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9" r:id="rId3"/>
    <p:sldId id="260" r:id="rId4"/>
    <p:sldId id="263" r:id="rId5"/>
    <p:sldId id="261" r:id="rId6"/>
    <p:sldId id="264"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B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3792" autoAdjust="0"/>
  </p:normalViewPr>
  <p:slideViewPr>
    <p:cSldViewPr>
      <p:cViewPr varScale="1">
        <p:scale>
          <a:sx n="67" d="100"/>
          <a:sy n="67" d="100"/>
        </p:scale>
        <p:origin x="620"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pesh Dora" userId="0e896bcec0321206" providerId="LiveId" clId="{B2BCDC4B-F1E3-40F3-80B5-173B51D67598}"/>
    <pc:docChg chg="modSld">
      <pc:chgData name="Rupesh Dora" userId="0e896bcec0321206" providerId="LiveId" clId="{B2BCDC4B-F1E3-40F3-80B5-173B51D67598}" dt="2021-12-13T05:12:15.503" v="57" actId="6549"/>
      <pc:docMkLst>
        <pc:docMk/>
      </pc:docMkLst>
      <pc:sldChg chg="modSp mod">
        <pc:chgData name="Rupesh Dora" userId="0e896bcec0321206" providerId="LiveId" clId="{B2BCDC4B-F1E3-40F3-80B5-173B51D67598}" dt="2021-12-13T05:12:15.503" v="57" actId="6549"/>
        <pc:sldMkLst>
          <pc:docMk/>
          <pc:sldMk cId="1625620244" sldId="263"/>
        </pc:sldMkLst>
        <pc:spChg chg="mod">
          <ac:chgData name="Rupesh Dora" userId="0e896bcec0321206" providerId="LiveId" clId="{B2BCDC4B-F1E3-40F3-80B5-173B51D67598}" dt="2021-12-13T05:12:15.503" v="57" actId="6549"/>
          <ac:spMkLst>
            <pc:docMk/>
            <pc:sldMk cId="1625620244" sldId="263"/>
            <ac:spMk id="3" creationId="{00000000-0000-0000-0000-000000000000}"/>
          </ac:spMkLst>
        </pc:spChg>
      </pc:sldChg>
      <pc:sldChg chg="modSp mod">
        <pc:chgData name="Rupesh Dora" userId="0e896bcec0321206" providerId="LiveId" clId="{B2BCDC4B-F1E3-40F3-80B5-173B51D67598}" dt="2021-12-13T05:11:15.492" v="5" actId="20577"/>
        <pc:sldMkLst>
          <pc:docMk/>
          <pc:sldMk cId="2539138460" sldId="264"/>
        </pc:sldMkLst>
        <pc:spChg chg="mod">
          <ac:chgData name="Rupesh Dora" userId="0e896bcec0321206" providerId="LiveId" clId="{B2BCDC4B-F1E3-40F3-80B5-173B51D67598}" dt="2021-12-13T05:11:15.492" v="5" actId="20577"/>
          <ac:spMkLst>
            <pc:docMk/>
            <pc:sldMk cId="2539138460" sldId="26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DF657F-02CC-4965-8C08-F347D6717137}" type="datetimeFigureOut">
              <a:rPr lang="en-US" smtClean="0"/>
              <a:pPr/>
              <a:t>12/13/2021</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E69404-76F5-4205-AB8A-DE608B1B0BD3}"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&lt;boy&gt; &lt;https://</a:t>
            </a:r>
            <a:r>
              <a:rPr lang="en-IN" dirty="0" err="1"/>
              <a:t>pixabay.com</a:t>
            </a:r>
            <a:r>
              <a:rPr lang="en-IN" dirty="0"/>
              <a:t>/vectors/boy-book-reding-child-school-311392/&gt;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&lt;orange&gt; &lt;https://</a:t>
            </a:r>
            <a:r>
              <a:rPr lang="en-IN" dirty="0" err="1"/>
              <a:t>pixabay.com</a:t>
            </a:r>
            <a:r>
              <a:rPr lang="en-IN" dirty="0"/>
              <a:t>/illustrations/orange-fruit-citrus-juicy-vitamin-756391/&gt;</a:t>
            </a:r>
          </a:p>
          <a:p>
            <a:r>
              <a:rPr lang="en-IN" dirty="0"/>
              <a:t>&lt;frog&gt; &lt;https://</a:t>
            </a:r>
            <a:r>
              <a:rPr lang="en-IN" dirty="0" err="1"/>
              <a:t>pixabay.com</a:t>
            </a:r>
            <a:r>
              <a:rPr lang="en-IN" dirty="0"/>
              <a:t>/vectors/frog-amphibian-warty-tropical-46406/&gt;</a:t>
            </a:r>
          </a:p>
          <a:p>
            <a:r>
              <a:rPr lang="en-IN" dirty="0"/>
              <a:t>&lt;dog&gt; &lt;https://</a:t>
            </a:r>
            <a:r>
              <a:rPr lang="en-IN" dirty="0" err="1"/>
              <a:t>pixabay.com</a:t>
            </a:r>
            <a:r>
              <a:rPr lang="en-IN" dirty="0"/>
              <a:t>/illustrations/dog-animal-playing-catch-vector-2329172/&gt;</a:t>
            </a:r>
          </a:p>
          <a:p>
            <a:r>
              <a:rPr lang="en-IN" dirty="0"/>
              <a:t>&lt;umbrella&gt; &lt;https://</a:t>
            </a:r>
            <a:r>
              <a:rPr lang="en-IN" dirty="0" err="1"/>
              <a:t>pixabay.com</a:t>
            </a:r>
            <a:r>
              <a:rPr lang="en-IN" dirty="0"/>
              <a:t>/illustrations/umbrella-storm-rain-clipart-drops-4523513/&gt;</a:t>
            </a:r>
          </a:p>
          <a:p>
            <a:r>
              <a:rPr lang="en-IN" dirty="0"/>
              <a:t>&lt;elephant&gt; &lt;https://</a:t>
            </a:r>
            <a:r>
              <a:rPr lang="en-IN" dirty="0" err="1"/>
              <a:t>pixabay.com</a:t>
            </a:r>
            <a:r>
              <a:rPr lang="en-IN" dirty="0"/>
              <a:t>/vectors/elephant-animal-trunk-tusks-wild-48422/&gt;</a:t>
            </a:r>
          </a:p>
          <a:p>
            <a:r>
              <a:rPr lang="en-IN" dirty="0"/>
              <a:t>&lt;duck&gt; &lt;https://</a:t>
            </a:r>
            <a:r>
              <a:rPr lang="en-IN" dirty="0" err="1"/>
              <a:t>pixabay.com</a:t>
            </a:r>
            <a:r>
              <a:rPr lang="en-IN" dirty="0"/>
              <a:t>/vectors/duck-standing-brown-beige-bird-24389/&gt;</a:t>
            </a:r>
          </a:p>
          <a:p>
            <a:r>
              <a:rPr lang="en-IN" dirty="0"/>
              <a:t>&lt;apple&gt; &lt;https://</a:t>
            </a:r>
            <a:r>
              <a:rPr lang="en-IN" dirty="0" err="1"/>
              <a:t>pixabay.com</a:t>
            </a:r>
            <a:r>
              <a:rPr lang="en-IN" dirty="0"/>
              <a:t>/illustrations/apple-apple-tree-fruits-fruit-food-1986660/&gt;</a:t>
            </a:r>
          </a:p>
          <a:p>
            <a:r>
              <a:rPr lang="en-IN" dirty="0"/>
              <a:t>&lt;spider&gt; &lt;https://</a:t>
            </a:r>
            <a:r>
              <a:rPr lang="en-IN" dirty="0" err="1"/>
              <a:t>pixabay.com</a:t>
            </a:r>
            <a:r>
              <a:rPr lang="en-IN" dirty="0"/>
              <a:t>/vectors/spider-web-insect-animal-halloween-310443/&gt;</a:t>
            </a:r>
          </a:p>
          <a:p>
            <a:r>
              <a:rPr lang="en-IN" dirty="0"/>
              <a:t>&lt;goat&gt; &lt;https://</a:t>
            </a:r>
            <a:r>
              <a:rPr lang="en-IN" dirty="0" err="1"/>
              <a:t>pixabay.com</a:t>
            </a:r>
            <a:r>
              <a:rPr lang="en-IN" dirty="0"/>
              <a:t>/vectors/goat-drawing-animal-1456762/&gt;</a:t>
            </a:r>
          </a:p>
          <a:p>
            <a:r>
              <a:rPr lang="en-IN" dirty="0"/>
              <a:t>&lt;bed&gt; &lt;https://</a:t>
            </a:r>
            <a:r>
              <a:rPr lang="en-IN" dirty="0" err="1"/>
              <a:t>pixabay.com</a:t>
            </a:r>
            <a:r>
              <a:rPr lang="en-IN" dirty="0"/>
              <a:t>/vectors/bed-metal-motel-pillow-gray-hotel-310382/&gt;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2</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&lt;girl&gt; &lt;https://</a:t>
            </a:r>
            <a:r>
              <a:rPr lang="en-IN" dirty="0" err="1"/>
              <a:t>pixabay.com</a:t>
            </a:r>
            <a:r>
              <a:rPr lang="en-IN" dirty="0"/>
              <a:t>/vectors/girl-happy-laughing-cartoon-anime-311628/&gt;</a:t>
            </a:r>
          </a:p>
          <a:p>
            <a:r>
              <a:rPr lang="en-IN" dirty="0"/>
              <a:t>&lt;beach&gt; &lt;https://</a:t>
            </a:r>
            <a:r>
              <a:rPr lang="en-IN" dirty="0" err="1"/>
              <a:t>pixabay.com</a:t>
            </a:r>
            <a:r>
              <a:rPr lang="en-IN" dirty="0"/>
              <a:t>/vectors/beach-tropical-landscape-blue-42375/&gt;</a:t>
            </a:r>
          </a:p>
          <a:p>
            <a:r>
              <a:rPr lang="en-IN" dirty="0"/>
              <a:t>&lt;candles&gt; &lt;https://</a:t>
            </a:r>
            <a:r>
              <a:rPr lang="en-IN" dirty="0" err="1"/>
              <a:t>pixabay.com</a:t>
            </a:r>
            <a:r>
              <a:rPr lang="en-IN" dirty="0"/>
              <a:t>/photos/hands-open-candle-candlelight-1926414/&gt;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&lt;umbrella&gt; &lt;https://</a:t>
            </a:r>
            <a:r>
              <a:rPr lang="en-IN" dirty="0" err="1"/>
              <a:t>pixabay.com</a:t>
            </a:r>
            <a:r>
              <a:rPr lang="en-IN" dirty="0"/>
              <a:t>/illustrations/umbrella-storm-rain-clipart-drops-4523513/&gt;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&lt;zoo&gt; &lt;https://</a:t>
            </a:r>
            <a:r>
              <a:rPr lang="en-IN" dirty="0" err="1"/>
              <a:t>pixabay.com</a:t>
            </a:r>
            <a:r>
              <a:rPr lang="en-IN" dirty="0"/>
              <a:t>/illustrations/zoo-animals-peacock-lion-hippo-3327357/&gt;</a:t>
            </a:r>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3</a:t>
            </a:fld>
            <a:endParaRPr lang="en-IN"/>
          </a:p>
        </p:txBody>
      </p:sp>
    </p:spTree>
    <p:extLst>
      <p:ext uri="{BB962C8B-B14F-4D97-AF65-F5344CB8AC3E}">
        <p14:creationId xmlns:p14="http://schemas.microsoft.com/office/powerpoint/2010/main" val="7573837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r>
              <a:rPr lang="en-IN" dirty="0"/>
              <a:t>&lt;hen&gt; &lt;https://</a:t>
            </a:r>
            <a:r>
              <a:rPr lang="en-IN" dirty="0" err="1"/>
              <a:t>pixabay.com</a:t>
            </a:r>
            <a:r>
              <a:rPr lang="en-IN" dirty="0"/>
              <a:t>/vectors/chicken-hen-cute-family-animals-159496/&gt;</a:t>
            </a:r>
          </a:p>
          <a:p>
            <a:r>
              <a:rPr lang="en-IN" dirty="0"/>
              <a:t>&lt;book&gt; &lt;https://</a:t>
            </a:r>
            <a:r>
              <a:rPr lang="en-IN" dirty="0" err="1"/>
              <a:t>pixabay.com</a:t>
            </a:r>
            <a:r>
              <a:rPr lang="en-IN" dirty="0"/>
              <a:t>/vectors/books-open-reading-literature-32522/&gt;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&lt;orange&gt; &lt;https://</a:t>
            </a:r>
            <a:r>
              <a:rPr lang="en-IN" dirty="0" err="1"/>
              <a:t>pixabay.com</a:t>
            </a:r>
            <a:r>
              <a:rPr lang="en-IN" dirty="0"/>
              <a:t>/illustrations/orange-fruit-citrus-juicy-vitamin-756391/&gt;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&lt;children&gt; &lt;https://</a:t>
            </a:r>
            <a:r>
              <a:rPr lang="en-IN" dirty="0" err="1"/>
              <a:t>pixabay.com</a:t>
            </a:r>
            <a:r>
              <a:rPr lang="en-IN" dirty="0"/>
              <a:t>/photos/children-india-education-classroom-876543/&gt;</a:t>
            </a:r>
          </a:p>
          <a:p>
            <a:r>
              <a:rPr lang="en-IN" dirty="0"/>
              <a:t>&lt;apartment&gt; &lt;https://pixabay.com/photos/pune-india-asia-apartment-building-4939602/&gt;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4</a:t>
            </a:fld>
            <a:endParaRPr lang="en-IN"/>
          </a:p>
        </p:txBody>
      </p:sp>
    </p:spTree>
    <p:extLst>
      <p:ext uri="{BB962C8B-B14F-4D97-AF65-F5344CB8AC3E}">
        <p14:creationId xmlns:p14="http://schemas.microsoft.com/office/powerpoint/2010/main" val="1844428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&lt;apple&gt; &lt;https://</a:t>
            </a:r>
            <a:r>
              <a:rPr lang="en-IN" dirty="0" err="1"/>
              <a:t>pixabay.com</a:t>
            </a:r>
            <a:r>
              <a:rPr lang="en-IN" dirty="0"/>
              <a:t>/illustrations/apple-apple-tree-fruits-fruit-food-1986660/&gt;</a:t>
            </a:r>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&lt;book&gt; &lt;https://</a:t>
            </a:r>
            <a:r>
              <a:rPr lang="en-IN" dirty="0" err="1"/>
              <a:t>pixabay.com</a:t>
            </a:r>
            <a:r>
              <a:rPr lang="en-IN" dirty="0"/>
              <a:t>/vectors/books-open-reading-literature-32522/&gt;</a:t>
            </a:r>
          </a:p>
          <a:p>
            <a:r>
              <a:rPr lang="en-IN" dirty="0"/>
              <a:t>&lt;cat&gt; &lt;https://pixabay.com/vectors/kitten-cute-cat-animals-furry-4794761/&gt;</a:t>
            </a:r>
            <a:br>
              <a:rPr lang="en-IN" dirty="0"/>
            </a:br>
            <a:r>
              <a:rPr lang="en-IN" dirty="0"/>
              <a:t>&lt;doctor&gt; &lt;https://pixabay.com/vectors/cartoon-checkup-clinic-comic-2027771/&gt;</a:t>
            </a:r>
          </a:p>
          <a:p>
            <a:r>
              <a:rPr lang="en-IN" dirty="0"/>
              <a:t>&lt;mouse&gt; &lt;https://</a:t>
            </a:r>
            <a:r>
              <a:rPr lang="en-IN" dirty="0" err="1"/>
              <a:t>pixabay.com</a:t>
            </a:r>
            <a:r>
              <a:rPr lang="en-IN" dirty="0"/>
              <a:t>/vectors/mouse-mouse-silhouette-lab-mouse-2814846/&gt;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5</a:t>
            </a:fld>
            <a:endParaRPr lang="en-IN"/>
          </a:p>
        </p:txBody>
      </p:sp>
    </p:spTree>
    <p:extLst>
      <p:ext uri="{BB962C8B-B14F-4D97-AF65-F5344CB8AC3E}">
        <p14:creationId xmlns:p14="http://schemas.microsoft.com/office/powerpoint/2010/main" val="2914419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&lt;umbrella&gt; &lt;https://</a:t>
            </a:r>
            <a:r>
              <a:rPr lang="en-IN" dirty="0" err="1"/>
              <a:t>pixabay.com</a:t>
            </a:r>
            <a:r>
              <a:rPr lang="en-IN" dirty="0"/>
              <a:t>/illustrations/umbrella-storm-rain-clipart-drops-4523513/&gt;</a:t>
            </a:r>
          </a:p>
          <a:p>
            <a:r>
              <a:rPr lang="en-IN" dirty="0"/>
              <a:t>&lt;market&gt; &lt;SSSVV Image Gallery: Search Keyword “market”&gt;</a:t>
            </a:r>
          </a:p>
          <a:p>
            <a:r>
              <a:rPr lang="en-IN" dirty="0"/>
              <a:t>&lt;classroom&gt; &lt;SSSVV Image Gallery: Search Keyword “classroom”&gt;</a:t>
            </a:r>
          </a:p>
          <a:p>
            <a:r>
              <a:rPr lang="en-IN" dirty="0"/>
              <a:t>&lt;clock&gt; &lt;SSSVV Image Gallery: Search Keyword “clock”&gt;</a:t>
            </a:r>
          </a:p>
          <a:p>
            <a:r>
              <a:rPr lang="en-IN" dirty="0"/>
              <a:t>&lt;farmer boy&gt; &lt;SSSVV Image Gallery: Search Keyword “farmer boy”&gt;</a:t>
            </a:r>
          </a:p>
        </p:txBody>
      </p:sp>
      <p:sp>
        <p:nvSpPr>
          <p:cNvPr id="4" name="Slide Number Placeholder 3"/>
          <p:cNvSpPr>
            <a:spLocks noGrp="1"/>
          </p:cNvSpPr>
          <p:nvPr>
            <p:ph type="sldNum" sz="quarter" idx="10"/>
          </p:nvPr>
        </p:nvSpPr>
        <p:spPr/>
        <p:txBody>
          <a:bodyPr/>
          <a:lstStyle/>
          <a:p>
            <a:fld id="{21E69404-76F5-4205-AB8A-DE608B1B0BD3}" type="slidenum">
              <a:rPr lang="en-IN" smtClean="0"/>
              <a:pPr/>
              <a:t>6</a:t>
            </a:fld>
            <a:endParaRPr lang="en-IN"/>
          </a:p>
        </p:txBody>
      </p:sp>
    </p:spTree>
    <p:extLst>
      <p:ext uri="{BB962C8B-B14F-4D97-AF65-F5344CB8AC3E}">
        <p14:creationId xmlns:p14="http://schemas.microsoft.com/office/powerpoint/2010/main" val="1142584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&lt; Information for further reference or explanation &gt;</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&lt;Ideas/ Images/ Animations / Others – To make better representation of the content &gt;</a:t>
            </a:r>
            <a:br>
              <a:rPr lang="en-IN" sz="1200" b="0" i="0" u="none" strike="noStrike" kern="1200" dirty="0">
                <a:solidFill>
                  <a:schemeClr val="tx1"/>
                </a:solidFill>
                <a:latin typeface="+mn-lt"/>
                <a:ea typeface="+mn-ea"/>
                <a:cs typeface="+mn-cs"/>
              </a:rPr>
            </a:br>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&lt;Please</a:t>
            </a:r>
            <a:r>
              <a:rPr lang="en-IN" sz="1200" b="0" i="0" u="none" strike="noStrike" kern="1200" baseline="0" dirty="0">
                <a:solidFill>
                  <a:schemeClr val="tx1"/>
                </a:solidFill>
                <a:latin typeface="+mn-lt"/>
                <a:ea typeface="+mn-ea"/>
                <a:cs typeface="+mn-cs"/>
              </a:rPr>
              <a:t> provide source URL where we find the image and the license agreement&gt; </a:t>
            </a:r>
            <a:endParaRPr lang="en-IN" b="0" dirty="0"/>
          </a:p>
          <a:p>
            <a:endParaRPr lang="en-IN" dirty="0"/>
          </a:p>
        </p:txBody>
      </p:sp>
      <p:sp>
        <p:nvSpPr>
          <p:cNvPr id="4" name="Slide Number Placeholder 3"/>
          <p:cNvSpPr>
            <a:spLocks noGrp="1"/>
          </p:cNvSpPr>
          <p:nvPr>
            <p:ph type="sldNum" sz="quarter" idx="10"/>
          </p:nvPr>
        </p:nvSpPr>
        <p:spPr/>
        <p:txBody>
          <a:bodyPr/>
          <a:lstStyle/>
          <a:p>
            <a:fld id="{21E69404-76F5-4205-AB8A-DE608B1B0BD3}" type="slidenum">
              <a:rPr lang="en-IN" smtClean="0"/>
              <a:pPr/>
              <a:t>7</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60701" y="899649"/>
            <a:ext cx="10363200" cy="1752600"/>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3009900"/>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32B2550C-E334-410C-A8D5-BDCC3B1275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055" y="57149"/>
            <a:ext cx="902286" cy="957155"/>
          </a:xfrm>
          <a:prstGeom prst="rect">
            <a:avLst/>
          </a:prstGeom>
        </p:spPr>
      </p:pic>
      <p:pic>
        <p:nvPicPr>
          <p:cNvPr id="19" name="Picture 18" descr="Graphical user interface, application&#10;&#10;Description automatically generated">
            <a:extLst>
              <a:ext uri="{FF2B5EF4-FFF2-40B4-BE49-F238E27FC236}">
                <a16:creationId xmlns:a16="http://schemas.microsoft.com/office/drawing/2014/main" id="{B692E92C-8302-4BEF-A74B-2A7EADDBDD3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51B7FA20-1129-4EFF-895B-7ACDF3A101E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
        <p:nvSpPr>
          <p:cNvPr id="9" name="TextBox 8">
            <a:extLst>
              <a:ext uri="{FF2B5EF4-FFF2-40B4-BE49-F238E27FC236}">
                <a16:creationId xmlns:a16="http://schemas.microsoft.com/office/drawing/2014/main" id="{53C1298D-35CF-4F13-B213-DB27DF936D37}"/>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7"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Graphical user interface, application&#10;&#10;Description automatically generated">
            <a:extLst>
              <a:ext uri="{FF2B5EF4-FFF2-40B4-BE49-F238E27FC236}">
                <a16:creationId xmlns:a16="http://schemas.microsoft.com/office/drawing/2014/main" id="{9D81579E-00DA-4798-BDD1-D15D5C767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57A42AAF-D943-43DC-BC30-BFB93833B1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88328" y="85779"/>
            <a:ext cx="3415344"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Graphical user interface, application&#10;&#10;Description automatically generated">
            <a:extLst>
              <a:ext uri="{FF2B5EF4-FFF2-40B4-BE49-F238E27FC236}">
                <a16:creationId xmlns:a16="http://schemas.microsoft.com/office/drawing/2014/main" id="{4EB87868-EA43-4610-9B75-91ECD0733A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9694" y="5884332"/>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91823326-A623-4232-9434-FB98ECDCE1E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9694" y="87392"/>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gif"/><Relationship Id="rId5" Type="http://schemas.openxmlformats.org/officeDocument/2006/relationships/image" Target="../media/image32.jpe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3" Type="http://schemas.openxmlformats.org/officeDocument/2006/relationships/hyperlink" Target="https://pixabay.com/vectors/bed-metal-motel-pillow-gray-hotel-310382/" TargetMode="External"/><Relationship Id="rId18" Type="http://schemas.openxmlformats.org/officeDocument/2006/relationships/hyperlink" Target="https://pixabay.com/vectors/books-open-reading-literature-32522/" TargetMode="External"/><Relationship Id="rId26" Type="http://schemas.openxmlformats.org/officeDocument/2006/relationships/image" Target="../media/image37.png"/><Relationship Id="rId39" Type="http://schemas.openxmlformats.org/officeDocument/2006/relationships/image" Target="../media/image50.jpeg"/><Relationship Id="rId21" Type="http://schemas.openxmlformats.org/officeDocument/2006/relationships/hyperlink" Target="https://pixabay.com/vectors/kitten-cute-cat-animals-furry-4794761/" TargetMode="External"/><Relationship Id="rId34" Type="http://schemas.openxmlformats.org/officeDocument/2006/relationships/image" Target="../media/image45.png"/><Relationship Id="rId42" Type="http://schemas.openxmlformats.org/officeDocument/2006/relationships/image" Target="../media/image53.jpeg"/><Relationship Id="rId47" Type="http://schemas.openxmlformats.org/officeDocument/2006/relationships/image" Target="../media/image58.png"/><Relationship Id="rId50" Type="http://schemas.openxmlformats.org/officeDocument/2006/relationships/image" Target="../media/image61.jpeg"/><Relationship Id="rId7" Type="http://schemas.openxmlformats.org/officeDocument/2006/relationships/hyperlink" Target="https://pixabay.com/illustrations/umbrella-storm-rain-clipart-drops-4523513/" TargetMode="External"/><Relationship Id="rId2" Type="http://schemas.openxmlformats.org/officeDocument/2006/relationships/notesSlide" Target="../notesSlides/notesSlide7.xml"/><Relationship Id="rId16" Type="http://schemas.openxmlformats.org/officeDocument/2006/relationships/hyperlink" Target="https://pixabay.com/photos/hands-open-candle-candlelight-1926414/" TargetMode="External"/><Relationship Id="rId29" Type="http://schemas.openxmlformats.org/officeDocument/2006/relationships/image" Target="../media/image40.png"/><Relationship Id="rId11" Type="http://schemas.openxmlformats.org/officeDocument/2006/relationships/hyperlink" Target="https://pixabay.com/vectors/spider-web-insect-animal-halloween-310443/" TargetMode="External"/><Relationship Id="rId24" Type="http://schemas.openxmlformats.org/officeDocument/2006/relationships/image" Target="../media/image35.png"/><Relationship Id="rId32" Type="http://schemas.openxmlformats.org/officeDocument/2006/relationships/image" Target="../media/image43.png"/><Relationship Id="rId37" Type="http://schemas.openxmlformats.org/officeDocument/2006/relationships/image" Target="../media/image48.png"/><Relationship Id="rId40" Type="http://schemas.openxmlformats.org/officeDocument/2006/relationships/image" Target="../media/image51.png"/><Relationship Id="rId45" Type="http://schemas.openxmlformats.org/officeDocument/2006/relationships/image" Target="../media/image56.png"/><Relationship Id="rId53" Type="http://schemas.openxmlformats.org/officeDocument/2006/relationships/image" Target="../media/image63.png"/><Relationship Id="rId5" Type="http://schemas.openxmlformats.org/officeDocument/2006/relationships/hyperlink" Target="https://pixabay.com/vectors/frog-amphibian-warty-tropical-46406/" TargetMode="External"/><Relationship Id="rId10" Type="http://schemas.openxmlformats.org/officeDocument/2006/relationships/hyperlink" Target="https://pixabay.com/illustrations/apple-apple-tree-fruits-fruit-food-1986660/" TargetMode="External"/><Relationship Id="rId19" Type="http://schemas.openxmlformats.org/officeDocument/2006/relationships/hyperlink" Target="https://pixabay.com/photos/children-india-education-classroom-876543/" TargetMode="External"/><Relationship Id="rId31" Type="http://schemas.openxmlformats.org/officeDocument/2006/relationships/image" Target="../media/image42.png"/><Relationship Id="rId44" Type="http://schemas.openxmlformats.org/officeDocument/2006/relationships/image" Target="../media/image55.png"/><Relationship Id="rId52" Type="http://schemas.openxmlformats.org/officeDocument/2006/relationships/image" Target="../media/image62.jpeg"/><Relationship Id="rId4" Type="http://schemas.openxmlformats.org/officeDocument/2006/relationships/hyperlink" Target="https://pixabay.com/illustrations/orange-fruit-citrus-juicy-vitamin-756391/" TargetMode="External"/><Relationship Id="rId9" Type="http://schemas.openxmlformats.org/officeDocument/2006/relationships/hyperlink" Target="https://pixabay.com/vectors/duck-standing-brown-beige-bird-24389/" TargetMode="External"/><Relationship Id="rId14" Type="http://schemas.openxmlformats.org/officeDocument/2006/relationships/hyperlink" Target="https://pixabay.com/vectors/girl-happy-laughing-cartoon-anime-311628/" TargetMode="External"/><Relationship Id="rId22" Type="http://schemas.openxmlformats.org/officeDocument/2006/relationships/hyperlink" Target="https://pixabay.com/vectors/cartoon-checkup-clinic-comic-2027771/" TargetMode="External"/><Relationship Id="rId27" Type="http://schemas.openxmlformats.org/officeDocument/2006/relationships/image" Target="../media/image38.png"/><Relationship Id="rId30" Type="http://schemas.openxmlformats.org/officeDocument/2006/relationships/image" Target="../media/image41.png"/><Relationship Id="rId35" Type="http://schemas.openxmlformats.org/officeDocument/2006/relationships/image" Target="../media/image46.png"/><Relationship Id="rId43" Type="http://schemas.openxmlformats.org/officeDocument/2006/relationships/image" Target="../media/image54.jpeg"/><Relationship Id="rId48" Type="http://schemas.openxmlformats.org/officeDocument/2006/relationships/image" Target="../media/image59.png"/><Relationship Id="rId8" Type="http://schemas.openxmlformats.org/officeDocument/2006/relationships/hyperlink" Target="https://pixabay.com/vectors/elephant-animal-trunk-tusks-wild-48422/" TargetMode="External"/><Relationship Id="rId51" Type="http://schemas.openxmlformats.org/officeDocument/2006/relationships/image" Target="../media/image33.gif"/><Relationship Id="rId3" Type="http://schemas.openxmlformats.org/officeDocument/2006/relationships/hyperlink" Target="https://pixabay.com/vectors/boy-book-reding-child-school-311392/" TargetMode="External"/><Relationship Id="rId12" Type="http://schemas.openxmlformats.org/officeDocument/2006/relationships/hyperlink" Target="https://pixabay.com/vectors/goat-drawing-animal-1456762/" TargetMode="External"/><Relationship Id="rId17" Type="http://schemas.openxmlformats.org/officeDocument/2006/relationships/hyperlink" Target="https://pixabay.com/illustrations/zoo-animals-peacock-lion-hippo-3327357" TargetMode="External"/><Relationship Id="rId25" Type="http://schemas.openxmlformats.org/officeDocument/2006/relationships/image" Target="../media/image36.jpeg"/><Relationship Id="rId33" Type="http://schemas.openxmlformats.org/officeDocument/2006/relationships/image" Target="../media/image44.png"/><Relationship Id="rId38" Type="http://schemas.openxmlformats.org/officeDocument/2006/relationships/image" Target="../media/image49.png"/><Relationship Id="rId46" Type="http://schemas.openxmlformats.org/officeDocument/2006/relationships/image" Target="../media/image57.png"/><Relationship Id="rId20" Type="http://schemas.openxmlformats.org/officeDocument/2006/relationships/hyperlink" Target="https://pixabay.com/photos/pune-india-asia-apartment-building-4939602/" TargetMode="External"/><Relationship Id="rId41" Type="http://schemas.openxmlformats.org/officeDocument/2006/relationships/image" Target="../media/image52.png"/><Relationship Id="rId54" Type="http://schemas.openxmlformats.org/officeDocument/2006/relationships/image" Target="../media/image64.jpeg"/><Relationship Id="rId1" Type="http://schemas.openxmlformats.org/officeDocument/2006/relationships/slideLayout" Target="../slideLayouts/slideLayout3.xml"/><Relationship Id="rId6" Type="http://schemas.openxmlformats.org/officeDocument/2006/relationships/hyperlink" Target="https://pixabay.com/illustrations/dog-animal-playing-catch-vector-2329172/" TargetMode="External"/><Relationship Id="rId15" Type="http://schemas.openxmlformats.org/officeDocument/2006/relationships/hyperlink" Target="https://pixabay.com/vectors/beach-tropical-landscape-blue-42375/" TargetMode="External"/><Relationship Id="rId23" Type="http://schemas.openxmlformats.org/officeDocument/2006/relationships/hyperlink" Target="https://pixabay.com/vectors/mouse-mouse-silhouette-lab-mouse-2814846/" TargetMode="External"/><Relationship Id="rId28" Type="http://schemas.openxmlformats.org/officeDocument/2006/relationships/image" Target="../media/image39.png"/><Relationship Id="rId36" Type="http://schemas.openxmlformats.org/officeDocument/2006/relationships/image" Target="../media/image47.png"/><Relationship Id="rId49"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96752"/>
            <a:ext cx="12192000" cy="810435"/>
          </a:xfrm>
          <a:solidFill>
            <a:srgbClr val="9BBCFF"/>
          </a:solidFill>
          <a:ln>
            <a:solidFill>
              <a:schemeClr val="tx1"/>
            </a:solidFill>
          </a:ln>
        </p:spPr>
        <p:txBody>
          <a:bodyPr/>
          <a:lstStyle/>
          <a:p>
            <a:r>
              <a:rPr lang="en-IN" b="1" dirty="0"/>
              <a:t>Usage of Articles</a:t>
            </a:r>
          </a:p>
        </p:txBody>
      </p:sp>
      <p:pic>
        <p:nvPicPr>
          <p:cNvPr id="5" name="Picture 4" descr="A picture containing vector graphics&#10;&#10;Description automatically generated">
            <a:extLst>
              <a:ext uri="{FF2B5EF4-FFF2-40B4-BE49-F238E27FC236}">
                <a16:creationId xmlns:a16="http://schemas.microsoft.com/office/drawing/2014/main" id="{3E7DD5AC-1247-964A-8BEC-71CC78D7B48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3395" y="2072453"/>
            <a:ext cx="2996307" cy="312828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6035" y="1046776"/>
            <a:ext cx="6984543" cy="654032"/>
          </a:xfrm>
        </p:spPr>
        <p:txBody>
          <a:bodyPr>
            <a:normAutofit/>
          </a:bodyPr>
          <a:lstStyle/>
          <a:p>
            <a:r>
              <a:rPr lang="en-IN" sz="3200" i="1" dirty="0"/>
              <a:t>Fill in the blanks with ‘a’ or ‘an’.</a:t>
            </a:r>
          </a:p>
        </p:txBody>
      </p:sp>
      <p:sp>
        <p:nvSpPr>
          <p:cNvPr id="3" name="Text Placeholder 2"/>
          <p:cNvSpPr>
            <a:spLocks noGrp="1"/>
          </p:cNvSpPr>
          <p:nvPr>
            <p:ph type="body" sz="quarter" idx="10"/>
          </p:nvPr>
        </p:nvSpPr>
        <p:spPr>
          <a:xfrm>
            <a:off x="2910260" y="2204864"/>
            <a:ext cx="2520280" cy="2934642"/>
          </a:xfrm>
          <a:ln>
            <a:solidFill>
              <a:schemeClr val="tx1"/>
            </a:solidFill>
          </a:ln>
        </p:spPr>
        <p:txBody>
          <a:bodyPr/>
          <a:lstStyle/>
          <a:p>
            <a:pPr marL="0" lvl="0" indent="0">
              <a:buNone/>
            </a:pPr>
            <a:r>
              <a:rPr lang="en-IN" dirty="0"/>
              <a:t>____ orange</a:t>
            </a:r>
          </a:p>
          <a:p>
            <a:pPr marL="0" lvl="0" indent="0">
              <a:buNone/>
            </a:pPr>
            <a:r>
              <a:rPr lang="en-IN" dirty="0"/>
              <a:t>____ frog</a:t>
            </a:r>
          </a:p>
          <a:p>
            <a:pPr marL="0" lvl="0" indent="0">
              <a:buNone/>
            </a:pPr>
            <a:r>
              <a:rPr lang="en-IN" dirty="0"/>
              <a:t>____dog</a:t>
            </a:r>
          </a:p>
          <a:p>
            <a:pPr marL="0" lvl="0" indent="0">
              <a:buNone/>
            </a:pPr>
            <a:r>
              <a:rPr lang="en-IN" dirty="0"/>
              <a:t>____umbrella</a:t>
            </a:r>
          </a:p>
          <a:p>
            <a:pPr marL="0" lvl="0" indent="0">
              <a:buNone/>
            </a:pPr>
            <a:r>
              <a:rPr lang="en-IN" dirty="0"/>
              <a:t>____elephant</a:t>
            </a:r>
          </a:p>
        </p:txBody>
      </p:sp>
      <p:sp>
        <p:nvSpPr>
          <p:cNvPr id="4" name="Text Placeholder 2">
            <a:extLst>
              <a:ext uri="{FF2B5EF4-FFF2-40B4-BE49-F238E27FC236}">
                <a16:creationId xmlns:a16="http://schemas.microsoft.com/office/drawing/2014/main" id="{16C57993-4459-6B4B-95F2-4BCBD6117472}"/>
              </a:ext>
            </a:extLst>
          </p:cNvPr>
          <p:cNvSpPr txBox="1">
            <a:spLocks/>
          </p:cNvSpPr>
          <p:nvPr/>
        </p:nvSpPr>
        <p:spPr>
          <a:xfrm>
            <a:off x="6115070" y="2204864"/>
            <a:ext cx="2338428" cy="2934642"/>
          </a:xfrm>
          <a:prstGeom prst="rect">
            <a:avLst/>
          </a:prstGeom>
          <a:ln>
            <a:solidFill>
              <a:schemeClr val="tx1"/>
            </a:solidFill>
          </a:ln>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IN" dirty="0"/>
              <a:t>____ duck</a:t>
            </a:r>
          </a:p>
          <a:p>
            <a:pPr marL="0" indent="0">
              <a:buFont typeface="Arial" pitchFamily="34" charset="0"/>
              <a:buNone/>
            </a:pPr>
            <a:r>
              <a:rPr lang="en-IN" dirty="0"/>
              <a:t>____apple</a:t>
            </a:r>
          </a:p>
          <a:p>
            <a:pPr marL="0" indent="0">
              <a:buFont typeface="Arial" pitchFamily="34" charset="0"/>
              <a:buNone/>
            </a:pPr>
            <a:r>
              <a:rPr lang="en-IN" dirty="0"/>
              <a:t>____spider</a:t>
            </a:r>
          </a:p>
          <a:p>
            <a:pPr marL="0" indent="0">
              <a:buFont typeface="Arial" pitchFamily="34" charset="0"/>
              <a:buNone/>
            </a:pPr>
            <a:r>
              <a:rPr lang="en-IN" dirty="0"/>
              <a:t>____goat</a:t>
            </a:r>
          </a:p>
          <a:p>
            <a:pPr marL="0" indent="0">
              <a:buFont typeface="Arial" pitchFamily="34" charset="0"/>
              <a:buNone/>
            </a:pPr>
            <a:r>
              <a:rPr lang="en-IN" dirty="0"/>
              <a:t>____bed</a:t>
            </a:r>
          </a:p>
          <a:p>
            <a:pPr marL="0" indent="0">
              <a:buFont typeface="Arial" pitchFamily="34" charset="0"/>
              <a:buNone/>
            </a:pPr>
            <a:endParaRPr lang="en-IN" dirty="0"/>
          </a:p>
        </p:txBody>
      </p:sp>
      <p:sp>
        <p:nvSpPr>
          <p:cNvPr id="5" name="TextBox 4">
            <a:extLst>
              <a:ext uri="{FF2B5EF4-FFF2-40B4-BE49-F238E27FC236}">
                <a16:creationId xmlns:a16="http://schemas.microsoft.com/office/drawing/2014/main" id="{8C814DC9-7B24-1347-B4B6-B5A3773D322A}"/>
              </a:ext>
            </a:extLst>
          </p:cNvPr>
          <p:cNvSpPr txBox="1"/>
          <p:nvPr/>
        </p:nvSpPr>
        <p:spPr>
          <a:xfrm>
            <a:off x="3143672" y="2204864"/>
            <a:ext cx="648072" cy="584775"/>
          </a:xfrm>
          <a:prstGeom prst="rect">
            <a:avLst/>
          </a:prstGeom>
          <a:noFill/>
        </p:spPr>
        <p:txBody>
          <a:bodyPr wrap="square" rtlCol="0">
            <a:spAutoFit/>
          </a:bodyPr>
          <a:lstStyle/>
          <a:p>
            <a:r>
              <a:rPr lang="en-US" sz="3200" i="1" dirty="0">
                <a:solidFill>
                  <a:srgbClr val="C00000"/>
                </a:solidFill>
              </a:rPr>
              <a:t>an</a:t>
            </a:r>
          </a:p>
        </p:txBody>
      </p:sp>
      <p:sp>
        <p:nvSpPr>
          <p:cNvPr id="6" name="TextBox 5">
            <a:extLst>
              <a:ext uri="{FF2B5EF4-FFF2-40B4-BE49-F238E27FC236}">
                <a16:creationId xmlns:a16="http://schemas.microsoft.com/office/drawing/2014/main" id="{D3764DB6-E804-924C-BA6C-FD2FD342F273}"/>
              </a:ext>
            </a:extLst>
          </p:cNvPr>
          <p:cNvSpPr txBox="1"/>
          <p:nvPr/>
        </p:nvSpPr>
        <p:spPr>
          <a:xfrm>
            <a:off x="3140313" y="2789639"/>
            <a:ext cx="435407" cy="584775"/>
          </a:xfrm>
          <a:prstGeom prst="rect">
            <a:avLst/>
          </a:prstGeom>
          <a:noFill/>
        </p:spPr>
        <p:txBody>
          <a:bodyPr wrap="square" rtlCol="0">
            <a:spAutoFit/>
          </a:bodyPr>
          <a:lstStyle/>
          <a:p>
            <a:r>
              <a:rPr lang="en-US" sz="3200" i="1" dirty="0">
                <a:solidFill>
                  <a:srgbClr val="C00000"/>
                </a:solidFill>
              </a:rPr>
              <a:t>a</a:t>
            </a:r>
          </a:p>
        </p:txBody>
      </p:sp>
      <p:sp>
        <p:nvSpPr>
          <p:cNvPr id="7" name="TextBox 6">
            <a:extLst>
              <a:ext uri="{FF2B5EF4-FFF2-40B4-BE49-F238E27FC236}">
                <a16:creationId xmlns:a16="http://schemas.microsoft.com/office/drawing/2014/main" id="{BC19B3E9-F17C-A84C-9F54-AD5A5ADFF618}"/>
              </a:ext>
            </a:extLst>
          </p:cNvPr>
          <p:cNvSpPr txBox="1"/>
          <p:nvPr/>
        </p:nvSpPr>
        <p:spPr>
          <a:xfrm>
            <a:off x="3140313" y="3374414"/>
            <a:ext cx="435407" cy="584775"/>
          </a:xfrm>
          <a:prstGeom prst="rect">
            <a:avLst/>
          </a:prstGeom>
          <a:noFill/>
        </p:spPr>
        <p:txBody>
          <a:bodyPr wrap="square" rtlCol="0">
            <a:spAutoFit/>
          </a:bodyPr>
          <a:lstStyle/>
          <a:p>
            <a:r>
              <a:rPr lang="en-US" sz="3200" i="1" dirty="0">
                <a:solidFill>
                  <a:srgbClr val="C00000"/>
                </a:solidFill>
              </a:rPr>
              <a:t>a</a:t>
            </a:r>
          </a:p>
        </p:txBody>
      </p:sp>
      <p:sp>
        <p:nvSpPr>
          <p:cNvPr id="8" name="TextBox 7">
            <a:extLst>
              <a:ext uri="{FF2B5EF4-FFF2-40B4-BE49-F238E27FC236}">
                <a16:creationId xmlns:a16="http://schemas.microsoft.com/office/drawing/2014/main" id="{F299B455-ACF9-214E-9B77-9DC979091139}"/>
              </a:ext>
            </a:extLst>
          </p:cNvPr>
          <p:cNvSpPr txBox="1"/>
          <p:nvPr/>
        </p:nvSpPr>
        <p:spPr>
          <a:xfrm>
            <a:off x="3033980" y="3959189"/>
            <a:ext cx="648072" cy="584775"/>
          </a:xfrm>
          <a:prstGeom prst="rect">
            <a:avLst/>
          </a:prstGeom>
          <a:noFill/>
        </p:spPr>
        <p:txBody>
          <a:bodyPr wrap="square" rtlCol="0">
            <a:spAutoFit/>
          </a:bodyPr>
          <a:lstStyle/>
          <a:p>
            <a:r>
              <a:rPr lang="en-US" sz="3200" i="1" dirty="0">
                <a:solidFill>
                  <a:srgbClr val="C00000"/>
                </a:solidFill>
              </a:rPr>
              <a:t>an</a:t>
            </a:r>
          </a:p>
        </p:txBody>
      </p:sp>
      <p:sp>
        <p:nvSpPr>
          <p:cNvPr id="9" name="TextBox 8">
            <a:extLst>
              <a:ext uri="{FF2B5EF4-FFF2-40B4-BE49-F238E27FC236}">
                <a16:creationId xmlns:a16="http://schemas.microsoft.com/office/drawing/2014/main" id="{FE79D726-FBE3-0B4E-929C-BCF550798192}"/>
              </a:ext>
            </a:extLst>
          </p:cNvPr>
          <p:cNvSpPr txBox="1"/>
          <p:nvPr/>
        </p:nvSpPr>
        <p:spPr>
          <a:xfrm>
            <a:off x="3033980" y="4536358"/>
            <a:ext cx="648072" cy="584775"/>
          </a:xfrm>
          <a:prstGeom prst="rect">
            <a:avLst/>
          </a:prstGeom>
          <a:noFill/>
        </p:spPr>
        <p:txBody>
          <a:bodyPr wrap="square" rtlCol="0">
            <a:spAutoFit/>
          </a:bodyPr>
          <a:lstStyle/>
          <a:p>
            <a:r>
              <a:rPr lang="en-US" sz="3200" i="1" dirty="0">
                <a:solidFill>
                  <a:srgbClr val="C00000"/>
                </a:solidFill>
              </a:rPr>
              <a:t>an</a:t>
            </a:r>
          </a:p>
        </p:txBody>
      </p:sp>
      <p:sp>
        <p:nvSpPr>
          <p:cNvPr id="10" name="TextBox 9">
            <a:extLst>
              <a:ext uri="{FF2B5EF4-FFF2-40B4-BE49-F238E27FC236}">
                <a16:creationId xmlns:a16="http://schemas.microsoft.com/office/drawing/2014/main" id="{55E72B11-F1AC-354C-929E-6F7D4EC983BA}"/>
              </a:ext>
            </a:extLst>
          </p:cNvPr>
          <p:cNvSpPr txBox="1"/>
          <p:nvPr/>
        </p:nvSpPr>
        <p:spPr>
          <a:xfrm>
            <a:off x="6409820" y="2204864"/>
            <a:ext cx="435407" cy="584775"/>
          </a:xfrm>
          <a:prstGeom prst="rect">
            <a:avLst/>
          </a:prstGeom>
          <a:noFill/>
        </p:spPr>
        <p:txBody>
          <a:bodyPr wrap="square" rtlCol="0">
            <a:spAutoFit/>
          </a:bodyPr>
          <a:lstStyle/>
          <a:p>
            <a:r>
              <a:rPr lang="en-US" sz="3200" i="1" dirty="0">
                <a:solidFill>
                  <a:srgbClr val="C00000"/>
                </a:solidFill>
              </a:rPr>
              <a:t>a</a:t>
            </a:r>
          </a:p>
        </p:txBody>
      </p:sp>
      <p:sp>
        <p:nvSpPr>
          <p:cNvPr id="11" name="TextBox 10">
            <a:extLst>
              <a:ext uri="{FF2B5EF4-FFF2-40B4-BE49-F238E27FC236}">
                <a16:creationId xmlns:a16="http://schemas.microsoft.com/office/drawing/2014/main" id="{60E8C869-BDDC-A446-8C82-38AA47C1342E}"/>
              </a:ext>
            </a:extLst>
          </p:cNvPr>
          <p:cNvSpPr txBox="1"/>
          <p:nvPr/>
        </p:nvSpPr>
        <p:spPr>
          <a:xfrm>
            <a:off x="6262315" y="2789639"/>
            <a:ext cx="648072" cy="584775"/>
          </a:xfrm>
          <a:prstGeom prst="rect">
            <a:avLst/>
          </a:prstGeom>
          <a:noFill/>
        </p:spPr>
        <p:txBody>
          <a:bodyPr wrap="square" rtlCol="0">
            <a:spAutoFit/>
          </a:bodyPr>
          <a:lstStyle/>
          <a:p>
            <a:r>
              <a:rPr lang="en-US" sz="3200" i="1" dirty="0">
                <a:solidFill>
                  <a:srgbClr val="C00000"/>
                </a:solidFill>
              </a:rPr>
              <a:t>an</a:t>
            </a:r>
          </a:p>
        </p:txBody>
      </p:sp>
      <p:sp>
        <p:nvSpPr>
          <p:cNvPr id="12" name="TextBox 11">
            <a:extLst>
              <a:ext uri="{FF2B5EF4-FFF2-40B4-BE49-F238E27FC236}">
                <a16:creationId xmlns:a16="http://schemas.microsoft.com/office/drawing/2014/main" id="{36CC5418-36A3-B14C-883A-58F717B0566D}"/>
              </a:ext>
            </a:extLst>
          </p:cNvPr>
          <p:cNvSpPr txBox="1"/>
          <p:nvPr/>
        </p:nvSpPr>
        <p:spPr>
          <a:xfrm>
            <a:off x="6368647" y="3374414"/>
            <a:ext cx="435407" cy="584775"/>
          </a:xfrm>
          <a:prstGeom prst="rect">
            <a:avLst/>
          </a:prstGeom>
          <a:noFill/>
        </p:spPr>
        <p:txBody>
          <a:bodyPr wrap="square" rtlCol="0">
            <a:spAutoFit/>
          </a:bodyPr>
          <a:lstStyle/>
          <a:p>
            <a:r>
              <a:rPr lang="en-US" sz="3200" i="1" dirty="0">
                <a:solidFill>
                  <a:srgbClr val="C00000"/>
                </a:solidFill>
              </a:rPr>
              <a:t>a</a:t>
            </a:r>
          </a:p>
        </p:txBody>
      </p:sp>
      <p:sp>
        <p:nvSpPr>
          <p:cNvPr id="13" name="TextBox 12">
            <a:extLst>
              <a:ext uri="{FF2B5EF4-FFF2-40B4-BE49-F238E27FC236}">
                <a16:creationId xmlns:a16="http://schemas.microsoft.com/office/drawing/2014/main" id="{B0C8332E-166D-D041-8EC5-AEE0510A6E09}"/>
              </a:ext>
            </a:extLst>
          </p:cNvPr>
          <p:cNvSpPr txBox="1"/>
          <p:nvPr/>
        </p:nvSpPr>
        <p:spPr>
          <a:xfrm>
            <a:off x="6368647" y="3914181"/>
            <a:ext cx="435407" cy="584775"/>
          </a:xfrm>
          <a:prstGeom prst="rect">
            <a:avLst/>
          </a:prstGeom>
          <a:noFill/>
        </p:spPr>
        <p:txBody>
          <a:bodyPr wrap="square" rtlCol="0">
            <a:spAutoFit/>
          </a:bodyPr>
          <a:lstStyle/>
          <a:p>
            <a:r>
              <a:rPr lang="en-US" sz="3200" i="1" dirty="0">
                <a:solidFill>
                  <a:srgbClr val="C00000"/>
                </a:solidFill>
              </a:rPr>
              <a:t>a</a:t>
            </a:r>
          </a:p>
        </p:txBody>
      </p:sp>
      <p:sp>
        <p:nvSpPr>
          <p:cNvPr id="14" name="TextBox 13">
            <a:extLst>
              <a:ext uri="{FF2B5EF4-FFF2-40B4-BE49-F238E27FC236}">
                <a16:creationId xmlns:a16="http://schemas.microsoft.com/office/drawing/2014/main" id="{1EB2BF73-5830-6C49-87B2-A478D6493F9B}"/>
              </a:ext>
            </a:extLst>
          </p:cNvPr>
          <p:cNvSpPr txBox="1"/>
          <p:nvPr/>
        </p:nvSpPr>
        <p:spPr>
          <a:xfrm>
            <a:off x="6368647" y="4543964"/>
            <a:ext cx="435407" cy="584775"/>
          </a:xfrm>
          <a:prstGeom prst="rect">
            <a:avLst/>
          </a:prstGeom>
          <a:noFill/>
        </p:spPr>
        <p:txBody>
          <a:bodyPr wrap="square" rtlCol="0">
            <a:spAutoFit/>
          </a:bodyPr>
          <a:lstStyle/>
          <a:p>
            <a:r>
              <a:rPr lang="en-US" sz="3200" i="1" dirty="0">
                <a:solidFill>
                  <a:srgbClr val="C00000"/>
                </a:solidFill>
              </a:rPr>
              <a:t>a</a:t>
            </a:r>
          </a:p>
        </p:txBody>
      </p:sp>
      <p:pic>
        <p:nvPicPr>
          <p:cNvPr id="16" name="Picture 15" descr="A picture containing orange&#10;&#10;Description automatically generated">
            <a:extLst>
              <a:ext uri="{FF2B5EF4-FFF2-40B4-BE49-F238E27FC236}">
                <a16:creationId xmlns:a16="http://schemas.microsoft.com/office/drawing/2014/main" id="{73BD32B8-E8A4-0243-8E52-1AD64CA19E3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59" y="1644011"/>
            <a:ext cx="1544216" cy="868622"/>
          </a:xfrm>
          <a:prstGeom prst="rect">
            <a:avLst/>
          </a:prstGeom>
          <a:ln>
            <a:noFill/>
          </a:ln>
        </p:spPr>
      </p:pic>
      <p:pic>
        <p:nvPicPr>
          <p:cNvPr id="18" name="Picture 17" descr="A picture containing text, vector graphics&#10;&#10;Description automatically generated">
            <a:extLst>
              <a:ext uri="{FF2B5EF4-FFF2-40B4-BE49-F238E27FC236}">
                <a16:creationId xmlns:a16="http://schemas.microsoft.com/office/drawing/2014/main" id="{93D6523E-E9C9-7342-8EC0-468C026364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6443" y="1698967"/>
            <a:ext cx="869067" cy="798456"/>
          </a:xfrm>
          <a:prstGeom prst="rect">
            <a:avLst/>
          </a:prstGeom>
        </p:spPr>
      </p:pic>
      <p:pic>
        <p:nvPicPr>
          <p:cNvPr id="20" name="Picture 19">
            <a:extLst>
              <a:ext uri="{FF2B5EF4-FFF2-40B4-BE49-F238E27FC236}">
                <a16:creationId xmlns:a16="http://schemas.microsoft.com/office/drawing/2014/main" id="{F3644CD3-9E32-1B48-8790-8A488274F3D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188" y="2822367"/>
            <a:ext cx="1213266" cy="1213266"/>
          </a:xfrm>
          <a:prstGeom prst="rect">
            <a:avLst/>
          </a:prstGeom>
        </p:spPr>
      </p:pic>
      <p:pic>
        <p:nvPicPr>
          <p:cNvPr id="22" name="Picture 21" descr="A picture containing umbrella, accessory, rain&#10;&#10;Description automatically generated">
            <a:extLst>
              <a:ext uri="{FF2B5EF4-FFF2-40B4-BE49-F238E27FC236}">
                <a16:creationId xmlns:a16="http://schemas.microsoft.com/office/drawing/2014/main" id="{D7497F23-9B15-E442-ABAF-255894064BD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2478" y="2748660"/>
            <a:ext cx="1520083" cy="1320572"/>
          </a:xfrm>
          <a:prstGeom prst="rect">
            <a:avLst/>
          </a:prstGeom>
        </p:spPr>
      </p:pic>
      <p:pic>
        <p:nvPicPr>
          <p:cNvPr id="24" name="Picture 23" descr="A close-up of an elephant&#10;&#10;Description automatically generated with low confidence">
            <a:extLst>
              <a:ext uri="{FF2B5EF4-FFF2-40B4-BE49-F238E27FC236}">
                <a16:creationId xmlns:a16="http://schemas.microsoft.com/office/drawing/2014/main" id="{E1FB07B3-C824-A144-9F74-67646759BF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2072" y="4305259"/>
            <a:ext cx="989570" cy="1213266"/>
          </a:xfrm>
          <a:prstGeom prst="rect">
            <a:avLst/>
          </a:prstGeom>
        </p:spPr>
      </p:pic>
      <p:pic>
        <p:nvPicPr>
          <p:cNvPr id="26" name="Picture 25" descr="A picture containing text, vector graphics&#10;&#10;Description automatically generated">
            <a:extLst>
              <a:ext uri="{FF2B5EF4-FFF2-40B4-BE49-F238E27FC236}">
                <a16:creationId xmlns:a16="http://schemas.microsoft.com/office/drawing/2014/main" id="{5685F2F3-1C12-764C-87AB-0354F0F22F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753276" y="1644011"/>
            <a:ext cx="1362006" cy="1155577"/>
          </a:xfrm>
          <a:prstGeom prst="rect">
            <a:avLst/>
          </a:prstGeom>
        </p:spPr>
      </p:pic>
      <p:pic>
        <p:nvPicPr>
          <p:cNvPr id="28" name="Picture 27" descr="A red apple with a green leaf&#10;&#10;Description automatically generated with medium confidence">
            <a:extLst>
              <a:ext uri="{FF2B5EF4-FFF2-40B4-BE49-F238E27FC236}">
                <a16:creationId xmlns:a16="http://schemas.microsoft.com/office/drawing/2014/main" id="{A9B5644C-C472-6D4E-9A78-A0FD5F8BB5C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524927" y="1569674"/>
            <a:ext cx="1281832" cy="1304249"/>
          </a:xfrm>
          <a:prstGeom prst="rect">
            <a:avLst/>
          </a:prstGeom>
        </p:spPr>
      </p:pic>
      <p:pic>
        <p:nvPicPr>
          <p:cNvPr id="30" name="Picture 29" descr="Background pattern&#10;&#10;Description automatically generated">
            <a:extLst>
              <a:ext uri="{FF2B5EF4-FFF2-40B4-BE49-F238E27FC236}">
                <a16:creationId xmlns:a16="http://schemas.microsoft.com/office/drawing/2014/main" id="{536B9DF5-1C6D-214D-B18D-42CB018F4BDD}"/>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858324" y="3213606"/>
            <a:ext cx="994523" cy="935473"/>
          </a:xfrm>
          <a:prstGeom prst="rect">
            <a:avLst/>
          </a:prstGeom>
        </p:spPr>
      </p:pic>
      <p:pic>
        <p:nvPicPr>
          <p:cNvPr id="32" name="Picture 31">
            <a:extLst>
              <a:ext uri="{FF2B5EF4-FFF2-40B4-BE49-F238E27FC236}">
                <a16:creationId xmlns:a16="http://schemas.microsoft.com/office/drawing/2014/main" id="{F9B74992-1F00-9643-A373-33C948D4D21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576256" y="2988331"/>
            <a:ext cx="1179173" cy="1160748"/>
          </a:xfrm>
          <a:prstGeom prst="rect">
            <a:avLst/>
          </a:prstGeom>
        </p:spPr>
      </p:pic>
      <p:pic>
        <p:nvPicPr>
          <p:cNvPr id="34" name="Picture 33" descr="A picture containing text, furniture, bed&#10;&#10;Description automatically generated">
            <a:extLst>
              <a:ext uri="{FF2B5EF4-FFF2-40B4-BE49-F238E27FC236}">
                <a16:creationId xmlns:a16="http://schemas.microsoft.com/office/drawing/2014/main" id="{434B4C40-AC88-B74C-9110-21680F7E564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406098" y="4563097"/>
            <a:ext cx="1759744" cy="989856"/>
          </a:xfrm>
          <a:prstGeom prst="rect">
            <a:avLst/>
          </a:prstGeom>
        </p:spPr>
      </p:pic>
      <p:sp>
        <p:nvSpPr>
          <p:cNvPr id="35" name="Title 1">
            <a:extLst>
              <a:ext uri="{FF2B5EF4-FFF2-40B4-BE49-F238E27FC236}">
                <a16:creationId xmlns:a16="http://schemas.microsoft.com/office/drawing/2014/main" id="{A440A0DB-2DB4-1542-93E1-0328CC72A279}"/>
              </a:ext>
            </a:extLst>
          </p:cNvPr>
          <p:cNvSpPr txBox="1">
            <a:spLocks/>
          </p:cNvSpPr>
          <p:nvPr/>
        </p:nvSpPr>
        <p:spPr>
          <a:xfrm>
            <a:off x="1902658" y="154700"/>
            <a:ext cx="8451297" cy="654032"/>
          </a:xfrm>
          <a:prstGeom prst="rect">
            <a:avLst/>
          </a:prstGeom>
          <a:solidFill>
            <a:srgbClr val="9BBCFF"/>
          </a:solidFill>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b="1" u="sng" dirty="0"/>
              <a:t>Exercise 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heckerboard(across)">
                                      <p:cBhvr>
                                        <p:cTn id="13" dur="500"/>
                                        <p:tgtEl>
                                          <p:spTgt spid="7"/>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500"/>
                                        <p:tgtEl>
                                          <p:spTgt spid="8"/>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heckerboard(across)">
                                      <p:cBhvr>
                                        <p:cTn id="19" dur="500"/>
                                        <p:tgtEl>
                                          <p:spTgt spid="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heckerboard(across)">
                                      <p:cBhvr>
                                        <p:cTn id="25" dur="500"/>
                                        <p:tgtEl>
                                          <p:spTgt spid="11"/>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checkerboard(across)">
                                      <p:cBhvr>
                                        <p:cTn id="28" dur="500"/>
                                        <p:tgtEl>
                                          <p:spTgt spid="12"/>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heckerboard(across)">
                                      <p:cBhvr>
                                        <p:cTn id="31" dur="500"/>
                                        <p:tgtEl>
                                          <p:spTgt spid="13"/>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checkerboard(across)">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22" y="71414"/>
            <a:ext cx="8451297" cy="654032"/>
          </a:xfrm>
          <a:solidFill>
            <a:srgbClr val="9BBCFF"/>
          </a:solidFill>
        </p:spPr>
        <p:txBody>
          <a:bodyPr/>
          <a:lstStyle/>
          <a:p>
            <a:r>
              <a:rPr lang="en-IN" b="1" u="sng" dirty="0"/>
              <a:t>Exercise 2</a:t>
            </a:r>
          </a:p>
        </p:txBody>
      </p:sp>
      <p:sp>
        <p:nvSpPr>
          <p:cNvPr id="3" name="Text Placeholder 2"/>
          <p:cNvSpPr>
            <a:spLocks noGrp="1"/>
          </p:cNvSpPr>
          <p:nvPr>
            <p:ph type="body" sz="quarter" idx="10"/>
          </p:nvPr>
        </p:nvSpPr>
        <p:spPr>
          <a:xfrm>
            <a:off x="2700572" y="1637382"/>
            <a:ext cx="6828996" cy="4869754"/>
          </a:xfrm>
          <a:ln>
            <a:solidFill>
              <a:schemeClr val="tx1"/>
            </a:solidFill>
          </a:ln>
        </p:spPr>
        <p:txBody>
          <a:bodyPr/>
          <a:lstStyle/>
          <a:p>
            <a:pPr marL="514350" lvl="0" indent="-514350">
              <a:spcBef>
                <a:spcPts val="1800"/>
              </a:spcBef>
              <a:buFont typeface="+mj-lt"/>
              <a:buAutoNum type="arabicPeriod"/>
            </a:pPr>
            <a:r>
              <a:rPr lang="en-IN" sz="2800" dirty="0"/>
              <a:t>Once upon ___ time there was ____ little girl who found ____ huge mushroom in ____ countryside. </a:t>
            </a:r>
          </a:p>
          <a:p>
            <a:pPr marL="514350" lvl="0" indent="-514350">
              <a:spcBef>
                <a:spcPts val="1800"/>
              </a:spcBef>
              <a:buFont typeface="+mj-lt"/>
              <a:buAutoNum type="arabicPeriod"/>
            </a:pPr>
            <a:r>
              <a:rPr lang="en-IN" sz="2800" dirty="0" err="1"/>
              <a:t>Ramu</a:t>
            </a:r>
            <a:r>
              <a:rPr lang="en-IN" sz="2800" dirty="0"/>
              <a:t> spent his holidays at _____ seaside.</a:t>
            </a:r>
          </a:p>
          <a:p>
            <a:pPr marL="514350" lvl="0" indent="-514350">
              <a:spcBef>
                <a:spcPts val="1800"/>
              </a:spcBef>
              <a:buFont typeface="+mj-lt"/>
              <a:buAutoNum type="arabicPeriod"/>
            </a:pPr>
            <a:r>
              <a:rPr lang="en-IN" sz="2800" dirty="0"/>
              <a:t>Mother lit ____ candles at night.</a:t>
            </a:r>
          </a:p>
          <a:p>
            <a:pPr marL="514350" lvl="0" indent="-514350">
              <a:spcBef>
                <a:spcPts val="1800"/>
              </a:spcBef>
              <a:buFont typeface="+mj-lt"/>
              <a:buAutoNum type="arabicPeriod"/>
            </a:pPr>
            <a:r>
              <a:rPr lang="en-IN" sz="2800" dirty="0"/>
              <a:t>I have ____ umbrella in my bag.</a:t>
            </a:r>
          </a:p>
          <a:p>
            <a:pPr marL="514350" lvl="0" indent="-514350">
              <a:spcBef>
                <a:spcPts val="1800"/>
              </a:spcBef>
              <a:buFont typeface="+mj-lt"/>
              <a:buAutoNum type="arabicPeriod"/>
            </a:pPr>
            <a:r>
              <a:rPr lang="en-IN" sz="2800" dirty="0"/>
              <a:t>Arun went to _____ zoo with his parents.  </a:t>
            </a:r>
          </a:p>
        </p:txBody>
      </p:sp>
      <p:sp>
        <p:nvSpPr>
          <p:cNvPr id="4" name="Title 1">
            <a:extLst>
              <a:ext uri="{FF2B5EF4-FFF2-40B4-BE49-F238E27FC236}">
                <a16:creationId xmlns:a16="http://schemas.microsoft.com/office/drawing/2014/main" id="{0E49B475-03B5-374D-A4A4-86EEEA3294F4}"/>
              </a:ext>
            </a:extLst>
          </p:cNvPr>
          <p:cNvSpPr txBox="1">
            <a:spLocks/>
          </p:cNvSpPr>
          <p:nvPr/>
        </p:nvSpPr>
        <p:spPr>
          <a:xfrm>
            <a:off x="2970392" y="854398"/>
            <a:ext cx="6349585" cy="654032"/>
          </a:xfrm>
          <a:prstGeom prst="rect">
            <a:avLst/>
          </a:prstGeom>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sz="3200" i="1" dirty="0"/>
              <a:t>Choose the right article – a/an/the </a:t>
            </a:r>
          </a:p>
        </p:txBody>
      </p:sp>
      <p:sp>
        <p:nvSpPr>
          <p:cNvPr id="5" name="TextBox 4">
            <a:extLst>
              <a:ext uri="{FF2B5EF4-FFF2-40B4-BE49-F238E27FC236}">
                <a16:creationId xmlns:a16="http://schemas.microsoft.com/office/drawing/2014/main" id="{49697063-FC3A-284B-A824-2F12A0764202}"/>
              </a:ext>
            </a:extLst>
          </p:cNvPr>
          <p:cNvSpPr txBox="1"/>
          <p:nvPr/>
        </p:nvSpPr>
        <p:spPr>
          <a:xfrm>
            <a:off x="5015880" y="1567959"/>
            <a:ext cx="360040" cy="584775"/>
          </a:xfrm>
          <a:prstGeom prst="rect">
            <a:avLst/>
          </a:prstGeom>
          <a:noFill/>
        </p:spPr>
        <p:txBody>
          <a:bodyPr wrap="square" rtlCol="0">
            <a:spAutoFit/>
          </a:bodyPr>
          <a:lstStyle/>
          <a:p>
            <a:r>
              <a:rPr lang="en-US" sz="3200" i="1" dirty="0">
                <a:solidFill>
                  <a:srgbClr val="7030A0"/>
                </a:solidFill>
              </a:rPr>
              <a:t>a</a:t>
            </a:r>
          </a:p>
        </p:txBody>
      </p:sp>
      <p:sp>
        <p:nvSpPr>
          <p:cNvPr id="6" name="TextBox 5">
            <a:extLst>
              <a:ext uri="{FF2B5EF4-FFF2-40B4-BE49-F238E27FC236}">
                <a16:creationId xmlns:a16="http://schemas.microsoft.com/office/drawing/2014/main" id="{D592C02B-36B2-7040-A0EC-5592FB1254A6}"/>
              </a:ext>
            </a:extLst>
          </p:cNvPr>
          <p:cNvSpPr txBox="1"/>
          <p:nvPr/>
        </p:nvSpPr>
        <p:spPr>
          <a:xfrm>
            <a:off x="8040216" y="1567959"/>
            <a:ext cx="360040" cy="584775"/>
          </a:xfrm>
          <a:prstGeom prst="rect">
            <a:avLst/>
          </a:prstGeom>
          <a:noFill/>
        </p:spPr>
        <p:txBody>
          <a:bodyPr wrap="square" rtlCol="0">
            <a:spAutoFit/>
          </a:bodyPr>
          <a:lstStyle/>
          <a:p>
            <a:r>
              <a:rPr lang="en-US" sz="3200" i="1" dirty="0">
                <a:solidFill>
                  <a:srgbClr val="7030A0"/>
                </a:solidFill>
              </a:rPr>
              <a:t>a</a:t>
            </a:r>
          </a:p>
        </p:txBody>
      </p:sp>
      <p:sp>
        <p:nvSpPr>
          <p:cNvPr id="7" name="TextBox 6">
            <a:extLst>
              <a:ext uri="{FF2B5EF4-FFF2-40B4-BE49-F238E27FC236}">
                <a16:creationId xmlns:a16="http://schemas.microsoft.com/office/drawing/2014/main" id="{A29F2B2D-7DEE-FF40-BDBF-AB089046EA4F}"/>
              </a:ext>
            </a:extLst>
          </p:cNvPr>
          <p:cNvSpPr txBox="1"/>
          <p:nvPr/>
        </p:nvSpPr>
        <p:spPr>
          <a:xfrm>
            <a:off x="5663952" y="1988840"/>
            <a:ext cx="360040" cy="584775"/>
          </a:xfrm>
          <a:prstGeom prst="rect">
            <a:avLst/>
          </a:prstGeom>
          <a:noFill/>
        </p:spPr>
        <p:txBody>
          <a:bodyPr wrap="square" rtlCol="0">
            <a:spAutoFit/>
          </a:bodyPr>
          <a:lstStyle/>
          <a:p>
            <a:r>
              <a:rPr lang="en-US" sz="3200" i="1" dirty="0">
                <a:solidFill>
                  <a:srgbClr val="7030A0"/>
                </a:solidFill>
              </a:rPr>
              <a:t>a</a:t>
            </a:r>
          </a:p>
        </p:txBody>
      </p:sp>
      <p:sp>
        <p:nvSpPr>
          <p:cNvPr id="8" name="TextBox 7">
            <a:extLst>
              <a:ext uri="{FF2B5EF4-FFF2-40B4-BE49-F238E27FC236}">
                <a16:creationId xmlns:a16="http://schemas.microsoft.com/office/drawing/2014/main" id="{FDE73359-74F0-184B-8AD1-E2E66F020D61}"/>
              </a:ext>
            </a:extLst>
          </p:cNvPr>
          <p:cNvSpPr txBox="1"/>
          <p:nvPr/>
        </p:nvSpPr>
        <p:spPr>
          <a:xfrm>
            <a:off x="3317505" y="2430827"/>
            <a:ext cx="780865" cy="584775"/>
          </a:xfrm>
          <a:prstGeom prst="rect">
            <a:avLst/>
          </a:prstGeom>
          <a:noFill/>
        </p:spPr>
        <p:txBody>
          <a:bodyPr wrap="square" rtlCol="0">
            <a:spAutoFit/>
          </a:bodyPr>
          <a:lstStyle/>
          <a:p>
            <a:r>
              <a:rPr lang="en-US" sz="3200" i="1" dirty="0">
                <a:solidFill>
                  <a:srgbClr val="7030A0"/>
                </a:solidFill>
              </a:rPr>
              <a:t>the</a:t>
            </a:r>
          </a:p>
        </p:txBody>
      </p:sp>
      <p:sp>
        <p:nvSpPr>
          <p:cNvPr id="9" name="TextBox 8">
            <a:extLst>
              <a:ext uri="{FF2B5EF4-FFF2-40B4-BE49-F238E27FC236}">
                <a16:creationId xmlns:a16="http://schemas.microsoft.com/office/drawing/2014/main" id="{768C2DAD-6EE4-4046-AA90-39D7180BD67E}"/>
              </a:ext>
            </a:extLst>
          </p:cNvPr>
          <p:cNvSpPr txBox="1"/>
          <p:nvPr/>
        </p:nvSpPr>
        <p:spPr>
          <a:xfrm>
            <a:off x="7300258" y="3071395"/>
            <a:ext cx="780865" cy="584775"/>
          </a:xfrm>
          <a:prstGeom prst="rect">
            <a:avLst/>
          </a:prstGeom>
          <a:noFill/>
        </p:spPr>
        <p:txBody>
          <a:bodyPr wrap="square" rtlCol="0">
            <a:spAutoFit/>
          </a:bodyPr>
          <a:lstStyle/>
          <a:p>
            <a:r>
              <a:rPr lang="en-US" sz="3200" i="1" dirty="0">
                <a:solidFill>
                  <a:srgbClr val="7030A0"/>
                </a:solidFill>
              </a:rPr>
              <a:t>the</a:t>
            </a:r>
          </a:p>
        </p:txBody>
      </p:sp>
      <p:sp>
        <p:nvSpPr>
          <p:cNvPr id="10" name="TextBox 9">
            <a:extLst>
              <a:ext uri="{FF2B5EF4-FFF2-40B4-BE49-F238E27FC236}">
                <a16:creationId xmlns:a16="http://schemas.microsoft.com/office/drawing/2014/main" id="{A0EF09ED-5848-FE4A-981E-2CE6347A778E}"/>
              </a:ext>
            </a:extLst>
          </p:cNvPr>
          <p:cNvSpPr txBox="1"/>
          <p:nvPr/>
        </p:nvSpPr>
        <p:spPr>
          <a:xfrm>
            <a:off x="4873148" y="3735504"/>
            <a:ext cx="780865" cy="584775"/>
          </a:xfrm>
          <a:prstGeom prst="rect">
            <a:avLst/>
          </a:prstGeom>
          <a:noFill/>
        </p:spPr>
        <p:txBody>
          <a:bodyPr wrap="square" rtlCol="0">
            <a:spAutoFit/>
          </a:bodyPr>
          <a:lstStyle/>
          <a:p>
            <a:r>
              <a:rPr lang="en-US" sz="3200" i="1" dirty="0">
                <a:solidFill>
                  <a:srgbClr val="7030A0"/>
                </a:solidFill>
              </a:rPr>
              <a:t>the</a:t>
            </a:r>
          </a:p>
        </p:txBody>
      </p:sp>
      <p:sp>
        <p:nvSpPr>
          <p:cNvPr id="11" name="TextBox 10">
            <a:extLst>
              <a:ext uri="{FF2B5EF4-FFF2-40B4-BE49-F238E27FC236}">
                <a16:creationId xmlns:a16="http://schemas.microsoft.com/office/drawing/2014/main" id="{9280C673-EA8D-9340-82DB-8DFA24495431}"/>
              </a:ext>
            </a:extLst>
          </p:cNvPr>
          <p:cNvSpPr txBox="1"/>
          <p:nvPr/>
        </p:nvSpPr>
        <p:spPr>
          <a:xfrm>
            <a:off x="4295800" y="4378706"/>
            <a:ext cx="653683" cy="584775"/>
          </a:xfrm>
          <a:prstGeom prst="rect">
            <a:avLst/>
          </a:prstGeom>
          <a:noFill/>
        </p:spPr>
        <p:txBody>
          <a:bodyPr wrap="square" rtlCol="0">
            <a:spAutoFit/>
          </a:bodyPr>
          <a:lstStyle/>
          <a:p>
            <a:r>
              <a:rPr lang="en-US" sz="3200" i="1" dirty="0">
                <a:solidFill>
                  <a:srgbClr val="7030A0"/>
                </a:solidFill>
              </a:rPr>
              <a:t>an</a:t>
            </a:r>
          </a:p>
        </p:txBody>
      </p:sp>
      <p:sp>
        <p:nvSpPr>
          <p:cNvPr id="12" name="TextBox 11">
            <a:extLst>
              <a:ext uri="{FF2B5EF4-FFF2-40B4-BE49-F238E27FC236}">
                <a16:creationId xmlns:a16="http://schemas.microsoft.com/office/drawing/2014/main" id="{654AB4A9-969A-4140-A18C-6EE468DBE491}"/>
              </a:ext>
            </a:extLst>
          </p:cNvPr>
          <p:cNvSpPr txBox="1"/>
          <p:nvPr/>
        </p:nvSpPr>
        <p:spPr>
          <a:xfrm>
            <a:off x="5388294" y="5041786"/>
            <a:ext cx="780865" cy="584775"/>
          </a:xfrm>
          <a:prstGeom prst="rect">
            <a:avLst/>
          </a:prstGeom>
          <a:noFill/>
        </p:spPr>
        <p:txBody>
          <a:bodyPr wrap="square" rtlCol="0">
            <a:spAutoFit/>
          </a:bodyPr>
          <a:lstStyle/>
          <a:p>
            <a:r>
              <a:rPr lang="en-US" sz="3200" i="1" dirty="0">
                <a:solidFill>
                  <a:srgbClr val="7030A0"/>
                </a:solidFill>
              </a:rPr>
              <a:t>the</a:t>
            </a:r>
          </a:p>
        </p:txBody>
      </p:sp>
      <p:pic>
        <p:nvPicPr>
          <p:cNvPr id="14" name="Picture 13" descr="A picture containing text, clipart, vector graphics&#10;&#10;Description automatically generated">
            <a:extLst>
              <a:ext uri="{FF2B5EF4-FFF2-40B4-BE49-F238E27FC236}">
                <a16:creationId xmlns:a16="http://schemas.microsoft.com/office/drawing/2014/main" id="{4E431375-9AF5-9E4E-AD2F-6330B5FD492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27" y="1327002"/>
            <a:ext cx="1692400" cy="1790307"/>
          </a:xfrm>
          <a:prstGeom prst="rect">
            <a:avLst/>
          </a:prstGeom>
        </p:spPr>
      </p:pic>
      <p:pic>
        <p:nvPicPr>
          <p:cNvPr id="16" name="Picture 15" descr="A picture containing text, nature&#10;&#10;Description automatically generated">
            <a:extLst>
              <a:ext uri="{FF2B5EF4-FFF2-40B4-BE49-F238E27FC236}">
                <a16:creationId xmlns:a16="http://schemas.microsoft.com/office/drawing/2014/main" id="{ACFE3C98-5D2F-5F40-885D-88741EF4A30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98015" y="2046989"/>
            <a:ext cx="1867413" cy="1526027"/>
          </a:xfrm>
          <a:prstGeom prst="rect">
            <a:avLst/>
          </a:prstGeom>
        </p:spPr>
      </p:pic>
      <p:pic>
        <p:nvPicPr>
          <p:cNvPr id="18" name="Picture 17" descr="A person holding a lit candle&#10;&#10;Description automatically generated with medium confidence">
            <a:extLst>
              <a:ext uri="{FF2B5EF4-FFF2-40B4-BE49-F238E27FC236}">
                <a16:creationId xmlns:a16="http://schemas.microsoft.com/office/drawing/2014/main" id="{B11BABD7-0180-ED46-A6A7-C66976D628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2787" y="3383540"/>
            <a:ext cx="2268140" cy="1389236"/>
          </a:xfrm>
          <a:prstGeom prst="rect">
            <a:avLst/>
          </a:prstGeom>
        </p:spPr>
      </p:pic>
      <p:pic>
        <p:nvPicPr>
          <p:cNvPr id="19" name="Picture 18" descr="A picture containing umbrella, accessory, rain&#10;&#10;Description automatically generated">
            <a:extLst>
              <a:ext uri="{FF2B5EF4-FFF2-40B4-BE49-F238E27FC236}">
                <a16:creationId xmlns:a16="http://schemas.microsoft.com/office/drawing/2014/main" id="{D5394C25-D021-894B-822F-F43B17C28AD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800276" y="4077072"/>
            <a:ext cx="1926016" cy="1673226"/>
          </a:xfrm>
          <a:prstGeom prst="rect">
            <a:avLst/>
          </a:prstGeom>
        </p:spPr>
      </p:pic>
      <p:pic>
        <p:nvPicPr>
          <p:cNvPr id="21" name="Picture 20" descr="A picture containing text&#10;&#10;Description automatically generated">
            <a:extLst>
              <a:ext uri="{FF2B5EF4-FFF2-40B4-BE49-F238E27FC236}">
                <a16:creationId xmlns:a16="http://schemas.microsoft.com/office/drawing/2014/main" id="{94A194BE-477D-5F4B-8531-95B52A858F5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2936" y="5134522"/>
            <a:ext cx="1687842" cy="945631"/>
          </a:xfrm>
          <a:prstGeom prst="rect">
            <a:avLst/>
          </a:prstGeom>
        </p:spPr>
      </p:pic>
    </p:spTree>
    <p:extLst>
      <p:ext uri="{BB962C8B-B14F-4D97-AF65-F5344CB8AC3E}">
        <p14:creationId xmlns:p14="http://schemas.microsoft.com/office/powerpoint/2010/main" val="349840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dissolve">
                                      <p:cBhvr>
                                        <p:cTn id="19" dur="500"/>
                                        <p:tgtEl>
                                          <p:spTgt spid="9"/>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dissolve">
                                      <p:cBhvr>
                                        <p:cTn id="25" dur="500"/>
                                        <p:tgtEl>
                                          <p:spTgt spid="11"/>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dissolv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9422" y="71414"/>
            <a:ext cx="8451297" cy="654032"/>
          </a:xfrm>
          <a:solidFill>
            <a:srgbClr val="9BBCFF"/>
          </a:solidFill>
        </p:spPr>
        <p:txBody>
          <a:bodyPr/>
          <a:lstStyle/>
          <a:p>
            <a:r>
              <a:rPr lang="en-IN" b="1" u="sng" dirty="0"/>
              <a:t>Exercise 2</a:t>
            </a:r>
          </a:p>
        </p:txBody>
      </p:sp>
      <p:sp>
        <p:nvSpPr>
          <p:cNvPr id="3" name="Text Placeholder 2"/>
          <p:cNvSpPr>
            <a:spLocks noGrp="1"/>
          </p:cNvSpPr>
          <p:nvPr>
            <p:ph type="body" sz="quarter" idx="10"/>
          </p:nvPr>
        </p:nvSpPr>
        <p:spPr>
          <a:xfrm>
            <a:off x="2855640" y="1574478"/>
            <a:ext cx="6552728" cy="4014762"/>
          </a:xfrm>
          <a:ln>
            <a:solidFill>
              <a:schemeClr val="tx1"/>
            </a:solidFill>
          </a:ln>
        </p:spPr>
        <p:txBody>
          <a:bodyPr/>
          <a:lstStyle/>
          <a:p>
            <a:pPr marL="514350" lvl="0" indent="-514350">
              <a:spcBef>
                <a:spcPts val="1800"/>
              </a:spcBef>
              <a:buFont typeface="+mj-lt"/>
              <a:buAutoNum type="arabicPeriod" startAt="6"/>
            </a:pPr>
            <a:r>
              <a:rPr lang="en-IN" sz="2800" dirty="0"/>
              <a:t>Krishna feeds ____ chickens on his farm.</a:t>
            </a:r>
          </a:p>
          <a:p>
            <a:pPr marL="514350" lvl="0" indent="-514350">
              <a:spcBef>
                <a:spcPts val="1800"/>
              </a:spcBef>
              <a:buFont typeface="+mj-lt"/>
              <a:buAutoNum type="arabicPeriod" startAt="6"/>
            </a:pPr>
            <a:r>
              <a:rPr lang="en-IN" sz="2800" dirty="0"/>
              <a:t>Sarita likes to read ____ books her mother buys for her.</a:t>
            </a:r>
          </a:p>
          <a:p>
            <a:pPr marL="514350" lvl="0" indent="-514350">
              <a:spcBef>
                <a:spcPts val="1800"/>
              </a:spcBef>
              <a:buFont typeface="+mj-lt"/>
              <a:buAutoNum type="arabicPeriod" startAt="6"/>
            </a:pPr>
            <a:r>
              <a:rPr lang="en-IN" sz="2800" dirty="0"/>
              <a:t>Lata put ____orange in her bag.</a:t>
            </a:r>
          </a:p>
          <a:p>
            <a:pPr marL="514350" lvl="0" indent="-514350">
              <a:spcBef>
                <a:spcPts val="1800"/>
              </a:spcBef>
              <a:buFont typeface="+mj-lt"/>
              <a:buAutoNum type="arabicPeriod" startAt="6"/>
            </a:pPr>
            <a:r>
              <a:rPr lang="en-IN" sz="2800" dirty="0"/>
              <a:t>The class went on ____field trip.</a:t>
            </a:r>
          </a:p>
          <a:p>
            <a:pPr marL="514350" lvl="0" indent="-514350">
              <a:spcBef>
                <a:spcPts val="1800"/>
              </a:spcBef>
              <a:buFont typeface="+mj-lt"/>
              <a:buAutoNum type="arabicPeriod" startAt="6"/>
            </a:pPr>
            <a:r>
              <a:rPr lang="en-IN" sz="2800" dirty="0"/>
              <a:t> I live in ____apartment.</a:t>
            </a:r>
          </a:p>
          <a:p>
            <a:pPr marL="514350" indent="-514350">
              <a:buFont typeface="+mj-lt"/>
              <a:buAutoNum type="arabicPeriod" startAt="6"/>
            </a:pPr>
            <a:endParaRPr lang="en-IN" dirty="0"/>
          </a:p>
        </p:txBody>
      </p:sp>
      <p:sp>
        <p:nvSpPr>
          <p:cNvPr id="6" name="Title 1">
            <a:extLst>
              <a:ext uri="{FF2B5EF4-FFF2-40B4-BE49-F238E27FC236}">
                <a16:creationId xmlns:a16="http://schemas.microsoft.com/office/drawing/2014/main" id="{151983D2-38D1-6846-A456-E0235BFB25AE}"/>
              </a:ext>
            </a:extLst>
          </p:cNvPr>
          <p:cNvSpPr txBox="1">
            <a:spLocks/>
          </p:cNvSpPr>
          <p:nvPr/>
        </p:nvSpPr>
        <p:spPr>
          <a:xfrm>
            <a:off x="2944031" y="880524"/>
            <a:ext cx="6349585" cy="654032"/>
          </a:xfrm>
          <a:prstGeom prst="rect">
            <a:avLst/>
          </a:prstGeom>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sz="3200" i="1" dirty="0"/>
              <a:t>Choose the right article – a/an/the </a:t>
            </a:r>
          </a:p>
        </p:txBody>
      </p:sp>
      <p:sp>
        <p:nvSpPr>
          <p:cNvPr id="5" name="TextBox 4">
            <a:extLst>
              <a:ext uri="{FF2B5EF4-FFF2-40B4-BE49-F238E27FC236}">
                <a16:creationId xmlns:a16="http://schemas.microsoft.com/office/drawing/2014/main" id="{1F2862A8-BD5D-3142-A0F9-70C3BD630636}"/>
              </a:ext>
            </a:extLst>
          </p:cNvPr>
          <p:cNvSpPr txBox="1"/>
          <p:nvPr/>
        </p:nvSpPr>
        <p:spPr>
          <a:xfrm>
            <a:off x="6279772" y="3880926"/>
            <a:ext cx="360040" cy="584775"/>
          </a:xfrm>
          <a:prstGeom prst="rect">
            <a:avLst/>
          </a:prstGeom>
          <a:noFill/>
        </p:spPr>
        <p:txBody>
          <a:bodyPr wrap="square" rtlCol="0">
            <a:spAutoFit/>
          </a:bodyPr>
          <a:lstStyle/>
          <a:p>
            <a:r>
              <a:rPr lang="en-US" sz="3200" i="1" dirty="0">
                <a:solidFill>
                  <a:srgbClr val="7030A0"/>
                </a:solidFill>
              </a:rPr>
              <a:t>a</a:t>
            </a:r>
          </a:p>
        </p:txBody>
      </p:sp>
      <p:sp>
        <p:nvSpPr>
          <p:cNvPr id="7" name="TextBox 6">
            <a:extLst>
              <a:ext uri="{FF2B5EF4-FFF2-40B4-BE49-F238E27FC236}">
                <a16:creationId xmlns:a16="http://schemas.microsoft.com/office/drawing/2014/main" id="{31BDE86C-66E1-024D-8E02-EABBA0A2B57F}"/>
              </a:ext>
            </a:extLst>
          </p:cNvPr>
          <p:cNvSpPr txBox="1"/>
          <p:nvPr/>
        </p:nvSpPr>
        <p:spPr>
          <a:xfrm>
            <a:off x="5447928" y="1484784"/>
            <a:ext cx="780865" cy="584775"/>
          </a:xfrm>
          <a:prstGeom prst="rect">
            <a:avLst/>
          </a:prstGeom>
          <a:noFill/>
        </p:spPr>
        <p:txBody>
          <a:bodyPr wrap="square" rtlCol="0">
            <a:spAutoFit/>
          </a:bodyPr>
          <a:lstStyle/>
          <a:p>
            <a:r>
              <a:rPr lang="en-US" sz="3200" i="1" dirty="0">
                <a:solidFill>
                  <a:srgbClr val="7030A0"/>
                </a:solidFill>
              </a:rPr>
              <a:t>the</a:t>
            </a:r>
          </a:p>
        </p:txBody>
      </p:sp>
      <p:sp>
        <p:nvSpPr>
          <p:cNvPr id="8" name="TextBox 7">
            <a:extLst>
              <a:ext uri="{FF2B5EF4-FFF2-40B4-BE49-F238E27FC236}">
                <a16:creationId xmlns:a16="http://schemas.microsoft.com/office/drawing/2014/main" id="{5243F366-DBFD-BF43-A74A-9B739D8FFB08}"/>
              </a:ext>
            </a:extLst>
          </p:cNvPr>
          <p:cNvSpPr txBox="1"/>
          <p:nvPr/>
        </p:nvSpPr>
        <p:spPr>
          <a:xfrm>
            <a:off x="4727848" y="3232854"/>
            <a:ext cx="653683" cy="584775"/>
          </a:xfrm>
          <a:prstGeom prst="rect">
            <a:avLst/>
          </a:prstGeom>
          <a:noFill/>
        </p:spPr>
        <p:txBody>
          <a:bodyPr wrap="square" rtlCol="0">
            <a:spAutoFit/>
          </a:bodyPr>
          <a:lstStyle/>
          <a:p>
            <a:r>
              <a:rPr lang="en-US" sz="3200" i="1" dirty="0">
                <a:solidFill>
                  <a:srgbClr val="7030A0"/>
                </a:solidFill>
              </a:rPr>
              <a:t>an</a:t>
            </a:r>
          </a:p>
        </p:txBody>
      </p:sp>
      <p:sp>
        <p:nvSpPr>
          <p:cNvPr id="9" name="TextBox 8">
            <a:extLst>
              <a:ext uri="{FF2B5EF4-FFF2-40B4-BE49-F238E27FC236}">
                <a16:creationId xmlns:a16="http://schemas.microsoft.com/office/drawing/2014/main" id="{E66EEE98-4588-0E47-A8DD-0445ED9C9B58}"/>
              </a:ext>
            </a:extLst>
          </p:cNvPr>
          <p:cNvSpPr txBox="1"/>
          <p:nvPr/>
        </p:nvSpPr>
        <p:spPr>
          <a:xfrm>
            <a:off x="6169292" y="2156397"/>
            <a:ext cx="780865" cy="584775"/>
          </a:xfrm>
          <a:prstGeom prst="rect">
            <a:avLst/>
          </a:prstGeom>
          <a:noFill/>
        </p:spPr>
        <p:txBody>
          <a:bodyPr wrap="square" rtlCol="0">
            <a:spAutoFit/>
          </a:bodyPr>
          <a:lstStyle/>
          <a:p>
            <a:r>
              <a:rPr lang="en-US" sz="3200" i="1" dirty="0">
                <a:solidFill>
                  <a:srgbClr val="7030A0"/>
                </a:solidFill>
              </a:rPr>
              <a:t>the</a:t>
            </a:r>
          </a:p>
        </p:txBody>
      </p:sp>
      <p:sp>
        <p:nvSpPr>
          <p:cNvPr id="10" name="TextBox 9">
            <a:extLst>
              <a:ext uri="{FF2B5EF4-FFF2-40B4-BE49-F238E27FC236}">
                <a16:creationId xmlns:a16="http://schemas.microsoft.com/office/drawing/2014/main" id="{71FDD4D6-061A-B045-A504-BB4A27B3B0DC}"/>
              </a:ext>
            </a:extLst>
          </p:cNvPr>
          <p:cNvSpPr txBox="1"/>
          <p:nvPr/>
        </p:nvSpPr>
        <p:spPr>
          <a:xfrm>
            <a:off x="4682481" y="4541372"/>
            <a:ext cx="653683" cy="584775"/>
          </a:xfrm>
          <a:prstGeom prst="rect">
            <a:avLst/>
          </a:prstGeom>
          <a:noFill/>
        </p:spPr>
        <p:txBody>
          <a:bodyPr wrap="square" rtlCol="0">
            <a:spAutoFit/>
          </a:bodyPr>
          <a:lstStyle/>
          <a:p>
            <a:r>
              <a:rPr lang="en-US" sz="3200" i="1" dirty="0">
                <a:solidFill>
                  <a:srgbClr val="7030A0"/>
                </a:solidFill>
              </a:rPr>
              <a:t>an</a:t>
            </a:r>
          </a:p>
        </p:txBody>
      </p:sp>
      <p:pic>
        <p:nvPicPr>
          <p:cNvPr id="11" name="Picture 10" descr="A picture containing text, vector graphics&#10;&#10;Description automatically generated">
            <a:extLst>
              <a:ext uri="{FF2B5EF4-FFF2-40B4-BE49-F238E27FC236}">
                <a16:creationId xmlns:a16="http://schemas.microsoft.com/office/drawing/2014/main" id="{42D80E15-629B-A842-9E4A-8045FA70C3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360" y="1139679"/>
            <a:ext cx="2165717" cy="1664895"/>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942D5F0B-E530-7D49-B20F-2628C2AD4F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22565" y="1354313"/>
            <a:ext cx="2134075" cy="1930671"/>
          </a:xfrm>
          <a:prstGeom prst="rect">
            <a:avLst/>
          </a:prstGeom>
        </p:spPr>
      </p:pic>
      <p:pic>
        <p:nvPicPr>
          <p:cNvPr id="14" name="Picture 13" descr="A picture containing orange&#10;&#10;Description automatically generated">
            <a:extLst>
              <a:ext uri="{FF2B5EF4-FFF2-40B4-BE49-F238E27FC236}">
                <a16:creationId xmlns:a16="http://schemas.microsoft.com/office/drawing/2014/main" id="{2D349885-8CDA-F945-801A-282A909CAE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210" y="5661248"/>
            <a:ext cx="1904343" cy="1071194"/>
          </a:xfrm>
          <a:prstGeom prst="rect">
            <a:avLst/>
          </a:prstGeom>
          <a:ln>
            <a:noFill/>
          </a:ln>
        </p:spPr>
      </p:pic>
      <p:pic>
        <p:nvPicPr>
          <p:cNvPr id="16" name="Picture 15" descr="A group of children smiling&#10;&#10;Description automatically generated with low confidence">
            <a:extLst>
              <a:ext uri="{FF2B5EF4-FFF2-40B4-BE49-F238E27FC236}">
                <a16:creationId xmlns:a16="http://schemas.microsoft.com/office/drawing/2014/main" id="{50276F1B-B1D4-6B4A-AA31-2F8826ADEC5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94434" y="3758077"/>
            <a:ext cx="2534681" cy="1687147"/>
          </a:xfrm>
          <a:prstGeom prst="rect">
            <a:avLst/>
          </a:prstGeom>
        </p:spPr>
      </p:pic>
      <p:pic>
        <p:nvPicPr>
          <p:cNvPr id="1028" name="Picture 4" descr="Pune, India, Asia, Apartment Building, City, Flats">
            <a:extLst>
              <a:ext uri="{FF2B5EF4-FFF2-40B4-BE49-F238E27FC236}">
                <a16:creationId xmlns:a16="http://schemas.microsoft.com/office/drawing/2014/main" id="{A60530CC-0FFB-4E6C-943D-7CCBBFDFA4D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2935" y="3284984"/>
            <a:ext cx="1762705" cy="2644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5620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heckerboard(across)">
                                      <p:cBhvr>
                                        <p:cTn id="10" dur="500"/>
                                        <p:tgtEl>
                                          <p:spTgt spid="9"/>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heckerboard(across)">
                                      <p:cBhvr>
                                        <p:cTn id="13" dur="500"/>
                                        <p:tgtEl>
                                          <p:spTgt spid="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heckerboard(across)">
                                      <p:cBhvr>
                                        <p:cTn id="16" dur="500"/>
                                        <p:tgtEl>
                                          <p:spTgt spid="5"/>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627521" y="1772816"/>
            <a:ext cx="4975098" cy="3094151"/>
          </a:xfrm>
          <a:ln>
            <a:solidFill>
              <a:schemeClr val="tx1"/>
            </a:solidFill>
          </a:ln>
        </p:spPr>
        <p:txBody>
          <a:bodyPr/>
          <a:lstStyle/>
          <a:p>
            <a:pPr marL="514350" lvl="0" indent="-514350">
              <a:spcBef>
                <a:spcPts val="1200"/>
              </a:spcBef>
              <a:buFont typeface="+mj-lt"/>
              <a:buAutoNum type="arabicPeriod"/>
            </a:pPr>
            <a:r>
              <a:rPr lang="en-IN" sz="2800" dirty="0"/>
              <a:t>Tom is ____cat.</a:t>
            </a:r>
          </a:p>
          <a:p>
            <a:pPr marL="514350" lvl="0" indent="-514350">
              <a:spcBef>
                <a:spcPts val="1200"/>
              </a:spcBef>
              <a:buFont typeface="+mj-lt"/>
              <a:buAutoNum type="arabicPeriod"/>
            </a:pPr>
            <a:r>
              <a:rPr lang="en-IN" sz="2800" dirty="0"/>
              <a:t>This is ____ apple.</a:t>
            </a:r>
          </a:p>
          <a:p>
            <a:pPr marL="514350" lvl="0" indent="-514350">
              <a:spcBef>
                <a:spcPts val="1200"/>
              </a:spcBef>
              <a:buFont typeface="+mj-lt"/>
              <a:buAutoNum type="arabicPeriod"/>
            </a:pPr>
            <a:r>
              <a:rPr lang="en-IN" sz="2800" dirty="0"/>
              <a:t>Can you tell me ____ story?</a:t>
            </a:r>
          </a:p>
          <a:p>
            <a:pPr marL="514350" lvl="0" indent="-514350">
              <a:spcBef>
                <a:spcPts val="1200"/>
              </a:spcBef>
              <a:buFont typeface="+mj-lt"/>
              <a:buAutoNum type="arabicPeriod"/>
            </a:pPr>
            <a:r>
              <a:rPr lang="en-IN" sz="2800" dirty="0"/>
              <a:t>She is ____ doctor.</a:t>
            </a:r>
          </a:p>
          <a:p>
            <a:pPr marL="514350" lvl="0" indent="-514350">
              <a:spcBef>
                <a:spcPts val="1200"/>
              </a:spcBef>
              <a:buFont typeface="+mj-lt"/>
              <a:buAutoNum type="arabicPeriod"/>
            </a:pPr>
            <a:r>
              <a:rPr lang="en-IN" sz="2800" dirty="0"/>
              <a:t>Mickey is ____mouse.</a:t>
            </a:r>
          </a:p>
          <a:p>
            <a:pPr marL="0" indent="0">
              <a:buNone/>
            </a:pPr>
            <a:endParaRPr lang="en-IN" dirty="0"/>
          </a:p>
        </p:txBody>
      </p:sp>
      <p:sp>
        <p:nvSpPr>
          <p:cNvPr id="4" name="Title 1">
            <a:extLst>
              <a:ext uri="{FF2B5EF4-FFF2-40B4-BE49-F238E27FC236}">
                <a16:creationId xmlns:a16="http://schemas.microsoft.com/office/drawing/2014/main" id="{0028CFB9-07A1-9A49-8BAD-598FD170F1FC}"/>
              </a:ext>
            </a:extLst>
          </p:cNvPr>
          <p:cNvSpPr>
            <a:spLocks noGrp="1"/>
          </p:cNvSpPr>
          <p:nvPr>
            <p:ph type="title"/>
          </p:nvPr>
        </p:nvSpPr>
        <p:spPr>
          <a:xfrm>
            <a:off x="1889422" y="71414"/>
            <a:ext cx="8451297" cy="654032"/>
          </a:xfrm>
          <a:solidFill>
            <a:srgbClr val="9BBCFF"/>
          </a:solidFill>
        </p:spPr>
        <p:txBody>
          <a:bodyPr/>
          <a:lstStyle/>
          <a:p>
            <a:r>
              <a:rPr lang="en-IN" b="1" u="sng" dirty="0"/>
              <a:t>Exercise 3</a:t>
            </a:r>
          </a:p>
        </p:txBody>
      </p:sp>
      <p:sp>
        <p:nvSpPr>
          <p:cNvPr id="5" name="Title 1">
            <a:extLst>
              <a:ext uri="{FF2B5EF4-FFF2-40B4-BE49-F238E27FC236}">
                <a16:creationId xmlns:a16="http://schemas.microsoft.com/office/drawing/2014/main" id="{F30B7CBE-804B-174C-8D39-31066EDE3AD6}"/>
              </a:ext>
            </a:extLst>
          </p:cNvPr>
          <p:cNvSpPr txBox="1">
            <a:spLocks/>
          </p:cNvSpPr>
          <p:nvPr/>
        </p:nvSpPr>
        <p:spPr>
          <a:xfrm>
            <a:off x="3952388" y="854398"/>
            <a:ext cx="4336852" cy="654032"/>
          </a:xfrm>
          <a:prstGeom prst="rect">
            <a:avLst/>
          </a:prstGeom>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sz="3200" i="1" dirty="0"/>
              <a:t>Complete the sentences:</a:t>
            </a:r>
          </a:p>
        </p:txBody>
      </p:sp>
      <p:sp>
        <p:nvSpPr>
          <p:cNvPr id="6" name="TextBox 5">
            <a:extLst>
              <a:ext uri="{FF2B5EF4-FFF2-40B4-BE49-F238E27FC236}">
                <a16:creationId xmlns:a16="http://schemas.microsoft.com/office/drawing/2014/main" id="{BF2CC934-E37D-8745-9362-1AC260F439A6}"/>
              </a:ext>
            </a:extLst>
          </p:cNvPr>
          <p:cNvSpPr txBox="1"/>
          <p:nvPr/>
        </p:nvSpPr>
        <p:spPr>
          <a:xfrm>
            <a:off x="5343668" y="1717827"/>
            <a:ext cx="360040" cy="584775"/>
          </a:xfrm>
          <a:prstGeom prst="rect">
            <a:avLst/>
          </a:prstGeom>
          <a:noFill/>
        </p:spPr>
        <p:txBody>
          <a:bodyPr wrap="square" rtlCol="0">
            <a:spAutoFit/>
          </a:bodyPr>
          <a:lstStyle/>
          <a:p>
            <a:r>
              <a:rPr lang="en-US" sz="3200" i="1" dirty="0">
                <a:solidFill>
                  <a:schemeClr val="accent6">
                    <a:lumMod val="50000"/>
                  </a:schemeClr>
                </a:solidFill>
              </a:rPr>
              <a:t>a</a:t>
            </a:r>
          </a:p>
        </p:txBody>
      </p:sp>
      <p:sp>
        <p:nvSpPr>
          <p:cNvPr id="8" name="TextBox 7">
            <a:extLst>
              <a:ext uri="{FF2B5EF4-FFF2-40B4-BE49-F238E27FC236}">
                <a16:creationId xmlns:a16="http://schemas.microsoft.com/office/drawing/2014/main" id="{2260C2BD-8DE1-8147-8218-4AB9CF17A1A4}"/>
              </a:ext>
            </a:extLst>
          </p:cNvPr>
          <p:cNvSpPr txBox="1"/>
          <p:nvPr/>
        </p:nvSpPr>
        <p:spPr>
          <a:xfrm>
            <a:off x="5271660" y="2302602"/>
            <a:ext cx="653683" cy="584775"/>
          </a:xfrm>
          <a:prstGeom prst="rect">
            <a:avLst/>
          </a:prstGeom>
          <a:noFill/>
        </p:spPr>
        <p:txBody>
          <a:bodyPr wrap="square" rtlCol="0">
            <a:spAutoFit/>
          </a:bodyPr>
          <a:lstStyle/>
          <a:p>
            <a:r>
              <a:rPr lang="en-US" sz="3200" i="1" dirty="0">
                <a:solidFill>
                  <a:schemeClr val="accent6">
                    <a:lumMod val="50000"/>
                  </a:schemeClr>
                </a:solidFill>
              </a:rPr>
              <a:t>an</a:t>
            </a:r>
          </a:p>
        </p:txBody>
      </p:sp>
      <p:sp>
        <p:nvSpPr>
          <p:cNvPr id="9" name="TextBox 8">
            <a:extLst>
              <a:ext uri="{FF2B5EF4-FFF2-40B4-BE49-F238E27FC236}">
                <a16:creationId xmlns:a16="http://schemas.microsoft.com/office/drawing/2014/main" id="{7B22BF5A-D007-5043-A02B-D762188EDFAA}"/>
              </a:ext>
            </a:extLst>
          </p:cNvPr>
          <p:cNvSpPr txBox="1"/>
          <p:nvPr/>
        </p:nvSpPr>
        <p:spPr>
          <a:xfrm>
            <a:off x="6662125" y="2866538"/>
            <a:ext cx="360040" cy="584775"/>
          </a:xfrm>
          <a:prstGeom prst="rect">
            <a:avLst/>
          </a:prstGeom>
          <a:noFill/>
        </p:spPr>
        <p:txBody>
          <a:bodyPr wrap="square" rtlCol="0">
            <a:spAutoFit/>
          </a:bodyPr>
          <a:lstStyle/>
          <a:p>
            <a:r>
              <a:rPr lang="en-US" sz="3200" i="1" dirty="0">
                <a:solidFill>
                  <a:schemeClr val="accent6">
                    <a:lumMod val="50000"/>
                  </a:schemeClr>
                </a:solidFill>
              </a:rPr>
              <a:t>a</a:t>
            </a:r>
          </a:p>
        </p:txBody>
      </p:sp>
      <p:sp>
        <p:nvSpPr>
          <p:cNvPr id="10" name="TextBox 9">
            <a:extLst>
              <a:ext uri="{FF2B5EF4-FFF2-40B4-BE49-F238E27FC236}">
                <a16:creationId xmlns:a16="http://schemas.microsoft.com/office/drawing/2014/main" id="{755B6C2C-03B0-6B48-9258-4B946A2E2E6A}"/>
              </a:ext>
            </a:extLst>
          </p:cNvPr>
          <p:cNvSpPr txBox="1"/>
          <p:nvPr/>
        </p:nvSpPr>
        <p:spPr>
          <a:xfrm>
            <a:off x="5286659" y="3452274"/>
            <a:ext cx="360040" cy="584775"/>
          </a:xfrm>
          <a:prstGeom prst="rect">
            <a:avLst/>
          </a:prstGeom>
          <a:noFill/>
        </p:spPr>
        <p:txBody>
          <a:bodyPr wrap="square" rtlCol="0">
            <a:spAutoFit/>
          </a:bodyPr>
          <a:lstStyle/>
          <a:p>
            <a:r>
              <a:rPr lang="en-US" sz="3200" i="1" dirty="0">
                <a:solidFill>
                  <a:schemeClr val="accent6">
                    <a:lumMod val="50000"/>
                  </a:schemeClr>
                </a:solidFill>
              </a:rPr>
              <a:t>a</a:t>
            </a:r>
          </a:p>
        </p:txBody>
      </p:sp>
      <p:sp>
        <p:nvSpPr>
          <p:cNvPr id="11" name="TextBox 10">
            <a:extLst>
              <a:ext uri="{FF2B5EF4-FFF2-40B4-BE49-F238E27FC236}">
                <a16:creationId xmlns:a16="http://schemas.microsoft.com/office/drawing/2014/main" id="{9F156B96-4B4A-5744-BD73-886DB8996811}"/>
              </a:ext>
            </a:extLst>
          </p:cNvPr>
          <p:cNvSpPr txBox="1"/>
          <p:nvPr/>
        </p:nvSpPr>
        <p:spPr>
          <a:xfrm>
            <a:off x="5773082" y="4046988"/>
            <a:ext cx="360040" cy="584775"/>
          </a:xfrm>
          <a:prstGeom prst="rect">
            <a:avLst/>
          </a:prstGeom>
          <a:noFill/>
        </p:spPr>
        <p:txBody>
          <a:bodyPr wrap="square" rtlCol="0">
            <a:spAutoFit/>
          </a:bodyPr>
          <a:lstStyle/>
          <a:p>
            <a:r>
              <a:rPr lang="en-US" sz="3200" i="1" dirty="0">
                <a:solidFill>
                  <a:schemeClr val="accent6">
                    <a:lumMod val="50000"/>
                  </a:schemeClr>
                </a:solidFill>
              </a:rPr>
              <a:t>a</a:t>
            </a:r>
          </a:p>
        </p:txBody>
      </p:sp>
      <p:pic>
        <p:nvPicPr>
          <p:cNvPr id="12" name="Picture 11" descr="A red apple with a green leaf&#10;&#10;Description automatically generated with medium confidence">
            <a:extLst>
              <a:ext uri="{FF2B5EF4-FFF2-40B4-BE49-F238E27FC236}">
                <a16:creationId xmlns:a16="http://schemas.microsoft.com/office/drawing/2014/main" id="{94BFD221-5D8C-C149-B9F1-42F2DC7F52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28992" y="1340768"/>
            <a:ext cx="2095600" cy="2132248"/>
          </a:xfrm>
          <a:prstGeom prst="rect">
            <a:avLst/>
          </a:prstGeom>
        </p:spPr>
      </p:pic>
      <p:pic>
        <p:nvPicPr>
          <p:cNvPr id="13" name="Picture 12" descr="Shape&#10;&#10;Description automatically generated with medium confidence">
            <a:extLst>
              <a:ext uri="{FF2B5EF4-FFF2-40B4-BE49-F238E27FC236}">
                <a16:creationId xmlns:a16="http://schemas.microsoft.com/office/drawing/2014/main" id="{528CCDC2-F557-CD42-B01E-4F7597C813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572" y="3631832"/>
            <a:ext cx="2482005" cy="2245440"/>
          </a:xfrm>
          <a:prstGeom prst="rect">
            <a:avLst/>
          </a:prstGeom>
        </p:spPr>
      </p:pic>
      <p:pic>
        <p:nvPicPr>
          <p:cNvPr id="15" name="Picture 14" descr="A picture containing shape&#10;&#10;Description automatically generated">
            <a:extLst>
              <a:ext uri="{FF2B5EF4-FFF2-40B4-BE49-F238E27FC236}">
                <a16:creationId xmlns:a16="http://schemas.microsoft.com/office/drawing/2014/main" id="{71044B0F-AB97-874A-8063-2730E3FFD3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602" y="980728"/>
            <a:ext cx="1742022" cy="2181788"/>
          </a:xfrm>
          <a:prstGeom prst="rect">
            <a:avLst/>
          </a:prstGeom>
        </p:spPr>
      </p:pic>
      <p:pic>
        <p:nvPicPr>
          <p:cNvPr id="17" name="Picture 16">
            <a:extLst>
              <a:ext uri="{FF2B5EF4-FFF2-40B4-BE49-F238E27FC236}">
                <a16:creationId xmlns:a16="http://schemas.microsoft.com/office/drawing/2014/main" id="{E2165FDE-3CAD-0847-A50E-12FF8468D52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9473764" y="3580347"/>
            <a:ext cx="1878820" cy="2512949"/>
          </a:xfrm>
          <a:prstGeom prst="rect">
            <a:avLst/>
          </a:prstGeom>
        </p:spPr>
      </p:pic>
      <p:pic>
        <p:nvPicPr>
          <p:cNvPr id="19" name="Picture 18" descr="Shape&#10;&#10;Description automatically generated with medium confidence">
            <a:extLst>
              <a:ext uri="{FF2B5EF4-FFF2-40B4-BE49-F238E27FC236}">
                <a16:creationId xmlns:a16="http://schemas.microsoft.com/office/drawing/2014/main" id="{B0205BBF-7318-4540-859D-245DD54021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83832" y="4998357"/>
            <a:ext cx="3065234" cy="1532618"/>
          </a:xfrm>
          <a:prstGeom prst="rect">
            <a:avLst/>
          </a:prstGeom>
        </p:spPr>
      </p:pic>
    </p:spTree>
    <p:extLst>
      <p:ext uri="{BB962C8B-B14F-4D97-AF65-F5344CB8AC3E}">
        <p14:creationId xmlns:p14="http://schemas.microsoft.com/office/powerpoint/2010/main" val="104132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heckerboard(across)">
                                      <p:cBhvr>
                                        <p:cTn id="10" dur="500"/>
                                        <p:tgtEl>
                                          <p:spTgt spid="6"/>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heckerboard(across)">
                                      <p:cBhvr>
                                        <p:cTn id="13" dur="500"/>
                                        <p:tgtEl>
                                          <p:spTgt spid="9"/>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heckerboard(across)">
                                      <p:cBhvr>
                                        <p:cTn id="16" dur="500"/>
                                        <p:tgtEl>
                                          <p:spTgt spid="1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heckerboard(across)">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689311" y="1556792"/>
            <a:ext cx="6840760" cy="3447802"/>
          </a:xfrm>
          <a:ln>
            <a:solidFill>
              <a:schemeClr val="tx1"/>
            </a:solidFill>
          </a:ln>
        </p:spPr>
        <p:txBody>
          <a:bodyPr/>
          <a:lstStyle/>
          <a:p>
            <a:pPr marL="625475" lvl="0" indent="-625475">
              <a:spcBef>
                <a:spcPts val="1200"/>
              </a:spcBef>
              <a:buFont typeface="+mj-lt"/>
              <a:buAutoNum type="arabicPeriod" startAt="6"/>
            </a:pPr>
            <a:r>
              <a:rPr lang="en-IN" sz="2800" dirty="0"/>
              <a:t>I will finish my work in ____hour.</a:t>
            </a:r>
          </a:p>
          <a:p>
            <a:pPr marL="625475" lvl="0" indent="-625475">
              <a:spcBef>
                <a:spcPts val="1200"/>
              </a:spcBef>
              <a:buFont typeface="+mj-lt"/>
              <a:buAutoNum type="arabicPeriod" startAt="6"/>
            </a:pPr>
            <a:r>
              <a:rPr lang="en-IN" sz="2800" dirty="0"/>
              <a:t>We went to ____market yesterday.</a:t>
            </a:r>
          </a:p>
          <a:p>
            <a:pPr marL="625475" lvl="0" indent="-625475">
              <a:spcBef>
                <a:spcPts val="1200"/>
              </a:spcBef>
              <a:buFont typeface="+mj-lt"/>
              <a:buAutoNum type="arabicPeriod" startAt="6"/>
            </a:pPr>
            <a:r>
              <a:rPr lang="en-IN" sz="2800" dirty="0"/>
              <a:t>They will meet in ____school.</a:t>
            </a:r>
          </a:p>
          <a:p>
            <a:pPr marL="625475" lvl="0" indent="-625475">
              <a:spcBef>
                <a:spcPts val="1200"/>
              </a:spcBef>
              <a:buFont typeface="+mj-lt"/>
              <a:buAutoNum type="arabicPeriod" startAt="6"/>
            </a:pPr>
            <a:r>
              <a:rPr lang="en-IN" sz="2800" dirty="0"/>
              <a:t>He is ___smart boy.</a:t>
            </a:r>
          </a:p>
          <a:p>
            <a:pPr marL="625475" lvl="0" indent="-625475">
              <a:spcBef>
                <a:spcPts val="1200"/>
              </a:spcBef>
              <a:buFont typeface="+mj-lt"/>
              <a:buAutoNum type="arabicPeriod" startAt="6"/>
            </a:pPr>
            <a:r>
              <a:rPr lang="en-IN" sz="2800" dirty="0"/>
              <a:t>She gives me ____umbrella when it rains.</a:t>
            </a:r>
          </a:p>
          <a:p>
            <a:pPr marL="514350" indent="-514350">
              <a:buFont typeface="+mj-lt"/>
              <a:buAutoNum type="arabicPeriod" startAt="6"/>
            </a:pPr>
            <a:endParaRPr lang="en-IN" dirty="0"/>
          </a:p>
        </p:txBody>
      </p:sp>
      <p:sp>
        <p:nvSpPr>
          <p:cNvPr id="4" name="Title 1">
            <a:extLst>
              <a:ext uri="{FF2B5EF4-FFF2-40B4-BE49-F238E27FC236}">
                <a16:creationId xmlns:a16="http://schemas.microsoft.com/office/drawing/2014/main" id="{0028CFB9-07A1-9A49-8BAD-598FD170F1FC}"/>
              </a:ext>
            </a:extLst>
          </p:cNvPr>
          <p:cNvSpPr>
            <a:spLocks noGrp="1"/>
          </p:cNvSpPr>
          <p:nvPr>
            <p:ph type="title"/>
          </p:nvPr>
        </p:nvSpPr>
        <p:spPr>
          <a:xfrm>
            <a:off x="2273572" y="71414"/>
            <a:ext cx="7682997" cy="654032"/>
          </a:xfrm>
          <a:solidFill>
            <a:srgbClr val="9BBCFF"/>
          </a:solidFill>
        </p:spPr>
        <p:txBody>
          <a:bodyPr/>
          <a:lstStyle/>
          <a:p>
            <a:r>
              <a:rPr lang="en-IN" b="1" u="sng" dirty="0"/>
              <a:t>Exercise 3</a:t>
            </a:r>
          </a:p>
        </p:txBody>
      </p:sp>
      <p:sp>
        <p:nvSpPr>
          <p:cNvPr id="5" name="Title 1">
            <a:extLst>
              <a:ext uri="{FF2B5EF4-FFF2-40B4-BE49-F238E27FC236}">
                <a16:creationId xmlns:a16="http://schemas.microsoft.com/office/drawing/2014/main" id="{F30B7CBE-804B-174C-8D39-31066EDE3AD6}"/>
              </a:ext>
            </a:extLst>
          </p:cNvPr>
          <p:cNvSpPr txBox="1">
            <a:spLocks/>
          </p:cNvSpPr>
          <p:nvPr/>
        </p:nvSpPr>
        <p:spPr>
          <a:xfrm>
            <a:off x="3935760" y="884127"/>
            <a:ext cx="4336852" cy="594575"/>
          </a:xfrm>
          <a:prstGeom prst="rect">
            <a:avLst/>
          </a:prstGeom>
        </p:spPr>
        <p:txBody>
          <a:bodyPr>
            <a:normAutofit/>
          </a:bodyPr>
          <a:lstStyle>
            <a:lvl1pPr algn="ctr" defTabSz="914400" rtl="0" eaLnBrk="1" latinLnBrk="0" hangingPunct="1">
              <a:spcBef>
                <a:spcPct val="0"/>
              </a:spcBef>
              <a:buNone/>
              <a:defRPr sz="3600" kern="1200" baseline="0">
                <a:solidFill>
                  <a:schemeClr val="tx1"/>
                </a:solidFill>
                <a:latin typeface="+mj-lt"/>
                <a:ea typeface="+mj-ea"/>
                <a:cs typeface="+mj-cs"/>
              </a:defRPr>
            </a:lvl1pPr>
          </a:lstStyle>
          <a:p>
            <a:r>
              <a:rPr lang="en-IN" sz="3200" i="1" dirty="0"/>
              <a:t>Complete the sentences:</a:t>
            </a:r>
          </a:p>
        </p:txBody>
      </p:sp>
      <p:sp>
        <p:nvSpPr>
          <p:cNvPr id="6" name="TextBox 5">
            <a:extLst>
              <a:ext uri="{FF2B5EF4-FFF2-40B4-BE49-F238E27FC236}">
                <a16:creationId xmlns:a16="http://schemas.microsoft.com/office/drawing/2014/main" id="{986A6B13-FA73-DD4A-9324-43547CD51CA7}"/>
              </a:ext>
            </a:extLst>
          </p:cNvPr>
          <p:cNvSpPr txBox="1"/>
          <p:nvPr/>
        </p:nvSpPr>
        <p:spPr>
          <a:xfrm>
            <a:off x="4225813" y="3227790"/>
            <a:ext cx="360040" cy="584775"/>
          </a:xfrm>
          <a:prstGeom prst="rect">
            <a:avLst/>
          </a:prstGeom>
          <a:noFill/>
        </p:spPr>
        <p:txBody>
          <a:bodyPr wrap="square" rtlCol="0">
            <a:spAutoFit/>
          </a:bodyPr>
          <a:lstStyle/>
          <a:p>
            <a:r>
              <a:rPr lang="en-US" sz="3200" i="1" dirty="0">
                <a:solidFill>
                  <a:schemeClr val="accent6">
                    <a:lumMod val="50000"/>
                  </a:schemeClr>
                </a:solidFill>
              </a:rPr>
              <a:t>a</a:t>
            </a:r>
          </a:p>
        </p:txBody>
      </p:sp>
      <p:sp>
        <p:nvSpPr>
          <p:cNvPr id="7" name="TextBox 6">
            <a:extLst>
              <a:ext uri="{FF2B5EF4-FFF2-40B4-BE49-F238E27FC236}">
                <a16:creationId xmlns:a16="http://schemas.microsoft.com/office/drawing/2014/main" id="{DDCEC615-DB06-F849-BF9C-4163DF14CA1B}"/>
              </a:ext>
            </a:extLst>
          </p:cNvPr>
          <p:cNvSpPr txBox="1"/>
          <p:nvPr/>
        </p:nvSpPr>
        <p:spPr>
          <a:xfrm>
            <a:off x="5159896" y="2052266"/>
            <a:ext cx="780865" cy="584775"/>
          </a:xfrm>
          <a:prstGeom prst="rect">
            <a:avLst/>
          </a:prstGeom>
          <a:noFill/>
        </p:spPr>
        <p:txBody>
          <a:bodyPr wrap="square" rtlCol="0">
            <a:spAutoFit/>
          </a:bodyPr>
          <a:lstStyle/>
          <a:p>
            <a:r>
              <a:rPr lang="en-US" sz="3200" i="1" dirty="0">
                <a:solidFill>
                  <a:schemeClr val="accent6">
                    <a:lumMod val="50000"/>
                  </a:schemeClr>
                </a:solidFill>
              </a:rPr>
              <a:t>the</a:t>
            </a:r>
          </a:p>
        </p:txBody>
      </p:sp>
      <p:sp>
        <p:nvSpPr>
          <p:cNvPr id="8" name="TextBox 7">
            <a:extLst>
              <a:ext uri="{FF2B5EF4-FFF2-40B4-BE49-F238E27FC236}">
                <a16:creationId xmlns:a16="http://schemas.microsoft.com/office/drawing/2014/main" id="{6F86C07F-669E-F74F-AD21-C1F2ABCCD3C2}"/>
              </a:ext>
            </a:extLst>
          </p:cNvPr>
          <p:cNvSpPr txBox="1"/>
          <p:nvPr/>
        </p:nvSpPr>
        <p:spPr>
          <a:xfrm>
            <a:off x="6673394" y="1511060"/>
            <a:ext cx="653683" cy="584775"/>
          </a:xfrm>
          <a:prstGeom prst="rect">
            <a:avLst/>
          </a:prstGeom>
          <a:noFill/>
        </p:spPr>
        <p:txBody>
          <a:bodyPr wrap="square" rtlCol="0">
            <a:spAutoFit/>
          </a:bodyPr>
          <a:lstStyle/>
          <a:p>
            <a:r>
              <a:rPr lang="en-US" sz="3200" i="1" dirty="0">
                <a:solidFill>
                  <a:schemeClr val="accent6">
                    <a:lumMod val="50000"/>
                  </a:schemeClr>
                </a:solidFill>
              </a:rPr>
              <a:t>an</a:t>
            </a:r>
          </a:p>
        </p:txBody>
      </p:sp>
      <p:sp>
        <p:nvSpPr>
          <p:cNvPr id="9" name="TextBox 8">
            <a:extLst>
              <a:ext uri="{FF2B5EF4-FFF2-40B4-BE49-F238E27FC236}">
                <a16:creationId xmlns:a16="http://schemas.microsoft.com/office/drawing/2014/main" id="{13DB770A-F4D8-114F-B2DC-754F1E3E224D}"/>
              </a:ext>
            </a:extLst>
          </p:cNvPr>
          <p:cNvSpPr txBox="1"/>
          <p:nvPr/>
        </p:nvSpPr>
        <p:spPr>
          <a:xfrm>
            <a:off x="5951984" y="2634879"/>
            <a:ext cx="780865" cy="584775"/>
          </a:xfrm>
          <a:prstGeom prst="rect">
            <a:avLst/>
          </a:prstGeom>
          <a:noFill/>
        </p:spPr>
        <p:txBody>
          <a:bodyPr wrap="square" rtlCol="0">
            <a:spAutoFit/>
          </a:bodyPr>
          <a:lstStyle/>
          <a:p>
            <a:r>
              <a:rPr lang="en-US" sz="3200" i="1" dirty="0">
                <a:solidFill>
                  <a:schemeClr val="accent6">
                    <a:lumMod val="50000"/>
                  </a:schemeClr>
                </a:solidFill>
              </a:rPr>
              <a:t>the</a:t>
            </a:r>
          </a:p>
        </p:txBody>
      </p:sp>
      <p:sp>
        <p:nvSpPr>
          <p:cNvPr id="10" name="TextBox 9">
            <a:extLst>
              <a:ext uri="{FF2B5EF4-FFF2-40B4-BE49-F238E27FC236}">
                <a16:creationId xmlns:a16="http://schemas.microsoft.com/office/drawing/2014/main" id="{CAD03055-EBBB-7249-9F75-F5C59FD9BE3A}"/>
              </a:ext>
            </a:extLst>
          </p:cNvPr>
          <p:cNvSpPr txBox="1"/>
          <p:nvPr/>
        </p:nvSpPr>
        <p:spPr>
          <a:xfrm>
            <a:off x="5428919" y="3807014"/>
            <a:ext cx="653683" cy="584775"/>
          </a:xfrm>
          <a:prstGeom prst="rect">
            <a:avLst/>
          </a:prstGeom>
          <a:noFill/>
        </p:spPr>
        <p:txBody>
          <a:bodyPr wrap="square" rtlCol="0">
            <a:spAutoFit/>
          </a:bodyPr>
          <a:lstStyle/>
          <a:p>
            <a:r>
              <a:rPr lang="en-US" sz="3200" i="1" dirty="0">
                <a:solidFill>
                  <a:schemeClr val="accent6">
                    <a:lumMod val="50000"/>
                  </a:schemeClr>
                </a:solidFill>
              </a:rPr>
              <a:t>an</a:t>
            </a:r>
          </a:p>
        </p:txBody>
      </p:sp>
      <p:pic>
        <p:nvPicPr>
          <p:cNvPr id="11" name="Picture 10" descr="A picture containing umbrella, accessory, rain&#10;&#10;Description automatically generated">
            <a:extLst>
              <a:ext uri="{FF2B5EF4-FFF2-40B4-BE49-F238E27FC236}">
                <a16:creationId xmlns:a16="http://schemas.microsoft.com/office/drawing/2014/main" id="{763F59A1-FBB4-7F45-931F-64A31D6791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1904" y="5121051"/>
            <a:ext cx="1768332" cy="1536238"/>
          </a:xfrm>
          <a:prstGeom prst="rect">
            <a:avLst/>
          </a:prstGeom>
        </p:spPr>
      </p:pic>
      <p:pic>
        <p:nvPicPr>
          <p:cNvPr id="12" name="Picture 11" descr="A group of people sitting at desks in a classroom&#10;&#10;Description automatically generated with medium confidence">
            <a:extLst>
              <a:ext uri="{FF2B5EF4-FFF2-40B4-BE49-F238E27FC236}">
                <a16:creationId xmlns:a16="http://schemas.microsoft.com/office/drawing/2014/main" id="{44EA8CDD-5779-9140-8C33-91C9171C8D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060" y="3861048"/>
            <a:ext cx="2482836" cy="1087978"/>
          </a:xfrm>
          <a:prstGeom prst="rect">
            <a:avLst/>
          </a:prstGeom>
        </p:spPr>
      </p:pic>
      <p:pic>
        <p:nvPicPr>
          <p:cNvPr id="14" name="Picture 13" descr="A picture containing text&#10;&#10;Description automatically generated">
            <a:extLst>
              <a:ext uri="{FF2B5EF4-FFF2-40B4-BE49-F238E27FC236}">
                <a16:creationId xmlns:a16="http://schemas.microsoft.com/office/drawing/2014/main" id="{D57E7990-DEBE-A040-9CA0-DA019BFF30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46973" y="1190618"/>
            <a:ext cx="2017899" cy="2537239"/>
          </a:xfrm>
          <a:prstGeom prst="rect">
            <a:avLst/>
          </a:prstGeom>
        </p:spPr>
      </p:pic>
      <p:pic>
        <p:nvPicPr>
          <p:cNvPr id="16" name="Picture 15" descr="A picture containing chart&#10;&#10;Description automatically generated">
            <a:extLst>
              <a:ext uri="{FF2B5EF4-FFF2-40B4-BE49-F238E27FC236}">
                <a16:creationId xmlns:a16="http://schemas.microsoft.com/office/drawing/2014/main" id="{6705B6E2-BFC6-844F-9E71-38095D2F921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7368" y="1157789"/>
            <a:ext cx="2259073" cy="2259073"/>
          </a:xfrm>
          <a:prstGeom prst="rect">
            <a:avLst/>
          </a:prstGeom>
        </p:spPr>
      </p:pic>
      <p:pic>
        <p:nvPicPr>
          <p:cNvPr id="18" name="Picture 17" descr="Diagram&#10;&#10;Description automatically generated">
            <a:extLst>
              <a:ext uri="{FF2B5EF4-FFF2-40B4-BE49-F238E27FC236}">
                <a16:creationId xmlns:a16="http://schemas.microsoft.com/office/drawing/2014/main" id="{3F85C4D7-4515-9545-BC23-3445C09232E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3182" y="3977444"/>
            <a:ext cx="2429211" cy="1805040"/>
          </a:xfrm>
          <a:prstGeom prst="rect">
            <a:avLst/>
          </a:prstGeom>
        </p:spPr>
      </p:pic>
    </p:spTree>
    <p:extLst>
      <p:ext uri="{BB962C8B-B14F-4D97-AF65-F5344CB8AC3E}">
        <p14:creationId xmlns:p14="http://schemas.microsoft.com/office/powerpoint/2010/main" val="253913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heckerboard(across)">
                                      <p:cBhvr>
                                        <p:cTn id="10" dur="500"/>
                                        <p:tgtEl>
                                          <p:spTgt spid="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heckerboard(across)">
                                      <p:cBhvr>
                                        <p:cTn id="13" dur="500"/>
                                        <p:tgtEl>
                                          <p:spTgt spid="6"/>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heckerboard(across)">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5" name="Table 4">
            <a:extLst>
              <a:ext uri="{FF2B5EF4-FFF2-40B4-BE49-F238E27FC236}">
                <a16:creationId xmlns:a16="http://schemas.microsoft.com/office/drawing/2014/main" id="{7C292E11-7A95-4830-A9C6-AC9B8E3974B2}"/>
              </a:ext>
            </a:extLst>
          </p:cNvPr>
          <p:cNvGraphicFramePr>
            <a:graphicFrameLocks noGrp="1"/>
          </p:cNvGraphicFramePr>
          <p:nvPr>
            <p:extLst>
              <p:ext uri="{D42A27DB-BD31-4B8C-83A1-F6EECF244321}">
                <p14:modId xmlns:p14="http://schemas.microsoft.com/office/powerpoint/2010/main" val="664926342"/>
              </p:ext>
            </p:extLst>
          </p:nvPr>
        </p:nvGraphicFramePr>
        <p:xfrm>
          <a:off x="1127448" y="968464"/>
          <a:ext cx="9937104" cy="5196840"/>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485922">
                  <a:extLst>
                    <a:ext uri="{9D8B030D-6E8A-4147-A177-3AD203B41FA5}">
                      <a16:colId xmlns:a16="http://schemas.microsoft.com/office/drawing/2014/main" val="20001"/>
                    </a:ext>
                  </a:extLst>
                </a:gridCol>
                <a:gridCol w="7522480">
                  <a:extLst>
                    <a:ext uri="{9D8B030D-6E8A-4147-A177-3AD203B41FA5}">
                      <a16:colId xmlns:a16="http://schemas.microsoft.com/office/drawing/2014/main" val="20002"/>
                    </a:ext>
                  </a:extLst>
                </a:gridCol>
              </a:tblGrid>
              <a:tr h="389313">
                <a:tc>
                  <a:txBody>
                    <a:bodyPr/>
                    <a:lstStyle/>
                    <a:p>
                      <a:pPr algn="ctr"/>
                      <a:r>
                        <a:rPr lang="en-IN" sz="2000" dirty="0"/>
                        <a:t>Slide</a:t>
                      </a:r>
                      <a:r>
                        <a:rPr lang="en-IN" sz="2000" baseline="0" dirty="0"/>
                        <a:t> #</a:t>
                      </a:r>
                      <a:endParaRPr lang="en-IN" sz="2000" dirty="0"/>
                    </a:p>
                  </a:txBody>
                  <a:tcPr/>
                </a:tc>
                <a:tc>
                  <a:txBody>
                    <a:bodyPr/>
                    <a:lstStyle/>
                    <a:p>
                      <a:pPr algn="ctr"/>
                      <a:r>
                        <a:rPr lang="en-IN" sz="2000" dirty="0"/>
                        <a:t>Thumbnail</a:t>
                      </a:r>
                    </a:p>
                  </a:txBody>
                  <a:tcPr/>
                </a:tc>
                <a:tc>
                  <a:txBody>
                    <a:bodyPr/>
                    <a:lstStyle/>
                    <a:p>
                      <a:pPr algn="ctr"/>
                      <a:r>
                        <a:rPr lang="en-IN" sz="2000" dirty="0"/>
                        <a:t>Source link and Attribution</a:t>
                      </a:r>
                    </a:p>
                  </a:txBody>
                  <a:tcPr/>
                </a:tc>
                <a:extLst>
                  <a:ext uri="{0D108BD9-81ED-4DB2-BD59-A6C34878D82A}">
                    <a16:rowId xmlns:a16="http://schemas.microsoft.com/office/drawing/2014/main" val="10000"/>
                  </a:ext>
                </a:extLst>
              </a:tr>
              <a:tr h="172175">
                <a:tc>
                  <a:txBody>
                    <a:bodyPr/>
                    <a:lstStyle/>
                    <a:p>
                      <a:r>
                        <a:rPr lang="en-IN" sz="900" dirty="0"/>
                        <a:t>1</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&lt;boy&gt; </a:t>
                      </a:r>
                      <a:r>
                        <a:rPr lang="en-IN" sz="900" dirty="0">
                          <a:hlinkClick r:id="rId3"/>
                        </a:rPr>
                        <a:t>https://pixabay.com/vectors/boy-book-reding-child-school-311392/</a:t>
                      </a:r>
                      <a:endParaRPr lang="en-IN" sz="900" dirty="0"/>
                    </a:p>
                  </a:txBody>
                  <a:tcPr/>
                </a:tc>
                <a:extLst>
                  <a:ext uri="{0D108BD9-81ED-4DB2-BD59-A6C34878D82A}">
                    <a16:rowId xmlns:a16="http://schemas.microsoft.com/office/drawing/2014/main" val="10001"/>
                  </a:ext>
                </a:extLst>
              </a:tr>
              <a:tr h="389313">
                <a:tc>
                  <a:txBody>
                    <a:bodyPr/>
                    <a:lstStyle/>
                    <a:p>
                      <a:r>
                        <a:rPr lang="en-IN" sz="900" dirty="0"/>
                        <a:t>2</a:t>
                      </a:r>
                    </a:p>
                  </a:txBody>
                  <a:tcPr/>
                </a:tc>
                <a:tc>
                  <a:txBody>
                    <a:bodyPr/>
                    <a:lstStyle/>
                    <a:p>
                      <a:endParaRPr lang="en-IN" sz="900" dirty="0"/>
                    </a:p>
                  </a:txBody>
                  <a:tcPr/>
                </a:tc>
                <a:tc>
                  <a:txBody>
                    <a:bodyPr/>
                    <a:lstStyle/>
                    <a:p>
                      <a:r>
                        <a:rPr lang="en-IN" sz="900" dirty="0"/>
                        <a:t>&lt;orange&gt; </a:t>
                      </a:r>
                      <a:r>
                        <a:rPr lang="en-IN" sz="900" dirty="0">
                          <a:hlinkClick r:id="rId4"/>
                        </a:rPr>
                        <a:t>https://pixabay.com/illustrations/orange-fruit-citrus-juicy-vitamin-756391/</a:t>
                      </a:r>
                      <a:endParaRPr lang="en-IN" sz="900" dirty="0"/>
                    </a:p>
                    <a:p>
                      <a:r>
                        <a:rPr lang="en-IN" sz="900" dirty="0"/>
                        <a:t>&lt;frog&gt; </a:t>
                      </a:r>
                      <a:r>
                        <a:rPr lang="en-IN" sz="900" dirty="0">
                          <a:hlinkClick r:id="rId5"/>
                        </a:rPr>
                        <a:t>https://pixabay.com/vectors/frog-amphibian-warty-tropical-46406/</a:t>
                      </a:r>
                      <a:endParaRPr lang="en-IN" sz="900" dirty="0"/>
                    </a:p>
                    <a:p>
                      <a:r>
                        <a:rPr lang="en-IN" sz="900" dirty="0"/>
                        <a:t>&lt;dog&gt; </a:t>
                      </a:r>
                      <a:r>
                        <a:rPr lang="en-IN" sz="900" dirty="0">
                          <a:hlinkClick r:id="rId6"/>
                        </a:rPr>
                        <a:t>https://pixabay.com/illustrations/dog-animal-playing-catch-vector-2329172/</a:t>
                      </a:r>
                      <a:endParaRPr lang="en-IN" sz="900" dirty="0"/>
                    </a:p>
                    <a:p>
                      <a:r>
                        <a:rPr lang="en-IN" sz="900" dirty="0"/>
                        <a:t>&lt;umbrella&gt; </a:t>
                      </a:r>
                      <a:r>
                        <a:rPr lang="en-IN" sz="900" dirty="0">
                          <a:hlinkClick r:id="rId7"/>
                        </a:rPr>
                        <a:t>https://pixabay.com/illustrations/umbrella-storm-rain-clipart-drops-4523513/</a:t>
                      </a:r>
                      <a:endParaRPr lang="en-IN" sz="900" dirty="0"/>
                    </a:p>
                    <a:p>
                      <a:r>
                        <a:rPr lang="en-IN" sz="900" dirty="0"/>
                        <a:t>&lt;elephant&gt; </a:t>
                      </a:r>
                      <a:r>
                        <a:rPr lang="en-IN" sz="900" dirty="0">
                          <a:hlinkClick r:id="rId8"/>
                        </a:rPr>
                        <a:t>https://pixabay.com/vectors/elephant-animal-trunk-tusks-wild-48422/</a:t>
                      </a:r>
                      <a:endParaRPr lang="en-IN" sz="900" dirty="0"/>
                    </a:p>
                    <a:p>
                      <a:r>
                        <a:rPr lang="en-IN" sz="900" dirty="0"/>
                        <a:t>&lt;duck&gt; </a:t>
                      </a:r>
                      <a:r>
                        <a:rPr lang="en-IN" sz="900" dirty="0">
                          <a:hlinkClick r:id="rId9"/>
                        </a:rPr>
                        <a:t>https://pixabay.com/vectors/duck-standing-brown-beige-bird-24389/</a:t>
                      </a:r>
                      <a:endParaRPr lang="en-IN" sz="900" dirty="0"/>
                    </a:p>
                    <a:p>
                      <a:r>
                        <a:rPr lang="en-IN" sz="900" dirty="0"/>
                        <a:t>&lt;apple&gt; </a:t>
                      </a:r>
                      <a:r>
                        <a:rPr lang="en-IN" sz="900" dirty="0">
                          <a:hlinkClick r:id="rId10"/>
                        </a:rPr>
                        <a:t>https://pixabay.com/illustrations/apple-apple-tree-fruits-fruit-food-1986660/</a:t>
                      </a:r>
                      <a:endParaRPr lang="en-IN" sz="900" dirty="0"/>
                    </a:p>
                    <a:p>
                      <a:r>
                        <a:rPr lang="en-IN" sz="900" dirty="0"/>
                        <a:t>&lt;spider&gt; </a:t>
                      </a:r>
                      <a:r>
                        <a:rPr lang="en-IN" sz="900" dirty="0">
                          <a:hlinkClick r:id="rId11"/>
                        </a:rPr>
                        <a:t>https://pixabay.com/vectors/spider-web-insect-animal-halloween-310443/</a:t>
                      </a:r>
                      <a:endParaRPr lang="en-IN" sz="900" dirty="0"/>
                    </a:p>
                    <a:p>
                      <a:r>
                        <a:rPr lang="en-IN" sz="900" dirty="0"/>
                        <a:t>&lt;goat&gt; </a:t>
                      </a:r>
                      <a:r>
                        <a:rPr lang="en-IN" sz="900" dirty="0">
                          <a:hlinkClick r:id="rId12"/>
                        </a:rPr>
                        <a:t>https://pixabay.com/vectors/goat-drawing-animal-1456762/</a:t>
                      </a:r>
                      <a:endParaRPr lang="en-IN" sz="900" dirty="0"/>
                    </a:p>
                    <a:p>
                      <a:r>
                        <a:rPr lang="en-IN" sz="900" dirty="0"/>
                        <a:t>&lt;bed&gt; </a:t>
                      </a:r>
                      <a:r>
                        <a:rPr lang="en-IN" sz="900" dirty="0">
                          <a:hlinkClick r:id="rId13"/>
                        </a:rPr>
                        <a:t>https://pixabay.com/vectors/bed-metal-motel-pillow-gray-hotel-310382/</a:t>
                      </a:r>
                      <a:endParaRPr lang="en-IN" sz="900" dirty="0"/>
                    </a:p>
                  </a:txBody>
                  <a:tcPr/>
                </a:tc>
                <a:extLst>
                  <a:ext uri="{0D108BD9-81ED-4DB2-BD59-A6C34878D82A}">
                    <a16:rowId xmlns:a16="http://schemas.microsoft.com/office/drawing/2014/main" val="10002"/>
                  </a:ext>
                </a:extLst>
              </a:tr>
              <a:tr h="389313">
                <a:tc>
                  <a:txBody>
                    <a:bodyPr/>
                    <a:lstStyle/>
                    <a:p>
                      <a:r>
                        <a:rPr lang="en-IN" sz="900" dirty="0"/>
                        <a:t>3</a:t>
                      </a:r>
                    </a:p>
                  </a:txBody>
                  <a:tcPr/>
                </a:tc>
                <a:tc>
                  <a:txBody>
                    <a:bodyPr/>
                    <a:lstStyle/>
                    <a:p>
                      <a:endParaRPr lang="en-IN" sz="900" dirty="0"/>
                    </a:p>
                  </a:txBody>
                  <a:tcPr/>
                </a:tc>
                <a:tc>
                  <a:txBody>
                    <a:bodyPr/>
                    <a:lstStyle/>
                    <a:p>
                      <a:r>
                        <a:rPr lang="en-IN" sz="900" dirty="0"/>
                        <a:t>&lt;girl&gt; </a:t>
                      </a:r>
                      <a:r>
                        <a:rPr lang="en-IN" sz="900" dirty="0">
                          <a:hlinkClick r:id="rId14"/>
                        </a:rPr>
                        <a:t>https://pixabay.com/vectors/girl-happy-laughing-cartoon-anime-311628/</a:t>
                      </a:r>
                      <a:endParaRPr lang="en-IN" sz="900" dirty="0"/>
                    </a:p>
                    <a:p>
                      <a:r>
                        <a:rPr lang="en-IN" sz="900" dirty="0"/>
                        <a:t>&lt;beach&gt; </a:t>
                      </a:r>
                      <a:r>
                        <a:rPr lang="en-IN" sz="900" dirty="0">
                          <a:hlinkClick r:id="rId15"/>
                        </a:rPr>
                        <a:t>https://pixabay.com/vectors/beach-tropical-landscape-blue-42375/</a:t>
                      </a:r>
                      <a:endParaRPr lang="en-IN" sz="900" dirty="0"/>
                    </a:p>
                    <a:p>
                      <a:r>
                        <a:rPr lang="en-IN" sz="900" dirty="0"/>
                        <a:t>&lt;candles&gt; </a:t>
                      </a:r>
                      <a:r>
                        <a:rPr lang="en-IN" sz="900" dirty="0">
                          <a:hlinkClick r:id="rId16"/>
                        </a:rPr>
                        <a:t>https://pixabay.com/photos/hands-open-candle-candlelight-1926414/</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&lt;umbrella&gt; </a:t>
                      </a:r>
                      <a:r>
                        <a:rPr lang="en-IN" sz="900" dirty="0">
                          <a:hlinkClick r:id="rId7"/>
                        </a:rPr>
                        <a:t>https://pixabay.com/illustrations/umbrella-storm-rain-clipart-drops-4523513/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&lt;zoo&gt; </a:t>
                      </a:r>
                      <a:r>
                        <a:rPr lang="en-IN" sz="900" dirty="0">
                          <a:hlinkClick r:id="rId17"/>
                        </a:rPr>
                        <a:t>https://pixabay.com/illustrations/zoo-animals-peacock-lion-hippo-3327357</a:t>
                      </a:r>
                      <a:endParaRPr lang="en-IN" sz="900" dirty="0"/>
                    </a:p>
                  </a:txBody>
                  <a:tcPr/>
                </a:tc>
                <a:extLst>
                  <a:ext uri="{0D108BD9-81ED-4DB2-BD59-A6C34878D82A}">
                    <a16:rowId xmlns:a16="http://schemas.microsoft.com/office/drawing/2014/main" val="10003"/>
                  </a:ext>
                </a:extLst>
              </a:tr>
              <a:tr h="389313">
                <a:tc>
                  <a:txBody>
                    <a:bodyPr/>
                    <a:lstStyle/>
                    <a:p>
                      <a:r>
                        <a:rPr lang="en-IN" sz="900" dirty="0"/>
                        <a:t>4</a:t>
                      </a:r>
                    </a:p>
                  </a:txBody>
                  <a:tcPr/>
                </a:tc>
                <a:tc>
                  <a:txBody>
                    <a:bodyPr/>
                    <a:lstStyle/>
                    <a:p>
                      <a:endParaRPr lang="en-IN" sz="900" dirty="0"/>
                    </a:p>
                  </a:txBody>
                  <a:tcPr/>
                </a:tc>
                <a:tc>
                  <a:txBody>
                    <a:bodyPr/>
                    <a:lstStyle/>
                    <a:p>
                      <a:r>
                        <a:rPr lang="en-IN" sz="900" dirty="0"/>
                        <a:t>&lt;hen&gt; https://pixabay.com/vectors/chicken-hen-cute-family-animals-159496/</a:t>
                      </a:r>
                    </a:p>
                    <a:p>
                      <a:r>
                        <a:rPr lang="en-IN" sz="900" dirty="0"/>
                        <a:t>&lt;book&gt; </a:t>
                      </a:r>
                      <a:r>
                        <a:rPr lang="en-IN" sz="900" dirty="0">
                          <a:hlinkClick r:id="rId18"/>
                        </a:rPr>
                        <a:t>https://pixabay.com/vectors/books-open-reading-literature-32522/</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&lt;orange&gt; </a:t>
                      </a:r>
                      <a:r>
                        <a:rPr lang="en-IN" sz="900" dirty="0">
                          <a:hlinkClick r:id="rId4"/>
                        </a:rPr>
                        <a:t>https://pixabay.com/illustrations/orange-fruit-citrus-juicy-vitamin-756391/</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&lt;children&gt; </a:t>
                      </a:r>
                      <a:r>
                        <a:rPr lang="en-IN" sz="900" dirty="0">
                          <a:hlinkClick r:id="rId19"/>
                        </a:rPr>
                        <a:t>https://pixabay.com/photos/children-india-education-classroom-876543/</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&lt;apartment&gt; </a:t>
                      </a:r>
                      <a:r>
                        <a:rPr lang="en-IN" sz="900" dirty="0">
                          <a:hlinkClick r:id="rId20"/>
                        </a:rPr>
                        <a:t>https://pixabay.com/photos/pune-india-asia-apartment-building-4939602/</a:t>
                      </a:r>
                      <a:endParaRPr lang="en-IN" sz="900" dirty="0"/>
                    </a:p>
                  </a:txBody>
                  <a:tcPr/>
                </a:tc>
                <a:extLst>
                  <a:ext uri="{0D108BD9-81ED-4DB2-BD59-A6C34878D82A}">
                    <a16:rowId xmlns:a16="http://schemas.microsoft.com/office/drawing/2014/main" val="10004"/>
                  </a:ext>
                </a:extLst>
              </a:tr>
              <a:tr h="389313">
                <a:tc>
                  <a:txBody>
                    <a:bodyPr/>
                    <a:lstStyle/>
                    <a:p>
                      <a:r>
                        <a:rPr lang="en-IN" sz="900" dirty="0"/>
                        <a:t>5</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&lt;apple&gt; </a:t>
                      </a:r>
                      <a:r>
                        <a:rPr lang="en-IN" sz="900" dirty="0">
                          <a:hlinkClick r:id="rId10"/>
                        </a:rPr>
                        <a:t>https://pixabay.com/illustrations/apple-apple-tree-fruits-fruit-food-1986660/</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&lt;book&gt; </a:t>
                      </a:r>
                      <a:r>
                        <a:rPr lang="en-IN" sz="900" dirty="0">
                          <a:hlinkClick r:id="rId18"/>
                        </a:rPr>
                        <a:t>https://pixabay.com/vectors/books-open-reading-literature-32522/</a:t>
                      </a:r>
                      <a:endParaRPr lang="en-IN" sz="900" dirty="0"/>
                    </a:p>
                    <a:p>
                      <a:r>
                        <a:rPr lang="en-IN" sz="900" dirty="0"/>
                        <a:t>&lt;cat&gt; </a:t>
                      </a:r>
                      <a:r>
                        <a:rPr lang="en-IN" sz="900" dirty="0">
                          <a:hlinkClick r:id="rId21"/>
                        </a:rPr>
                        <a:t>https://pixabay.com/vectors/kitten-cute-cat-animals-furry-4794761/</a:t>
                      </a:r>
                      <a:br>
                        <a:rPr lang="en-IN" sz="900" dirty="0"/>
                      </a:br>
                      <a:r>
                        <a:rPr lang="en-IN" sz="900" dirty="0"/>
                        <a:t>&lt;doctor&gt; </a:t>
                      </a:r>
                      <a:r>
                        <a:rPr lang="en-IN" sz="900" dirty="0">
                          <a:hlinkClick r:id="rId22"/>
                        </a:rPr>
                        <a:t>https://pixabay.com/vectors/cartoon-checkup-clinic-comic-2027771/</a:t>
                      </a:r>
                      <a:endParaRPr lang="en-IN" sz="900" dirty="0"/>
                    </a:p>
                    <a:p>
                      <a:r>
                        <a:rPr lang="en-IN" sz="900" dirty="0"/>
                        <a:t>&lt;mouse&gt; </a:t>
                      </a:r>
                      <a:r>
                        <a:rPr lang="en-IN" sz="900" dirty="0">
                          <a:hlinkClick r:id="rId23"/>
                        </a:rPr>
                        <a:t>https://pixabay.com/vectors/mouse-mouse-silhouette-lab-mouse-2814846/</a:t>
                      </a:r>
                      <a:endParaRPr lang="en-IN" sz="900" dirty="0"/>
                    </a:p>
                  </a:txBody>
                  <a:tcPr/>
                </a:tc>
                <a:extLst>
                  <a:ext uri="{0D108BD9-81ED-4DB2-BD59-A6C34878D82A}">
                    <a16:rowId xmlns:a16="http://schemas.microsoft.com/office/drawing/2014/main" val="10005"/>
                  </a:ext>
                </a:extLst>
              </a:tr>
              <a:tr h="389313">
                <a:tc>
                  <a:txBody>
                    <a:bodyPr/>
                    <a:lstStyle/>
                    <a:p>
                      <a:r>
                        <a:rPr lang="en-IN" sz="900" dirty="0"/>
                        <a:t>6</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&lt;umbrella&gt; </a:t>
                      </a:r>
                      <a:r>
                        <a:rPr lang="en-IN" sz="900" dirty="0">
                          <a:hlinkClick r:id="rId7"/>
                        </a:rPr>
                        <a:t>https://pixabay.com/illustrations/umbrella-storm-rain-clipart-drops-4523513/</a:t>
                      </a:r>
                      <a:endParaRPr lang="en-IN" sz="900" dirty="0"/>
                    </a:p>
                    <a:p>
                      <a:r>
                        <a:rPr lang="en-IN" sz="900" dirty="0"/>
                        <a:t>&lt;market&gt; &lt;SSSVV Image Gallery: Search Keyword “market”&gt;</a:t>
                      </a:r>
                    </a:p>
                    <a:p>
                      <a:r>
                        <a:rPr lang="en-IN" sz="900" dirty="0"/>
                        <a:t>&lt;classroom&gt; &lt;SSSVV Image Gallery: Search Keyword “classroom”&gt;</a:t>
                      </a:r>
                    </a:p>
                    <a:p>
                      <a:r>
                        <a:rPr lang="en-IN" sz="900" dirty="0"/>
                        <a:t>&lt;clock&gt; &lt;SSSVV Image Gallery: Search Keyword “clock”&gt;</a:t>
                      </a:r>
                    </a:p>
                    <a:p>
                      <a:r>
                        <a:rPr lang="en-IN" sz="900" dirty="0"/>
                        <a:t>&lt;farmer boy&gt; &lt;SSSVV Image Gallery: Search Keyword “farmer boy”&gt;</a:t>
                      </a:r>
                    </a:p>
                  </a:txBody>
                  <a:tcPr/>
                </a:tc>
                <a:extLst>
                  <a:ext uri="{0D108BD9-81ED-4DB2-BD59-A6C34878D82A}">
                    <a16:rowId xmlns:a16="http://schemas.microsoft.com/office/drawing/2014/main" val="10006"/>
                  </a:ext>
                </a:extLst>
              </a:tr>
            </a:tbl>
          </a:graphicData>
        </a:graphic>
      </p:graphicFrame>
      <p:pic>
        <p:nvPicPr>
          <p:cNvPr id="4" name="Picture 3" descr="A picture containing vector graphics&#10;&#10;Description automatically generated">
            <a:extLst>
              <a:ext uri="{FF2B5EF4-FFF2-40B4-BE49-F238E27FC236}">
                <a16:creationId xmlns:a16="http://schemas.microsoft.com/office/drawing/2014/main" id="{F23B925E-8CE2-8F4B-A8D8-BDEE3F1A5A7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639616" y="1411487"/>
            <a:ext cx="144016" cy="150360"/>
          </a:xfrm>
          <a:prstGeom prst="rect">
            <a:avLst/>
          </a:prstGeom>
        </p:spPr>
      </p:pic>
      <p:pic>
        <p:nvPicPr>
          <p:cNvPr id="6" name="Picture 5" descr="A picture containing orange&#10;&#10;Description automatically generated">
            <a:extLst>
              <a:ext uri="{FF2B5EF4-FFF2-40B4-BE49-F238E27FC236}">
                <a16:creationId xmlns:a16="http://schemas.microsoft.com/office/drawing/2014/main" id="{B0378BBA-A025-4C42-94F9-823259D3D5BD}"/>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2113713" y="1743500"/>
            <a:ext cx="420610" cy="236595"/>
          </a:xfrm>
          <a:prstGeom prst="rect">
            <a:avLst/>
          </a:prstGeom>
          <a:ln>
            <a:noFill/>
          </a:ln>
        </p:spPr>
      </p:pic>
      <p:pic>
        <p:nvPicPr>
          <p:cNvPr id="7" name="Picture 6" descr="A picture containing text, vector graphics&#10;&#10;Description automatically generated">
            <a:extLst>
              <a:ext uri="{FF2B5EF4-FFF2-40B4-BE49-F238E27FC236}">
                <a16:creationId xmlns:a16="http://schemas.microsoft.com/office/drawing/2014/main" id="{A968C46B-B20D-2943-A618-BB268663115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552045" y="2026527"/>
            <a:ext cx="286426" cy="263153"/>
          </a:xfrm>
          <a:prstGeom prst="rect">
            <a:avLst/>
          </a:prstGeom>
        </p:spPr>
      </p:pic>
      <p:pic>
        <p:nvPicPr>
          <p:cNvPr id="8" name="Picture 7">
            <a:extLst>
              <a:ext uri="{FF2B5EF4-FFF2-40B4-BE49-F238E27FC236}">
                <a16:creationId xmlns:a16="http://schemas.microsoft.com/office/drawing/2014/main" id="{D5481A2C-573B-4A4F-85BF-C315ECB195E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2642724" y="1637201"/>
            <a:ext cx="363512" cy="363512"/>
          </a:xfrm>
          <a:prstGeom prst="rect">
            <a:avLst/>
          </a:prstGeom>
        </p:spPr>
      </p:pic>
      <p:pic>
        <p:nvPicPr>
          <p:cNvPr id="9" name="Picture 8" descr="A picture containing umbrella, accessory, rain&#10;&#10;Description automatically generated">
            <a:extLst>
              <a:ext uri="{FF2B5EF4-FFF2-40B4-BE49-F238E27FC236}">
                <a16:creationId xmlns:a16="http://schemas.microsoft.com/office/drawing/2014/main" id="{3E005F7D-EA1A-AB40-9B83-879348BFCD69}"/>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110582" y="2125554"/>
            <a:ext cx="342179" cy="297268"/>
          </a:xfrm>
          <a:prstGeom prst="rect">
            <a:avLst/>
          </a:prstGeom>
        </p:spPr>
      </p:pic>
      <p:pic>
        <p:nvPicPr>
          <p:cNvPr id="10" name="Picture 9" descr="A close-up of an elephant&#10;&#10;Description automatically generated with low confidence">
            <a:extLst>
              <a:ext uri="{FF2B5EF4-FFF2-40B4-BE49-F238E27FC236}">
                <a16:creationId xmlns:a16="http://schemas.microsoft.com/office/drawing/2014/main" id="{2FDAC5AC-B693-3B44-B43F-AD3988CA514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3089257" y="1673094"/>
            <a:ext cx="358754" cy="439849"/>
          </a:xfrm>
          <a:prstGeom prst="rect">
            <a:avLst/>
          </a:prstGeom>
        </p:spPr>
      </p:pic>
      <p:pic>
        <p:nvPicPr>
          <p:cNvPr id="11" name="Picture 10" descr="A picture containing text, vector graphics&#10;&#10;Description automatically generated">
            <a:extLst>
              <a:ext uri="{FF2B5EF4-FFF2-40B4-BE49-F238E27FC236}">
                <a16:creationId xmlns:a16="http://schemas.microsoft.com/office/drawing/2014/main" id="{8363E1E9-F250-CF47-88FD-3E2786EE75A9}"/>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2982816" y="2236147"/>
            <a:ext cx="448888" cy="380852"/>
          </a:xfrm>
          <a:prstGeom prst="rect">
            <a:avLst/>
          </a:prstGeom>
        </p:spPr>
      </p:pic>
      <p:pic>
        <p:nvPicPr>
          <p:cNvPr id="12" name="Picture 11" descr="A red apple with a green leaf&#10;&#10;Description automatically generated with medium confidence">
            <a:extLst>
              <a:ext uri="{FF2B5EF4-FFF2-40B4-BE49-F238E27FC236}">
                <a16:creationId xmlns:a16="http://schemas.microsoft.com/office/drawing/2014/main" id="{6A0B0AE6-93E3-1B40-ABAC-ECF26D94E6C6}"/>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072915" y="2534810"/>
            <a:ext cx="317404" cy="322953"/>
          </a:xfrm>
          <a:prstGeom prst="rect">
            <a:avLst/>
          </a:prstGeom>
        </p:spPr>
      </p:pic>
      <p:pic>
        <p:nvPicPr>
          <p:cNvPr id="13" name="Picture 12" descr="Background pattern&#10;&#10;Description automatically generated">
            <a:extLst>
              <a:ext uri="{FF2B5EF4-FFF2-40B4-BE49-F238E27FC236}">
                <a16:creationId xmlns:a16="http://schemas.microsoft.com/office/drawing/2014/main" id="{35B7E3E6-14E6-C94F-8FC7-6A532816189F}"/>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2506204" y="2307288"/>
            <a:ext cx="360550" cy="339141"/>
          </a:xfrm>
          <a:prstGeom prst="rect">
            <a:avLst/>
          </a:prstGeom>
        </p:spPr>
      </p:pic>
      <p:pic>
        <p:nvPicPr>
          <p:cNvPr id="14" name="Picture 13">
            <a:extLst>
              <a:ext uri="{FF2B5EF4-FFF2-40B4-BE49-F238E27FC236}">
                <a16:creationId xmlns:a16="http://schemas.microsoft.com/office/drawing/2014/main" id="{165EE65E-F186-4549-8D61-0FD8BBB833D3}"/>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3076220" y="2608552"/>
            <a:ext cx="427492" cy="420812"/>
          </a:xfrm>
          <a:prstGeom prst="rect">
            <a:avLst/>
          </a:prstGeom>
        </p:spPr>
      </p:pic>
      <p:pic>
        <p:nvPicPr>
          <p:cNvPr id="15" name="Picture 14" descr="A picture containing text, furniture, bed&#10;&#10;Description automatically generated">
            <a:extLst>
              <a:ext uri="{FF2B5EF4-FFF2-40B4-BE49-F238E27FC236}">
                <a16:creationId xmlns:a16="http://schemas.microsoft.com/office/drawing/2014/main" id="{1E6ABA8C-5B1D-D84A-A429-3664CCB7CB30}"/>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2455600" y="2707423"/>
            <a:ext cx="479317" cy="269616"/>
          </a:xfrm>
          <a:prstGeom prst="rect">
            <a:avLst/>
          </a:prstGeom>
        </p:spPr>
      </p:pic>
      <p:pic>
        <p:nvPicPr>
          <p:cNvPr id="16" name="Picture 15" descr="A picture containing text, clipart, vector graphics&#10;&#10;Description automatically generated">
            <a:extLst>
              <a:ext uri="{FF2B5EF4-FFF2-40B4-BE49-F238E27FC236}">
                <a16:creationId xmlns:a16="http://schemas.microsoft.com/office/drawing/2014/main" id="{93FFDF46-0D32-2748-9AEA-9ADD152282A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143536" y="3087409"/>
            <a:ext cx="366532" cy="387735"/>
          </a:xfrm>
          <a:prstGeom prst="rect">
            <a:avLst/>
          </a:prstGeom>
        </p:spPr>
      </p:pic>
      <p:pic>
        <p:nvPicPr>
          <p:cNvPr id="17" name="Picture 16" descr="A picture containing text, nature&#10;&#10;Description automatically generated">
            <a:extLst>
              <a:ext uri="{FF2B5EF4-FFF2-40B4-BE49-F238E27FC236}">
                <a16:creationId xmlns:a16="http://schemas.microsoft.com/office/drawing/2014/main" id="{3F4856F4-8111-2C4F-8AE0-6AD5F1C101D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071664" y="3495989"/>
            <a:ext cx="334242" cy="273138"/>
          </a:xfrm>
          <a:prstGeom prst="rect">
            <a:avLst/>
          </a:prstGeom>
        </p:spPr>
      </p:pic>
      <p:pic>
        <p:nvPicPr>
          <p:cNvPr id="18" name="Picture 17" descr="A person holding a lit candle&#10;&#10;Description automatically generated with medium confidence">
            <a:extLst>
              <a:ext uri="{FF2B5EF4-FFF2-40B4-BE49-F238E27FC236}">
                <a16:creationId xmlns:a16="http://schemas.microsoft.com/office/drawing/2014/main" id="{4AA3CF5A-814A-E847-BDB0-0AFDEC8BB12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012490" y="3088145"/>
            <a:ext cx="491222" cy="300874"/>
          </a:xfrm>
          <a:prstGeom prst="rect">
            <a:avLst/>
          </a:prstGeom>
        </p:spPr>
      </p:pic>
      <p:pic>
        <p:nvPicPr>
          <p:cNvPr id="19" name="Picture 18" descr="A picture containing umbrella, accessory, rain&#10;&#10;Description automatically generated">
            <a:extLst>
              <a:ext uri="{FF2B5EF4-FFF2-40B4-BE49-F238E27FC236}">
                <a16:creationId xmlns:a16="http://schemas.microsoft.com/office/drawing/2014/main" id="{DFB053A2-6D85-E944-9057-CB49D379292F}"/>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567608" y="3265071"/>
            <a:ext cx="379205" cy="329435"/>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10276AE8-90F1-154E-9061-9CF9142A5496}"/>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2095827" y="3549066"/>
            <a:ext cx="442307" cy="247807"/>
          </a:xfrm>
          <a:prstGeom prst="rect">
            <a:avLst/>
          </a:prstGeom>
        </p:spPr>
      </p:pic>
      <p:pic>
        <p:nvPicPr>
          <p:cNvPr id="21" name="Picture 20" descr="A picture containing text, vector graphics&#10;&#10;Description automatically generated">
            <a:extLst>
              <a:ext uri="{FF2B5EF4-FFF2-40B4-BE49-F238E27FC236}">
                <a16:creationId xmlns:a16="http://schemas.microsoft.com/office/drawing/2014/main" id="{55E40612-F826-EF48-ACBD-D12E1462574D}"/>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2163288" y="3890974"/>
            <a:ext cx="332312" cy="255466"/>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A184913E-4F94-2542-BD15-53B5543155EF}"/>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135560" y="4207646"/>
            <a:ext cx="390818" cy="353569"/>
          </a:xfrm>
          <a:prstGeom prst="rect">
            <a:avLst/>
          </a:prstGeom>
        </p:spPr>
      </p:pic>
      <p:pic>
        <p:nvPicPr>
          <p:cNvPr id="23" name="Picture 22" descr="A picture containing orange&#10;&#10;Description automatically generated">
            <a:extLst>
              <a:ext uri="{FF2B5EF4-FFF2-40B4-BE49-F238E27FC236}">
                <a16:creationId xmlns:a16="http://schemas.microsoft.com/office/drawing/2014/main" id="{42B875D6-4330-B245-A1B0-65A8CA61E390}"/>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068901" y="3883078"/>
            <a:ext cx="362803" cy="204077"/>
          </a:xfrm>
          <a:prstGeom prst="rect">
            <a:avLst/>
          </a:prstGeom>
          <a:ln>
            <a:noFill/>
          </a:ln>
        </p:spPr>
      </p:pic>
      <p:pic>
        <p:nvPicPr>
          <p:cNvPr id="24" name="Picture 23" descr="A group of children smiling&#10;&#10;Description automatically generated with low confidence">
            <a:extLst>
              <a:ext uri="{FF2B5EF4-FFF2-40B4-BE49-F238E27FC236}">
                <a16:creationId xmlns:a16="http://schemas.microsoft.com/office/drawing/2014/main" id="{6FBBC2AB-5E05-564B-912B-F61313AD5AD6}"/>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030807" y="4222359"/>
            <a:ext cx="438991" cy="292204"/>
          </a:xfrm>
          <a:prstGeom prst="rect">
            <a:avLst/>
          </a:prstGeom>
        </p:spPr>
      </p:pic>
      <p:pic>
        <p:nvPicPr>
          <p:cNvPr id="25" name="Picture 24" descr="A red apple with a green leaf&#10;&#10;Description automatically generated with medium confidence">
            <a:extLst>
              <a:ext uri="{FF2B5EF4-FFF2-40B4-BE49-F238E27FC236}">
                <a16:creationId xmlns:a16="http://schemas.microsoft.com/office/drawing/2014/main" id="{71D2F3C0-8B94-B646-A191-140316F825A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2421113" y="4621449"/>
            <a:ext cx="362519" cy="368859"/>
          </a:xfrm>
          <a:prstGeom prst="rect">
            <a:avLst/>
          </a:prstGeom>
        </p:spPr>
      </p:pic>
      <p:pic>
        <p:nvPicPr>
          <p:cNvPr id="26" name="Picture 25" descr="Shape&#10;&#10;Description automatically generated with medium confidence">
            <a:extLst>
              <a:ext uri="{FF2B5EF4-FFF2-40B4-BE49-F238E27FC236}">
                <a16:creationId xmlns:a16="http://schemas.microsoft.com/office/drawing/2014/main" id="{0F1028D3-3C58-3848-884B-9097B5412A97}"/>
              </a:ext>
            </a:extLst>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2995757" y="4673338"/>
            <a:ext cx="363939" cy="329250"/>
          </a:xfrm>
          <a:prstGeom prst="rect">
            <a:avLst/>
          </a:prstGeom>
        </p:spPr>
      </p:pic>
      <p:pic>
        <p:nvPicPr>
          <p:cNvPr id="27" name="Picture 26" descr="A picture containing shape&#10;&#10;Description automatically generated">
            <a:extLst>
              <a:ext uri="{FF2B5EF4-FFF2-40B4-BE49-F238E27FC236}">
                <a16:creationId xmlns:a16="http://schemas.microsoft.com/office/drawing/2014/main" id="{7B04090B-D6D1-3544-8ED2-3BE33E450730}"/>
              </a:ext>
            </a:extLst>
          </p:cNvPr>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2147723" y="4685353"/>
            <a:ext cx="245846" cy="307910"/>
          </a:xfrm>
          <a:prstGeom prst="rect">
            <a:avLst/>
          </a:prstGeom>
        </p:spPr>
      </p:pic>
      <p:pic>
        <p:nvPicPr>
          <p:cNvPr id="29" name="Picture 28" descr="Shape&#10;&#10;Description automatically generated with medium confidence">
            <a:extLst>
              <a:ext uri="{FF2B5EF4-FFF2-40B4-BE49-F238E27FC236}">
                <a16:creationId xmlns:a16="http://schemas.microsoft.com/office/drawing/2014/main" id="{E47A000C-70A2-0544-A45F-4CBAD64EF554}"/>
              </a:ext>
            </a:extLst>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2135560" y="5051249"/>
            <a:ext cx="586310" cy="293156"/>
          </a:xfrm>
          <a:prstGeom prst="rect">
            <a:avLst/>
          </a:prstGeom>
        </p:spPr>
      </p:pic>
      <p:pic>
        <p:nvPicPr>
          <p:cNvPr id="30" name="Picture 29" descr="A picture containing umbrella, accessory, rain&#10;&#10;Description automatically generated">
            <a:extLst>
              <a:ext uri="{FF2B5EF4-FFF2-40B4-BE49-F238E27FC236}">
                <a16:creationId xmlns:a16="http://schemas.microsoft.com/office/drawing/2014/main" id="{942FA090-D58F-3342-941C-6F5B7DBADA7E}"/>
              </a:ext>
            </a:extLst>
          </p:cNvPr>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2126951" y="5820911"/>
            <a:ext cx="373503" cy="324480"/>
          </a:xfrm>
          <a:prstGeom prst="rect">
            <a:avLst/>
          </a:prstGeom>
        </p:spPr>
      </p:pic>
      <p:pic>
        <p:nvPicPr>
          <p:cNvPr id="31" name="Picture 30" descr="A group of people sitting at desks in a classroom&#10;&#10;Description automatically generated with medium confidence">
            <a:extLst>
              <a:ext uri="{FF2B5EF4-FFF2-40B4-BE49-F238E27FC236}">
                <a16:creationId xmlns:a16="http://schemas.microsoft.com/office/drawing/2014/main" id="{623196F6-7B74-4B4E-9B8F-294050CE2E4D}"/>
              </a:ext>
            </a:extLst>
          </p:cNvPr>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2771101" y="5425311"/>
            <a:ext cx="594776" cy="252780"/>
          </a:xfrm>
          <a:prstGeom prst="rect">
            <a:avLst/>
          </a:prstGeom>
        </p:spPr>
      </p:pic>
      <p:pic>
        <p:nvPicPr>
          <p:cNvPr id="32" name="Picture 31" descr="A picture containing text&#10;&#10;Description automatically generated">
            <a:extLst>
              <a:ext uri="{FF2B5EF4-FFF2-40B4-BE49-F238E27FC236}">
                <a16:creationId xmlns:a16="http://schemas.microsoft.com/office/drawing/2014/main" id="{9E2E349F-52A0-B046-AF7B-52204BF346B0}"/>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3199901" y="5709100"/>
            <a:ext cx="291111" cy="366034"/>
          </a:xfrm>
          <a:prstGeom prst="rect">
            <a:avLst/>
          </a:prstGeom>
        </p:spPr>
      </p:pic>
      <p:pic>
        <p:nvPicPr>
          <p:cNvPr id="33" name="Picture 32" descr="A picture containing chart&#10;&#10;Description automatically generated">
            <a:extLst>
              <a:ext uri="{FF2B5EF4-FFF2-40B4-BE49-F238E27FC236}">
                <a16:creationId xmlns:a16="http://schemas.microsoft.com/office/drawing/2014/main" id="{D7917CC5-9EA7-E34B-97FA-DE72A4E05AF4}"/>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2169697" y="5438670"/>
            <a:ext cx="325903" cy="325903"/>
          </a:xfrm>
          <a:prstGeom prst="rect">
            <a:avLst/>
          </a:prstGeom>
        </p:spPr>
      </p:pic>
      <p:pic>
        <p:nvPicPr>
          <p:cNvPr id="34" name="Picture 33" descr="Diagram&#10;&#10;Description automatically generated">
            <a:extLst>
              <a:ext uri="{FF2B5EF4-FFF2-40B4-BE49-F238E27FC236}">
                <a16:creationId xmlns:a16="http://schemas.microsoft.com/office/drawing/2014/main" id="{44AD3DEC-2E5F-9240-854F-8BBB326BF47B}"/>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594645" y="5728986"/>
            <a:ext cx="466446" cy="346595"/>
          </a:xfrm>
          <a:prstGeom prst="rect">
            <a:avLst/>
          </a:prstGeom>
        </p:spPr>
      </p:pic>
      <p:pic>
        <p:nvPicPr>
          <p:cNvPr id="35" name="Picture 34">
            <a:extLst>
              <a:ext uri="{FF2B5EF4-FFF2-40B4-BE49-F238E27FC236}">
                <a16:creationId xmlns:a16="http://schemas.microsoft.com/office/drawing/2014/main" id="{D8130B10-6C88-4495-9B5D-FBCA7AF7FCFD}"/>
              </a:ext>
            </a:extLst>
          </p:cNvPr>
          <p:cNvPicPr>
            <a:picLocks noChangeAspect="1"/>
          </p:cNvPicPr>
          <p:nvPr/>
        </p:nvPicPr>
        <p:blipFill>
          <a:blip r:embed="rId53" cstate="print">
            <a:extLst>
              <a:ext uri="{28A0092B-C50C-407E-A947-70E740481C1C}">
                <a14:useLocalDpi xmlns:a14="http://schemas.microsoft.com/office/drawing/2010/main" val="0"/>
              </a:ext>
            </a:extLst>
          </a:blip>
          <a:srcRect/>
          <a:stretch/>
        </p:blipFill>
        <p:spPr>
          <a:xfrm>
            <a:off x="2999656" y="4994846"/>
            <a:ext cx="253886" cy="339576"/>
          </a:xfrm>
          <a:prstGeom prst="rect">
            <a:avLst/>
          </a:prstGeom>
        </p:spPr>
      </p:pic>
      <p:pic>
        <p:nvPicPr>
          <p:cNvPr id="36" name="Picture 4" descr="Pune, India, Asia, Apartment Building, City, Flats">
            <a:extLst>
              <a:ext uri="{FF2B5EF4-FFF2-40B4-BE49-F238E27FC236}">
                <a16:creationId xmlns:a16="http://schemas.microsoft.com/office/drawing/2014/main" id="{003346E7-D3F2-4E1A-8591-542385AF7ACA}"/>
              </a:ext>
            </a:extLst>
          </p:cNvPr>
          <p:cNvPicPr>
            <a:picLocks noChangeAspect="1" noChangeArrowheads="1"/>
          </p:cNvPicPr>
          <p:nvPr/>
        </p:nvPicPr>
        <p:blipFill>
          <a:blip r:embed="rId54" cstate="print">
            <a:extLst>
              <a:ext uri="{28A0092B-C50C-407E-A947-70E740481C1C}">
                <a14:useLocalDpi xmlns:a14="http://schemas.microsoft.com/office/drawing/2010/main" val="0"/>
              </a:ext>
            </a:extLst>
          </a:blip>
          <a:srcRect/>
          <a:stretch>
            <a:fillRect/>
          </a:stretch>
        </p:blipFill>
        <p:spPr bwMode="auto">
          <a:xfrm>
            <a:off x="2616041" y="3913143"/>
            <a:ext cx="383615" cy="57542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2</TotalTime>
  <Words>1516</Words>
  <Application>Microsoft Office PowerPoint</Application>
  <PresentationFormat>Widescreen</PresentationFormat>
  <Paragraphs>172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Wingdings</vt:lpstr>
      <vt:lpstr>DD</vt:lpstr>
      <vt:lpstr>Usage of Articles</vt:lpstr>
      <vt:lpstr>Fill in the blanks with ‘a’ or ‘an’.</vt:lpstr>
      <vt:lpstr>Exercise 2</vt:lpstr>
      <vt:lpstr>Exercise 2</vt:lpstr>
      <vt:lpstr>Exercise 3</vt:lpstr>
      <vt:lpstr>Exercise 3</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Rupesh Dora</cp:lastModifiedBy>
  <cp:revision>82</cp:revision>
  <dcterms:created xsi:type="dcterms:W3CDTF">2020-08-28T09:38:22Z</dcterms:created>
  <dcterms:modified xsi:type="dcterms:W3CDTF">2021-12-13T05:12:38Z</dcterms:modified>
</cp:coreProperties>
</file>