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jhd23aULjp/MU+c9ht1oUutg+Qq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71D"/>
    <a:srgbClr val="433456"/>
    <a:srgbClr val="FFEA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8669BB-84DC-41C5-A2A4-83DDC0B095C4}">
  <a:tblStyle styleId="{598669BB-84DC-41C5-A2A4-83DDC0B095C4}"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DEEE8"/>
          </a:solidFill>
        </a:fill>
      </a:tcStyle>
    </a:wholeTbl>
    <a:band1H>
      <a:tcTxStyle/>
      <a:tcStyle>
        <a:tcBdr/>
        <a:fill>
          <a:solidFill>
            <a:srgbClr val="FCDCCE"/>
          </a:solidFill>
        </a:fill>
      </a:tcStyle>
    </a:band1H>
    <a:band2H>
      <a:tcTxStyle/>
      <a:tcStyle>
        <a:tcBdr/>
      </a:tcStyle>
    </a:band2H>
    <a:band1V>
      <a:tcTxStyle/>
      <a:tcStyle>
        <a:tcBdr/>
        <a:fill>
          <a:solidFill>
            <a:srgbClr val="FCDCCE"/>
          </a:solidFill>
        </a:fill>
      </a:tcStyle>
    </a:band1V>
    <a:band2V>
      <a:tcTxStyle/>
      <a:tcStyle>
        <a:tcBdr/>
      </a:tcStyle>
    </a:band2V>
    <a:lastCol>
      <a:tcTxStyle b="on" i="off">
        <a:font>
          <a:latin typeface="Calibri"/>
          <a:ea typeface="Calibri"/>
          <a:cs typeface="Calibri"/>
        </a:font>
        <a:schemeClr val="lt1"/>
      </a:tcTxStyle>
      <a:tcStyle>
        <a:tcBdr/>
        <a:fill>
          <a:solidFill>
            <a:schemeClr val="accent6"/>
          </a:solidFill>
        </a:fill>
      </a:tcStyle>
    </a:lastCol>
    <a:firstCol>
      <a:tcTxStyle b="on" i="off">
        <a:font>
          <a:latin typeface="Calibri"/>
          <a:ea typeface="Calibri"/>
          <a:cs typeface="Calibri"/>
        </a:font>
        <a:schemeClr val="lt1"/>
      </a:tcTxStyle>
      <a:tcStyle>
        <a:tcBdr/>
        <a:fill>
          <a:solidFill>
            <a:schemeClr val="accent6"/>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6"/>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6"/>
          </a:solidFill>
        </a:fill>
      </a:tcStyle>
    </a:firstRow>
    <a:neCell>
      <a:tcTxStyle/>
      <a:tcStyle>
        <a:tcBdr/>
      </a:tcStyle>
    </a:neCell>
    <a:nwCell>
      <a:tcTxStyle/>
      <a:tcStyle>
        <a:tcBdr/>
      </a:tcStyle>
    </a:nwCell>
  </a:tblStyle>
  <a:tblStyle styleId="{924E793B-B9CC-46AE-8FEC-E8D30E63B4C2}"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a:tcStyle>
        <a:tcBdr/>
        <a:fill>
          <a:solidFill>
            <a:srgbClr val="CFD7E7"/>
          </a:solidFill>
        </a:fill>
      </a:tcStyle>
    </a:band1H>
    <a:band2H>
      <a:tcTxStyle/>
      <a:tcStyle>
        <a:tcBdr/>
      </a:tcStyle>
    </a:band2H>
    <a:band1V>
      <a:tcTxStyle/>
      <a:tcStyle>
        <a:tcBdr/>
        <a:fill>
          <a:solidFill>
            <a:srgbClr val="CFD7E7"/>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578" autoAdjust="0"/>
  </p:normalViewPr>
  <p:slideViewPr>
    <p:cSldViewPr snapToGrid="0">
      <p:cViewPr>
        <p:scale>
          <a:sx n="104" d="100"/>
          <a:sy n="104" d="100"/>
        </p:scale>
        <p:origin x="316" y="-3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IN"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2" name="Google Shape;32;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r>
              <a:rPr lang="en-IN"/>
              <a:t>&lt;writing&gt; &lt;https://pixabay.com/illustrations/writing-hand-writing-hand-pen-1891073/&gt;</a:t>
            </a:r>
            <a:endParaRPr/>
          </a:p>
        </p:txBody>
      </p:sp>
      <p:sp>
        <p:nvSpPr>
          <p:cNvPr id="33" name="Google Shape;33;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g106643708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9" name="Google Shape;39;g10664370885_0_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marR="0" lvl="0" indent="0" algn="l" rtl="0">
              <a:lnSpc>
                <a:spcPct val="100000"/>
              </a:lnSpc>
              <a:spcBef>
                <a:spcPts val="0"/>
              </a:spcBef>
              <a:spcAft>
                <a:spcPts val="0"/>
              </a:spcAft>
              <a:buClr>
                <a:schemeClr val="dk1"/>
              </a:buClr>
              <a:buSzPts val="1200"/>
              <a:buFont typeface="Calibri"/>
              <a:buNone/>
            </a:pPr>
            <a:r>
              <a:rPr lang="en-IN"/>
              <a:t>&lt;picnic&gt; &lt;SSSVV&gt;</a:t>
            </a:r>
            <a:endParaRPr/>
          </a:p>
          <a:p>
            <a:pPr marL="0" lvl="0" indent="0" algn="l" rtl="0">
              <a:spcBef>
                <a:spcPts val="0"/>
              </a:spcBef>
              <a:spcAft>
                <a:spcPts val="0"/>
              </a:spcAft>
              <a:buNone/>
            </a:pPr>
            <a:endParaRPr/>
          </a:p>
        </p:txBody>
      </p:sp>
      <p:sp>
        <p:nvSpPr>
          <p:cNvPr id="40" name="Google Shape;40;g10664370885_0_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6" name="Google Shape;46;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r>
              <a:rPr lang="en-IN"/>
              <a:t>&lt;thinking&gt; &lt;https://pixabay.com/vectors/thinking-outside-the-box-33399/&gt;</a:t>
            </a:r>
            <a:endParaRPr/>
          </a:p>
        </p:txBody>
      </p:sp>
      <p:sp>
        <p:nvSpPr>
          <p:cNvPr id="47" name="Google Shape;47;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0664370885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g10664370885_0_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r>
              <a:rPr lang="en-IN"/>
              <a:t>&lt;picnic&gt; &lt;SSSVV&gt;</a:t>
            </a:r>
            <a:endParaRPr/>
          </a:p>
        </p:txBody>
      </p:sp>
      <p:sp>
        <p:nvSpPr>
          <p:cNvPr id="63" name="Google Shape;63;g10664370885_0_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4" name="Google Shape;54;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r>
              <a:rPr lang="en-IN"/>
              <a:t>&lt;picnic&gt; &lt;SSSVV&gt;</a:t>
            </a:r>
            <a:endParaRPr/>
          </a:p>
        </p:txBody>
      </p:sp>
      <p:sp>
        <p:nvSpPr>
          <p:cNvPr id="55" name="Google Shape;55;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0" name="Google Shape;70;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marR="0" lvl="0" indent="0" algn="l" rtl="0">
              <a:lnSpc>
                <a:spcPct val="100000"/>
              </a:lnSpc>
              <a:spcBef>
                <a:spcPts val="0"/>
              </a:spcBef>
              <a:spcAft>
                <a:spcPts val="0"/>
              </a:spcAft>
              <a:buClr>
                <a:schemeClr val="dk1"/>
              </a:buClr>
              <a:buSzPts val="1200"/>
              <a:buFont typeface="Calibri"/>
              <a:buNone/>
            </a:pPr>
            <a:r>
              <a:rPr lang="en-IN"/>
              <a:t>&lt;picnic&gt; &lt;SSSVV&gt;</a:t>
            </a:r>
            <a:endParaRPr/>
          </a:p>
          <a:p>
            <a:pPr marL="0" lvl="0" indent="0" algn="l" rtl="0">
              <a:spcBef>
                <a:spcPts val="0"/>
              </a:spcBef>
              <a:spcAft>
                <a:spcPts val="0"/>
              </a:spcAft>
              <a:buNone/>
            </a:pPr>
            <a:endParaRPr/>
          </a:p>
        </p:txBody>
      </p:sp>
      <p:sp>
        <p:nvSpPr>
          <p:cNvPr id="71" name="Google Shape;71;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5" name="Google Shape;85;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marR="0" lvl="0" indent="0" algn="l" rtl="0">
              <a:lnSpc>
                <a:spcPct val="100000"/>
              </a:lnSpc>
              <a:spcBef>
                <a:spcPts val="0"/>
              </a:spcBef>
              <a:spcAft>
                <a:spcPts val="0"/>
              </a:spcAft>
              <a:buClr>
                <a:schemeClr val="dk1"/>
              </a:buClr>
              <a:buSzPts val="1200"/>
              <a:buFont typeface="Calibri"/>
              <a:buNone/>
            </a:pPr>
            <a:r>
              <a:rPr lang="en-IN"/>
              <a:t>&lt;picnic&gt; &lt;SSSVV&gt;</a:t>
            </a:r>
            <a:endParaRPr/>
          </a:p>
          <a:p>
            <a:pPr marL="0" lvl="0" indent="0" algn="l" rtl="0">
              <a:spcBef>
                <a:spcPts val="0"/>
              </a:spcBef>
              <a:spcAft>
                <a:spcPts val="0"/>
              </a:spcAft>
              <a:buNone/>
            </a:pPr>
            <a:endParaRPr/>
          </a:p>
        </p:txBody>
      </p:sp>
      <p:sp>
        <p:nvSpPr>
          <p:cNvPr id="86" name="Google Shape;86;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4" name="Google Shape;94;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Notes for Teacher</a:t>
            </a:r>
            <a:r>
              <a:rPr lang="en-IN" sz="1200" b="0" i="0" u="none" strike="noStrike">
                <a:solidFill>
                  <a:schemeClr val="dk1"/>
                </a:solidFill>
                <a:latin typeface="Calibri"/>
                <a:ea typeface="Calibri"/>
                <a:cs typeface="Calibri"/>
                <a:sym typeface="Calibri"/>
              </a:rPr>
              <a:t> - &lt; Information for further reference or explanation &gt;</a:t>
            </a:r>
            <a:endParaRPr b="0"/>
          </a:p>
          <a:p>
            <a:pPr marL="0" lvl="0" indent="0" algn="l" rtl="0">
              <a:spcBef>
                <a:spcPts val="0"/>
              </a:spcBef>
              <a:spcAft>
                <a:spcPts val="0"/>
              </a:spcAft>
              <a:buNone/>
            </a:pPr>
            <a:br>
              <a:rPr lang="en-IN" b="0"/>
            </a:br>
            <a:r>
              <a:rPr lang="en-IN" sz="1200" b="1" i="0" u="none" strike="noStrike">
                <a:solidFill>
                  <a:schemeClr val="dk1"/>
                </a:solidFill>
                <a:latin typeface="Calibri"/>
                <a:ea typeface="Calibri"/>
                <a:cs typeface="Calibri"/>
                <a:sym typeface="Calibri"/>
              </a:rPr>
              <a:t>Suggestions: </a:t>
            </a:r>
            <a:r>
              <a:rPr lang="en-IN" sz="1200" b="0" i="0" u="none" strike="noStrike">
                <a:solidFill>
                  <a:schemeClr val="dk1"/>
                </a:solidFill>
                <a:latin typeface="Calibri"/>
                <a:ea typeface="Calibri"/>
                <a:cs typeface="Calibri"/>
                <a:sym typeface="Calibri"/>
              </a:rPr>
              <a:t>&lt;Ideas/ Images/ Animations / Others – To make better representation of the content &gt;</a:t>
            </a:r>
            <a:br>
              <a:rPr lang="en-IN" sz="1200" b="0" i="0" u="none" strike="noStrike">
                <a:solidFill>
                  <a:schemeClr val="dk1"/>
                </a:solidFill>
                <a:latin typeface="Calibri"/>
                <a:ea typeface="Calibri"/>
                <a:cs typeface="Calibri"/>
                <a:sym typeface="Calibri"/>
              </a:rPr>
            </a:br>
            <a:endParaRPr b="0"/>
          </a:p>
          <a:p>
            <a:pPr marL="0" lvl="0" indent="0" algn="l" rtl="0">
              <a:spcBef>
                <a:spcPts val="0"/>
              </a:spcBef>
              <a:spcAft>
                <a:spcPts val="0"/>
              </a:spcAft>
              <a:buNone/>
            </a:pPr>
            <a:r>
              <a:rPr lang="en-IN" sz="1200" b="1" i="0" u="none" strike="noStrike">
                <a:solidFill>
                  <a:schemeClr val="dk1"/>
                </a:solidFill>
                <a:latin typeface="Calibri"/>
                <a:ea typeface="Calibri"/>
                <a:cs typeface="Calibri"/>
                <a:sym typeface="Calibri"/>
              </a:rPr>
              <a:t>Source of Multimedia used in this slide - </a:t>
            </a:r>
            <a:r>
              <a:rPr lang="en-IN" sz="1200" b="0" i="0" u="none" strike="noStrike">
                <a:solidFill>
                  <a:schemeClr val="dk1"/>
                </a:solidFill>
                <a:latin typeface="Calibri"/>
                <a:ea typeface="Calibri"/>
                <a:cs typeface="Calibri"/>
                <a:sym typeface="Calibri"/>
              </a:rPr>
              <a:t> &lt;Please provide source URL where we find the image and the license agreement&gt; </a:t>
            </a:r>
            <a:endParaRPr b="0"/>
          </a:p>
          <a:p>
            <a:pPr marL="0" lvl="0" indent="0" algn="l" rtl="0">
              <a:spcBef>
                <a:spcPts val="0"/>
              </a:spcBef>
              <a:spcAft>
                <a:spcPts val="0"/>
              </a:spcAft>
              <a:buNone/>
            </a:pPr>
            <a:endParaRPr/>
          </a:p>
        </p:txBody>
      </p:sp>
      <p:sp>
        <p:nvSpPr>
          <p:cNvPr id="95" name="Google Shape;95;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IN"/>
              <a:t>8</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about:blank"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0"/>
        <p:cNvGrpSpPr/>
        <p:nvPr/>
      </p:nvGrpSpPr>
      <p:grpSpPr>
        <a:xfrm>
          <a:off x="0" y="0"/>
          <a:ext cx="0" cy="0"/>
          <a:chOff x="0" y="0"/>
          <a:chExt cx="0" cy="0"/>
        </a:xfrm>
      </p:grpSpPr>
      <p:sp>
        <p:nvSpPr>
          <p:cNvPr id="11" name="Google Shape;11;p8"/>
          <p:cNvSpPr txBox="1">
            <a:spLocks noGrp="1"/>
          </p:cNvSpPr>
          <p:nvPr>
            <p:ph type="ctrTitle"/>
          </p:nvPr>
        </p:nvSpPr>
        <p:spPr>
          <a:xfrm>
            <a:off x="914400" y="981069"/>
            <a:ext cx="10363200" cy="165584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8"/>
          <p:cNvSpPr txBox="1">
            <a:spLocks noGrp="1"/>
          </p:cNvSpPr>
          <p:nvPr>
            <p:ph type="subTitle" idx="1"/>
          </p:nvPr>
        </p:nvSpPr>
        <p:spPr>
          <a:xfrm>
            <a:off x="1828800" y="2996952"/>
            <a:ext cx="8534400" cy="1752600"/>
          </a:xfrm>
          <a:prstGeom prst="rect">
            <a:avLst/>
          </a:prstGeom>
          <a:noFill/>
          <a:ln>
            <a:noFill/>
          </a:ln>
        </p:spPr>
        <p:txBody>
          <a:bodyPr spcFirstLastPara="1" wrap="square" lIns="91425" tIns="45700" rIns="91425" bIns="45700" anchor="ctr" anchorCtr="0">
            <a:noAutofit/>
          </a:bodyPr>
          <a:lstStyle>
            <a:lvl1pPr marR="0" lvl="0" algn="ctr"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R="0" lvl="2"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R="0" lvl="3"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R="0" lvl="4"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R="0" lvl="5"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R="0" lvl="6"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R="0" lvl="7"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R="0" lvl="8"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3" name="Google Shape;13;p8">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4" name="Google Shape;14;p8"/>
          <p:cNvSpPr/>
          <p:nvPr/>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rgbClr val="08482B"/>
              </a:buClr>
              <a:buSzPts val="1400"/>
              <a:buFont typeface="Calibri"/>
              <a:buNone/>
            </a:pPr>
            <a:r>
              <a:rPr lang="en-IN" sz="1400" b="1" i="0" u="none" strike="noStrike" cap="none">
                <a:solidFill>
                  <a:srgbClr val="08482B"/>
                </a:solidFill>
                <a:latin typeface="Calibri"/>
                <a:ea typeface="Calibri"/>
                <a:cs typeface="Calibri"/>
                <a:sym typeface="Calibri"/>
              </a:rPr>
              <a:t>Integral Education</a:t>
            </a:r>
            <a:r>
              <a:rPr lang="en-IN" sz="1400" b="0" i="0" u="none" strike="noStrike" cap="none">
                <a:solidFill>
                  <a:srgbClr val="08482B"/>
                </a:solidFill>
                <a:latin typeface="Calibri"/>
                <a:ea typeface="Calibri"/>
                <a:cs typeface="Calibri"/>
                <a:sym typeface="Calibri"/>
              </a:rPr>
              <a:t> </a:t>
            </a:r>
            <a:r>
              <a:rPr lang="en-IN" sz="1400" b="1" i="0" u="none" strike="noStrike" cap="none">
                <a:solidFill>
                  <a:srgbClr val="002060"/>
                </a:solidFill>
                <a:latin typeface="Calibri"/>
                <a:ea typeface="Calibri"/>
                <a:cs typeface="Calibri"/>
                <a:sym typeface="Calibri"/>
              </a:rPr>
              <a:t>FOR  </a:t>
            </a:r>
            <a:r>
              <a:rPr lang="en-IN" sz="1400" b="1" i="0" u="none" strike="noStrike" cap="none">
                <a:solidFill>
                  <a:srgbClr val="C00000"/>
                </a:solidFill>
                <a:latin typeface="Calibri"/>
                <a:ea typeface="Calibri"/>
                <a:cs typeface="Calibri"/>
                <a:sym typeface="Calibri"/>
              </a:rPr>
              <a:t>ALL, </a:t>
            </a:r>
            <a:r>
              <a:rPr lang="en-IN" sz="1400" b="1" i="0" u="none" strike="noStrike" cap="none">
                <a:solidFill>
                  <a:srgbClr val="002060"/>
                </a:solidFill>
                <a:latin typeface="Calibri"/>
                <a:ea typeface="Calibri"/>
                <a:cs typeface="Calibri"/>
                <a:sym typeface="Calibri"/>
              </a:rPr>
              <a:t>BY</a:t>
            </a:r>
            <a:r>
              <a:rPr lang="en-IN" sz="1400" b="1" i="0" u="none" strike="noStrike" cap="none">
                <a:solidFill>
                  <a:srgbClr val="C00000"/>
                </a:solidFill>
                <a:latin typeface="Calibri"/>
                <a:ea typeface="Calibri"/>
                <a:cs typeface="Calibri"/>
                <a:sym typeface="Calibri"/>
              </a:rPr>
              <a:t> ALL</a:t>
            </a:r>
            <a:endParaRPr sz="1800" b="0" i="0" u="none" strike="noStrike" cap="none">
              <a:solidFill>
                <a:schemeClr val="dk1"/>
              </a:solidFill>
              <a:latin typeface="Calibri"/>
              <a:ea typeface="Calibri"/>
              <a:cs typeface="Calibri"/>
              <a:sym typeface="Calibri"/>
            </a:endParaRPr>
          </a:p>
        </p:txBody>
      </p:sp>
      <p:pic>
        <p:nvPicPr>
          <p:cNvPr id="15" name="Google Shape;15;p8" descr="A picture containing text, clock&#10;&#10;Description automatically generated"/>
          <p:cNvPicPr preferRelativeResize="0"/>
          <p:nvPr/>
        </p:nvPicPr>
        <p:blipFill rotWithShape="1">
          <a:blip r:embed="rId3">
            <a:alphaModFix/>
          </a:blip>
          <a:srcRect/>
          <a:stretch/>
        </p:blipFill>
        <p:spPr>
          <a:xfrm>
            <a:off x="66539" y="47740"/>
            <a:ext cx="902286" cy="957155"/>
          </a:xfrm>
          <a:prstGeom prst="rect">
            <a:avLst/>
          </a:prstGeom>
          <a:noFill/>
          <a:ln>
            <a:noFill/>
          </a:ln>
        </p:spPr>
      </p:pic>
      <p:pic>
        <p:nvPicPr>
          <p:cNvPr id="16" name="Google Shape;16;p8" descr="A picture containing text, light&#10;&#10;Description automatically generated"/>
          <p:cNvPicPr preferRelativeResize="0"/>
          <p:nvPr/>
        </p:nvPicPr>
        <p:blipFill rotWithShape="1">
          <a:blip r:embed="rId4">
            <a:alphaModFix/>
          </a:blip>
          <a:srcRect/>
          <a:stretch/>
        </p:blipFill>
        <p:spPr>
          <a:xfrm>
            <a:off x="11064552" y="5924470"/>
            <a:ext cx="914479" cy="914479"/>
          </a:xfrm>
          <a:prstGeom prst="rect">
            <a:avLst/>
          </a:prstGeom>
          <a:noFill/>
          <a:ln>
            <a:noFill/>
          </a:ln>
        </p:spPr>
      </p:pic>
      <p:pic>
        <p:nvPicPr>
          <p:cNvPr id="17" name="Google Shape;17;p8" descr="Calendar&#10;&#10;Description automatically generated with low confidence"/>
          <p:cNvPicPr preferRelativeResize="0"/>
          <p:nvPr/>
        </p:nvPicPr>
        <p:blipFill rotWithShape="1">
          <a:blip r:embed="rId5">
            <a:alphaModFix/>
          </a:blip>
          <a:srcRect/>
          <a:stretch/>
        </p:blipFill>
        <p:spPr>
          <a:xfrm>
            <a:off x="11138893" y="66030"/>
            <a:ext cx="963251" cy="938865"/>
          </a:xfrm>
          <a:prstGeom prst="rect">
            <a:avLst/>
          </a:prstGeom>
          <a:noFill/>
          <a:ln>
            <a:noFill/>
          </a:ln>
        </p:spPr>
      </p:pic>
      <p:sp>
        <p:nvSpPr>
          <p:cNvPr id="18" name="Google Shape;18;p8"/>
          <p:cNvSpPr txBox="1"/>
          <p:nvPr/>
        </p:nvSpPr>
        <p:spPr>
          <a:xfrm>
            <a:off x="1550132" y="5293602"/>
            <a:ext cx="9091736" cy="1215717"/>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IN" sz="800" b="0" i="0" u="sng" strike="noStrike" cap="none">
                <a:solidFill>
                  <a:schemeClr val="dk1"/>
                </a:solidFill>
                <a:latin typeface="Calibri"/>
                <a:ea typeface="Calibri"/>
                <a:cs typeface="Calibri"/>
                <a:sym typeface="Calibri"/>
              </a:rPr>
              <a:t>COPYRIGHT NOTICE</a:t>
            </a:r>
            <a:endParaRPr sz="800" b="0" i="0" u="none" strike="noStrike" cap="none">
              <a:solidFill>
                <a:schemeClr val="dk1"/>
              </a:solidFill>
              <a:latin typeface="Calibri"/>
              <a:ea typeface="Calibri"/>
              <a:cs typeface="Calibri"/>
              <a:sym typeface="Calibri"/>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Strictly not for Commercial use.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Provided on ‘as is’ basis with no warranties of any kind.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that falls in Public Domain or common Knowledge facts can be used freely.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Some of the contents are owned by the Third parties and are used in compliance with their licensing conditions. Any one infringing the Copyright of such Third parties will be doing so at their own risks and costs. </a:t>
            </a:r>
            <a:endParaRPr/>
          </a:p>
          <a:p>
            <a:pPr marL="0" marR="0" lvl="0" indent="-50800" algn="ctr" rtl="0">
              <a:spcBef>
                <a:spcPts val="600"/>
              </a:spcBef>
              <a:spcAft>
                <a:spcPts val="0"/>
              </a:spcAft>
              <a:buClr>
                <a:schemeClr val="dk1"/>
              </a:buClr>
              <a:buSzPts val="800"/>
              <a:buFont typeface="Noto Sans Symbols"/>
              <a:buChar char="✔"/>
            </a:pPr>
            <a:r>
              <a:rPr lang="en-IN" sz="800" b="0" i="0" u="none" strike="noStrike" cap="none">
                <a:solidFill>
                  <a:schemeClr val="dk1"/>
                </a:solidFill>
                <a:latin typeface="Calibri"/>
                <a:ea typeface="Calibri"/>
                <a:cs typeface="Calibri"/>
                <a:sym typeface="Calibri"/>
              </a:rPr>
              <a:t>Content can be downloaded and used for Personal, educational and informational purposes only.  Any attempt to remove, alter, circumvent or  distort  the data that is accessed Is Illegal and strictly prohibited.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9"/>
        <p:cNvGrpSpPr/>
        <p:nvPr/>
      </p:nvGrpSpPr>
      <p:grpSpPr>
        <a:xfrm>
          <a:off x="0" y="0"/>
          <a:ext cx="0" cy="0"/>
          <a:chOff x="0" y="0"/>
          <a:chExt cx="0" cy="0"/>
        </a:xfrm>
      </p:grpSpPr>
      <p:sp>
        <p:nvSpPr>
          <p:cNvPr id="20" name="Google Shape;20;p9"/>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1" name="Google Shape;21;p9">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22" name="Google Shape;22;p9"/>
          <p:cNvSpPr txBox="1">
            <a:spLocks noGrp="1"/>
          </p:cNvSpPr>
          <p:nvPr>
            <p:ph type="body" idx="1"/>
          </p:nvPr>
        </p:nvSpPr>
        <p:spPr>
          <a:xfrm>
            <a:off x="857251" y="1214438"/>
            <a:ext cx="10668000" cy="4786312"/>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3" name="Google Shape;23;p9" descr="A picture containing text, light&#10;&#10;Description automatically generated"/>
          <p:cNvPicPr preferRelativeResize="0"/>
          <p:nvPr/>
        </p:nvPicPr>
        <p:blipFill rotWithShape="1">
          <a:blip r:embed="rId3">
            <a:alphaModFix/>
          </a:blip>
          <a:srcRect/>
          <a:stretch/>
        </p:blipFill>
        <p:spPr>
          <a:xfrm>
            <a:off x="11064552" y="5924470"/>
            <a:ext cx="914479" cy="914479"/>
          </a:xfrm>
          <a:prstGeom prst="rect">
            <a:avLst/>
          </a:prstGeom>
          <a:noFill/>
          <a:ln>
            <a:noFill/>
          </a:ln>
        </p:spPr>
      </p:pic>
      <p:pic>
        <p:nvPicPr>
          <p:cNvPr id="24" name="Google Shape;24;p9" descr="Calendar&#10;&#10;Description automatically generated with low confidence"/>
          <p:cNvPicPr preferRelativeResize="0"/>
          <p:nvPr/>
        </p:nvPicPr>
        <p:blipFill rotWithShape="1">
          <a:blip r:embed="rId4">
            <a:alphaModFix/>
          </a:blip>
          <a:srcRect/>
          <a:stretch/>
        </p:blipFill>
        <p:spPr>
          <a:xfrm>
            <a:off x="11138893" y="66030"/>
            <a:ext cx="963251" cy="93886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sp>
        <p:nvSpPr>
          <p:cNvPr id="26" name="Google Shape;26;p10"/>
          <p:cNvSpPr txBox="1">
            <a:spLocks noGrp="1"/>
          </p:cNvSpPr>
          <p:nvPr>
            <p:ph type="title"/>
          </p:nvPr>
        </p:nvSpPr>
        <p:spPr>
          <a:xfrm>
            <a:off x="952464" y="-24"/>
            <a:ext cx="10363200" cy="500042"/>
          </a:xfrm>
          <a:prstGeom prst="rect">
            <a:avLst/>
          </a:prstGeom>
          <a:noFill/>
          <a:ln>
            <a:noFill/>
          </a:ln>
        </p:spPr>
        <p:txBody>
          <a:bodyPr spcFirstLastPara="1" wrap="square" lIns="91425" tIns="45700" rIns="91425" bIns="45700" anchor="t" anchorCtr="0">
            <a:normAutofit/>
          </a:bodyPr>
          <a:lstStyle>
            <a:lvl1pPr marR="0" lvl="0" algn="ctr" rtl="0">
              <a:spcBef>
                <a:spcPts val="0"/>
              </a:spcBef>
              <a:spcAft>
                <a:spcPts val="0"/>
              </a:spcAft>
              <a:buClr>
                <a:schemeClr val="dk1"/>
              </a:buClr>
              <a:buSzPts val="3600"/>
              <a:buFont typeface="Calibri"/>
              <a:buNone/>
              <a:defRPr sz="36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Google Shape;27;p10">
            <a:hlinkClick r:id="rId2"/>
          </p:cNvPr>
          <p:cNvSpPr/>
          <p:nvPr/>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Clr>
                <a:srgbClr val="0000CC"/>
              </a:buClr>
              <a:buSzPts val="1100"/>
              <a:buFont typeface="Calibri"/>
              <a:buNone/>
            </a:pPr>
            <a:r>
              <a:rPr lang="en-IN"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28" name="Google Shape;28;p10" descr="A picture containing text, light&#10;&#10;Description automatically generated"/>
          <p:cNvPicPr preferRelativeResize="0"/>
          <p:nvPr/>
        </p:nvPicPr>
        <p:blipFill rotWithShape="1">
          <a:blip r:embed="rId3">
            <a:alphaModFix/>
          </a:blip>
          <a:srcRect/>
          <a:stretch/>
        </p:blipFill>
        <p:spPr>
          <a:xfrm>
            <a:off x="11064552" y="5924470"/>
            <a:ext cx="914479" cy="914479"/>
          </a:xfrm>
          <a:prstGeom prst="rect">
            <a:avLst/>
          </a:prstGeom>
          <a:noFill/>
          <a:ln>
            <a:noFill/>
          </a:ln>
        </p:spPr>
      </p:pic>
      <p:pic>
        <p:nvPicPr>
          <p:cNvPr id="29" name="Google Shape;29;p10" descr="Calendar&#10;&#10;Description automatically generated with low confidence"/>
          <p:cNvPicPr preferRelativeResize="0"/>
          <p:nvPr/>
        </p:nvPicPr>
        <p:blipFill rotWithShape="1">
          <a:blip r:embed="rId4">
            <a:alphaModFix/>
          </a:blip>
          <a:srcRect/>
          <a:stretch/>
        </p:blipFill>
        <p:spPr>
          <a:xfrm>
            <a:off x="11138893" y="66030"/>
            <a:ext cx="963251" cy="938865"/>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illustrations/writing-hand-writing-hand-pen-1891073/" TargetMode="External"/><Relationship Id="rId7"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hyperlink" Target="https://pixabay.com/vectors/thinking-outside-the-box-3339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Google Shape;35;p1"/>
          <p:cNvSpPr txBox="1">
            <a:spLocks noGrp="1"/>
          </p:cNvSpPr>
          <p:nvPr>
            <p:ph type="ctrTitle"/>
          </p:nvPr>
        </p:nvSpPr>
        <p:spPr>
          <a:xfrm>
            <a:off x="4511824" y="2132856"/>
            <a:ext cx="6621760" cy="1655843"/>
          </a:xfrm>
          <a:prstGeom prst="rect">
            <a:avLst/>
          </a:prstGeom>
          <a:noFill/>
          <a:ln w="9525" cap="flat" cmpd="sng">
            <a:solidFill>
              <a:srgbClr val="FF0000"/>
            </a:solidFill>
            <a:prstDash val="solid"/>
            <a:round/>
            <a:headEnd type="none" w="sm" len="sm"/>
            <a:tailEnd type="none" w="sm" len="sm"/>
          </a:ln>
        </p:spPr>
        <p:txBody>
          <a:bodyPr spcFirstLastPara="1" wrap="square" lIns="91425" tIns="45700" rIns="91425" bIns="45700" anchor="ctr" anchorCtr="0">
            <a:noAutofit/>
          </a:bodyPr>
          <a:lstStyle/>
          <a:p>
            <a:pPr marL="0" lvl="0" indent="0" algn="ctr" rtl="0">
              <a:spcBef>
                <a:spcPts val="0"/>
              </a:spcBef>
              <a:spcAft>
                <a:spcPts val="0"/>
              </a:spcAft>
              <a:buClr>
                <a:schemeClr val="dk1"/>
              </a:buClr>
              <a:buSzPts val="5400"/>
              <a:buFont typeface="Calibri"/>
              <a:buNone/>
            </a:pPr>
            <a:r>
              <a:rPr lang="en-IN" b="1" dirty="0"/>
              <a:t>Skill Of Paragraph Writing</a:t>
            </a:r>
            <a:endParaRPr dirty="0"/>
          </a:p>
        </p:txBody>
      </p:sp>
      <p:pic>
        <p:nvPicPr>
          <p:cNvPr id="36" name="Google Shape;36;p1" descr="A picture containing person, hand, dark&#10;&#10;Description automatically generated"/>
          <p:cNvPicPr preferRelativeResize="0"/>
          <p:nvPr/>
        </p:nvPicPr>
        <p:blipFill rotWithShape="1">
          <a:blip r:embed="rId3">
            <a:alphaModFix/>
          </a:blip>
          <a:srcRect t="25850" b="22700"/>
          <a:stretch/>
        </p:blipFill>
        <p:spPr>
          <a:xfrm>
            <a:off x="1005260" y="1605583"/>
            <a:ext cx="3506564" cy="2710388"/>
          </a:xfrm>
          <a:prstGeom prst="rect">
            <a:avLst/>
          </a:prstGeom>
          <a:noFill/>
          <a:ln w="9525" cap="flat" cmpd="sng">
            <a:solidFill>
              <a:srgbClr val="FF0000"/>
            </a:solidFill>
            <a:prstDash val="solid"/>
            <a:round/>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Google Shape;42;g10664370885_0_1"/>
          <p:cNvSpPr txBox="1">
            <a:spLocks noGrp="1"/>
          </p:cNvSpPr>
          <p:nvPr>
            <p:ph type="title"/>
          </p:nvPr>
        </p:nvSpPr>
        <p:spPr>
          <a:xfrm>
            <a:off x="1447806" y="249214"/>
            <a:ext cx="9296400" cy="6540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Observe this picture</a:t>
            </a:r>
            <a:endParaRPr u="sng" dirty="0"/>
          </a:p>
        </p:txBody>
      </p:sp>
      <p:pic>
        <p:nvPicPr>
          <p:cNvPr id="43" name="Google Shape;43;g10664370885_0_1"/>
          <p:cNvPicPr preferRelativeResize="0"/>
          <p:nvPr/>
        </p:nvPicPr>
        <p:blipFill rotWithShape="1">
          <a:blip r:embed="rId3">
            <a:alphaModFix/>
          </a:blip>
          <a:srcRect/>
          <a:stretch/>
        </p:blipFill>
        <p:spPr>
          <a:xfrm>
            <a:off x="2620633" y="1004454"/>
            <a:ext cx="6981226" cy="51717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Google Shape;49;p2"/>
          <p:cNvSpPr txBox="1">
            <a:spLocks noGrp="1"/>
          </p:cNvSpPr>
          <p:nvPr>
            <p:ph type="title"/>
          </p:nvPr>
        </p:nvSpPr>
        <p:spPr>
          <a:xfrm>
            <a:off x="1877991" y="94274"/>
            <a:ext cx="845129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What is Paragraph Writing?</a:t>
            </a:r>
            <a:endParaRPr u="sng" dirty="0"/>
          </a:p>
        </p:txBody>
      </p:sp>
      <p:sp>
        <p:nvSpPr>
          <p:cNvPr id="50" name="Google Shape;50;p2"/>
          <p:cNvSpPr txBox="1">
            <a:spLocks noGrp="1"/>
          </p:cNvSpPr>
          <p:nvPr>
            <p:ph type="body" idx="1"/>
          </p:nvPr>
        </p:nvSpPr>
        <p:spPr>
          <a:xfrm>
            <a:off x="4048475" y="1802336"/>
            <a:ext cx="7924800" cy="3259523"/>
          </a:xfrm>
          <a:prstGeom prst="rect">
            <a:avLst/>
          </a:prstGeom>
          <a:noFill/>
          <a:ln>
            <a:noFill/>
          </a:ln>
        </p:spPr>
        <p:txBody>
          <a:bodyPr spcFirstLastPara="1" wrap="square" lIns="91425" tIns="45700" rIns="91425" bIns="45700" anchor="t" anchorCtr="0">
            <a:noAutofit/>
          </a:bodyPr>
          <a:lstStyle/>
          <a:p>
            <a:pPr marL="514350" lvl="0" indent="-514350" algn="l" rtl="0">
              <a:lnSpc>
                <a:spcPct val="100000"/>
              </a:lnSpc>
              <a:spcBef>
                <a:spcPts val="0"/>
              </a:spcBef>
              <a:spcAft>
                <a:spcPts val="0"/>
              </a:spcAft>
              <a:buSzPts val="3200"/>
              <a:buFont typeface="Calibri"/>
              <a:buChar char="●"/>
            </a:pPr>
            <a:r>
              <a:rPr lang="en-IN" dirty="0"/>
              <a:t>A paragraph is a group of sentences.</a:t>
            </a:r>
            <a:endParaRPr dirty="0"/>
          </a:p>
          <a:p>
            <a:pPr marL="342900" lvl="0" indent="0" algn="l" rtl="0">
              <a:lnSpc>
                <a:spcPct val="100000"/>
              </a:lnSpc>
              <a:spcBef>
                <a:spcPts val="0"/>
              </a:spcBef>
              <a:spcAft>
                <a:spcPts val="0"/>
              </a:spcAft>
              <a:buNone/>
            </a:pPr>
            <a:endParaRPr dirty="0"/>
          </a:p>
          <a:p>
            <a:pPr marL="514350" lvl="0" indent="-514350" algn="l" rtl="0">
              <a:lnSpc>
                <a:spcPct val="100000"/>
              </a:lnSpc>
              <a:spcBef>
                <a:spcPts val="640"/>
              </a:spcBef>
              <a:spcAft>
                <a:spcPts val="0"/>
              </a:spcAft>
              <a:buSzPts val="3200"/>
              <a:buFont typeface="Calibri"/>
              <a:buChar char="●"/>
            </a:pPr>
            <a:r>
              <a:rPr lang="en-IN" dirty="0"/>
              <a:t>Usually has around 5 to 7 sentences.</a:t>
            </a:r>
            <a:endParaRPr dirty="0"/>
          </a:p>
          <a:p>
            <a:pPr marL="342900" lvl="0" indent="0" algn="l" rtl="0">
              <a:lnSpc>
                <a:spcPct val="100000"/>
              </a:lnSpc>
              <a:spcBef>
                <a:spcPts val="640"/>
              </a:spcBef>
              <a:spcAft>
                <a:spcPts val="0"/>
              </a:spcAft>
              <a:buNone/>
            </a:pPr>
            <a:endParaRPr dirty="0"/>
          </a:p>
          <a:p>
            <a:pPr marL="514350" lvl="0" indent="-514350" algn="l" rtl="0">
              <a:lnSpc>
                <a:spcPct val="100000"/>
              </a:lnSpc>
              <a:spcBef>
                <a:spcPts val="640"/>
              </a:spcBef>
              <a:spcAft>
                <a:spcPts val="0"/>
              </a:spcAft>
              <a:buSzPts val="3200"/>
              <a:buFont typeface="Calibri"/>
              <a:buChar char="●"/>
            </a:pPr>
            <a:r>
              <a:rPr lang="en-IN" dirty="0"/>
              <a:t>Puts ideas together.</a:t>
            </a:r>
            <a:endParaRPr dirty="0"/>
          </a:p>
        </p:txBody>
      </p:sp>
      <p:pic>
        <p:nvPicPr>
          <p:cNvPr id="51" name="Google Shape;51;p2" descr="Shape&#10;&#10;Description automatically generated with low confidence"/>
          <p:cNvPicPr preferRelativeResize="0"/>
          <p:nvPr/>
        </p:nvPicPr>
        <p:blipFill rotWithShape="1">
          <a:blip r:embed="rId3">
            <a:alphaModFix/>
          </a:blip>
          <a:srcRect/>
          <a:stretch/>
        </p:blipFill>
        <p:spPr>
          <a:xfrm>
            <a:off x="580119" y="1061300"/>
            <a:ext cx="3312368" cy="4753174"/>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
                                            <p:txEl>
                                              <p:pRg st="0" end="0"/>
                                            </p:txEl>
                                          </p:spTgt>
                                        </p:tgtEl>
                                        <p:attrNameLst>
                                          <p:attrName>style.visibility</p:attrName>
                                        </p:attrNameLst>
                                      </p:cBhvr>
                                      <p:to>
                                        <p:strVal val="visible"/>
                                      </p:to>
                                    </p:set>
                                    <p:animEffect transition="in" filter="fade">
                                      <p:cBhvr>
                                        <p:cTn id="7" dur="1000"/>
                                        <p:tgtEl>
                                          <p:spTgt spid="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0">
                                            <p:txEl>
                                              <p:pRg st="2" end="2"/>
                                            </p:txEl>
                                          </p:spTgt>
                                        </p:tgtEl>
                                        <p:attrNameLst>
                                          <p:attrName>style.visibility</p:attrName>
                                        </p:attrNameLst>
                                      </p:cBhvr>
                                      <p:to>
                                        <p:strVal val="visible"/>
                                      </p:to>
                                    </p:set>
                                    <p:animEffect transition="in" filter="fade">
                                      <p:cBhvr>
                                        <p:cTn id="12" dur="1000"/>
                                        <p:tgtEl>
                                          <p:spTgt spid="5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0">
                                            <p:txEl>
                                              <p:pRg st="4" end="4"/>
                                            </p:txEl>
                                          </p:spTgt>
                                        </p:tgtEl>
                                        <p:attrNameLst>
                                          <p:attrName>style.visibility</p:attrName>
                                        </p:attrNameLst>
                                      </p:cBhvr>
                                      <p:to>
                                        <p:strVal val="visible"/>
                                      </p:to>
                                    </p:set>
                                    <p:animEffect transition="in" filter="fade">
                                      <p:cBhvr>
                                        <p:cTn id="17" dur="1000"/>
                                        <p:tgtEl>
                                          <p:spTgt spid="5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g10664370885_0_15"/>
          <p:cNvSpPr txBox="1">
            <a:spLocks noGrp="1"/>
          </p:cNvSpPr>
          <p:nvPr>
            <p:ph type="title"/>
          </p:nvPr>
        </p:nvSpPr>
        <p:spPr>
          <a:xfrm>
            <a:off x="1345806" y="71425"/>
            <a:ext cx="9508091" cy="6540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We can use some of these sentence patterns</a:t>
            </a:r>
            <a:endParaRPr u="sng" dirty="0"/>
          </a:p>
        </p:txBody>
      </p:sp>
      <p:grpSp>
        <p:nvGrpSpPr>
          <p:cNvPr id="5" name="Group 4">
            <a:extLst>
              <a:ext uri="{FF2B5EF4-FFF2-40B4-BE49-F238E27FC236}">
                <a16:creationId xmlns:a16="http://schemas.microsoft.com/office/drawing/2014/main" id="{5D9385F2-09B9-4D3B-8EC8-6E77EFB9D298}"/>
              </a:ext>
            </a:extLst>
          </p:cNvPr>
          <p:cNvGrpSpPr/>
          <p:nvPr/>
        </p:nvGrpSpPr>
        <p:grpSpPr>
          <a:xfrm>
            <a:off x="2480997" y="790137"/>
            <a:ext cx="7250047" cy="773553"/>
            <a:chOff x="2230331" y="1700807"/>
            <a:chExt cx="7250047" cy="821705"/>
          </a:xfrm>
          <a:solidFill>
            <a:schemeClr val="accent4">
              <a:lumMod val="75000"/>
            </a:schemeClr>
          </a:solidFill>
        </p:grpSpPr>
        <p:sp>
          <p:nvSpPr>
            <p:cNvPr id="6" name="Freeform: Shape 5">
              <a:extLst>
                <a:ext uri="{FF2B5EF4-FFF2-40B4-BE49-F238E27FC236}">
                  <a16:creationId xmlns:a16="http://schemas.microsoft.com/office/drawing/2014/main" id="{38605D1F-720C-45E4-AFE9-73A94C585BB3}"/>
                </a:ext>
              </a:extLst>
            </p:cNvPr>
            <p:cNvSpPr/>
            <p:nvPr/>
          </p:nvSpPr>
          <p:spPr>
            <a:xfrm rot="5400000">
              <a:off x="5444502" y="-1513364"/>
              <a:ext cx="821705" cy="7250047"/>
            </a:xfrm>
            <a:custGeom>
              <a:avLst/>
              <a:gdLst>
                <a:gd name="connsiteX0" fmla="*/ 216024 w 1440160"/>
                <a:gd name="connsiteY0" fmla="*/ 6840760 h 7056784"/>
                <a:gd name="connsiteX1" fmla="*/ 1224136 w 1440160"/>
                <a:gd name="connsiteY1" fmla="*/ 6840760 h 7056784"/>
                <a:gd name="connsiteX2" fmla="*/ 720080 w 1440160"/>
                <a:gd name="connsiteY2" fmla="*/ 6048672 h 7056784"/>
                <a:gd name="connsiteX3" fmla="*/ 0 w 1440160"/>
                <a:gd name="connsiteY3" fmla="*/ 6816753 h 7056784"/>
                <a:gd name="connsiteX4" fmla="*/ 0 w 1440160"/>
                <a:gd name="connsiteY4" fmla="*/ 240031 h 7056784"/>
                <a:gd name="connsiteX5" fmla="*/ 240031 w 1440160"/>
                <a:gd name="connsiteY5" fmla="*/ 0 h 7056784"/>
                <a:gd name="connsiteX6" fmla="*/ 1200129 w 1440160"/>
                <a:gd name="connsiteY6" fmla="*/ 0 h 7056784"/>
                <a:gd name="connsiteX7" fmla="*/ 1440160 w 1440160"/>
                <a:gd name="connsiteY7" fmla="*/ 240031 h 7056784"/>
                <a:gd name="connsiteX8" fmla="*/ 1440160 w 1440160"/>
                <a:gd name="connsiteY8" fmla="*/ 6816753 h 7056784"/>
                <a:gd name="connsiteX9" fmla="*/ 1200129 w 1440160"/>
                <a:gd name="connsiteY9" fmla="*/ 7056784 h 7056784"/>
                <a:gd name="connsiteX10" fmla="*/ 240031 w 1440160"/>
                <a:gd name="connsiteY10" fmla="*/ 7056784 h 7056784"/>
                <a:gd name="connsiteX11" fmla="*/ 0 w 1440160"/>
                <a:gd name="connsiteY11" fmla="*/ 6816753 h 7056784"/>
                <a:gd name="connsiteX0" fmla="*/ 216024 w 1440160"/>
                <a:gd name="connsiteY0" fmla="*/ 7515318 h 7731342"/>
                <a:gd name="connsiteX1" fmla="*/ 1224136 w 1440160"/>
                <a:gd name="connsiteY1" fmla="*/ 7515318 h 7731342"/>
                <a:gd name="connsiteX2" fmla="*/ 720080 w 1440160"/>
                <a:gd name="connsiteY2" fmla="*/ 6723230 h 7731342"/>
                <a:gd name="connsiteX3" fmla="*/ 216024 w 1440160"/>
                <a:gd name="connsiteY3" fmla="*/ 7515318 h 7731342"/>
                <a:gd name="connsiteX4" fmla="*/ 0 w 1440160"/>
                <a:gd name="connsiteY4" fmla="*/ 7491311 h 7731342"/>
                <a:gd name="connsiteX5" fmla="*/ 0 w 1440160"/>
                <a:gd name="connsiteY5" fmla="*/ 914589 h 7731342"/>
                <a:gd name="connsiteX6" fmla="*/ 734707 w 1440160"/>
                <a:gd name="connsiteY6" fmla="*/ 0 h 7731342"/>
                <a:gd name="connsiteX7" fmla="*/ 1200129 w 1440160"/>
                <a:gd name="connsiteY7" fmla="*/ 674558 h 7731342"/>
                <a:gd name="connsiteX8" fmla="*/ 1440160 w 1440160"/>
                <a:gd name="connsiteY8" fmla="*/ 914589 h 7731342"/>
                <a:gd name="connsiteX9" fmla="*/ 1440160 w 1440160"/>
                <a:gd name="connsiteY9" fmla="*/ 7491311 h 7731342"/>
                <a:gd name="connsiteX10" fmla="*/ 1200129 w 1440160"/>
                <a:gd name="connsiteY10" fmla="*/ 7731342 h 7731342"/>
                <a:gd name="connsiteX11" fmla="*/ 240031 w 1440160"/>
                <a:gd name="connsiteY11" fmla="*/ 7731342 h 7731342"/>
                <a:gd name="connsiteX12" fmla="*/ 0 w 1440160"/>
                <a:gd name="connsiteY12" fmla="*/ 7491311 h 7731342"/>
                <a:gd name="connsiteX0" fmla="*/ 216024 w 1440160"/>
                <a:gd name="connsiteY0" fmla="*/ 7515318 h 7731342"/>
                <a:gd name="connsiteX1" fmla="*/ 1224136 w 1440160"/>
                <a:gd name="connsiteY1" fmla="*/ 7515318 h 7731342"/>
                <a:gd name="connsiteX2" fmla="*/ 720080 w 1440160"/>
                <a:gd name="connsiteY2" fmla="*/ 6723230 h 7731342"/>
                <a:gd name="connsiteX3" fmla="*/ 216024 w 1440160"/>
                <a:gd name="connsiteY3" fmla="*/ 7515318 h 7731342"/>
                <a:gd name="connsiteX4" fmla="*/ 0 w 1440160"/>
                <a:gd name="connsiteY4" fmla="*/ 7491311 h 7731342"/>
                <a:gd name="connsiteX5" fmla="*/ 0 w 1440160"/>
                <a:gd name="connsiteY5" fmla="*/ 914589 h 7731342"/>
                <a:gd name="connsiteX6" fmla="*/ 734707 w 1440160"/>
                <a:gd name="connsiteY6" fmla="*/ 0 h 7731342"/>
                <a:gd name="connsiteX7" fmla="*/ 870346 w 1440160"/>
                <a:gd name="connsiteY7" fmla="*/ 0 h 7731342"/>
                <a:gd name="connsiteX8" fmla="*/ 1440160 w 1440160"/>
                <a:gd name="connsiteY8" fmla="*/ 914589 h 7731342"/>
                <a:gd name="connsiteX9" fmla="*/ 1440160 w 1440160"/>
                <a:gd name="connsiteY9" fmla="*/ 7491311 h 7731342"/>
                <a:gd name="connsiteX10" fmla="*/ 1200129 w 1440160"/>
                <a:gd name="connsiteY10" fmla="*/ 7731342 h 7731342"/>
                <a:gd name="connsiteX11" fmla="*/ 240031 w 1440160"/>
                <a:gd name="connsiteY11" fmla="*/ 7731342 h 7731342"/>
                <a:gd name="connsiteX12" fmla="*/ 0 w 1440160"/>
                <a:gd name="connsiteY12" fmla="*/ 7491311 h 773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40160" h="7731342">
                  <a:moveTo>
                    <a:pt x="216024" y="7515318"/>
                  </a:moveTo>
                  <a:lnTo>
                    <a:pt x="1224136" y="7515318"/>
                  </a:lnTo>
                  <a:lnTo>
                    <a:pt x="720080" y="6723230"/>
                  </a:lnTo>
                  <a:lnTo>
                    <a:pt x="216024" y="7515318"/>
                  </a:lnTo>
                  <a:close/>
                  <a:moveTo>
                    <a:pt x="0" y="7491311"/>
                  </a:moveTo>
                  <a:lnTo>
                    <a:pt x="0" y="914589"/>
                  </a:lnTo>
                  <a:cubicBezTo>
                    <a:pt x="0" y="782024"/>
                    <a:pt x="602142" y="0"/>
                    <a:pt x="734707" y="0"/>
                  </a:cubicBezTo>
                  <a:lnTo>
                    <a:pt x="870346" y="0"/>
                  </a:lnTo>
                  <a:cubicBezTo>
                    <a:pt x="1002911" y="0"/>
                    <a:pt x="1440160" y="782024"/>
                    <a:pt x="1440160" y="914589"/>
                  </a:cubicBezTo>
                  <a:lnTo>
                    <a:pt x="1440160" y="7491311"/>
                  </a:lnTo>
                  <a:cubicBezTo>
                    <a:pt x="1440160" y="7623876"/>
                    <a:pt x="1332694" y="7731342"/>
                    <a:pt x="1200129" y="7731342"/>
                  </a:cubicBezTo>
                  <a:lnTo>
                    <a:pt x="240031" y="7731342"/>
                  </a:lnTo>
                  <a:cubicBezTo>
                    <a:pt x="107466" y="7731342"/>
                    <a:pt x="0" y="7623876"/>
                    <a:pt x="0" y="7491311"/>
                  </a:cubicBezTo>
                  <a:close/>
                </a:path>
              </a:pathLst>
            </a:custGeom>
            <a:grpFill/>
            <a:ln>
              <a:noFill/>
            </a:ln>
            <a:effectLst>
              <a:outerShdw blurRad="508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chemeClr val="bg1"/>
                </a:solidFill>
              </a:endParaRPr>
            </a:p>
          </p:txBody>
        </p:sp>
        <p:sp>
          <p:nvSpPr>
            <p:cNvPr id="7" name="TextBox 6">
              <a:extLst>
                <a:ext uri="{FF2B5EF4-FFF2-40B4-BE49-F238E27FC236}">
                  <a16:creationId xmlns:a16="http://schemas.microsoft.com/office/drawing/2014/main" id="{66DD0B81-4B3B-44A0-AB05-AD33038F7C71}"/>
                </a:ext>
              </a:extLst>
            </p:cNvPr>
            <p:cNvSpPr txBox="1"/>
            <p:nvPr/>
          </p:nvSpPr>
          <p:spPr>
            <a:xfrm>
              <a:off x="3244436" y="1881995"/>
              <a:ext cx="4762391" cy="555789"/>
            </a:xfrm>
            <a:prstGeom prst="rect">
              <a:avLst/>
            </a:prstGeom>
            <a:noFill/>
          </p:spPr>
          <p:txBody>
            <a:bodyPr wrap="square" rtlCol="0">
              <a:spAutoFit/>
            </a:bodyPr>
            <a:lstStyle/>
            <a:p>
              <a:r>
                <a:rPr lang="en-IN" sz="2800" dirty="0">
                  <a:solidFill>
                    <a:schemeClr val="bg1"/>
                  </a:solidFill>
                  <a:latin typeface="Calibri" panose="020F0502020204030204" pitchFamily="34" charset="0"/>
                  <a:cs typeface="Calibri" panose="020F0502020204030204" pitchFamily="34" charset="0"/>
                </a:rPr>
                <a:t> I/We can see ___________</a:t>
              </a:r>
            </a:p>
          </p:txBody>
        </p:sp>
      </p:grpSp>
      <p:grpSp>
        <p:nvGrpSpPr>
          <p:cNvPr id="8" name="Group 7">
            <a:extLst>
              <a:ext uri="{FF2B5EF4-FFF2-40B4-BE49-F238E27FC236}">
                <a16:creationId xmlns:a16="http://schemas.microsoft.com/office/drawing/2014/main" id="{00E4EF23-FB52-4556-BB12-EE78D7DD638D}"/>
              </a:ext>
            </a:extLst>
          </p:cNvPr>
          <p:cNvGrpSpPr/>
          <p:nvPr/>
        </p:nvGrpSpPr>
        <p:grpSpPr>
          <a:xfrm>
            <a:off x="2469612" y="1995362"/>
            <a:ext cx="7250047" cy="773640"/>
            <a:chOff x="2230327" y="1700808"/>
            <a:chExt cx="7250047" cy="986917"/>
          </a:xfrm>
          <a:solidFill>
            <a:schemeClr val="accent2">
              <a:lumMod val="75000"/>
            </a:schemeClr>
          </a:solidFill>
        </p:grpSpPr>
        <p:sp>
          <p:nvSpPr>
            <p:cNvPr id="9" name="Freeform: Shape 8">
              <a:extLst>
                <a:ext uri="{FF2B5EF4-FFF2-40B4-BE49-F238E27FC236}">
                  <a16:creationId xmlns:a16="http://schemas.microsoft.com/office/drawing/2014/main" id="{E360CA8C-4B65-4AB6-8F0B-5EA9F0EC9F13}"/>
                </a:ext>
              </a:extLst>
            </p:cNvPr>
            <p:cNvSpPr/>
            <p:nvPr/>
          </p:nvSpPr>
          <p:spPr>
            <a:xfrm rot="5400000">
              <a:off x="5361892" y="-1430757"/>
              <a:ext cx="986917" cy="7250047"/>
            </a:xfrm>
            <a:custGeom>
              <a:avLst/>
              <a:gdLst>
                <a:gd name="connsiteX0" fmla="*/ 216024 w 1440160"/>
                <a:gd name="connsiteY0" fmla="*/ 6840760 h 7056784"/>
                <a:gd name="connsiteX1" fmla="*/ 1224136 w 1440160"/>
                <a:gd name="connsiteY1" fmla="*/ 6840760 h 7056784"/>
                <a:gd name="connsiteX2" fmla="*/ 720080 w 1440160"/>
                <a:gd name="connsiteY2" fmla="*/ 6048672 h 7056784"/>
                <a:gd name="connsiteX3" fmla="*/ 0 w 1440160"/>
                <a:gd name="connsiteY3" fmla="*/ 6816753 h 7056784"/>
                <a:gd name="connsiteX4" fmla="*/ 0 w 1440160"/>
                <a:gd name="connsiteY4" fmla="*/ 240031 h 7056784"/>
                <a:gd name="connsiteX5" fmla="*/ 240031 w 1440160"/>
                <a:gd name="connsiteY5" fmla="*/ 0 h 7056784"/>
                <a:gd name="connsiteX6" fmla="*/ 1200129 w 1440160"/>
                <a:gd name="connsiteY6" fmla="*/ 0 h 7056784"/>
                <a:gd name="connsiteX7" fmla="*/ 1440160 w 1440160"/>
                <a:gd name="connsiteY7" fmla="*/ 240031 h 7056784"/>
                <a:gd name="connsiteX8" fmla="*/ 1440160 w 1440160"/>
                <a:gd name="connsiteY8" fmla="*/ 6816753 h 7056784"/>
                <a:gd name="connsiteX9" fmla="*/ 1200129 w 1440160"/>
                <a:gd name="connsiteY9" fmla="*/ 7056784 h 7056784"/>
                <a:gd name="connsiteX10" fmla="*/ 240031 w 1440160"/>
                <a:gd name="connsiteY10" fmla="*/ 7056784 h 7056784"/>
                <a:gd name="connsiteX11" fmla="*/ 0 w 1440160"/>
                <a:gd name="connsiteY11" fmla="*/ 6816753 h 7056784"/>
                <a:gd name="connsiteX0" fmla="*/ 216024 w 1440160"/>
                <a:gd name="connsiteY0" fmla="*/ 7515318 h 7731342"/>
                <a:gd name="connsiteX1" fmla="*/ 1224136 w 1440160"/>
                <a:gd name="connsiteY1" fmla="*/ 7515318 h 7731342"/>
                <a:gd name="connsiteX2" fmla="*/ 720080 w 1440160"/>
                <a:gd name="connsiteY2" fmla="*/ 6723230 h 7731342"/>
                <a:gd name="connsiteX3" fmla="*/ 216024 w 1440160"/>
                <a:gd name="connsiteY3" fmla="*/ 7515318 h 7731342"/>
                <a:gd name="connsiteX4" fmla="*/ 0 w 1440160"/>
                <a:gd name="connsiteY4" fmla="*/ 7491311 h 7731342"/>
                <a:gd name="connsiteX5" fmla="*/ 0 w 1440160"/>
                <a:gd name="connsiteY5" fmla="*/ 914589 h 7731342"/>
                <a:gd name="connsiteX6" fmla="*/ 734707 w 1440160"/>
                <a:gd name="connsiteY6" fmla="*/ 0 h 7731342"/>
                <a:gd name="connsiteX7" fmla="*/ 1200129 w 1440160"/>
                <a:gd name="connsiteY7" fmla="*/ 674558 h 7731342"/>
                <a:gd name="connsiteX8" fmla="*/ 1440160 w 1440160"/>
                <a:gd name="connsiteY8" fmla="*/ 914589 h 7731342"/>
                <a:gd name="connsiteX9" fmla="*/ 1440160 w 1440160"/>
                <a:gd name="connsiteY9" fmla="*/ 7491311 h 7731342"/>
                <a:gd name="connsiteX10" fmla="*/ 1200129 w 1440160"/>
                <a:gd name="connsiteY10" fmla="*/ 7731342 h 7731342"/>
                <a:gd name="connsiteX11" fmla="*/ 240031 w 1440160"/>
                <a:gd name="connsiteY11" fmla="*/ 7731342 h 7731342"/>
                <a:gd name="connsiteX12" fmla="*/ 0 w 1440160"/>
                <a:gd name="connsiteY12" fmla="*/ 7491311 h 7731342"/>
                <a:gd name="connsiteX0" fmla="*/ 216024 w 1440160"/>
                <a:gd name="connsiteY0" fmla="*/ 7515318 h 7731342"/>
                <a:gd name="connsiteX1" fmla="*/ 1224136 w 1440160"/>
                <a:gd name="connsiteY1" fmla="*/ 7515318 h 7731342"/>
                <a:gd name="connsiteX2" fmla="*/ 720080 w 1440160"/>
                <a:gd name="connsiteY2" fmla="*/ 6723230 h 7731342"/>
                <a:gd name="connsiteX3" fmla="*/ 216024 w 1440160"/>
                <a:gd name="connsiteY3" fmla="*/ 7515318 h 7731342"/>
                <a:gd name="connsiteX4" fmla="*/ 0 w 1440160"/>
                <a:gd name="connsiteY4" fmla="*/ 7491311 h 7731342"/>
                <a:gd name="connsiteX5" fmla="*/ 0 w 1440160"/>
                <a:gd name="connsiteY5" fmla="*/ 914589 h 7731342"/>
                <a:gd name="connsiteX6" fmla="*/ 734707 w 1440160"/>
                <a:gd name="connsiteY6" fmla="*/ 0 h 7731342"/>
                <a:gd name="connsiteX7" fmla="*/ 870346 w 1440160"/>
                <a:gd name="connsiteY7" fmla="*/ 0 h 7731342"/>
                <a:gd name="connsiteX8" fmla="*/ 1440160 w 1440160"/>
                <a:gd name="connsiteY8" fmla="*/ 914589 h 7731342"/>
                <a:gd name="connsiteX9" fmla="*/ 1440160 w 1440160"/>
                <a:gd name="connsiteY9" fmla="*/ 7491311 h 7731342"/>
                <a:gd name="connsiteX10" fmla="*/ 1200129 w 1440160"/>
                <a:gd name="connsiteY10" fmla="*/ 7731342 h 7731342"/>
                <a:gd name="connsiteX11" fmla="*/ 240031 w 1440160"/>
                <a:gd name="connsiteY11" fmla="*/ 7731342 h 7731342"/>
                <a:gd name="connsiteX12" fmla="*/ 0 w 1440160"/>
                <a:gd name="connsiteY12" fmla="*/ 7491311 h 773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40160" h="7731342">
                  <a:moveTo>
                    <a:pt x="216024" y="7515318"/>
                  </a:moveTo>
                  <a:lnTo>
                    <a:pt x="1224136" y="7515318"/>
                  </a:lnTo>
                  <a:lnTo>
                    <a:pt x="720080" y="6723230"/>
                  </a:lnTo>
                  <a:lnTo>
                    <a:pt x="216024" y="7515318"/>
                  </a:lnTo>
                  <a:close/>
                  <a:moveTo>
                    <a:pt x="0" y="7491311"/>
                  </a:moveTo>
                  <a:lnTo>
                    <a:pt x="0" y="914589"/>
                  </a:lnTo>
                  <a:cubicBezTo>
                    <a:pt x="0" y="782024"/>
                    <a:pt x="602142" y="0"/>
                    <a:pt x="734707" y="0"/>
                  </a:cubicBezTo>
                  <a:lnTo>
                    <a:pt x="870346" y="0"/>
                  </a:lnTo>
                  <a:cubicBezTo>
                    <a:pt x="1002911" y="0"/>
                    <a:pt x="1440160" y="782024"/>
                    <a:pt x="1440160" y="914589"/>
                  </a:cubicBezTo>
                  <a:lnTo>
                    <a:pt x="1440160" y="7491311"/>
                  </a:lnTo>
                  <a:cubicBezTo>
                    <a:pt x="1440160" y="7623876"/>
                    <a:pt x="1332694" y="7731342"/>
                    <a:pt x="1200129" y="7731342"/>
                  </a:cubicBezTo>
                  <a:lnTo>
                    <a:pt x="240031" y="7731342"/>
                  </a:lnTo>
                  <a:cubicBezTo>
                    <a:pt x="107466" y="7731342"/>
                    <a:pt x="0" y="7623876"/>
                    <a:pt x="0" y="7491311"/>
                  </a:cubicBezTo>
                  <a:close/>
                </a:path>
              </a:pathLst>
            </a:custGeom>
            <a:grpFill/>
            <a:ln>
              <a:noFill/>
            </a:ln>
            <a:effectLst>
              <a:outerShdw blurRad="508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chemeClr val="bg1"/>
                </a:solidFill>
              </a:endParaRPr>
            </a:p>
          </p:txBody>
        </p:sp>
        <p:sp>
          <p:nvSpPr>
            <p:cNvPr id="10" name="TextBox 9">
              <a:extLst>
                <a:ext uri="{FF2B5EF4-FFF2-40B4-BE49-F238E27FC236}">
                  <a16:creationId xmlns:a16="http://schemas.microsoft.com/office/drawing/2014/main" id="{E084C4D1-5958-476B-AC2A-E5661B123E4C}"/>
                </a:ext>
              </a:extLst>
            </p:cNvPr>
            <p:cNvSpPr txBox="1"/>
            <p:nvPr/>
          </p:nvSpPr>
          <p:spPr>
            <a:xfrm>
              <a:off x="3255817" y="1903737"/>
              <a:ext cx="4951891" cy="667461"/>
            </a:xfrm>
            <a:prstGeom prst="rect">
              <a:avLst/>
            </a:prstGeom>
            <a:noFill/>
          </p:spPr>
          <p:txBody>
            <a:bodyPr wrap="square" rtlCol="0">
              <a:spAutoFit/>
            </a:bodyPr>
            <a:lstStyle/>
            <a:p>
              <a:r>
                <a:rPr lang="en-IN" sz="2800" dirty="0">
                  <a:solidFill>
                    <a:schemeClr val="bg1"/>
                  </a:solidFill>
                  <a:latin typeface="Calibri" panose="020F0502020204030204" pitchFamily="34" charset="0"/>
                  <a:cs typeface="Calibri" panose="020F0502020204030204" pitchFamily="34" charset="0"/>
                </a:rPr>
                <a:t>This is __________</a:t>
              </a:r>
            </a:p>
          </p:txBody>
        </p:sp>
      </p:grpSp>
      <p:grpSp>
        <p:nvGrpSpPr>
          <p:cNvPr id="11" name="Group 10">
            <a:extLst>
              <a:ext uri="{FF2B5EF4-FFF2-40B4-BE49-F238E27FC236}">
                <a16:creationId xmlns:a16="http://schemas.microsoft.com/office/drawing/2014/main" id="{B5A0BA18-EFCE-4CC7-8BDB-A468E687A9C8}"/>
              </a:ext>
            </a:extLst>
          </p:cNvPr>
          <p:cNvGrpSpPr/>
          <p:nvPr/>
        </p:nvGrpSpPr>
        <p:grpSpPr>
          <a:xfrm>
            <a:off x="2471607" y="3200674"/>
            <a:ext cx="7241024" cy="773554"/>
            <a:chOff x="2230329" y="1700808"/>
            <a:chExt cx="7250047" cy="821705"/>
          </a:xfrm>
          <a:solidFill>
            <a:schemeClr val="accent3">
              <a:lumMod val="75000"/>
            </a:schemeClr>
          </a:solidFill>
        </p:grpSpPr>
        <p:sp>
          <p:nvSpPr>
            <p:cNvPr id="12" name="Freeform: Shape 11">
              <a:extLst>
                <a:ext uri="{FF2B5EF4-FFF2-40B4-BE49-F238E27FC236}">
                  <a16:creationId xmlns:a16="http://schemas.microsoft.com/office/drawing/2014/main" id="{56955E8F-4917-4530-8A4C-D9A97582CBAC}"/>
                </a:ext>
              </a:extLst>
            </p:cNvPr>
            <p:cNvSpPr/>
            <p:nvPr/>
          </p:nvSpPr>
          <p:spPr>
            <a:xfrm rot="5400000">
              <a:off x="5444500" y="-1513363"/>
              <a:ext cx="821705" cy="7250047"/>
            </a:xfrm>
            <a:custGeom>
              <a:avLst/>
              <a:gdLst>
                <a:gd name="connsiteX0" fmla="*/ 216024 w 1440160"/>
                <a:gd name="connsiteY0" fmla="*/ 6840760 h 7056784"/>
                <a:gd name="connsiteX1" fmla="*/ 1224136 w 1440160"/>
                <a:gd name="connsiteY1" fmla="*/ 6840760 h 7056784"/>
                <a:gd name="connsiteX2" fmla="*/ 720080 w 1440160"/>
                <a:gd name="connsiteY2" fmla="*/ 6048672 h 7056784"/>
                <a:gd name="connsiteX3" fmla="*/ 0 w 1440160"/>
                <a:gd name="connsiteY3" fmla="*/ 6816753 h 7056784"/>
                <a:gd name="connsiteX4" fmla="*/ 0 w 1440160"/>
                <a:gd name="connsiteY4" fmla="*/ 240031 h 7056784"/>
                <a:gd name="connsiteX5" fmla="*/ 240031 w 1440160"/>
                <a:gd name="connsiteY5" fmla="*/ 0 h 7056784"/>
                <a:gd name="connsiteX6" fmla="*/ 1200129 w 1440160"/>
                <a:gd name="connsiteY6" fmla="*/ 0 h 7056784"/>
                <a:gd name="connsiteX7" fmla="*/ 1440160 w 1440160"/>
                <a:gd name="connsiteY7" fmla="*/ 240031 h 7056784"/>
                <a:gd name="connsiteX8" fmla="*/ 1440160 w 1440160"/>
                <a:gd name="connsiteY8" fmla="*/ 6816753 h 7056784"/>
                <a:gd name="connsiteX9" fmla="*/ 1200129 w 1440160"/>
                <a:gd name="connsiteY9" fmla="*/ 7056784 h 7056784"/>
                <a:gd name="connsiteX10" fmla="*/ 240031 w 1440160"/>
                <a:gd name="connsiteY10" fmla="*/ 7056784 h 7056784"/>
                <a:gd name="connsiteX11" fmla="*/ 0 w 1440160"/>
                <a:gd name="connsiteY11" fmla="*/ 6816753 h 7056784"/>
                <a:gd name="connsiteX0" fmla="*/ 216024 w 1440160"/>
                <a:gd name="connsiteY0" fmla="*/ 7515318 h 7731342"/>
                <a:gd name="connsiteX1" fmla="*/ 1224136 w 1440160"/>
                <a:gd name="connsiteY1" fmla="*/ 7515318 h 7731342"/>
                <a:gd name="connsiteX2" fmla="*/ 720080 w 1440160"/>
                <a:gd name="connsiteY2" fmla="*/ 6723230 h 7731342"/>
                <a:gd name="connsiteX3" fmla="*/ 216024 w 1440160"/>
                <a:gd name="connsiteY3" fmla="*/ 7515318 h 7731342"/>
                <a:gd name="connsiteX4" fmla="*/ 0 w 1440160"/>
                <a:gd name="connsiteY4" fmla="*/ 7491311 h 7731342"/>
                <a:gd name="connsiteX5" fmla="*/ 0 w 1440160"/>
                <a:gd name="connsiteY5" fmla="*/ 914589 h 7731342"/>
                <a:gd name="connsiteX6" fmla="*/ 734707 w 1440160"/>
                <a:gd name="connsiteY6" fmla="*/ 0 h 7731342"/>
                <a:gd name="connsiteX7" fmla="*/ 1200129 w 1440160"/>
                <a:gd name="connsiteY7" fmla="*/ 674558 h 7731342"/>
                <a:gd name="connsiteX8" fmla="*/ 1440160 w 1440160"/>
                <a:gd name="connsiteY8" fmla="*/ 914589 h 7731342"/>
                <a:gd name="connsiteX9" fmla="*/ 1440160 w 1440160"/>
                <a:gd name="connsiteY9" fmla="*/ 7491311 h 7731342"/>
                <a:gd name="connsiteX10" fmla="*/ 1200129 w 1440160"/>
                <a:gd name="connsiteY10" fmla="*/ 7731342 h 7731342"/>
                <a:gd name="connsiteX11" fmla="*/ 240031 w 1440160"/>
                <a:gd name="connsiteY11" fmla="*/ 7731342 h 7731342"/>
                <a:gd name="connsiteX12" fmla="*/ 0 w 1440160"/>
                <a:gd name="connsiteY12" fmla="*/ 7491311 h 7731342"/>
                <a:gd name="connsiteX0" fmla="*/ 216024 w 1440160"/>
                <a:gd name="connsiteY0" fmla="*/ 7515318 h 7731342"/>
                <a:gd name="connsiteX1" fmla="*/ 1224136 w 1440160"/>
                <a:gd name="connsiteY1" fmla="*/ 7515318 h 7731342"/>
                <a:gd name="connsiteX2" fmla="*/ 720080 w 1440160"/>
                <a:gd name="connsiteY2" fmla="*/ 6723230 h 7731342"/>
                <a:gd name="connsiteX3" fmla="*/ 216024 w 1440160"/>
                <a:gd name="connsiteY3" fmla="*/ 7515318 h 7731342"/>
                <a:gd name="connsiteX4" fmla="*/ 0 w 1440160"/>
                <a:gd name="connsiteY4" fmla="*/ 7491311 h 7731342"/>
                <a:gd name="connsiteX5" fmla="*/ 0 w 1440160"/>
                <a:gd name="connsiteY5" fmla="*/ 914589 h 7731342"/>
                <a:gd name="connsiteX6" fmla="*/ 734707 w 1440160"/>
                <a:gd name="connsiteY6" fmla="*/ 0 h 7731342"/>
                <a:gd name="connsiteX7" fmla="*/ 870346 w 1440160"/>
                <a:gd name="connsiteY7" fmla="*/ 0 h 7731342"/>
                <a:gd name="connsiteX8" fmla="*/ 1440160 w 1440160"/>
                <a:gd name="connsiteY8" fmla="*/ 914589 h 7731342"/>
                <a:gd name="connsiteX9" fmla="*/ 1440160 w 1440160"/>
                <a:gd name="connsiteY9" fmla="*/ 7491311 h 7731342"/>
                <a:gd name="connsiteX10" fmla="*/ 1200129 w 1440160"/>
                <a:gd name="connsiteY10" fmla="*/ 7731342 h 7731342"/>
                <a:gd name="connsiteX11" fmla="*/ 240031 w 1440160"/>
                <a:gd name="connsiteY11" fmla="*/ 7731342 h 7731342"/>
                <a:gd name="connsiteX12" fmla="*/ 0 w 1440160"/>
                <a:gd name="connsiteY12" fmla="*/ 7491311 h 773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40160" h="7731342">
                  <a:moveTo>
                    <a:pt x="216024" y="7515318"/>
                  </a:moveTo>
                  <a:lnTo>
                    <a:pt x="1224136" y="7515318"/>
                  </a:lnTo>
                  <a:lnTo>
                    <a:pt x="720080" y="6723230"/>
                  </a:lnTo>
                  <a:lnTo>
                    <a:pt x="216024" y="7515318"/>
                  </a:lnTo>
                  <a:close/>
                  <a:moveTo>
                    <a:pt x="0" y="7491311"/>
                  </a:moveTo>
                  <a:lnTo>
                    <a:pt x="0" y="914589"/>
                  </a:lnTo>
                  <a:cubicBezTo>
                    <a:pt x="0" y="782024"/>
                    <a:pt x="602142" y="0"/>
                    <a:pt x="734707" y="0"/>
                  </a:cubicBezTo>
                  <a:lnTo>
                    <a:pt x="870346" y="0"/>
                  </a:lnTo>
                  <a:cubicBezTo>
                    <a:pt x="1002911" y="0"/>
                    <a:pt x="1440160" y="782024"/>
                    <a:pt x="1440160" y="914589"/>
                  </a:cubicBezTo>
                  <a:lnTo>
                    <a:pt x="1440160" y="7491311"/>
                  </a:lnTo>
                  <a:cubicBezTo>
                    <a:pt x="1440160" y="7623876"/>
                    <a:pt x="1332694" y="7731342"/>
                    <a:pt x="1200129" y="7731342"/>
                  </a:cubicBezTo>
                  <a:lnTo>
                    <a:pt x="240031" y="7731342"/>
                  </a:lnTo>
                  <a:cubicBezTo>
                    <a:pt x="107466" y="7731342"/>
                    <a:pt x="0" y="7623876"/>
                    <a:pt x="0" y="7491311"/>
                  </a:cubicBezTo>
                  <a:close/>
                </a:path>
              </a:pathLst>
            </a:custGeom>
            <a:grpFill/>
            <a:ln>
              <a:noFill/>
            </a:ln>
            <a:effectLst>
              <a:outerShdw blurRad="508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chemeClr val="bg1"/>
                </a:solidFill>
              </a:endParaRPr>
            </a:p>
          </p:txBody>
        </p:sp>
        <p:sp>
          <p:nvSpPr>
            <p:cNvPr id="13" name="TextBox 12">
              <a:extLst>
                <a:ext uri="{FF2B5EF4-FFF2-40B4-BE49-F238E27FC236}">
                  <a16:creationId xmlns:a16="http://schemas.microsoft.com/office/drawing/2014/main" id="{03789947-9038-44DF-B5BC-F6BC08DC226D}"/>
                </a:ext>
              </a:extLst>
            </p:cNvPr>
            <p:cNvSpPr txBox="1"/>
            <p:nvPr/>
          </p:nvSpPr>
          <p:spPr>
            <a:xfrm>
              <a:off x="3255099" y="1816603"/>
              <a:ext cx="5234766" cy="555789"/>
            </a:xfrm>
            <a:prstGeom prst="rect">
              <a:avLst/>
            </a:prstGeom>
            <a:noFill/>
          </p:spPr>
          <p:txBody>
            <a:bodyPr wrap="square" rtlCol="0">
              <a:spAutoFit/>
            </a:bodyPr>
            <a:lstStyle/>
            <a:p>
              <a:r>
                <a:rPr lang="en-IN" sz="2800" dirty="0">
                  <a:solidFill>
                    <a:schemeClr val="bg1"/>
                  </a:solidFill>
                  <a:latin typeface="Calibri" panose="020F0502020204030204" pitchFamily="34" charset="0"/>
                  <a:cs typeface="Calibri" panose="020F0502020204030204" pitchFamily="34" charset="0"/>
                </a:rPr>
                <a:t>They are __________</a:t>
              </a:r>
            </a:p>
          </p:txBody>
        </p:sp>
      </p:grpSp>
      <p:grpSp>
        <p:nvGrpSpPr>
          <p:cNvPr id="14" name="Group 13">
            <a:extLst>
              <a:ext uri="{FF2B5EF4-FFF2-40B4-BE49-F238E27FC236}">
                <a16:creationId xmlns:a16="http://schemas.microsoft.com/office/drawing/2014/main" id="{E5A59324-DAF3-4E66-8458-AC1E6835567A}"/>
              </a:ext>
            </a:extLst>
          </p:cNvPr>
          <p:cNvGrpSpPr/>
          <p:nvPr/>
        </p:nvGrpSpPr>
        <p:grpSpPr>
          <a:xfrm>
            <a:off x="2456935" y="4405900"/>
            <a:ext cx="7250047" cy="773554"/>
            <a:chOff x="2230331" y="1700807"/>
            <a:chExt cx="7250047" cy="821705"/>
          </a:xfrm>
          <a:solidFill>
            <a:srgbClr val="433456"/>
          </a:solidFill>
        </p:grpSpPr>
        <p:sp>
          <p:nvSpPr>
            <p:cNvPr id="15" name="Freeform: Shape 14">
              <a:extLst>
                <a:ext uri="{FF2B5EF4-FFF2-40B4-BE49-F238E27FC236}">
                  <a16:creationId xmlns:a16="http://schemas.microsoft.com/office/drawing/2014/main" id="{B6D56E40-9220-4CFE-B6DC-976BFBE0A309}"/>
                </a:ext>
              </a:extLst>
            </p:cNvPr>
            <p:cNvSpPr/>
            <p:nvPr/>
          </p:nvSpPr>
          <p:spPr>
            <a:xfrm rot="5400000">
              <a:off x="5444502" y="-1513364"/>
              <a:ext cx="821705" cy="7250047"/>
            </a:xfrm>
            <a:custGeom>
              <a:avLst/>
              <a:gdLst>
                <a:gd name="connsiteX0" fmla="*/ 216024 w 1440160"/>
                <a:gd name="connsiteY0" fmla="*/ 6840760 h 7056784"/>
                <a:gd name="connsiteX1" fmla="*/ 1224136 w 1440160"/>
                <a:gd name="connsiteY1" fmla="*/ 6840760 h 7056784"/>
                <a:gd name="connsiteX2" fmla="*/ 720080 w 1440160"/>
                <a:gd name="connsiteY2" fmla="*/ 6048672 h 7056784"/>
                <a:gd name="connsiteX3" fmla="*/ 0 w 1440160"/>
                <a:gd name="connsiteY3" fmla="*/ 6816753 h 7056784"/>
                <a:gd name="connsiteX4" fmla="*/ 0 w 1440160"/>
                <a:gd name="connsiteY4" fmla="*/ 240031 h 7056784"/>
                <a:gd name="connsiteX5" fmla="*/ 240031 w 1440160"/>
                <a:gd name="connsiteY5" fmla="*/ 0 h 7056784"/>
                <a:gd name="connsiteX6" fmla="*/ 1200129 w 1440160"/>
                <a:gd name="connsiteY6" fmla="*/ 0 h 7056784"/>
                <a:gd name="connsiteX7" fmla="*/ 1440160 w 1440160"/>
                <a:gd name="connsiteY7" fmla="*/ 240031 h 7056784"/>
                <a:gd name="connsiteX8" fmla="*/ 1440160 w 1440160"/>
                <a:gd name="connsiteY8" fmla="*/ 6816753 h 7056784"/>
                <a:gd name="connsiteX9" fmla="*/ 1200129 w 1440160"/>
                <a:gd name="connsiteY9" fmla="*/ 7056784 h 7056784"/>
                <a:gd name="connsiteX10" fmla="*/ 240031 w 1440160"/>
                <a:gd name="connsiteY10" fmla="*/ 7056784 h 7056784"/>
                <a:gd name="connsiteX11" fmla="*/ 0 w 1440160"/>
                <a:gd name="connsiteY11" fmla="*/ 6816753 h 7056784"/>
                <a:gd name="connsiteX0" fmla="*/ 216024 w 1440160"/>
                <a:gd name="connsiteY0" fmla="*/ 7515318 h 7731342"/>
                <a:gd name="connsiteX1" fmla="*/ 1224136 w 1440160"/>
                <a:gd name="connsiteY1" fmla="*/ 7515318 h 7731342"/>
                <a:gd name="connsiteX2" fmla="*/ 720080 w 1440160"/>
                <a:gd name="connsiteY2" fmla="*/ 6723230 h 7731342"/>
                <a:gd name="connsiteX3" fmla="*/ 216024 w 1440160"/>
                <a:gd name="connsiteY3" fmla="*/ 7515318 h 7731342"/>
                <a:gd name="connsiteX4" fmla="*/ 0 w 1440160"/>
                <a:gd name="connsiteY4" fmla="*/ 7491311 h 7731342"/>
                <a:gd name="connsiteX5" fmla="*/ 0 w 1440160"/>
                <a:gd name="connsiteY5" fmla="*/ 914589 h 7731342"/>
                <a:gd name="connsiteX6" fmla="*/ 734707 w 1440160"/>
                <a:gd name="connsiteY6" fmla="*/ 0 h 7731342"/>
                <a:gd name="connsiteX7" fmla="*/ 1200129 w 1440160"/>
                <a:gd name="connsiteY7" fmla="*/ 674558 h 7731342"/>
                <a:gd name="connsiteX8" fmla="*/ 1440160 w 1440160"/>
                <a:gd name="connsiteY8" fmla="*/ 914589 h 7731342"/>
                <a:gd name="connsiteX9" fmla="*/ 1440160 w 1440160"/>
                <a:gd name="connsiteY9" fmla="*/ 7491311 h 7731342"/>
                <a:gd name="connsiteX10" fmla="*/ 1200129 w 1440160"/>
                <a:gd name="connsiteY10" fmla="*/ 7731342 h 7731342"/>
                <a:gd name="connsiteX11" fmla="*/ 240031 w 1440160"/>
                <a:gd name="connsiteY11" fmla="*/ 7731342 h 7731342"/>
                <a:gd name="connsiteX12" fmla="*/ 0 w 1440160"/>
                <a:gd name="connsiteY12" fmla="*/ 7491311 h 7731342"/>
                <a:gd name="connsiteX0" fmla="*/ 216024 w 1440160"/>
                <a:gd name="connsiteY0" fmla="*/ 7515318 h 7731342"/>
                <a:gd name="connsiteX1" fmla="*/ 1224136 w 1440160"/>
                <a:gd name="connsiteY1" fmla="*/ 7515318 h 7731342"/>
                <a:gd name="connsiteX2" fmla="*/ 720080 w 1440160"/>
                <a:gd name="connsiteY2" fmla="*/ 6723230 h 7731342"/>
                <a:gd name="connsiteX3" fmla="*/ 216024 w 1440160"/>
                <a:gd name="connsiteY3" fmla="*/ 7515318 h 7731342"/>
                <a:gd name="connsiteX4" fmla="*/ 0 w 1440160"/>
                <a:gd name="connsiteY4" fmla="*/ 7491311 h 7731342"/>
                <a:gd name="connsiteX5" fmla="*/ 0 w 1440160"/>
                <a:gd name="connsiteY5" fmla="*/ 914589 h 7731342"/>
                <a:gd name="connsiteX6" fmla="*/ 734707 w 1440160"/>
                <a:gd name="connsiteY6" fmla="*/ 0 h 7731342"/>
                <a:gd name="connsiteX7" fmla="*/ 870346 w 1440160"/>
                <a:gd name="connsiteY7" fmla="*/ 0 h 7731342"/>
                <a:gd name="connsiteX8" fmla="*/ 1440160 w 1440160"/>
                <a:gd name="connsiteY8" fmla="*/ 914589 h 7731342"/>
                <a:gd name="connsiteX9" fmla="*/ 1440160 w 1440160"/>
                <a:gd name="connsiteY9" fmla="*/ 7491311 h 7731342"/>
                <a:gd name="connsiteX10" fmla="*/ 1200129 w 1440160"/>
                <a:gd name="connsiteY10" fmla="*/ 7731342 h 7731342"/>
                <a:gd name="connsiteX11" fmla="*/ 240031 w 1440160"/>
                <a:gd name="connsiteY11" fmla="*/ 7731342 h 7731342"/>
                <a:gd name="connsiteX12" fmla="*/ 0 w 1440160"/>
                <a:gd name="connsiteY12" fmla="*/ 7491311 h 773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40160" h="7731342">
                  <a:moveTo>
                    <a:pt x="216024" y="7515318"/>
                  </a:moveTo>
                  <a:lnTo>
                    <a:pt x="1224136" y="7515318"/>
                  </a:lnTo>
                  <a:lnTo>
                    <a:pt x="720080" y="6723230"/>
                  </a:lnTo>
                  <a:lnTo>
                    <a:pt x="216024" y="7515318"/>
                  </a:lnTo>
                  <a:close/>
                  <a:moveTo>
                    <a:pt x="0" y="7491311"/>
                  </a:moveTo>
                  <a:lnTo>
                    <a:pt x="0" y="914589"/>
                  </a:lnTo>
                  <a:cubicBezTo>
                    <a:pt x="0" y="782024"/>
                    <a:pt x="602142" y="0"/>
                    <a:pt x="734707" y="0"/>
                  </a:cubicBezTo>
                  <a:lnTo>
                    <a:pt x="870346" y="0"/>
                  </a:lnTo>
                  <a:cubicBezTo>
                    <a:pt x="1002911" y="0"/>
                    <a:pt x="1440160" y="782024"/>
                    <a:pt x="1440160" y="914589"/>
                  </a:cubicBezTo>
                  <a:lnTo>
                    <a:pt x="1440160" y="7491311"/>
                  </a:lnTo>
                  <a:cubicBezTo>
                    <a:pt x="1440160" y="7623876"/>
                    <a:pt x="1332694" y="7731342"/>
                    <a:pt x="1200129" y="7731342"/>
                  </a:cubicBezTo>
                  <a:lnTo>
                    <a:pt x="240031" y="7731342"/>
                  </a:lnTo>
                  <a:cubicBezTo>
                    <a:pt x="107466" y="7731342"/>
                    <a:pt x="0" y="7623876"/>
                    <a:pt x="0" y="7491311"/>
                  </a:cubicBezTo>
                  <a:close/>
                </a:path>
              </a:pathLst>
            </a:custGeom>
            <a:grpFill/>
            <a:ln>
              <a:noFill/>
            </a:ln>
            <a:effectLst>
              <a:outerShdw blurRad="508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chemeClr val="bg1"/>
                </a:solidFill>
              </a:endParaRPr>
            </a:p>
          </p:txBody>
        </p:sp>
        <p:sp>
          <p:nvSpPr>
            <p:cNvPr id="16" name="TextBox 15">
              <a:extLst>
                <a:ext uri="{FF2B5EF4-FFF2-40B4-BE49-F238E27FC236}">
                  <a16:creationId xmlns:a16="http://schemas.microsoft.com/office/drawing/2014/main" id="{53F7762D-B426-46FF-810B-3E50CB3E7C50}"/>
                </a:ext>
              </a:extLst>
            </p:cNvPr>
            <p:cNvSpPr txBox="1"/>
            <p:nvPr/>
          </p:nvSpPr>
          <p:spPr>
            <a:xfrm>
              <a:off x="3244436" y="1881994"/>
              <a:ext cx="4762391" cy="555789"/>
            </a:xfrm>
            <a:prstGeom prst="rect">
              <a:avLst/>
            </a:prstGeom>
            <a:grpFill/>
          </p:spPr>
          <p:txBody>
            <a:bodyPr wrap="square" rtlCol="0">
              <a:spAutoFit/>
            </a:bodyPr>
            <a:lstStyle/>
            <a:p>
              <a:r>
                <a:rPr lang="en-IN" sz="2800" dirty="0">
                  <a:solidFill>
                    <a:schemeClr val="bg1"/>
                  </a:solidFill>
                  <a:latin typeface="Calibri" panose="020F0502020204030204" pitchFamily="34" charset="0"/>
                  <a:cs typeface="Calibri" panose="020F0502020204030204" pitchFamily="34" charset="0"/>
                </a:rPr>
                <a:t>This is __________ </a:t>
              </a:r>
            </a:p>
          </p:txBody>
        </p:sp>
      </p:grpSp>
      <p:grpSp>
        <p:nvGrpSpPr>
          <p:cNvPr id="17" name="Group 16">
            <a:extLst>
              <a:ext uri="{FF2B5EF4-FFF2-40B4-BE49-F238E27FC236}">
                <a16:creationId xmlns:a16="http://schemas.microsoft.com/office/drawing/2014/main" id="{2A13E181-DA58-4320-B541-151D2BA236EB}"/>
              </a:ext>
            </a:extLst>
          </p:cNvPr>
          <p:cNvGrpSpPr/>
          <p:nvPr/>
        </p:nvGrpSpPr>
        <p:grpSpPr>
          <a:xfrm>
            <a:off x="2479629" y="5611127"/>
            <a:ext cx="7241024" cy="773554"/>
            <a:chOff x="2230329" y="1700808"/>
            <a:chExt cx="7250047" cy="821705"/>
          </a:xfrm>
          <a:solidFill>
            <a:srgbClr val="39471D"/>
          </a:solidFill>
        </p:grpSpPr>
        <p:sp>
          <p:nvSpPr>
            <p:cNvPr id="18" name="Freeform: Shape 17">
              <a:extLst>
                <a:ext uri="{FF2B5EF4-FFF2-40B4-BE49-F238E27FC236}">
                  <a16:creationId xmlns:a16="http://schemas.microsoft.com/office/drawing/2014/main" id="{71C3AE1E-37DA-4600-9636-63FC2208D324}"/>
                </a:ext>
              </a:extLst>
            </p:cNvPr>
            <p:cNvSpPr/>
            <p:nvPr/>
          </p:nvSpPr>
          <p:spPr>
            <a:xfrm rot="5400000">
              <a:off x="5444500" y="-1513363"/>
              <a:ext cx="821705" cy="7250047"/>
            </a:xfrm>
            <a:custGeom>
              <a:avLst/>
              <a:gdLst>
                <a:gd name="connsiteX0" fmla="*/ 216024 w 1440160"/>
                <a:gd name="connsiteY0" fmla="*/ 6840760 h 7056784"/>
                <a:gd name="connsiteX1" fmla="*/ 1224136 w 1440160"/>
                <a:gd name="connsiteY1" fmla="*/ 6840760 h 7056784"/>
                <a:gd name="connsiteX2" fmla="*/ 720080 w 1440160"/>
                <a:gd name="connsiteY2" fmla="*/ 6048672 h 7056784"/>
                <a:gd name="connsiteX3" fmla="*/ 0 w 1440160"/>
                <a:gd name="connsiteY3" fmla="*/ 6816753 h 7056784"/>
                <a:gd name="connsiteX4" fmla="*/ 0 w 1440160"/>
                <a:gd name="connsiteY4" fmla="*/ 240031 h 7056784"/>
                <a:gd name="connsiteX5" fmla="*/ 240031 w 1440160"/>
                <a:gd name="connsiteY5" fmla="*/ 0 h 7056784"/>
                <a:gd name="connsiteX6" fmla="*/ 1200129 w 1440160"/>
                <a:gd name="connsiteY6" fmla="*/ 0 h 7056784"/>
                <a:gd name="connsiteX7" fmla="*/ 1440160 w 1440160"/>
                <a:gd name="connsiteY7" fmla="*/ 240031 h 7056784"/>
                <a:gd name="connsiteX8" fmla="*/ 1440160 w 1440160"/>
                <a:gd name="connsiteY8" fmla="*/ 6816753 h 7056784"/>
                <a:gd name="connsiteX9" fmla="*/ 1200129 w 1440160"/>
                <a:gd name="connsiteY9" fmla="*/ 7056784 h 7056784"/>
                <a:gd name="connsiteX10" fmla="*/ 240031 w 1440160"/>
                <a:gd name="connsiteY10" fmla="*/ 7056784 h 7056784"/>
                <a:gd name="connsiteX11" fmla="*/ 0 w 1440160"/>
                <a:gd name="connsiteY11" fmla="*/ 6816753 h 7056784"/>
                <a:gd name="connsiteX0" fmla="*/ 216024 w 1440160"/>
                <a:gd name="connsiteY0" fmla="*/ 7515318 h 7731342"/>
                <a:gd name="connsiteX1" fmla="*/ 1224136 w 1440160"/>
                <a:gd name="connsiteY1" fmla="*/ 7515318 h 7731342"/>
                <a:gd name="connsiteX2" fmla="*/ 720080 w 1440160"/>
                <a:gd name="connsiteY2" fmla="*/ 6723230 h 7731342"/>
                <a:gd name="connsiteX3" fmla="*/ 216024 w 1440160"/>
                <a:gd name="connsiteY3" fmla="*/ 7515318 h 7731342"/>
                <a:gd name="connsiteX4" fmla="*/ 0 w 1440160"/>
                <a:gd name="connsiteY4" fmla="*/ 7491311 h 7731342"/>
                <a:gd name="connsiteX5" fmla="*/ 0 w 1440160"/>
                <a:gd name="connsiteY5" fmla="*/ 914589 h 7731342"/>
                <a:gd name="connsiteX6" fmla="*/ 734707 w 1440160"/>
                <a:gd name="connsiteY6" fmla="*/ 0 h 7731342"/>
                <a:gd name="connsiteX7" fmla="*/ 1200129 w 1440160"/>
                <a:gd name="connsiteY7" fmla="*/ 674558 h 7731342"/>
                <a:gd name="connsiteX8" fmla="*/ 1440160 w 1440160"/>
                <a:gd name="connsiteY8" fmla="*/ 914589 h 7731342"/>
                <a:gd name="connsiteX9" fmla="*/ 1440160 w 1440160"/>
                <a:gd name="connsiteY9" fmla="*/ 7491311 h 7731342"/>
                <a:gd name="connsiteX10" fmla="*/ 1200129 w 1440160"/>
                <a:gd name="connsiteY10" fmla="*/ 7731342 h 7731342"/>
                <a:gd name="connsiteX11" fmla="*/ 240031 w 1440160"/>
                <a:gd name="connsiteY11" fmla="*/ 7731342 h 7731342"/>
                <a:gd name="connsiteX12" fmla="*/ 0 w 1440160"/>
                <a:gd name="connsiteY12" fmla="*/ 7491311 h 7731342"/>
                <a:gd name="connsiteX0" fmla="*/ 216024 w 1440160"/>
                <a:gd name="connsiteY0" fmla="*/ 7515318 h 7731342"/>
                <a:gd name="connsiteX1" fmla="*/ 1224136 w 1440160"/>
                <a:gd name="connsiteY1" fmla="*/ 7515318 h 7731342"/>
                <a:gd name="connsiteX2" fmla="*/ 720080 w 1440160"/>
                <a:gd name="connsiteY2" fmla="*/ 6723230 h 7731342"/>
                <a:gd name="connsiteX3" fmla="*/ 216024 w 1440160"/>
                <a:gd name="connsiteY3" fmla="*/ 7515318 h 7731342"/>
                <a:gd name="connsiteX4" fmla="*/ 0 w 1440160"/>
                <a:gd name="connsiteY4" fmla="*/ 7491311 h 7731342"/>
                <a:gd name="connsiteX5" fmla="*/ 0 w 1440160"/>
                <a:gd name="connsiteY5" fmla="*/ 914589 h 7731342"/>
                <a:gd name="connsiteX6" fmla="*/ 734707 w 1440160"/>
                <a:gd name="connsiteY6" fmla="*/ 0 h 7731342"/>
                <a:gd name="connsiteX7" fmla="*/ 870346 w 1440160"/>
                <a:gd name="connsiteY7" fmla="*/ 0 h 7731342"/>
                <a:gd name="connsiteX8" fmla="*/ 1440160 w 1440160"/>
                <a:gd name="connsiteY8" fmla="*/ 914589 h 7731342"/>
                <a:gd name="connsiteX9" fmla="*/ 1440160 w 1440160"/>
                <a:gd name="connsiteY9" fmla="*/ 7491311 h 7731342"/>
                <a:gd name="connsiteX10" fmla="*/ 1200129 w 1440160"/>
                <a:gd name="connsiteY10" fmla="*/ 7731342 h 7731342"/>
                <a:gd name="connsiteX11" fmla="*/ 240031 w 1440160"/>
                <a:gd name="connsiteY11" fmla="*/ 7731342 h 7731342"/>
                <a:gd name="connsiteX12" fmla="*/ 0 w 1440160"/>
                <a:gd name="connsiteY12" fmla="*/ 7491311 h 7731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440160" h="7731342">
                  <a:moveTo>
                    <a:pt x="216024" y="7515318"/>
                  </a:moveTo>
                  <a:lnTo>
                    <a:pt x="1224136" y="7515318"/>
                  </a:lnTo>
                  <a:lnTo>
                    <a:pt x="720080" y="6723230"/>
                  </a:lnTo>
                  <a:lnTo>
                    <a:pt x="216024" y="7515318"/>
                  </a:lnTo>
                  <a:close/>
                  <a:moveTo>
                    <a:pt x="0" y="7491311"/>
                  </a:moveTo>
                  <a:lnTo>
                    <a:pt x="0" y="914589"/>
                  </a:lnTo>
                  <a:cubicBezTo>
                    <a:pt x="0" y="782024"/>
                    <a:pt x="602142" y="0"/>
                    <a:pt x="734707" y="0"/>
                  </a:cubicBezTo>
                  <a:lnTo>
                    <a:pt x="870346" y="0"/>
                  </a:lnTo>
                  <a:cubicBezTo>
                    <a:pt x="1002911" y="0"/>
                    <a:pt x="1440160" y="782024"/>
                    <a:pt x="1440160" y="914589"/>
                  </a:cubicBezTo>
                  <a:lnTo>
                    <a:pt x="1440160" y="7491311"/>
                  </a:lnTo>
                  <a:cubicBezTo>
                    <a:pt x="1440160" y="7623876"/>
                    <a:pt x="1332694" y="7731342"/>
                    <a:pt x="1200129" y="7731342"/>
                  </a:cubicBezTo>
                  <a:lnTo>
                    <a:pt x="240031" y="7731342"/>
                  </a:lnTo>
                  <a:cubicBezTo>
                    <a:pt x="107466" y="7731342"/>
                    <a:pt x="0" y="7623876"/>
                    <a:pt x="0" y="7491311"/>
                  </a:cubicBezTo>
                  <a:close/>
                </a:path>
              </a:pathLst>
            </a:custGeom>
            <a:grpFill/>
            <a:ln>
              <a:noFill/>
            </a:ln>
            <a:effectLst>
              <a:outerShdw blurRad="50800" dist="165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dirty="0">
                <a:solidFill>
                  <a:schemeClr val="bg1"/>
                </a:solidFill>
              </a:endParaRPr>
            </a:p>
          </p:txBody>
        </p:sp>
        <p:sp>
          <p:nvSpPr>
            <p:cNvPr id="19" name="TextBox 18">
              <a:extLst>
                <a:ext uri="{FF2B5EF4-FFF2-40B4-BE49-F238E27FC236}">
                  <a16:creationId xmlns:a16="http://schemas.microsoft.com/office/drawing/2014/main" id="{96850C53-2351-4AE9-9D18-27C9790DB83F}"/>
                </a:ext>
              </a:extLst>
            </p:cNvPr>
            <p:cNvSpPr txBox="1"/>
            <p:nvPr/>
          </p:nvSpPr>
          <p:spPr>
            <a:xfrm>
              <a:off x="3255099" y="1816603"/>
              <a:ext cx="5234766" cy="555789"/>
            </a:xfrm>
            <a:prstGeom prst="rect">
              <a:avLst/>
            </a:prstGeom>
            <a:grpFill/>
          </p:spPr>
          <p:txBody>
            <a:bodyPr wrap="square" rtlCol="0">
              <a:spAutoFit/>
            </a:bodyPr>
            <a:lstStyle/>
            <a:p>
              <a:r>
                <a:rPr lang="en-IN" sz="2800" dirty="0">
                  <a:solidFill>
                    <a:schemeClr val="bg1"/>
                  </a:solidFill>
                  <a:latin typeface="Calibri" panose="020F0502020204030204" pitchFamily="34" charset="0"/>
                  <a:cs typeface="Calibri" panose="020F0502020204030204" pitchFamily="34" charset="0"/>
                </a:rPr>
                <a:t>We too __________</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7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par>
                          <p:cTn id="8" fill="hold">
                            <p:stCondLst>
                              <p:cond delay="1750"/>
                            </p:stCondLst>
                            <p:childTnLst>
                              <p:par>
                                <p:cTn id="9" presetID="22" presetClass="entr" presetSubtype="8" fill="hold" nodeType="afterEffect">
                                  <p:stCondLst>
                                    <p:cond delay="750"/>
                                  </p:stCondLst>
                                  <p:childTnLst>
                                    <p:set>
                                      <p:cBhvr>
                                        <p:cTn id="10" dur="1" fill="hold">
                                          <p:stCondLst>
                                            <p:cond delay="0"/>
                                          </p:stCondLst>
                                        </p:cTn>
                                        <p:tgtEl>
                                          <p:spTgt spid="8"/>
                                        </p:tgtEl>
                                        <p:attrNameLst>
                                          <p:attrName>style.visibility</p:attrName>
                                        </p:attrNameLst>
                                      </p:cBhvr>
                                      <p:to>
                                        <p:strVal val="visible"/>
                                      </p:to>
                                    </p:set>
                                    <p:animEffect transition="in" filter="wipe(left)">
                                      <p:cBhvr>
                                        <p:cTn id="11" dur="1000"/>
                                        <p:tgtEl>
                                          <p:spTgt spid="8"/>
                                        </p:tgtEl>
                                      </p:cBhvr>
                                    </p:animEffect>
                                  </p:childTnLst>
                                </p:cTn>
                              </p:par>
                            </p:childTnLst>
                          </p:cTn>
                        </p:par>
                        <p:par>
                          <p:cTn id="12" fill="hold">
                            <p:stCondLst>
                              <p:cond delay="3500"/>
                            </p:stCondLst>
                            <p:childTnLst>
                              <p:par>
                                <p:cTn id="13" presetID="22" presetClass="entr" presetSubtype="8" fill="hold" nodeType="afterEffect">
                                  <p:stCondLst>
                                    <p:cond delay="75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1000"/>
                                        <p:tgtEl>
                                          <p:spTgt spid="11"/>
                                        </p:tgtEl>
                                      </p:cBhvr>
                                    </p:animEffect>
                                  </p:childTnLst>
                                </p:cTn>
                              </p:par>
                            </p:childTnLst>
                          </p:cTn>
                        </p:par>
                        <p:par>
                          <p:cTn id="16" fill="hold">
                            <p:stCondLst>
                              <p:cond delay="5250"/>
                            </p:stCondLst>
                            <p:childTnLst>
                              <p:par>
                                <p:cTn id="17" presetID="22" presetClass="entr" presetSubtype="8" fill="hold" nodeType="afterEffect">
                                  <p:stCondLst>
                                    <p:cond delay="75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1000"/>
                                        <p:tgtEl>
                                          <p:spTgt spid="14"/>
                                        </p:tgtEl>
                                      </p:cBhvr>
                                    </p:animEffect>
                                  </p:childTnLst>
                                </p:cTn>
                              </p:par>
                            </p:childTnLst>
                          </p:cTn>
                        </p:par>
                        <p:par>
                          <p:cTn id="20" fill="hold">
                            <p:stCondLst>
                              <p:cond delay="7000"/>
                            </p:stCondLst>
                            <p:childTnLst>
                              <p:par>
                                <p:cTn id="21" presetID="22" presetClass="entr" presetSubtype="8" fill="hold" nodeType="afterEffect">
                                  <p:stCondLst>
                                    <p:cond delay="75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3"/>
          <p:cNvSpPr txBox="1">
            <a:spLocks noGrp="1"/>
          </p:cNvSpPr>
          <p:nvPr>
            <p:ph type="title"/>
          </p:nvPr>
        </p:nvSpPr>
        <p:spPr>
          <a:xfrm>
            <a:off x="2863661" y="93197"/>
            <a:ext cx="6494154" cy="654000"/>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ct val="100000"/>
              <a:buFont typeface="Calibri"/>
              <a:buNone/>
            </a:pPr>
            <a:r>
              <a:rPr lang="en-IN" b="1" u="sng" dirty="0"/>
              <a:t>What do you see</a:t>
            </a:r>
            <a:endParaRPr u="sng" dirty="0"/>
          </a:p>
        </p:txBody>
      </p:sp>
      <p:pic>
        <p:nvPicPr>
          <p:cNvPr id="58" name="Google Shape;58;p3"/>
          <p:cNvPicPr preferRelativeResize="0"/>
          <p:nvPr/>
        </p:nvPicPr>
        <p:blipFill rotWithShape="1">
          <a:blip r:embed="rId3">
            <a:alphaModFix/>
          </a:blip>
          <a:srcRect/>
          <a:stretch/>
        </p:blipFill>
        <p:spPr>
          <a:xfrm>
            <a:off x="3611698" y="1691557"/>
            <a:ext cx="4990373" cy="3572318"/>
          </a:xfrm>
          <a:prstGeom prst="rect">
            <a:avLst/>
          </a:prstGeom>
          <a:noFill/>
          <a:ln>
            <a:noFill/>
          </a:ln>
        </p:spPr>
      </p:pic>
      <p:sp>
        <p:nvSpPr>
          <p:cNvPr id="2" name="Oval 1">
            <a:extLst>
              <a:ext uri="{FF2B5EF4-FFF2-40B4-BE49-F238E27FC236}">
                <a16:creationId xmlns:a16="http://schemas.microsoft.com/office/drawing/2014/main" id="{C1858D1C-27E2-484A-AC89-AD1AF0C1B36D}"/>
              </a:ext>
            </a:extLst>
          </p:cNvPr>
          <p:cNvSpPr/>
          <p:nvPr/>
        </p:nvSpPr>
        <p:spPr>
          <a:xfrm>
            <a:off x="4952005" y="797869"/>
            <a:ext cx="2276276" cy="811159"/>
          </a:xfrm>
          <a:prstGeom prst="ellipse">
            <a:avLst/>
          </a:prstGeom>
          <a:solidFill>
            <a:srgbClr val="FFEA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picnic spot</a:t>
            </a:r>
          </a:p>
        </p:txBody>
      </p:sp>
      <p:sp>
        <p:nvSpPr>
          <p:cNvPr id="6" name="Oval 5">
            <a:extLst>
              <a:ext uri="{FF2B5EF4-FFF2-40B4-BE49-F238E27FC236}">
                <a16:creationId xmlns:a16="http://schemas.microsoft.com/office/drawing/2014/main" id="{8CBC6C58-3F38-4061-9EC1-AF8A984FECF8}"/>
              </a:ext>
            </a:extLst>
          </p:cNvPr>
          <p:cNvSpPr/>
          <p:nvPr/>
        </p:nvSpPr>
        <p:spPr>
          <a:xfrm>
            <a:off x="4957847" y="5353596"/>
            <a:ext cx="2276276" cy="813816"/>
          </a:xfrm>
          <a:prstGeom prst="ellipse">
            <a:avLst/>
          </a:prstGeom>
          <a:solidFill>
            <a:srgbClr val="FFEA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playing ball</a:t>
            </a:r>
          </a:p>
        </p:txBody>
      </p:sp>
      <p:sp>
        <p:nvSpPr>
          <p:cNvPr id="7" name="Oval 6">
            <a:extLst>
              <a:ext uri="{FF2B5EF4-FFF2-40B4-BE49-F238E27FC236}">
                <a16:creationId xmlns:a16="http://schemas.microsoft.com/office/drawing/2014/main" id="{D1C2565F-771B-47FB-AF1C-CCDE8295CCFB}"/>
              </a:ext>
            </a:extLst>
          </p:cNvPr>
          <p:cNvSpPr/>
          <p:nvPr/>
        </p:nvSpPr>
        <p:spPr>
          <a:xfrm>
            <a:off x="9003215" y="797869"/>
            <a:ext cx="2276276" cy="1079653"/>
          </a:xfrm>
          <a:prstGeom prst="ellipse">
            <a:avLst/>
          </a:prstGeom>
          <a:solidFill>
            <a:srgbClr val="FFEA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bank of a river</a:t>
            </a:r>
          </a:p>
        </p:txBody>
      </p:sp>
      <p:sp>
        <p:nvSpPr>
          <p:cNvPr id="8" name="Oval 7">
            <a:extLst>
              <a:ext uri="{FF2B5EF4-FFF2-40B4-BE49-F238E27FC236}">
                <a16:creationId xmlns:a16="http://schemas.microsoft.com/office/drawing/2014/main" id="{244E861E-A290-411F-869E-382A627D4D37}"/>
              </a:ext>
            </a:extLst>
          </p:cNvPr>
          <p:cNvSpPr/>
          <p:nvPr/>
        </p:nvSpPr>
        <p:spPr>
          <a:xfrm>
            <a:off x="9003215" y="3075733"/>
            <a:ext cx="2276276" cy="1079653"/>
          </a:xfrm>
          <a:prstGeom prst="ellipse">
            <a:avLst/>
          </a:prstGeom>
          <a:solidFill>
            <a:srgbClr val="FFEA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during vacation</a:t>
            </a:r>
          </a:p>
        </p:txBody>
      </p:sp>
      <p:sp>
        <p:nvSpPr>
          <p:cNvPr id="9" name="Oval 8">
            <a:extLst>
              <a:ext uri="{FF2B5EF4-FFF2-40B4-BE49-F238E27FC236}">
                <a16:creationId xmlns:a16="http://schemas.microsoft.com/office/drawing/2014/main" id="{94836F77-341B-4BA1-BF9A-C98F2C8C9FE7}"/>
              </a:ext>
            </a:extLst>
          </p:cNvPr>
          <p:cNvSpPr/>
          <p:nvPr/>
        </p:nvSpPr>
        <p:spPr>
          <a:xfrm>
            <a:off x="900795" y="5353596"/>
            <a:ext cx="2276276" cy="1079653"/>
          </a:xfrm>
          <a:prstGeom prst="ellipse">
            <a:avLst/>
          </a:prstGeom>
          <a:solidFill>
            <a:srgbClr val="FFEA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serving food</a:t>
            </a:r>
          </a:p>
        </p:txBody>
      </p:sp>
      <p:sp>
        <p:nvSpPr>
          <p:cNvPr id="10" name="Oval 9">
            <a:extLst>
              <a:ext uri="{FF2B5EF4-FFF2-40B4-BE49-F238E27FC236}">
                <a16:creationId xmlns:a16="http://schemas.microsoft.com/office/drawing/2014/main" id="{80DE0F00-0009-4929-824D-F8AB60229B31}"/>
              </a:ext>
            </a:extLst>
          </p:cNvPr>
          <p:cNvSpPr/>
          <p:nvPr/>
        </p:nvSpPr>
        <p:spPr>
          <a:xfrm>
            <a:off x="9003215" y="5353596"/>
            <a:ext cx="2276276" cy="1079653"/>
          </a:xfrm>
          <a:prstGeom prst="ellipse">
            <a:avLst/>
          </a:prstGeom>
          <a:solidFill>
            <a:srgbClr val="FFEA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family members</a:t>
            </a:r>
          </a:p>
        </p:txBody>
      </p:sp>
      <p:sp>
        <p:nvSpPr>
          <p:cNvPr id="11" name="Oval 10">
            <a:extLst>
              <a:ext uri="{FF2B5EF4-FFF2-40B4-BE49-F238E27FC236}">
                <a16:creationId xmlns:a16="http://schemas.microsoft.com/office/drawing/2014/main" id="{466740D1-47E1-4295-B028-E496E7E53026}"/>
              </a:ext>
            </a:extLst>
          </p:cNvPr>
          <p:cNvSpPr/>
          <p:nvPr/>
        </p:nvSpPr>
        <p:spPr>
          <a:xfrm>
            <a:off x="900795" y="797869"/>
            <a:ext cx="2276276" cy="813816"/>
          </a:xfrm>
          <a:prstGeom prst="ellipse">
            <a:avLst/>
          </a:prstGeom>
          <a:solidFill>
            <a:srgbClr val="FFEA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very happy</a:t>
            </a:r>
          </a:p>
        </p:txBody>
      </p:sp>
      <p:sp>
        <p:nvSpPr>
          <p:cNvPr id="12" name="Oval 11">
            <a:extLst>
              <a:ext uri="{FF2B5EF4-FFF2-40B4-BE49-F238E27FC236}">
                <a16:creationId xmlns:a16="http://schemas.microsoft.com/office/drawing/2014/main" id="{023485AF-A8E6-47D2-B332-32FDB231DFEE}"/>
              </a:ext>
            </a:extLst>
          </p:cNvPr>
          <p:cNvSpPr/>
          <p:nvPr/>
        </p:nvSpPr>
        <p:spPr>
          <a:xfrm>
            <a:off x="422777" y="3075733"/>
            <a:ext cx="2754294" cy="1079653"/>
          </a:xfrm>
          <a:prstGeom prst="ellipse">
            <a:avLst/>
          </a:prstGeom>
          <a:solidFill>
            <a:srgbClr val="FFEAA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alibri" panose="020F0502020204030204" pitchFamily="34" charset="0"/>
                <a:cs typeface="Calibri" panose="020F0502020204030204" pitchFamily="34" charset="0"/>
              </a:rPr>
              <a:t>watching the children play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1000" fill="hold"/>
                                        <p:tgtEl>
                                          <p:spTgt spid="7"/>
                                        </p:tgtEl>
                                        <p:attrNameLst>
                                          <p:attrName>ppt_w</p:attrName>
                                        </p:attrNameLst>
                                      </p:cBhvr>
                                      <p:tavLst>
                                        <p:tav tm="0">
                                          <p:val>
                                            <p:strVal val="#ppt_w*0.70"/>
                                          </p:val>
                                        </p:tav>
                                        <p:tav tm="100000">
                                          <p:val>
                                            <p:strVal val="#ppt_w"/>
                                          </p:val>
                                        </p:tav>
                                      </p:tavLst>
                                    </p:anim>
                                    <p:anim calcmode="lin" valueType="num">
                                      <p:cBhvr>
                                        <p:cTn id="15" dur="1000" fill="hold"/>
                                        <p:tgtEl>
                                          <p:spTgt spid="7"/>
                                        </p:tgtEl>
                                        <p:attrNameLst>
                                          <p:attrName>ppt_h</p:attrName>
                                        </p:attrNameLst>
                                      </p:cBhvr>
                                      <p:tavLst>
                                        <p:tav tm="0">
                                          <p:val>
                                            <p:strVal val="#ppt_h"/>
                                          </p:val>
                                        </p:tav>
                                        <p:tav tm="100000">
                                          <p:val>
                                            <p:strVal val="#ppt_h"/>
                                          </p:val>
                                        </p:tav>
                                      </p:tavLst>
                                    </p:anim>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1000" fill="hold"/>
                                        <p:tgtEl>
                                          <p:spTgt spid="8"/>
                                        </p:tgtEl>
                                        <p:attrNameLst>
                                          <p:attrName>ppt_w</p:attrName>
                                        </p:attrNameLst>
                                      </p:cBhvr>
                                      <p:tavLst>
                                        <p:tav tm="0">
                                          <p:val>
                                            <p:strVal val="#ppt_w*0.70"/>
                                          </p:val>
                                        </p:tav>
                                        <p:tav tm="100000">
                                          <p:val>
                                            <p:strVal val="#ppt_w"/>
                                          </p:val>
                                        </p:tav>
                                      </p:tavLst>
                                    </p:anim>
                                    <p:anim calcmode="lin" valueType="num">
                                      <p:cBhvr>
                                        <p:cTn id="22" dur="1000" fill="hold"/>
                                        <p:tgtEl>
                                          <p:spTgt spid="8"/>
                                        </p:tgtEl>
                                        <p:attrNameLst>
                                          <p:attrName>ppt_h</p:attrName>
                                        </p:attrNameLst>
                                      </p:cBhvr>
                                      <p:tavLst>
                                        <p:tav tm="0">
                                          <p:val>
                                            <p:strVal val="#ppt_h"/>
                                          </p:val>
                                        </p:tav>
                                        <p:tav tm="100000">
                                          <p:val>
                                            <p:strVal val="#ppt_h"/>
                                          </p:val>
                                        </p:tav>
                                      </p:tavLst>
                                    </p:anim>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1000" fill="hold"/>
                                        <p:tgtEl>
                                          <p:spTgt spid="10"/>
                                        </p:tgtEl>
                                        <p:attrNameLst>
                                          <p:attrName>ppt_w</p:attrName>
                                        </p:attrNameLst>
                                      </p:cBhvr>
                                      <p:tavLst>
                                        <p:tav tm="0">
                                          <p:val>
                                            <p:strVal val="#ppt_w*0.70"/>
                                          </p:val>
                                        </p:tav>
                                        <p:tav tm="100000">
                                          <p:val>
                                            <p:strVal val="#ppt_w"/>
                                          </p:val>
                                        </p:tav>
                                      </p:tavLst>
                                    </p:anim>
                                    <p:anim calcmode="lin" valueType="num">
                                      <p:cBhvr>
                                        <p:cTn id="29" dur="1000" fill="hold"/>
                                        <p:tgtEl>
                                          <p:spTgt spid="10"/>
                                        </p:tgtEl>
                                        <p:attrNameLst>
                                          <p:attrName>ppt_h</p:attrName>
                                        </p:attrNameLst>
                                      </p:cBhvr>
                                      <p:tavLst>
                                        <p:tav tm="0">
                                          <p:val>
                                            <p:strVal val="#ppt_h"/>
                                          </p:val>
                                        </p:tav>
                                        <p:tav tm="100000">
                                          <p:val>
                                            <p:strVal val="#ppt_h"/>
                                          </p:val>
                                        </p:tav>
                                      </p:tavLst>
                                    </p:anim>
                                    <p:animEffect transition="in" filter="fade">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strVal val="#ppt_w*0.70"/>
                                          </p:val>
                                        </p:tav>
                                        <p:tav tm="100000">
                                          <p:val>
                                            <p:strVal val="#ppt_w"/>
                                          </p:val>
                                        </p:tav>
                                      </p:tavLst>
                                    </p:anim>
                                    <p:anim calcmode="lin" valueType="num">
                                      <p:cBhvr>
                                        <p:cTn id="36" dur="1000" fill="hold"/>
                                        <p:tgtEl>
                                          <p:spTgt spid="6"/>
                                        </p:tgtEl>
                                        <p:attrNameLst>
                                          <p:attrName>ppt_h</p:attrName>
                                        </p:attrNameLst>
                                      </p:cBhvr>
                                      <p:tavLst>
                                        <p:tav tm="0">
                                          <p:val>
                                            <p:strVal val="#ppt_h"/>
                                          </p:val>
                                        </p:tav>
                                        <p:tav tm="100000">
                                          <p:val>
                                            <p:strVal val="#ppt_h"/>
                                          </p:val>
                                        </p:tav>
                                      </p:tavLst>
                                    </p:anim>
                                    <p:animEffect transition="in" filter="fade">
                                      <p:cBhvr>
                                        <p:cTn id="37" dur="1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p:cTn id="42" dur="1000" fill="hold"/>
                                        <p:tgtEl>
                                          <p:spTgt spid="9"/>
                                        </p:tgtEl>
                                        <p:attrNameLst>
                                          <p:attrName>ppt_w</p:attrName>
                                        </p:attrNameLst>
                                      </p:cBhvr>
                                      <p:tavLst>
                                        <p:tav tm="0">
                                          <p:val>
                                            <p:strVal val="#ppt_w*0.70"/>
                                          </p:val>
                                        </p:tav>
                                        <p:tav tm="100000">
                                          <p:val>
                                            <p:strVal val="#ppt_w"/>
                                          </p:val>
                                        </p:tav>
                                      </p:tavLst>
                                    </p:anim>
                                    <p:anim calcmode="lin" valueType="num">
                                      <p:cBhvr>
                                        <p:cTn id="43" dur="1000" fill="hold"/>
                                        <p:tgtEl>
                                          <p:spTgt spid="9"/>
                                        </p:tgtEl>
                                        <p:attrNameLst>
                                          <p:attrName>ppt_h</p:attrName>
                                        </p:attrNameLst>
                                      </p:cBhvr>
                                      <p:tavLst>
                                        <p:tav tm="0">
                                          <p:val>
                                            <p:strVal val="#ppt_h"/>
                                          </p:val>
                                        </p:tav>
                                        <p:tav tm="100000">
                                          <p:val>
                                            <p:strVal val="#ppt_h"/>
                                          </p:val>
                                        </p:tav>
                                      </p:tavLst>
                                    </p:anim>
                                    <p:animEffect transition="in" filter="fade">
                                      <p:cBhvr>
                                        <p:cTn id="44" dur="10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1000" fill="hold"/>
                                        <p:tgtEl>
                                          <p:spTgt spid="12"/>
                                        </p:tgtEl>
                                        <p:attrNameLst>
                                          <p:attrName>ppt_w</p:attrName>
                                        </p:attrNameLst>
                                      </p:cBhvr>
                                      <p:tavLst>
                                        <p:tav tm="0">
                                          <p:val>
                                            <p:strVal val="#ppt_w*0.70"/>
                                          </p:val>
                                        </p:tav>
                                        <p:tav tm="100000">
                                          <p:val>
                                            <p:strVal val="#ppt_w"/>
                                          </p:val>
                                        </p:tav>
                                      </p:tavLst>
                                    </p:anim>
                                    <p:anim calcmode="lin" valueType="num">
                                      <p:cBhvr>
                                        <p:cTn id="50" dur="1000" fill="hold"/>
                                        <p:tgtEl>
                                          <p:spTgt spid="12"/>
                                        </p:tgtEl>
                                        <p:attrNameLst>
                                          <p:attrName>ppt_h</p:attrName>
                                        </p:attrNameLst>
                                      </p:cBhvr>
                                      <p:tavLst>
                                        <p:tav tm="0">
                                          <p:val>
                                            <p:strVal val="#ppt_h"/>
                                          </p:val>
                                        </p:tav>
                                        <p:tav tm="100000">
                                          <p:val>
                                            <p:strVal val="#ppt_h"/>
                                          </p:val>
                                        </p:tav>
                                      </p:tavLst>
                                    </p:anim>
                                    <p:animEffect transition="in" filter="fade">
                                      <p:cBhvr>
                                        <p:cTn id="51" dur="10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p:cTn id="56" dur="1000" fill="hold"/>
                                        <p:tgtEl>
                                          <p:spTgt spid="11"/>
                                        </p:tgtEl>
                                        <p:attrNameLst>
                                          <p:attrName>ppt_w</p:attrName>
                                        </p:attrNameLst>
                                      </p:cBhvr>
                                      <p:tavLst>
                                        <p:tav tm="0">
                                          <p:val>
                                            <p:strVal val="#ppt_w*0.70"/>
                                          </p:val>
                                        </p:tav>
                                        <p:tav tm="100000">
                                          <p:val>
                                            <p:strVal val="#ppt_w"/>
                                          </p:val>
                                        </p:tav>
                                      </p:tavLst>
                                    </p:anim>
                                    <p:anim calcmode="lin" valueType="num">
                                      <p:cBhvr>
                                        <p:cTn id="57" dur="1000" fill="hold"/>
                                        <p:tgtEl>
                                          <p:spTgt spid="11"/>
                                        </p:tgtEl>
                                        <p:attrNameLst>
                                          <p:attrName>ppt_h</p:attrName>
                                        </p:attrNameLst>
                                      </p:cBhvr>
                                      <p:tavLst>
                                        <p:tav tm="0">
                                          <p:val>
                                            <p:strVal val="#ppt_h"/>
                                          </p:val>
                                        </p:tav>
                                        <p:tav tm="100000">
                                          <p:val>
                                            <p:strVal val="#ppt_h"/>
                                          </p:val>
                                        </p:tav>
                                      </p:tavLst>
                                    </p:anim>
                                    <p:animEffect transition="in" filter="fade">
                                      <p:cBhvr>
                                        <p:cTn id="5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4"/>
          <p:cNvSpPr txBox="1">
            <a:spLocks noGrp="1"/>
          </p:cNvSpPr>
          <p:nvPr>
            <p:ph type="title"/>
          </p:nvPr>
        </p:nvSpPr>
        <p:spPr>
          <a:xfrm>
            <a:off x="2611912" y="71414"/>
            <a:ext cx="6984543"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Lead Questions</a:t>
            </a:r>
            <a:endParaRPr u="sng" dirty="0"/>
          </a:p>
        </p:txBody>
      </p:sp>
      <p:sp>
        <p:nvSpPr>
          <p:cNvPr id="74" name="Google Shape;74;p4"/>
          <p:cNvSpPr txBox="1">
            <a:spLocks noGrp="1"/>
          </p:cNvSpPr>
          <p:nvPr>
            <p:ph type="body" idx="1"/>
          </p:nvPr>
        </p:nvSpPr>
        <p:spPr>
          <a:xfrm>
            <a:off x="248742" y="2151372"/>
            <a:ext cx="6816076" cy="4522071"/>
          </a:xfrm>
          <a:prstGeom prst="rect">
            <a:avLst/>
          </a:prstGeom>
          <a:noFill/>
          <a:ln>
            <a:noFill/>
          </a:ln>
        </p:spPr>
        <p:txBody>
          <a:bodyPr spcFirstLastPara="1" wrap="square" lIns="91425" tIns="45700" rIns="91425" bIns="45700" anchor="t" anchorCtr="0">
            <a:noAutofit/>
          </a:bodyPr>
          <a:lstStyle/>
          <a:p>
            <a:pPr marL="403225" lvl="0" indent="-403225" algn="l" rtl="0">
              <a:lnSpc>
                <a:spcPct val="100000"/>
              </a:lnSpc>
              <a:spcBef>
                <a:spcPts val="0"/>
              </a:spcBef>
              <a:spcAft>
                <a:spcPts val="0"/>
              </a:spcAft>
              <a:buClr>
                <a:schemeClr val="dk1"/>
              </a:buClr>
              <a:buSzPts val="2800"/>
              <a:buFont typeface="Calibri"/>
              <a:buAutoNum type="arabicPeriod"/>
            </a:pPr>
            <a:r>
              <a:rPr lang="en-IN" sz="2600" dirty="0"/>
              <a:t>Where is the scene taking place? </a:t>
            </a:r>
            <a:endParaRPr sz="2600" dirty="0"/>
          </a:p>
          <a:p>
            <a:pPr marL="403225" lvl="0" indent="-403225" algn="l" rtl="0">
              <a:lnSpc>
                <a:spcPct val="100000"/>
              </a:lnSpc>
              <a:spcBef>
                <a:spcPts val="560"/>
              </a:spcBef>
              <a:spcAft>
                <a:spcPts val="0"/>
              </a:spcAft>
              <a:buClr>
                <a:schemeClr val="dk1"/>
              </a:buClr>
              <a:buSzPts val="2800"/>
              <a:buFont typeface="Calibri"/>
              <a:buAutoNum type="arabicPeriod"/>
            </a:pPr>
            <a:r>
              <a:rPr lang="en-IN" sz="2600" dirty="0"/>
              <a:t>When does such a scene take place? </a:t>
            </a:r>
            <a:endParaRPr sz="2600" dirty="0"/>
          </a:p>
          <a:p>
            <a:pPr marL="403225" lvl="0" indent="-403225" algn="l" rtl="0">
              <a:lnSpc>
                <a:spcPct val="100000"/>
              </a:lnSpc>
              <a:spcBef>
                <a:spcPts val="560"/>
              </a:spcBef>
              <a:spcAft>
                <a:spcPts val="0"/>
              </a:spcAft>
              <a:buClr>
                <a:schemeClr val="dk1"/>
              </a:buClr>
              <a:buSzPts val="2800"/>
              <a:buFont typeface="Calibri"/>
              <a:buAutoNum type="arabicPeriod"/>
            </a:pPr>
            <a:r>
              <a:rPr lang="en-IN" sz="2600" dirty="0"/>
              <a:t>What place is this? </a:t>
            </a:r>
            <a:endParaRPr sz="2600" dirty="0"/>
          </a:p>
          <a:p>
            <a:pPr marL="403225" lvl="0" indent="-403225" algn="l" rtl="0">
              <a:lnSpc>
                <a:spcPct val="100000"/>
              </a:lnSpc>
              <a:spcBef>
                <a:spcPts val="560"/>
              </a:spcBef>
              <a:spcAft>
                <a:spcPts val="0"/>
              </a:spcAft>
              <a:buClr>
                <a:schemeClr val="dk1"/>
              </a:buClr>
              <a:buSzPts val="2800"/>
              <a:buFont typeface="Calibri"/>
              <a:buAutoNum type="arabicPeriod"/>
            </a:pPr>
            <a:r>
              <a:rPr lang="en-IN" sz="2600" dirty="0"/>
              <a:t>Who are the people in the picture? </a:t>
            </a:r>
            <a:endParaRPr sz="2600" dirty="0"/>
          </a:p>
          <a:p>
            <a:pPr marL="403225" lvl="0" indent="-403225" algn="l" rtl="0">
              <a:lnSpc>
                <a:spcPct val="100000"/>
              </a:lnSpc>
              <a:spcBef>
                <a:spcPts val="560"/>
              </a:spcBef>
              <a:spcAft>
                <a:spcPts val="0"/>
              </a:spcAft>
              <a:buClr>
                <a:schemeClr val="dk1"/>
              </a:buClr>
              <a:buSzPts val="2800"/>
              <a:buFont typeface="Calibri"/>
              <a:buAutoNum type="arabicPeriod"/>
            </a:pPr>
            <a:r>
              <a:rPr lang="en-IN" sz="2600" dirty="0"/>
              <a:t>How do they look? </a:t>
            </a:r>
            <a:endParaRPr sz="2600" dirty="0"/>
          </a:p>
          <a:p>
            <a:pPr marL="403225" lvl="0" indent="-403225" algn="l" rtl="0">
              <a:lnSpc>
                <a:spcPct val="100000"/>
              </a:lnSpc>
              <a:spcBef>
                <a:spcPts val="560"/>
              </a:spcBef>
              <a:spcAft>
                <a:spcPts val="0"/>
              </a:spcAft>
              <a:buClr>
                <a:schemeClr val="dk1"/>
              </a:buClr>
              <a:buSzPts val="2800"/>
              <a:buFont typeface="Calibri"/>
              <a:buAutoNum type="arabicPeriod"/>
            </a:pPr>
            <a:r>
              <a:rPr lang="en-IN" sz="2600" dirty="0"/>
              <a:t>What are they doing? Describe the picture. </a:t>
            </a:r>
          </a:p>
          <a:p>
            <a:pPr marL="403225" lvl="0" indent="-403225" algn="l" rtl="0">
              <a:lnSpc>
                <a:spcPct val="100000"/>
              </a:lnSpc>
              <a:spcBef>
                <a:spcPts val="560"/>
              </a:spcBef>
              <a:spcAft>
                <a:spcPts val="0"/>
              </a:spcAft>
              <a:buClr>
                <a:schemeClr val="dk1"/>
              </a:buClr>
              <a:buSzPts val="2800"/>
              <a:buFont typeface="Calibri"/>
              <a:buAutoNum type="arabicPeriod"/>
            </a:pPr>
            <a:endParaRPr sz="2600" dirty="0"/>
          </a:p>
          <a:p>
            <a:pPr marL="403225" lvl="0" indent="-403225" algn="l" rtl="0">
              <a:lnSpc>
                <a:spcPct val="100000"/>
              </a:lnSpc>
              <a:spcBef>
                <a:spcPts val="560"/>
              </a:spcBef>
              <a:spcAft>
                <a:spcPts val="0"/>
              </a:spcAft>
              <a:buClr>
                <a:schemeClr val="dk1"/>
              </a:buClr>
              <a:buSzPts val="2800"/>
              <a:buFont typeface="Calibri"/>
              <a:buAutoNum type="arabicPeriod"/>
            </a:pPr>
            <a:endParaRPr lang="en-IN" sz="2600" dirty="0"/>
          </a:p>
          <a:p>
            <a:pPr marL="403225" lvl="0" indent="-403225" algn="l" rtl="0">
              <a:lnSpc>
                <a:spcPct val="100000"/>
              </a:lnSpc>
              <a:spcBef>
                <a:spcPts val="560"/>
              </a:spcBef>
              <a:spcAft>
                <a:spcPts val="0"/>
              </a:spcAft>
              <a:buClr>
                <a:schemeClr val="dk1"/>
              </a:buClr>
              <a:buSzPts val="2800"/>
              <a:buFont typeface="Calibri"/>
              <a:buAutoNum type="arabicPeriod"/>
            </a:pPr>
            <a:r>
              <a:rPr lang="en-IN" sz="2600" dirty="0"/>
              <a:t>Do you go on picnics too? </a:t>
            </a:r>
            <a:endParaRPr sz="2600" dirty="0"/>
          </a:p>
          <a:p>
            <a:pPr marL="514350" lvl="0" indent="-336550" algn="l" rtl="0">
              <a:lnSpc>
                <a:spcPct val="100000"/>
              </a:lnSpc>
              <a:spcBef>
                <a:spcPts val="560"/>
              </a:spcBef>
              <a:spcAft>
                <a:spcPts val="0"/>
              </a:spcAft>
              <a:buClr>
                <a:schemeClr val="dk1"/>
              </a:buClr>
              <a:buSzPts val="2800"/>
              <a:buFont typeface="Calibri"/>
              <a:buNone/>
            </a:pPr>
            <a:endParaRPr sz="2600" dirty="0"/>
          </a:p>
        </p:txBody>
      </p:sp>
      <p:pic>
        <p:nvPicPr>
          <p:cNvPr id="75" name="Google Shape;75;p4"/>
          <p:cNvPicPr preferRelativeResize="0"/>
          <p:nvPr/>
        </p:nvPicPr>
        <p:blipFill rotWithShape="1">
          <a:blip r:embed="rId3">
            <a:alphaModFix/>
          </a:blip>
          <a:srcRect/>
          <a:stretch/>
        </p:blipFill>
        <p:spPr>
          <a:xfrm>
            <a:off x="5073227" y="663771"/>
            <a:ext cx="2083684" cy="1531846"/>
          </a:xfrm>
          <a:prstGeom prst="rect">
            <a:avLst/>
          </a:prstGeom>
          <a:noFill/>
          <a:ln>
            <a:noFill/>
          </a:ln>
        </p:spPr>
      </p:pic>
      <p:sp>
        <p:nvSpPr>
          <p:cNvPr id="76" name="Google Shape;76;p4"/>
          <p:cNvSpPr txBox="1"/>
          <p:nvPr/>
        </p:nvSpPr>
        <p:spPr>
          <a:xfrm>
            <a:off x="5614147" y="2163214"/>
            <a:ext cx="3189015" cy="492402"/>
          </a:xfrm>
          <a:prstGeom prst="rect">
            <a:avLst/>
          </a:prstGeom>
          <a:noFill/>
          <a:ln>
            <a:noFill/>
          </a:ln>
        </p:spPr>
        <p:txBody>
          <a:bodyPr spcFirstLastPara="1" wrap="square" lIns="91425" tIns="45700" rIns="91425" bIns="45700" anchor="t" anchorCtr="0">
            <a:spAutoFit/>
          </a:bodyPr>
          <a:lstStyle/>
          <a:p>
            <a:pPr marR="0" lvl="0" algn="l" rtl="0">
              <a:spcBef>
                <a:spcPts val="0"/>
              </a:spcBef>
              <a:spcAft>
                <a:spcPts val="0"/>
              </a:spcAft>
            </a:pPr>
            <a:r>
              <a:rPr lang="en-IN" sz="2600" dirty="0">
                <a:solidFill>
                  <a:srgbClr val="0041D3"/>
                </a:solidFill>
                <a:latin typeface="Calibri"/>
                <a:ea typeface="Calibri"/>
                <a:cs typeface="Calibri"/>
                <a:sym typeface="Calibri"/>
              </a:rPr>
              <a:t>It is on the </a:t>
            </a:r>
            <a:r>
              <a:rPr lang="en-IN" sz="2600" b="0" i="0" u="none" strike="noStrike" cap="none" dirty="0">
                <a:solidFill>
                  <a:srgbClr val="0041D3"/>
                </a:solidFill>
                <a:latin typeface="Calibri"/>
                <a:ea typeface="Calibri"/>
                <a:cs typeface="Calibri"/>
                <a:sym typeface="Calibri"/>
              </a:rPr>
              <a:t>riverbank.</a:t>
            </a:r>
            <a:endParaRPr sz="2600" dirty="0">
              <a:solidFill>
                <a:srgbClr val="0041D3"/>
              </a:solidFill>
              <a:latin typeface="Calibri"/>
              <a:ea typeface="Calibri"/>
              <a:cs typeface="Calibri"/>
              <a:sym typeface="Calibri"/>
            </a:endParaRPr>
          </a:p>
        </p:txBody>
      </p:sp>
      <p:sp>
        <p:nvSpPr>
          <p:cNvPr id="77" name="Google Shape;77;p4"/>
          <p:cNvSpPr txBox="1"/>
          <p:nvPr/>
        </p:nvSpPr>
        <p:spPr>
          <a:xfrm>
            <a:off x="5614147" y="2616022"/>
            <a:ext cx="5670957" cy="4924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600" dirty="0">
                <a:solidFill>
                  <a:srgbClr val="0041D3"/>
                </a:solidFill>
                <a:latin typeface="Calibri"/>
                <a:ea typeface="Calibri"/>
                <a:cs typeface="Calibri"/>
                <a:sym typeface="Calibri"/>
              </a:rPr>
              <a:t>It takes place during vacations/holidays. </a:t>
            </a:r>
            <a:endParaRPr sz="2600" dirty="0">
              <a:solidFill>
                <a:srgbClr val="0041D3"/>
              </a:solidFill>
              <a:latin typeface="Calibri"/>
              <a:ea typeface="Calibri"/>
              <a:cs typeface="Calibri"/>
              <a:sym typeface="Calibri"/>
            </a:endParaRPr>
          </a:p>
        </p:txBody>
      </p:sp>
      <p:sp>
        <p:nvSpPr>
          <p:cNvPr id="78" name="Google Shape;78;p4"/>
          <p:cNvSpPr/>
          <p:nvPr/>
        </p:nvSpPr>
        <p:spPr>
          <a:xfrm>
            <a:off x="5614147" y="3096623"/>
            <a:ext cx="4003415" cy="4924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600" dirty="0">
                <a:solidFill>
                  <a:srgbClr val="0041D3"/>
                </a:solidFill>
                <a:latin typeface="Calibri"/>
                <a:ea typeface="Calibri"/>
                <a:cs typeface="Calibri"/>
                <a:sym typeface="Calibri"/>
              </a:rPr>
              <a:t>It is a picnic spot/riverbank. </a:t>
            </a:r>
            <a:endParaRPr sz="2600" dirty="0">
              <a:solidFill>
                <a:srgbClr val="0041D3"/>
              </a:solidFill>
              <a:latin typeface="Calibri"/>
              <a:ea typeface="Calibri"/>
              <a:cs typeface="Calibri"/>
              <a:sym typeface="Calibri"/>
            </a:endParaRPr>
          </a:p>
        </p:txBody>
      </p:sp>
      <p:sp>
        <p:nvSpPr>
          <p:cNvPr id="79" name="Google Shape;79;p4"/>
          <p:cNvSpPr/>
          <p:nvPr/>
        </p:nvSpPr>
        <p:spPr>
          <a:xfrm>
            <a:off x="5614147" y="3552988"/>
            <a:ext cx="6505377" cy="492402"/>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IN" sz="2600" dirty="0">
                <a:solidFill>
                  <a:srgbClr val="0041D3"/>
                </a:solidFill>
                <a:latin typeface="Calibri"/>
                <a:ea typeface="Calibri"/>
                <a:cs typeface="Calibri"/>
                <a:sym typeface="Calibri"/>
              </a:rPr>
              <a:t>The people in the picture are family members.</a:t>
            </a:r>
            <a:endParaRPr sz="2600" dirty="0">
              <a:solidFill>
                <a:srgbClr val="0041D3"/>
              </a:solidFill>
              <a:latin typeface="Calibri"/>
              <a:ea typeface="Calibri"/>
              <a:cs typeface="Calibri"/>
              <a:sym typeface="Calibri"/>
            </a:endParaRPr>
          </a:p>
        </p:txBody>
      </p:sp>
      <p:sp>
        <p:nvSpPr>
          <p:cNvPr id="80" name="Google Shape;80;p4"/>
          <p:cNvSpPr/>
          <p:nvPr/>
        </p:nvSpPr>
        <p:spPr>
          <a:xfrm>
            <a:off x="5614147" y="4012389"/>
            <a:ext cx="3207137" cy="4924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600" dirty="0">
                <a:solidFill>
                  <a:srgbClr val="0041D3"/>
                </a:solidFill>
                <a:latin typeface="Calibri"/>
                <a:ea typeface="Calibri"/>
                <a:cs typeface="Calibri"/>
                <a:sym typeface="Calibri"/>
              </a:rPr>
              <a:t>They look very happy. </a:t>
            </a:r>
            <a:endParaRPr sz="2600" dirty="0">
              <a:solidFill>
                <a:srgbClr val="0041D3"/>
              </a:solidFill>
              <a:latin typeface="Calibri"/>
              <a:ea typeface="Calibri"/>
              <a:cs typeface="Calibri"/>
              <a:sym typeface="Calibri"/>
            </a:endParaRPr>
          </a:p>
        </p:txBody>
      </p:sp>
      <p:sp>
        <p:nvSpPr>
          <p:cNvPr id="81" name="Google Shape;81;p4"/>
          <p:cNvSpPr/>
          <p:nvPr/>
        </p:nvSpPr>
        <p:spPr>
          <a:xfrm>
            <a:off x="712000" y="5031773"/>
            <a:ext cx="7920370" cy="8925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600" dirty="0">
                <a:solidFill>
                  <a:srgbClr val="0041D3"/>
                </a:solidFill>
                <a:latin typeface="Calibri"/>
                <a:ea typeface="Calibri"/>
                <a:cs typeface="Calibri"/>
                <a:sym typeface="Calibri"/>
              </a:rPr>
              <a:t>Father is playing ball with his son. Mother is serving food. Grandmother is watching the children play. </a:t>
            </a:r>
            <a:endParaRPr sz="2600" dirty="0">
              <a:solidFill>
                <a:srgbClr val="0041D3"/>
              </a:solidFill>
              <a:latin typeface="Calibri"/>
              <a:ea typeface="Calibri"/>
              <a:cs typeface="Calibri"/>
              <a:sym typeface="Calibri"/>
            </a:endParaRPr>
          </a:p>
        </p:txBody>
      </p:sp>
      <p:sp>
        <p:nvSpPr>
          <p:cNvPr id="82" name="Google Shape;82;p4"/>
          <p:cNvSpPr/>
          <p:nvPr/>
        </p:nvSpPr>
        <p:spPr>
          <a:xfrm>
            <a:off x="5614147" y="5954296"/>
            <a:ext cx="5328545" cy="49240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IN" sz="2600" dirty="0">
                <a:solidFill>
                  <a:srgbClr val="0041D3"/>
                </a:solidFill>
                <a:latin typeface="Calibri"/>
                <a:ea typeface="Calibri"/>
                <a:cs typeface="Calibri"/>
                <a:sym typeface="Calibri"/>
              </a:rPr>
              <a:t>We too go on picnics with our family. </a:t>
            </a:r>
            <a:endParaRPr sz="2600" dirty="0">
              <a:solidFill>
                <a:srgbClr val="0041D3"/>
              </a:solidFill>
              <a:latin typeface="Calibri"/>
              <a:ea typeface="Calibri"/>
              <a:cs typeface="Calibri"/>
              <a:sym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76"/>
                                        </p:tgtEl>
                                        <p:attrNameLst>
                                          <p:attrName>style.visibility</p:attrName>
                                        </p:attrNameLst>
                                      </p:cBhvr>
                                      <p:to>
                                        <p:strVal val="visible"/>
                                      </p:to>
                                    </p:set>
                                    <p:animEffect transition="in" filter="fade">
                                      <p:cBhvr>
                                        <p:cTn id="11" dur="500"/>
                                        <p:tgtEl>
                                          <p:spTgt spid="7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4">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7"/>
                                        </p:tgtEl>
                                        <p:attrNameLst>
                                          <p:attrName>style.visibility</p:attrName>
                                        </p:attrNameLst>
                                      </p:cBhvr>
                                      <p:to>
                                        <p:strVal val="visible"/>
                                      </p:to>
                                    </p:set>
                                    <p:animEffect transition="in" filter="fade">
                                      <p:cBhvr>
                                        <p:cTn id="20" dur="500"/>
                                        <p:tgtEl>
                                          <p:spTgt spid="7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4">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8"/>
                                        </p:tgtEl>
                                        <p:attrNameLst>
                                          <p:attrName>style.visibility</p:attrName>
                                        </p:attrNameLst>
                                      </p:cBhvr>
                                      <p:to>
                                        <p:strVal val="visible"/>
                                      </p:to>
                                    </p:set>
                                    <p:animEffect transition="in" filter="fade">
                                      <p:cBhvr>
                                        <p:cTn id="29" dur="500"/>
                                        <p:tgtEl>
                                          <p:spTgt spid="78"/>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4">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79"/>
                                        </p:tgtEl>
                                        <p:attrNameLst>
                                          <p:attrName>style.visibility</p:attrName>
                                        </p:attrNameLst>
                                      </p:cBhvr>
                                      <p:to>
                                        <p:strVal val="visible"/>
                                      </p:to>
                                    </p:set>
                                    <p:animEffect transition="in" filter="fade">
                                      <p:cBhvr>
                                        <p:cTn id="38" dur="500"/>
                                        <p:tgtEl>
                                          <p:spTgt spid="79"/>
                                        </p:tgtEl>
                                      </p:cBhvr>
                                    </p:animEffect>
                                  </p:childTnLst>
                                </p:cTn>
                              </p:par>
                              <p:par>
                                <p:cTn id="39" presetID="10" presetClass="entr" presetSubtype="0" fill="hold" nodeType="withEffect">
                                  <p:stCondLst>
                                    <p:cond delay="0"/>
                                  </p:stCondLst>
                                  <p:childTnLst>
                                    <p:set>
                                      <p:cBhvr>
                                        <p:cTn id="40" dur="1" fill="hold">
                                          <p:stCondLst>
                                            <p:cond delay="0"/>
                                          </p:stCondLst>
                                        </p:cTn>
                                        <p:tgtEl>
                                          <p:spTgt spid="79"/>
                                        </p:tgtEl>
                                        <p:attrNameLst>
                                          <p:attrName>style.visibility</p:attrName>
                                        </p:attrNameLst>
                                      </p:cBhvr>
                                      <p:to>
                                        <p:strVal val="visible"/>
                                      </p:to>
                                    </p:set>
                                    <p:animEffect transition="in" filter="fade">
                                      <p:cBhvr>
                                        <p:cTn id="41" dur="1000"/>
                                        <p:tgtEl>
                                          <p:spTgt spid="79"/>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74">
                                            <p:txEl>
                                              <p:pRg st="4" end="4"/>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nodeType="clickEffect">
                                  <p:stCondLst>
                                    <p:cond delay="0"/>
                                  </p:stCondLst>
                                  <p:childTnLst>
                                    <p:set>
                                      <p:cBhvr>
                                        <p:cTn id="49" dur="1" fill="hold">
                                          <p:stCondLst>
                                            <p:cond delay="0"/>
                                          </p:stCondLst>
                                        </p:cTn>
                                        <p:tgtEl>
                                          <p:spTgt spid="80"/>
                                        </p:tgtEl>
                                        <p:attrNameLst>
                                          <p:attrName>style.visibility</p:attrName>
                                        </p:attrNameLst>
                                      </p:cBhvr>
                                      <p:to>
                                        <p:strVal val="visible"/>
                                      </p:to>
                                    </p:set>
                                    <p:animEffect transition="in" filter="fade">
                                      <p:cBhvr>
                                        <p:cTn id="50" dur="500"/>
                                        <p:tgtEl>
                                          <p:spTgt spid="80"/>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4">
                                            <p:txEl>
                                              <p:pRg st="5" end="5"/>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81"/>
                                        </p:tgtEl>
                                        <p:attrNameLst>
                                          <p:attrName>style.visibility</p:attrName>
                                        </p:attrNameLst>
                                      </p:cBhvr>
                                      <p:to>
                                        <p:strVal val="visible"/>
                                      </p:to>
                                    </p:set>
                                    <p:animEffect transition="in" filter="fade">
                                      <p:cBhvr>
                                        <p:cTn id="59" dur="500"/>
                                        <p:tgtEl>
                                          <p:spTgt spid="81"/>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4">
                                            <p:txEl>
                                              <p:pRg st="8" end="8"/>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82"/>
                                        </p:tgtEl>
                                        <p:attrNameLst>
                                          <p:attrName>style.visibility</p:attrName>
                                        </p:attrNameLst>
                                      </p:cBhvr>
                                      <p:to>
                                        <p:strVal val="visible"/>
                                      </p:to>
                                    </p:set>
                                    <p:animEffect transition="in" filter="fade">
                                      <p:cBhvr>
                                        <p:cTn id="68"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5"/>
          <p:cNvSpPr txBox="1">
            <a:spLocks noGrp="1"/>
          </p:cNvSpPr>
          <p:nvPr>
            <p:ph type="title"/>
          </p:nvPr>
        </p:nvSpPr>
        <p:spPr>
          <a:xfrm>
            <a:off x="1466856" y="71414"/>
            <a:ext cx="9296427" cy="654032"/>
          </a:xfrm>
          <a:prstGeom prst="rect">
            <a:avLst/>
          </a:prstGeom>
          <a:noFill/>
          <a:ln>
            <a:noFill/>
          </a:ln>
        </p:spPr>
        <p:txBody>
          <a:bodyPr spcFirstLastPara="1" wrap="square" lIns="91425" tIns="45700" rIns="91425" bIns="45700" anchor="t" anchorCtr="0">
            <a:normAutofit/>
          </a:bodyPr>
          <a:lstStyle/>
          <a:p>
            <a:pPr marL="0" lvl="0" indent="0" algn="ctr" rtl="0">
              <a:spcBef>
                <a:spcPts val="0"/>
              </a:spcBef>
              <a:spcAft>
                <a:spcPts val="0"/>
              </a:spcAft>
              <a:buClr>
                <a:schemeClr val="dk1"/>
              </a:buClr>
              <a:buSzPts val="3600"/>
              <a:buFont typeface="Calibri"/>
              <a:buNone/>
            </a:pPr>
            <a:r>
              <a:rPr lang="en-IN" b="1" u="sng" dirty="0"/>
              <a:t>Picnic – Paragraph Writing</a:t>
            </a:r>
            <a:endParaRPr u="sng" dirty="0"/>
          </a:p>
        </p:txBody>
      </p:sp>
      <p:sp>
        <p:nvSpPr>
          <p:cNvPr id="89" name="Google Shape;89;p5"/>
          <p:cNvSpPr txBox="1">
            <a:spLocks noGrp="1"/>
          </p:cNvSpPr>
          <p:nvPr>
            <p:ph type="body" idx="1"/>
          </p:nvPr>
        </p:nvSpPr>
        <p:spPr>
          <a:xfrm>
            <a:off x="961570" y="3244979"/>
            <a:ext cx="10267904" cy="3342578"/>
          </a:xfrm>
          <a:prstGeom prst="rect">
            <a:avLst/>
          </a:prstGeom>
          <a:noFill/>
          <a:ln>
            <a:noFill/>
          </a:ln>
          <a:effectLst>
            <a:outerShdw blurRad="40000" dist="20000" dir="5400000" rotWithShape="0">
              <a:srgbClr val="000000">
                <a:alpha val="37647"/>
              </a:srgbClr>
            </a:outerShdw>
          </a:effectLst>
        </p:spPr>
        <p:txBody>
          <a:bodyPr spcFirstLastPara="1" wrap="square" lIns="91425" tIns="45700" rIns="91425" bIns="45700" anchor="t" anchorCtr="0">
            <a:noAutofit/>
          </a:bodyPr>
          <a:lstStyle/>
          <a:p>
            <a:pPr marL="0" lvl="0" indent="0" algn="l" rtl="0">
              <a:lnSpc>
                <a:spcPct val="150000"/>
              </a:lnSpc>
              <a:spcBef>
                <a:spcPts val="0"/>
              </a:spcBef>
              <a:spcAft>
                <a:spcPts val="0"/>
              </a:spcAft>
              <a:buClr>
                <a:schemeClr val="dk1"/>
              </a:buClr>
              <a:buSzPts val="3200"/>
              <a:buNone/>
            </a:pPr>
            <a:r>
              <a:rPr lang="en-IN" sz="2800" dirty="0">
                <a:solidFill>
                  <a:schemeClr val="dk1"/>
                </a:solidFill>
                <a:sym typeface="Calibri"/>
              </a:rPr>
              <a:t>This is a picnic spot. It is on the bank of a river. Such scenes take place during vacation. The people in the picture are family members. We can see the father playing ball with his son. The mother is serving food to the children. Grandmother is watching the children play. They all look very happy. We too go on such picnics with our family.</a:t>
            </a:r>
            <a:endParaRPr sz="2800" dirty="0"/>
          </a:p>
          <a:p>
            <a:pPr marL="0" lvl="0" indent="0" algn="l" rtl="0">
              <a:lnSpc>
                <a:spcPct val="100000"/>
              </a:lnSpc>
              <a:spcBef>
                <a:spcPts val="640"/>
              </a:spcBef>
              <a:spcAft>
                <a:spcPts val="0"/>
              </a:spcAft>
              <a:buClr>
                <a:schemeClr val="dk1"/>
              </a:buClr>
              <a:buSzPts val="3200"/>
              <a:buNone/>
            </a:pPr>
            <a:endParaRPr sz="2800" dirty="0"/>
          </a:p>
        </p:txBody>
      </p:sp>
      <p:pic>
        <p:nvPicPr>
          <p:cNvPr id="90" name="Google Shape;90;p5"/>
          <p:cNvPicPr preferRelativeResize="0"/>
          <p:nvPr/>
        </p:nvPicPr>
        <p:blipFill rotWithShape="1">
          <a:blip r:embed="rId3">
            <a:alphaModFix/>
          </a:blip>
          <a:srcRect/>
          <a:stretch/>
        </p:blipFill>
        <p:spPr>
          <a:xfrm>
            <a:off x="4316281" y="783956"/>
            <a:ext cx="3455613" cy="2438635"/>
          </a:xfrm>
          <a:prstGeom prst="rect">
            <a:avLst/>
          </a:prstGeom>
          <a:noFill/>
          <a:ln>
            <a:noFill/>
          </a:ln>
        </p:spPr>
      </p:pic>
      <p:sp>
        <p:nvSpPr>
          <p:cNvPr id="91" name="Google Shape;91;p5"/>
          <p:cNvSpPr txBox="1"/>
          <p:nvPr/>
        </p:nvSpPr>
        <p:spPr>
          <a:xfrm>
            <a:off x="9679600" y="1982650"/>
            <a:ext cx="7328700" cy="400200"/>
          </a:xfrm>
          <a:prstGeom prst="rect">
            <a:avLst/>
          </a:prstGeom>
          <a:noFill/>
          <a:ln>
            <a:noFill/>
          </a:ln>
          <a:effectLst>
            <a:outerShdw blurRad="40000" dist="20000" dir="5400000" rotWithShape="0">
              <a:srgbClr val="000000">
                <a:alpha val="37650"/>
              </a:srgbClr>
            </a:outerShdw>
          </a:effectLst>
        </p:spPr>
        <p:txBody>
          <a:bodyPr spcFirstLastPara="1" wrap="square" lIns="91425" tIns="91425" rIns="91425" bIns="91425" anchor="t" anchorCtr="0">
            <a:sp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6"/>
          <p:cNvSpPr txBox="1">
            <a:spLocks noGrp="1"/>
          </p:cNvSpPr>
          <p:nvPr>
            <p:ph type="title"/>
          </p:nvPr>
        </p:nvSpPr>
        <p:spPr>
          <a:xfrm>
            <a:off x="952464" y="-24"/>
            <a:ext cx="10363200" cy="500042"/>
          </a:xfrm>
          <a:prstGeom prst="rect">
            <a:avLst/>
          </a:prstGeom>
          <a:noFill/>
          <a:ln>
            <a:noFill/>
          </a:ln>
        </p:spPr>
        <p:txBody>
          <a:bodyPr spcFirstLastPara="1" wrap="square" lIns="91425" tIns="45700" rIns="91425" bIns="45700" anchor="t" anchorCtr="0">
            <a:normAutofit fontScale="90000"/>
          </a:bodyPr>
          <a:lstStyle/>
          <a:p>
            <a:pPr marL="0" lvl="0" indent="0" algn="ctr" rtl="0">
              <a:spcBef>
                <a:spcPts val="0"/>
              </a:spcBef>
              <a:spcAft>
                <a:spcPts val="0"/>
              </a:spcAft>
              <a:buClr>
                <a:schemeClr val="dk1"/>
              </a:buClr>
              <a:buSzPct val="100000"/>
              <a:buFont typeface="Calibri"/>
              <a:buNone/>
            </a:pPr>
            <a:r>
              <a:rPr lang="en-IN"/>
              <a:t>MM INDEX</a:t>
            </a:r>
            <a:endParaRPr/>
          </a:p>
        </p:txBody>
      </p:sp>
      <p:graphicFrame>
        <p:nvGraphicFramePr>
          <p:cNvPr id="98" name="Google Shape;98;p6"/>
          <p:cNvGraphicFramePr/>
          <p:nvPr>
            <p:extLst>
              <p:ext uri="{D42A27DB-BD31-4B8C-83A1-F6EECF244321}">
                <p14:modId xmlns:p14="http://schemas.microsoft.com/office/powerpoint/2010/main" val="61375847"/>
              </p:ext>
            </p:extLst>
          </p:nvPr>
        </p:nvGraphicFramePr>
        <p:xfrm>
          <a:off x="1127448" y="1146662"/>
          <a:ext cx="9937100" cy="1639035"/>
        </p:xfrm>
        <a:graphic>
          <a:graphicData uri="http://schemas.openxmlformats.org/drawingml/2006/table">
            <a:tbl>
              <a:tblPr firstRow="1" bandRow="1">
                <a:noFill/>
                <a:tableStyleId>{924E793B-B9CC-46AE-8FEC-E8D30E63B4C2}</a:tableStyleId>
              </a:tblPr>
              <a:tblGrid>
                <a:gridCol w="928700">
                  <a:extLst>
                    <a:ext uri="{9D8B030D-6E8A-4147-A177-3AD203B41FA5}">
                      <a16:colId xmlns:a16="http://schemas.microsoft.com/office/drawing/2014/main" val="20000"/>
                    </a:ext>
                  </a:extLst>
                </a:gridCol>
                <a:gridCol w="1485925">
                  <a:extLst>
                    <a:ext uri="{9D8B030D-6E8A-4147-A177-3AD203B41FA5}">
                      <a16:colId xmlns:a16="http://schemas.microsoft.com/office/drawing/2014/main" val="20001"/>
                    </a:ext>
                  </a:extLst>
                </a:gridCol>
                <a:gridCol w="7522475">
                  <a:extLst>
                    <a:ext uri="{9D8B030D-6E8A-4147-A177-3AD203B41FA5}">
                      <a16:colId xmlns:a16="http://schemas.microsoft.com/office/drawing/2014/main" val="20002"/>
                    </a:ext>
                  </a:extLst>
                </a:gridCol>
              </a:tblGrid>
              <a:tr h="389325">
                <a:tc>
                  <a:txBody>
                    <a:bodyPr/>
                    <a:lstStyle/>
                    <a:p>
                      <a:pPr marL="0" marR="0" lvl="0" indent="0" algn="ctr" rtl="0">
                        <a:spcBef>
                          <a:spcPts val="0"/>
                        </a:spcBef>
                        <a:spcAft>
                          <a:spcPts val="0"/>
                        </a:spcAft>
                        <a:buNone/>
                      </a:pPr>
                      <a:r>
                        <a:rPr lang="en-IN" sz="2000" u="none" strike="noStrike" cap="none"/>
                        <a:t>Slide #</a:t>
                      </a:r>
                      <a:endParaRPr sz="2000" u="none" strike="noStrike" cap="none"/>
                    </a:p>
                  </a:txBody>
                  <a:tcPr marL="91450" marR="91450" marT="45725" marB="45725"/>
                </a:tc>
                <a:tc>
                  <a:txBody>
                    <a:bodyPr/>
                    <a:lstStyle/>
                    <a:p>
                      <a:pPr marL="0" marR="0" lvl="0" indent="0" algn="ctr" rtl="0">
                        <a:spcBef>
                          <a:spcPts val="0"/>
                        </a:spcBef>
                        <a:spcAft>
                          <a:spcPts val="0"/>
                        </a:spcAft>
                        <a:buNone/>
                      </a:pPr>
                      <a:r>
                        <a:rPr lang="en-IN" sz="2000" u="none" strike="noStrike" cap="none"/>
                        <a:t>Thumbnail</a:t>
                      </a:r>
                      <a:endParaRPr/>
                    </a:p>
                  </a:txBody>
                  <a:tcPr marL="91450" marR="91450" marT="45725" marB="45725"/>
                </a:tc>
                <a:tc>
                  <a:txBody>
                    <a:bodyPr/>
                    <a:lstStyle/>
                    <a:p>
                      <a:pPr marL="0" marR="0" lvl="0" indent="0" algn="ctr" rtl="0">
                        <a:spcBef>
                          <a:spcPts val="0"/>
                        </a:spcBef>
                        <a:spcAft>
                          <a:spcPts val="0"/>
                        </a:spcAft>
                        <a:buNone/>
                      </a:pPr>
                      <a:r>
                        <a:rPr lang="en-IN" sz="2000" u="none" strike="noStrike" cap="none"/>
                        <a:t>Source link and Attribution</a:t>
                      </a:r>
                      <a:endParaRPr/>
                    </a:p>
                  </a:txBody>
                  <a:tcPr marL="91450" marR="91450" marT="45725" marB="45725"/>
                </a:tc>
                <a:extLst>
                  <a:ext uri="{0D108BD9-81ED-4DB2-BD59-A6C34878D82A}">
                    <a16:rowId xmlns:a16="http://schemas.microsoft.com/office/drawing/2014/main" val="10000"/>
                  </a:ext>
                </a:extLst>
              </a:tr>
              <a:tr h="389325">
                <a:tc>
                  <a:txBody>
                    <a:bodyPr/>
                    <a:lstStyle/>
                    <a:p>
                      <a:pPr marL="0" marR="0" lvl="0" indent="0" algn="l" rtl="0">
                        <a:spcBef>
                          <a:spcPts val="0"/>
                        </a:spcBef>
                        <a:spcAft>
                          <a:spcPts val="0"/>
                        </a:spcAft>
                        <a:buNone/>
                      </a:pPr>
                      <a:r>
                        <a:rPr lang="en-IN" sz="900" u="none" strike="noStrike" cap="none"/>
                        <a:t>1</a:t>
                      </a:r>
                      <a:endParaRPr/>
                    </a:p>
                  </a:txBody>
                  <a:tcPr marL="91450" marR="91450" marT="45725" marB="45725"/>
                </a:tc>
                <a:tc>
                  <a:txBody>
                    <a:bodyPr/>
                    <a:lstStyle/>
                    <a:p>
                      <a:pPr marL="0" marR="0" lvl="0" indent="0" algn="l" rtl="0">
                        <a:spcBef>
                          <a:spcPts val="0"/>
                        </a:spcBef>
                        <a:spcAft>
                          <a:spcPts val="0"/>
                        </a:spcAft>
                        <a:buNone/>
                      </a:pPr>
                      <a:endParaRPr sz="900" dirty="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1100" dirty="0"/>
                        <a:t>&lt;writing</a:t>
                      </a:r>
                      <a:r>
                        <a:rPr lang="en-IN" sz="1100"/>
                        <a:t>&gt; </a:t>
                      </a:r>
                      <a:r>
                        <a:rPr lang="en-IN" sz="1100">
                          <a:hlinkClick r:id="rId3"/>
                        </a:rPr>
                        <a:t>https</a:t>
                      </a:r>
                      <a:r>
                        <a:rPr lang="en-IN" sz="1100" dirty="0">
                          <a:hlinkClick r:id="rId3"/>
                        </a:rPr>
                        <a:t>://pixabay.com/illustrations/</a:t>
                      </a:r>
                      <a:r>
                        <a:rPr lang="en-IN" sz="1100">
                          <a:hlinkClick r:id="rId3"/>
                        </a:rPr>
                        <a:t>writing-hand-writing-hand-pen-1891073/</a:t>
                      </a:r>
                      <a:endParaRPr sz="1100" dirty="0"/>
                    </a:p>
                    <a:p>
                      <a:pPr marL="0" marR="0" lvl="0" indent="0" algn="l" rtl="0">
                        <a:spcBef>
                          <a:spcPts val="0"/>
                        </a:spcBef>
                        <a:spcAft>
                          <a:spcPts val="0"/>
                        </a:spcAft>
                        <a:buNone/>
                      </a:pPr>
                      <a:endParaRPr sz="1100" dirty="0"/>
                    </a:p>
                  </a:txBody>
                  <a:tcPr marL="91450" marR="91450" marT="45725" marB="45725"/>
                </a:tc>
                <a:extLst>
                  <a:ext uri="{0D108BD9-81ED-4DB2-BD59-A6C34878D82A}">
                    <a16:rowId xmlns:a16="http://schemas.microsoft.com/office/drawing/2014/main" val="10001"/>
                  </a:ext>
                </a:extLst>
              </a:tr>
              <a:tr h="389325">
                <a:tc>
                  <a:txBody>
                    <a:bodyPr/>
                    <a:lstStyle/>
                    <a:p>
                      <a:pPr marL="0" marR="0" lvl="0" indent="0" algn="l" rtl="0">
                        <a:spcBef>
                          <a:spcPts val="0"/>
                        </a:spcBef>
                        <a:spcAft>
                          <a:spcPts val="0"/>
                        </a:spcAft>
                        <a:buNone/>
                      </a:pPr>
                      <a:r>
                        <a:rPr lang="en-IN" sz="900" dirty="0"/>
                        <a:t>3</a:t>
                      </a:r>
                      <a:endParaRPr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1100" dirty="0"/>
                        <a:t>&lt;thinking&gt; </a:t>
                      </a:r>
                      <a:r>
                        <a:rPr lang="en-IN" sz="1100" dirty="0">
                          <a:hlinkClick r:id="rId4"/>
                        </a:rPr>
                        <a:t>https://pixabay.com/vectors/thinking-outside-the-box-33399/</a:t>
                      </a:r>
                      <a:endParaRPr sz="1100" dirty="0"/>
                    </a:p>
                    <a:p>
                      <a:pPr marL="0" marR="0" lvl="0" indent="0" algn="l" rtl="0">
                        <a:spcBef>
                          <a:spcPts val="0"/>
                        </a:spcBef>
                        <a:spcAft>
                          <a:spcPts val="0"/>
                        </a:spcAft>
                        <a:buNone/>
                      </a:pPr>
                      <a:endParaRPr sz="1100" dirty="0"/>
                    </a:p>
                  </a:txBody>
                  <a:tcPr marL="91450" marR="91450" marT="45725" marB="45725"/>
                </a:tc>
                <a:extLst>
                  <a:ext uri="{0D108BD9-81ED-4DB2-BD59-A6C34878D82A}">
                    <a16:rowId xmlns:a16="http://schemas.microsoft.com/office/drawing/2014/main" val="10002"/>
                  </a:ext>
                </a:extLst>
              </a:tr>
              <a:tr h="389325">
                <a:tc>
                  <a:txBody>
                    <a:bodyPr/>
                    <a:lstStyle/>
                    <a:p>
                      <a:pPr marL="0" marR="0" lvl="0" indent="0" algn="l" rtl="0">
                        <a:spcBef>
                          <a:spcPts val="0"/>
                        </a:spcBef>
                        <a:spcAft>
                          <a:spcPts val="0"/>
                        </a:spcAft>
                        <a:buNone/>
                      </a:pPr>
                      <a:r>
                        <a:rPr lang="en-IN" sz="900" dirty="0"/>
                        <a:t>2, 5, 6, 7</a:t>
                      </a:r>
                      <a:endParaRPr dirty="0"/>
                    </a:p>
                  </a:txBody>
                  <a:tcPr marL="91450" marR="91450" marT="45725" marB="45725"/>
                </a:tc>
                <a:tc>
                  <a:txBody>
                    <a:bodyPr/>
                    <a:lstStyle/>
                    <a:p>
                      <a:pPr marL="0" marR="0" lvl="0" indent="0" algn="l" rtl="0">
                        <a:spcBef>
                          <a:spcPts val="0"/>
                        </a:spcBef>
                        <a:spcAft>
                          <a:spcPts val="0"/>
                        </a:spcAft>
                        <a:buNone/>
                      </a:pPr>
                      <a:endParaRPr sz="900"/>
                    </a:p>
                  </a:txBody>
                  <a:tcPr marL="91450" marR="91450" marT="45725" marB="45725"/>
                </a:tc>
                <a:tc>
                  <a:txBody>
                    <a:bodyPr/>
                    <a:lstStyle/>
                    <a:p>
                      <a:pPr marL="0" marR="0" lvl="0" indent="0" algn="l" rtl="0">
                        <a:lnSpc>
                          <a:spcPct val="100000"/>
                        </a:lnSpc>
                        <a:spcBef>
                          <a:spcPts val="0"/>
                        </a:spcBef>
                        <a:spcAft>
                          <a:spcPts val="0"/>
                        </a:spcAft>
                        <a:buClr>
                          <a:schemeClr val="dk1"/>
                        </a:buClr>
                        <a:buSzPts val="900"/>
                        <a:buFont typeface="Calibri"/>
                        <a:buNone/>
                      </a:pPr>
                      <a:r>
                        <a:rPr lang="en-IN" sz="1100" dirty="0"/>
                        <a:t>&lt;picnic&gt; &lt;SSSVV Image Gallery: Search Keyword “picnic&gt;</a:t>
                      </a:r>
                      <a:endParaRPr sz="1100" dirty="0"/>
                    </a:p>
                  </a:txBody>
                  <a:tcPr marL="91450" marR="91450" marT="45725" marB="45725"/>
                </a:tc>
                <a:extLst>
                  <a:ext uri="{0D108BD9-81ED-4DB2-BD59-A6C34878D82A}">
                    <a16:rowId xmlns:a16="http://schemas.microsoft.com/office/drawing/2014/main" val="10003"/>
                  </a:ext>
                </a:extLst>
              </a:tr>
            </a:tbl>
          </a:graphicData>
        </a:graphic>
      </p:graphicFrame>
      <p:pic>
        <p:nvPicPr>
          <p:cNvPr id="99" name="Google Shape;99;p6"/>
          <p:cNvPicPr preferRelativeResize="0"/>
          <p:nvPr/>
        </p:nvPicPr>
        <p:blipFill rotWithShape="1">
          <a:blip r:embed="rId5">
            <a:alphaModFix/>
          </a:blip>
          <a:srcRect/>
          <a:stretch/>
        </p:blipFill>
        <p:spPr>
          <a:xfrm>
            <a:off x="2523534" y="2410073"/>
            <a:ext cx="278078" cy="189775"/>
          </a:xfrm>
          <a:prstGeom prst="rect">
            <a:avLst/>
          </a:prstGeom>
          <a:noFill/>
          <a:ln>
            <a:noFill/>
          </a:ln>
        </p:spPr>
      </p:pic>
      <p:pic>
        <p:nvPicPr>
          <p:cNvPr id="100" name="Google Shape;100;p6" descr="Shape&#10;&#10;Description automatically generated with low confidence"/>
          <p:cNvPicPr preferRelativeResize="0"/>
          <p:nvPr/>
        </p:nvPicPr>
        <p:blipFill rotWithShape="1">
          <a:blip r:embed="rId6">
            <a:alphaModFix/>
          </a:blip>
          <a:srcRect/>
          <a:stretch/>
        </p:blipFill>
        <p:spPr>
          <a:xfrm>
            <a:off x="2558526" y="2021030"/>
            <a:ext cx="199803" cy="286713"/>
          </a:xfrm>
          <a:prstGeom prst="rect">
            <a:avLst/>
          </a:prstGeom>
          <a:noFill/>
          <a:ln>
            <a:noFill/>
          </a:ln>
        </p:spPr>
      </p:pic>
      <p:pic>
        <p:nvPicPr>
          <p:cNvPr id="101" name="Google Shape;101;p6" descr="A picture containing person, hand, dark&#10;&#10;Description automatically generated"/>
          <p:cNvPicPr preferRelativeResize="0"/>
          <p:nvPr/>
        </p:nvPicPr>
        <p:blipFill rotWithShape="1">
          <a:blip r:embed="rId7">
            <a:alphaModFix/>
          </a:blip>
          <a:srcRect t="25850" b="22700"/>
          <a:stretch/>
        </p:blipFill>
        <p:spPr>
          <a:xfrm>
            <a:off x="2512015" y="1633673"/>
            <a:ext cx="292824" cy="226338"/>
          </a:xfrm>
          <a:prstGeom prst="rect">
            <a:avLst/>
          </a:prstGeom>
          <a:noFill/>
          <a:ln>
            <a:noFill/>
          </a:ln>
        </p:spPr>
      </p:pic>
    </p:spTree>
  </p:cSld>
  <p:clrMapOvr>
    <a:masterClrMapping/>
  </p:clrMapOvr>
</p:sld>
</file>

<file path=ppt/theme/theme1.xml><?xml version="1.0" encoding="utf-8"?>
<a:theme xmlns:a="http://schemas.openxmlformats.org/drawingml/2006/main" name="DD">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848</Words>
  <Application>Microsoft Office PowerPoint</Application>
  <PresentationFormat>Widescreen</PresentationFormat>
  <Paragraphs>91</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Noto Sans Symbols</vt:lpstr>
      <vt:lpstr>Arial</vt:lpstr>
      <vt:lpstr>Calibri</vt:lpstr>
      <vt:lpstr>DD</vt:lpstr>
      <vt:lpstr>Skill Of Paragraph Writing</vt:lpstr>
      <vt:lpstr>Observe this picture</vt:lpstr>
      <vt:lpstr>What is Paragraph Writing?</vt:lpstr>
      <vt:lpstr>We can use some of these sentence patterns</vt:lpstr>
      <vt:lpstr>What do you see</vt:lpstr>
      <vt:lpstr>Lead Questions</vt:lpstr>
      <vt:lpstr>Picnic – Paragraph Writing</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 OF PARAGRAPH WRITING</dc:title>
  <dc:creator>sssvv</dc:creator>
  <cp:lastModifiedBy>Mahesh Mahadevan</cp:lastModifiedBy>
  <cp:revision>25</cp:revision>
  <dcterms:created xsi:type="dcterms:W3CDTF">2020-08-28T09:38:22Z</dcterms:created>
  <dcterms:modified xsi:type="dcterms:W3CDTF">2021-12-17T16:00:06Z</dcterms:modified>
</cp:coreProperties>
</file>