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4" roundtripDataSignature="AMtx7mgJAoAtsqFHweGBoioybbydyvNY5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3C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4E88301-C1CF-491B-8413-983F121A0F8A}">
  <a:tblStyle styleId="{A4E88301-C1CF-491B-8413-983F121A0F8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3792" autoAdjust="0"/>
  </p:normalViewPr>
  <p:slideViewPr>
    <p:cSldViewPr snapToGrid="0">
      <p:cViewPr varScale="1">
        <p:scale>
          <a:sx n="63" d="100"/>
          <a:sy n="63" d="100"/>
        </p:scale>
        <p:origin x="708" y="6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 Id="rId14"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I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
        <p:cNvGrpSpPr/>
        <p:nvPr/>
      </p:nvGrpSpPr>
      <p:grpSpPr>
        <a:xfrm>
          <a:off x="0" y="0"/>
          <a:ext cx="0" cy="0"/>
          <a:chOff x="0" y="0"/>
          <a:chExt cx="0" cy="0"/>
        </a:xfrm>
      </p:grpSpPr>
      <p:sp>
        <p:nvSpPr>
          <p:cNvPr id="31" name="Google Shape;3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 name="Google Shape;32;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a:p>
          <a:p>
            <a:pPr marL="0" lvl="0" indent="0" algn="l" rtl="0">
              <a:spcBef>
                <a:spcPts val="0"/>
              </a:spcBef>
              <a:spcAft>
                <a:spcPts val="0"/>
              </a:spcAft>
              <a:buNone/>
            </a:pPr>
            <a:r>
              <a:rPr lang="en-IN" sz="1200" b="0" i="0" u="none" strike="noStrike">
                <a:solidFill>
                  <a:schemeClr val="dk1"/>
                </a:solidFill>
                <a:latin typeface="Calibri"/>
                <a:ea typeface="Calibri"/>
                <a:cs typeface="Calibri"/>
                <a:sym typeface="Calibri"/>
              </a:rPr>
              <a:t>&lt;kids with banner&gt; &lt;https://pixabay.com/illustrations/child-clipart-cute-design-teacher-2782666/&gt;</a:t>
            </a:r>
            <a:endParaRPr b="0"/>
          </a:p>
          <a:p>
            <a:pPr marL="0" lvl="0" indent="0" algn="l" rtl="0">
              <a:spcBef>
                <a:spcPts val="0"/>
              </a:spcBef>
              <a:spcAft>
                <a:spcPts val="0"/>
              </a:spcAft>
              <a:buNone/>
            </a:pPr>
            <a:endParaRPr/>
          </a:p>
        </p:txBody>
      </p:sp>
      <p:sp>
        <p:nvSpPr>
          <p:cNvPr id="33" name="Google Shape;33;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 name="Google Shape;40;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The t</a:t>
            </a:r>
            <a:r>
              <a:rPr lang="en-IN" sz="1200" dirty="0">
                <a:solidFill>
                  <a:schemeClr val="dk1"/>
                </a:solidFill>
                <a:latin typeface="Calibri"/>
                <a:ea typeface="Calibri"/>
                <a:cs typeface="Calibri"/>
                <a:sym typeface="Calibri"/>
              </a:rPr>
              <a:t>eacher could start the class by asking the students to give a few sentences with nouns in them. Teacher may write down some simple sentences said by the students.</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IN" sz="1200" dirty="0">
                <a:solidFill>
                  <a:schemeClr val="dk1"/>
                </a:solidFill>
                <a:latin typeface="Calibri"/>
                <a:ea typeface="Calibri"/>
                <a:cs typeface="Calibri"/>
                <a:sym typeface="Calibri"/>
              </a:rPr>
              <a:t>Teacher may then underline the nouns in those sentences and rewrite those sentences substituting the nouns with pronouns.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r>
              <a:rPr lang="en-IN" sz="1200" dirty="0">
                <a:solidFill>
                  <a:schemeClr val="dk1"/>
                </a:solidFill>
                <a:latin typeface="Calibri"/>
                <a:ea typeface="Calibri"/>
                <a:cs typeface="Calibri"/>
                <a:sym typeface="Calibri"/>
              </a:rPr>
              <a:t>Teacher can do a recap of the pronouns already learnt (</a:t>
            </a:r>
            <a:r>
              <a:rPr lang="en-IN" sz="1200" b="1" dirty="0">
                <a:solidFill>
                  <a:schemeClr val="dk1"/>
                </a:solidFill>
                <a:latin typeface="Calibri"/>
                <a:ea typeface="Calibri"/>
                <a:cs typeface="Calibri"/>
                <a:sym typeface="Calibri"/>
              </a:rPr>
              <a:t>he, she, it, we, they</a:t>
            </a:r>
            <a:r>
              <a:rPr lang="en-IN" sz="1200" dirty="0">
                <a:solidFill>
                  <a:schemeClr val="dk1"/>
                </a:solidFill>
                <a:latin typeface="Calibri"/>
                <a:ea typeface="Calibri"/>
                <a:cs typeface="Calibri"/>
                <a:sym typeface="Calibri"/>
              </a:rPr>
              <a:t>). Thus, the concept of pronouns can be explained. </a:t>
            </a:r>
            <a:endParaRPr sz="1200" dirty="0">
              <a:solidFill>
                <a:schemeClr val="dk1"/>
              </a:solidFill>
              <a:latin typeface="Calibri"/>
              <a:ea typeface="Calibri"/>
              <a:cs typeface="Calibri"/>
              <a:sym typeface="Calibri"/>
            </a:endParaRPr>
          </a:p>
          <a:p>
            <a:pPr marL="0" lvl="0" indent="0" algn="l" rtl="0">
              <a:spcBef>
                <a:spcPts val="0"/>
              </a:spcBef>
              <a:spcAft>
                <a:spcPts val="0"/>
              </a:spcAft>
              <a:buNone/>
            </a:pPr>
            <a:endParaRPr sz="1200" b="1" i="0" u="none" strike="noStrike" dirty="0">
              <a:solidFill>
                <a:schemeClr val="dk1"/>
              </a:solidFill>
              <a:latin typeface="Calibri"/>
              <a:ea typeface="Calibri"/>
              <a:cs typeface="Calibri"/>
              <a:sym typeface="Calibri"/>
            </a:endParaRPr>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endParaRPr dirty="0"/>
          </a:p>
        </p:txBody>
      </p:sp>
      <p:sp>
        <p:nvSpPr>
          <p:cNvPr id="41" name="Google Shape;41;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 name="Google Shape;5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51" name="Google Shape;5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 name="Google Shape;61;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&lt;table&gt; &lt;https://pixabay.com/vectors/table-furniture-wooden-1300555/&gt;</a:t>
            </a:r>
            <a:endParaRPr/>
          </a:p>
        </p:txBody>
      </p:sp>
      <p:sp>
        <p:nvSpPr>
          <p:cNvPr id="62" name="Google Shape;62;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 name="Google Shape;71;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r>
              <a:rPr lang="en-IN"/>
              <a:t>&lt;boy reading&gt; &lt;https://pixabay.com/vectors/boy-book-reding-child-school-311392/&gt;</a:t>
            </a:r>
            <a:endParaRPr/>
          </a:p>
          <a:p>
            <a:pPr marL="0" lvl="0" indent="0" algn="l" rtl="0">
              <a:spcBef>
                <a:spcPts val="0"/>
              </a:spcBef>
              <a:spcAft>
                <a:spcPts val="0"/>
              </a:spcAft>
              <a:buNone/>
            </a:pPr>
            <a:r>
              <a:rPr lang="en-IN"/>
              <a:t>&lt;classroom&gt; &lt;https://pixabay.com/illustrations/school-children-desks-school-4321808/&gt;</a:t>
            </a:r>
            <a:endParaRPr/>
          </a:p>
        </p:txBody>
      </p:sp>
      <p:sp>
        <p:nvSpPr>
          <p:cNvPr id="72" name="Google Shape;72;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 name="Google Shape;82;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Notes for Teacher</a:t>
            </a:r>
            <a:r>
              <a:rPr lang="en-IN" sz="1200" b="0" i="0" u="none" strike="noStrike" dirty="0">
                <a:solidFill>
                  <a:schemeClr val="dk1"/>
                </a:solidFill>
                <a:latin typeface="Calibri"/>
                <a:ea typeface="Calibri"/>
                <a:cs typeface="Calibri"/>
                <a:sym typeface="Calibri"/>
              </a:rPr>
              <a:t> - &lt; Information for further reference or explanation &gt;</a:t>
            </a:r>
            <a:endParaRPr b="0" dirty="0"/>
          </a:p>
          <a:p>
            <a:pPr marL="0" lvl="0" indent="0" algn="l" rtl="0">
              <a:spcBef>
                <a:spcPts val="0"/>
              </a:spcBef>
              <a:spcAft>
                <a:spcPts val="0"/>
              </a:spcAft>
              <a:buNone/>
            </a:pPr>
            <a:br>
              <a:rPr lang="en-IN" b="0" dirty="0"/>
            </a:br>
            <a:r>
              <a:rPr lang="en-IN" sz="1200" b="1" i="0" u="none" strike="noStrike" dirty="0">
                <a:solidFill>
                  <a:schemeClr val="dk1"/>
                </a:solidFill>
                <a:latin typeface="Calibri"/>
                <a:ea typeface="Calibri"/>
                <a:cs typeface="Calibri"/>
                <a:sym typeface="Calibri"/>
              </a:rPr>
              <a:t>Suggestions: </a:t>
            </a:r>
            <a:r>
              <a:rPr lang="en-IN" sz="1200" b="0" i="0" u="none" strike="noStrike" dirty="0">
                <a:solidFill>
                  <a:schemeClr val="dk1"/>
                </a:solidFill>
                <a:latin typeface="Calibri"/>
                <a:ea typeface="Calibri"/>
                <a:cs typeface="Calibri"/>
                <a:sym typeface="Calibri"/>
              </a:rPr>
              <a:t>&lt;Ideas/ Images/ Animations / Others – To make better representation of the content &gt;</a:t>
            </a:r>
            <a:br>
              <a:rPr lang="en-IN" sz="1200" b="0" i="0" u="none" strike="noStrike" dirty="0">
                <a:solidFill>
                  <a:schemeClr val="dk1"/>
                </a:solidFill>
                <a:latin typeface="Calibri"/>
                <a:ea typeface="Calibri"/>
                <a:cs typeface="Calibri"/>
                <a:sym typeface="Calibri"/>
              </a:rPr>
            </a:br>
            <a:endParaRPr b="0" dirty="0"/>
          </a:p>
          <a:p>
            <a:pPr marL="0" lvl="0" indent="0" algn="l" rtl="0">
              <a:spcBef>
                <a:spcPts val="0"/>
              </a:spcBef>
              <a:spcAft>
                <a:spcPts val="0"/>
              </a:spcAft>
              <a:buNone/>
            </a:pPr>
            <a:r>
              <a:rPr lang="en-IN" sz="1200" b="1" i="0" u="none" strike="noStrike" dirty="0">
                <a:solidFill>
                  <a:schemeClr val="dk1"/>
                </a:solidFill>
                <a:latin typeface="Calibri"/>
                <a:ea typeface="Calibri"/>
                <a:cs typeface="Calibri"/>
                <a:sym typeface="Calibri"/>
              </a:rPr>
              <a:t>Source of Multimedia used in this slide - </a:t>
            </a:r>
            <a:r>
              <a:rPr lang="en-IN" sz="1200" b="0" i="0" u="none" strike="noStrike" dirty="0">
                <a:solidFill>
                  <a:schemeClr val="dk1"/>
                </a:solidFill>
                <a:latin typeface="Calibri"/>
                <a:ea typeface="Calibri"/>
                <a:cs typeface="Calibri"/>
                <a:sym typeface="Calibri"/>
              </a:rPr>
              <a:t> &lt;Please provide source URL where we find the image and the license agreement&gt; </a:t>
            </a:r>
            <a:endParaRPr b="0" dirty="0"/>
          </a:p>
          <a:p>
            <a:pPr marL="0" lvl="0" indent="0" algn="l" rtl="0">
              <a:spcBef>
                <a:spcPts val="0"/>
              </a:spcBef>
              <a:spcAft>
                <a:spcPts val="0"/>
              </a:spcAft>
              <a:buNone/>
            </a:pPr>
            <a:r>
              <a:rPr lang="en-IN" dirty="0"/>
              <a:t>&lt;chocolate&gt; &lt;https://pixabay.com/vectors/chocolate-bar-chocolate-candy-sweet-303382/&gt;</a:t>
            </a:r>
            <a:endParaRPr dirty="0"/>
          </a:p>
          <a:p>
            <a:pPr marL="0" lvl="0" indent="0" algn="l" rtl="0">
              <a:spcBef>
                <a:spcPts val="0"/>
              </a:spcBef>
              <a:spcAft>
                <a:spcPts val="0"/>
              </a:spcAft>
              <a:buNone/>
            </a:pPr>
            <a:r>
              <a:rPr lang="en-IN" dirty="0"/>
              <a:t>&lt;phone call&gt; &lt;https://pixabay.com/illustrations/telephoning-a-phone-call-5030997/&gt;</a:t>
            </a:r>
            <a:endParaRPr dirty="0"/>
          </a:p>
          <a:p>
            <a:pPr marL="0" lvl="0" indent="0" algn="l" rtl="0">
              <a:spcBef>
                <a:spcPts val="0"/>
              </a:spcBef>
              <a:spcAft>
                <a:spcPts val="0"/>
              </a:spcAft>
              <a:buNone/>
            </a:pPr>
            <a:r>
              <a:rPr lang="en-IN" dirty="0"/>
              <a:t>&lt;singer&gt; &lt;https://pixabay.com/illustrations/fantasy-microphone-singer-moon-4066241/&gt;</a:t>
            </a:r>
            <a:endParaRPr dirty="0"/>
          </a:p>
        </p:txBody>
      </p:sp>
      <p:sp>
        <p:nvSpPr>
          <p:cNvPr id="83" name="Google Shape;83;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Notes for Teacher</a:t>
            </a:r>
            <a:r>
              <a:rPr lang="en-IN" sz="1200" b="0" i="0" u="none" strike="noStrike">
                <a:solidFill>
                  <a:schemeClr val="dk1"/>
                </a:solidFill>
                <a:latin typeface="Calibri"/>
                <a:ea typeface="Calibri"/>
                <a:cs typeface="Calibri"/>
                <a:sym typeface="Calibri"/>
              </a:rPr>
              <a:t> - &lt; Information for further reference or explanation &gt;</a:t>
            </a:r>
            <a:endParaRPr b="0"/>
          </a:p>
          <a:p>
            <a:pPr marL="0" lvl="0" indent="0" algn="l" rtl="0">
              <a:spcBef>
                <a:spcPts val="0"/>
              </a:spcBef>
              <a:spcAft>
                <a:spcPts val="0"/>
              </a:spcAft>
              <a:buNone/>
            </a:pPr>
            <a:br>
              <a:rPr lang="en-IN" b="0"/>
            </a:br>
            <a:r>
              <a:rPr lang="en-IN" sz="1200" b="1" i="0" u="none" strike="noStrike">
                <a:solidFill>
                  <a:schemeClr val="dk1"/>
                </a:solidFill>
                <a:latin typeface="Calibri"/>
                <a:ea typeface="Calibri"/>
                <a:cs typeface="Calibri"/>
                <a:sym typeface="Calibri"/>
              </a:rPr>
              <a:t>Suggestions: </a:t>
            </a:r>
            <a:r>
              <a:rPr lang="en-IN" sz="1200" b="0" i="0" u="none" strike="noStrike">
                <a:solidFill>
                  <a:schemeClr val="dk1"/>
                </a:solidFill>
                <a:latin typeface="Calibri"/>
                <a:ea typeface="Calibri"/>
                <a:cs typeface="Calibri"/>
                <a:sym typeface="Calibri"/>
              </a:rPr>
              <a:t>&lt;Ideas/ Images/ Animations / Others – To make better representation of the content &gt;</a:t>
            </a:r>
            <a:br>
              <a:rPr lang="en-IN" sz="1200" b="0" i="0" u="none" strike="noStrike">
                <a:solidFill>
                  <a:schemeClr val="dk1"/>
                </a:solidFill>
                <a:latin typeface="Calibri"/>
                <a:ea typeface="Calibri"/>
                <a:cs typeface="Calibri"/>
                <a:sym typeface="Calibri"/>
              </a:rPr>
            </a:br>
            <a:endParaRPr b="0"/>
          </a:p>
          <a:p>
            <a:pPr marL="0" lvl="0" indent="0" algn="l" rtl="0">
              <a:spcBef>
                <a:spcPts val="0"/>
              </a:spcBef>
              <a:spcAft>
                <a:spcPts val="0"/>
              </a:spcAft>
              <a:buNone/>
            </a:pPr>
            <a:r>
              <a:rPr lang="en-IN" sz="1200" b="1" i="0" u="none" strike="noStrike">
                <a:solidFill>
                  <a:schemeClr val="dk1"/>
                </a:solidFill>
                <a:latin typeface="Calibri"/>
                <a:ea typeface="Calibri"/>
                <a:cs typeface="Calibri"/>
                <a:sym typeface="Calibri"/>
              </a:rPr>
              <a:t>Source of Multimedia used in this slide - </a:t>
            </a:r>
            <a:r>
              <a:rPr lang="en-IN" sz="1200" b="0" i="0" u="none" strike="noStrike">
                <a:solidFill>
                  <a:schemeClr val="dk1"/>
                </a:solidFill>
                <a:latin typeface="Calibri"/>
                <a:ea typeface="Calibri"/>
                <a:cs typeface="Calibri"/>
                <a:sym typeface="Calibri"/>
              </a:rPr>
              <a:t> &lt;Please provide source URL where we find the image and the license agreement&gt; </a:t>
            </a:r>
            <a:endParaRPr b="0"/>
          </a:p>
          <a:p>
            <a:pPr marL="0" lvl="0" indent="0" algn="l" rtl="0">
              <a:spcBef>
                <a:spcPts val="0"/>
              </a:spcBef>
              <a:spcAft>
                <a:spcPts val="0"/>
              </a:spcAft>
              <a:buNone/>
            </a:pPr>
            <a:endParaRPr/>
          </a:p>
        </p:txBody>
      </p:sp>
      <p:sp>
        <p:nvSpPr>
          <p:cNvPr id="96" name="Google Shape;96;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IN"/>
              <a:t>7</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www.srisathyasaividyavahini.org/" TargetMode="External"/><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
        <p:cNvGrpSpPr/>
        <p:nvPr/>
      </p:nvGrpSpPr>
      <p:grpSpPr>
        <a:xfrm>
          <a:off x="0" y="0"/>
          <a:ext cx="0" cy="0"/>
          <a:chOff x="0" y="0"/>
          <a:chExt cx="0" cy="0"/>
        </a:xfrm>
      </p:grpSpPr>
      <p:sp>
        <p:nvSpPr>
          <p:cNvPr id="11" name="Google Shape;11;p9"/>
          <p:cNvSpPr txBox="1">
            <a:spLocks noGrp="1"/>
          </p:cNvSpPr>
          <p:nvPr>
            <p:ph type="ctrTitle"/>
          </p:nvPr>
        </p:nvSpPr>
        <p:spPr>
          <a:xfrm>
            <a:off x="914400" y="981069"/>
            <a:ext cx="10363200" cy="165584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5400"/>
              <a:buFont typeface="Calibri"/>
              <a:buNone/>
              <a:defRPr sz="5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Google Shape;12;p9"/>
          <p:cNvSpPr txBox="1">
            <a:spLocks noGrp="1"/>
          </p:cNvSpPr>
          <p:nvPr>
            <p:ph type="subTitle" idx="1"/>
          </p:nvPr>
        </p:nvSpPr>
        <p:spPr>
          <a:xfrm>
            <a:off x="1828800" y="2996952"/>
            <a:ext cx="8534400" cy="1752600"/>
          </a:xfrm>
          <a:prstGeom prst="rect">
            <a:avLst/>
          </a:prstGeom>
          <a:noFill/>
          <a:ln>
            <a:noFill/>
          </a:ln>
        </p:spPr>
        <p:txBody>
          <a:bodyPr spcFirstLastPara="1" wrap="square" lIns="91425" tIns="45700" rIns="91425" bIns="45700" anchor="ctr" anchorCtr="0">
            <a:noAutofit/>
          </a:bodyPr>
          <a:lstStyle>
            <a:lvl1pPr marR="0" lvl="0" algn="ctr"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ctr" rtl="0">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rtl="0">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rtl="0">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3" name="Google Shape;13;p9">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14" name="Google Shape;14;p9"/>
          <p:cNvSpPr/>
          <p:nvPr/>
        </p:nvSpPr>
        <p:spPr>
          <a:xfrm>
            <a:off x="7635686" y="6509319"/>
            <a:ext cx="4467257" cy="412602"/>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rgbClr val="08482B"/>
              </a:buClr>
              <a:buSzPts val="1400"/>
              <a:buFont typeface="Calibri"/>
              <a:buNone/>
            </a:pPr>
            <a:r>
              <a:rPr lang="en-IN" sz="1400" b="1" i="0" u="none" strike="noStrike" cap="none">
                <a:solidFill>
                  <a:srgbClr val="08482B"/>
                </a:solidFill>
                <a:latin typeface="Calibri"/>
                <a:ea typeface="Calibri"/>
                <a:cs typeface="Calibri"/>
                <a:sym typeface="Calibri"/>
              </a:rPr>
              <a:t>Integral Education</a:t>
            </a:r>
            <a:r>
              <a:rPr lang="en-IN" sz="1400" b="0" i="0" u="none" strike="noStrike" cap="none">
                <a:solidFill>
                  <a:srgbClr val="08482B"/>
                </a:solidFill>
                <a:latin typeface="Calibri"/>
                <a:ea typeface="Calibri"/>
                <a:cs typeface="Calibri"/>
                <a:sym typeface="Calibri"/>
              </a:rPr>
              <a:t> </a:t>
            </a:r>
            <a:r>
              <a:rPr lang="en-IN" sz="1400" b="1" i="0" u="none" strike="noStrike" cap="none">
                <a:solidFill>
                  <a:srgbClr val="002060"/>
                </a:solidFill>
                <a:latin typeface="Calibri"/>
                <a:ea typeface="Calibri"/>
                <a:cs typeface="Calibri"/>
                <a:sym typeface="Calibri"/>
              </a:rPr>
              <a:t>FOR  </a:t>
            </a:r>
            <a:r>
              <a:rPr lang="en-IN" sz="1400" b="1" i="0" u="none" strike="noStrike" cap="none">
                <a:solidFill>
                  <a:srgbClr val="C00000"/>
                </a:solidFill>
                <a:latin typeface="Calibri"/>
                <a:ea typeface="Calibri"/>
                <a:cs typeface="Calibri"/>
                <a:sym typeface="Calibri"/>
              </a:rPr>
              <a:t>ALL, </a:t>
            </a:r>
            <a:r>
              <a:rPr lang="en-IN" sz="1400" b="1" i="0" u="none" strike="noStrike" cap="none">
                <a:solidFill>
                  <a:srgbClr val="002060"/>
                </a:solidFill>
                <a:latin typeface="Calibri"/>
                <a:ea typeface="Calibri"/>
                <a:cs typeface="Calibri"/>
                <a:sym typeface="Calibri"/>
              </a:rPr>
              <a:t>BY</a:t>
            </a:r>
            <a:r>
              <a:rPr lang="en-IN" sz="1400" b="1" i="0" u="none" strike="noStrike" cap="none">
                <a:solidFill>
                  <a:srgbClr val="C00000"/>
                </a:solidFill>
                <a:latin typeface="Calibri"/>
                <a:ea typeface="Calibri"/>
                <a:cs typeface="Calibri"/>
                <a:sym typeface="Calibri"/>
              </a:rPr>
              <a:t> ALL</a:t>
            </a:r>
            <a:endParaRPr sz="1800" b="0" i="0" u="none" strike="noStrike" cap="none">
              <a:solidFill>
                <a:schemeClr val="dk1"/>
              </a:solidFill>
              <a:latin typeface="Calibri"/>
              <a:ea typeface="Calibri"/>
              <a:cs typeface="Calibri"/>
              <a:sym typeface="Calibri"/>
            </a:endParaRPr>
          </a:p>
        </p:txBody>
      </p:sp>
      <p:pic>
        <p:nvPicPr>
          <p:cNvPr id="15" name="Google Shape;15;p9" descr="A picture containing text, clock&#10;&#10;Description automatically generated"/>
          <p:cNvPicPr preferRelativeResize="0"/>
          <p:nvPr/>
        </p:nvPicPr>
        <p:blipFill rotWithShape="1">
          <a:blip r:embed="rId3">
            <a:alphaModFix/>
          </a:blip>
          <a:srcRect/>
          <a:stretch/>
        </p:blipFill>
        <p:spPr>
          <a:xfrm>
            <a:off x="66539" y="47740"/>
            <a:ext cx="902286" cy="957155"/>
          </a:xfrm>
          <a:prstGeom prst="rect">
            <a:avLst/>
          </a:prstGeom>
          <a:noFill/>
          <a:ln>
            <a:noFill/>
          </a:ln>
        </p:spPr>
      </p:pic>
      <p:pic>
        <p:nvPicPr>
          <p:cNvPr id="16" name="Google Shape;16;p9" descr="A picture containing text, light&#10;&#10;Description automatically generated"/>
          <p:cNvPicPr preferRelativeResize="0"/>
          <p:nvPr/>
        </p:nvPicPr>
        <p:blipFill rotWithShape="1">
          <a:blip r:embed="rId4">
            <a:alphaModFix/>
          </a:blip>
          <a:srcRect/>
          <a:stretch/>
        </p:blipFill>
        <p:spPr>
          <a:xfrm>
            <a:off x="11064552" y="5924470"/>
            <a:ext cx="914479" cy="914479"/>
          </a:xfrm>
          <a:prstGeom prst="rect">
            <a:avLst/>
          </a:prstGeom>
          <a:noFill/>
          <a:ln>
            <a:noFill/>
          </a:ln>
        </p:spPr>
      </p:pic>
      <p:pic>
        <p:nvPicPr>
          <p:cNvPr id="17" name="Google Shape;17;p9" descr="Calendar&#10;&#10;Description automatically generated with low confidence"/>
          <p:cNvPicPr preferRelativeResize="0"/>
          <p:nvPr/>
        </p:nvPicPr>
        <p:blipFill rotWithShape="1">
          <a:blip r:embed="rId5">
            <a:alphaModFix/>
          </a:blip>
          <a:srcRect/>
          <a:stretch/>
        </p:blipFill>
        <p:spPr>
          <a:xfrm>
            <a:off x="11138893" y="66030"/>
            <a:ext cx="963251" cy="938865"/>
          </a:xfrm>
          <a:prstGeom prst="rect">
            <a:avLst/>
          </a:prstGeom>
          <a:noFill/>
          <a:ln>
            <a:noFill/>
          </a:ln>
        </p:spPr>
      </p:pic>
      <p:sp>
        <p:nvSpPr>
          <p:cNvPr id="18" name="Google Shape;18;p9"/>
          <p:cNvSpPr txBox="1"/>
          <p:nvPr/>
        </p:nvSpPr>
        <p:spPr>
          <a:xfrm>
            <a:off x="1550132" y="5293602"/>
            <a:ext cx="9091736" cy="121571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IN" sz="800" b="0" i="0" u="sng" strike="noStrike" cap="none">
                <a:solidFill>
                  <a:schemeClr val="dk1"/>
                </a:solidFill>
                <a:latin typeface="Calibri"/>
                <a:ea typeface="Calibri"/>
                <a:cs typeface="Calibri"/>
                <a:sym typeface="Calibri"/>
              </a:rPr>
              <a:t>COPYRIGHT NOTICE</a:t>
            </a:r>
            <a:endParaRPr sz="800" b="0" i="0" u="none" strike="noStrike" cap="none">
              <a:solidFill>
                <a:schemeClr val="dk1"/>
              </a:solidFill>
              <a:latin typeface="Calibri"/>
              <a:ea typeface="Calibri"/>
              <a:cs typeface="Calibri"/>
              <a:sym typeface="Calibri"/>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Strictly not for Commercial use.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Provided on ‘as is’ basis with no warranties of any kind.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that falls in Public Domain or common Knowledge facts can be used freely.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Some of the contents are owned by the Third parties and are used in compliance with their licensing conditions. Any one infringing the Copyright of such Third parties will be doing so at their own risks and costs. </a:t>
            </a:r>
            <a:endParaRPr/>
          </a:p>
          <a:p>
            <a:pPr marL="0" marR="0" lvl="0" indent="-50800" algn="ctr" rtl="0">
              <a:spcBef>
                <a:spcPts val="600"/>
              </a:spcBef>
              <a:spcAft>
                <a:spcPts val="0"/>
              </a:spcAft>
              <a:buClr>
                <a:schemeClr val="dk1"/>
              </a:buClr>
              <a:buSzPts val="800"/>
              <a:buFont typeface="Noto Sans Symbols"/>
              <a:buChar char="✔"/>
            </a:pPr>
            <a:r>
              <a:rPr lang="en-IN" sz="800" b="0" i="0" u="none" strike="noStrike" cap="none">
                <a:solidFill>
                  <a:schemeClr val="dk1"/>
                </a:solidFill>
                <a:latin typeface="Calibri"/>
                <a:ea typeface="Calibri"/>
                <a:cs typeface="Calibri"/>
                <a:sym typeface="Calibri"/>
              </a:rPr>
              <a:t>Content can be downloaded and used for Personal, educational and informational purposes only.  Any attempt to remove, alter, circumvent or  distort  the data that is accessed Is Illegal and strictly prohibited. </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9"/>
        <p:cNvGrpSpPr/>
        <p:nvPr/>
      </p:nvGrpSpPr>
      <p:grpSpPr>
        <a:xfrm>
          <a:off x="0" y="0"/>
          <a:ext cx="0" cy="0"/>
          <a:chOff x="0" y="0"/>
          <a:chExt cx="0" cy="0"/>
        </a:xfrm>
      </p:grpSpPr>
      <p:sp>
        <p:nvSpPr>
          <p:cNvPr id="20" name="Google Shape;20;p10"/>
          <p:cNvSpPr txBox="1">
            <a:spLocks noGrp="1"/>
          </p:cNvSpPr>
          <p:nvPr>
            <p:ph type="title"/>
          </p:nvPr>
        </p:nvSpPr>
        <p:spPr>
          <a:xfrm>
            <a:off x="1466856" y="71414"/>
            <a:ext cx="9296427" cy="65403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1" name="Google Shape;21;p10">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sp>
        <p:nvSpPr>
          <p:cNvPr id="22" name="Google Shape;22;p10"/>
          <p:cNvSpPr txBox="1">
            <a:spLocks noGrp="1"/>
          </p:cNvSpPr>
          <p:nvPr>
            <p:ph type="body" idx="1"/>
          </p:nvPr>
        </p:nvSpPr>
        <p:spPr>
          <a:xfrm>
            <a:off x="857251" y="1214438"/>
            <a:ext cx="10668000" cy="478631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3" name="Google Shape;23;p10"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4" name="Google Shape;24;p10"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sp>
        <p:nvSpPr>
          <p:cNvPr id="26" name="Google Shape;26;p11"/>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a:bodyPr>
          <a:lstStyle>
            <a:lvl1pPr marR="0" lvl="0" algn="ctr" rtl="0">
              <a:spcBef>
                <a:spcPts val="0"/>
              </a:spcBef>
              <a:spcAft>
                <a:spcPts val="0"/>
              </a:spcAft>
              <a:buClr>
                <a:schemeClr val="dk1"/>
              </a:buClr>
              <a:buSzPts val="3600"/>
              <a:buFont typeface="Calibri"/>
              <a:buNone/>
              <a:defRPr sz="36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11">
            <a:hlinkClick r:id="rId2"/>
          </p:cNvPr>
          <p:cNvSpPr/>
          <p:nvPr/>
        </p:nvSpPr>
        <p:spPr>
          <a:xfrm>
            <a:off x="-406400" y="6488114"/>
            <a:ext cx="3683000" cy="377825"/>
          </a:xfrm>
          <a:prstGeom prst="rect">
            <a:avLst/>
          </a:prstGeom>
          <a:noFill/>
          <a:ln>
            <a:noFill/>
          </a:ln>
        </p:spPr>
        <p:txBody>
          <a:bodyPr spcFirstLastPara="1" wrap="square" lIns="91425" tIns="45700" rIns="91425" bIns="45700" anchor="ctr" anchorCtr="0">
            <a:noAutofit/>
          </a:bodyPr>
          <a:lstStyle/>
          <a:p>
            <a:pPr marL="457200" marR="0" lvl="1" indent="0" algn="l" rtl="0">
              <a:spcBef>
                <a:spcPts val="0"/>
              </a:spcBef>
              <a:spcAft>
                <a:spcPts val="0"/>
              </a:spcAft>
              <a:buClr>
                <a:srgbClr val="0000CC"/>
              </a:buClr>
              <a:buSzPts val="1100"/>
              <a:buFont typeface="Calibri"/>
              <a:buNone/>
            </a:pPr>
            <a:r>
              <a:rPr lang="en-IN" sz="1100" b="1" i="0" u="none" strike="noStrike" cap="none">
                <a:solidFill>
                  <a:srgbClr val="0000CC"/>
                </a:solidFill>
                <a:latin typeface="Calibri"/>
                <a:ea typeface="Calibri"/>
                <a:cs typeface="Calibri"/>
                <a:sym typeface="Calibri"/>
              </a:rPr>
              <a:t>©www.srisathyasaividyavahini.org</a:t>
            </a:r>
            <a:endParaRPr sz="1100" b="1" i="0" u="none" strike="noStrike" cap="none">
              <a:solidFill>
                <a:srgbClr val="0000CC"/>
              </a:solidFill>
              <a:latin typeface="Calibri"/>
              <a:ea typeface="Calibri"/>
              <a:cs typeface="Calibri"/>
              <a:sym typeface="Calibri"/>
            </a:endParaRPr>
          </a:p>
        </p:txBody>
      </p:sp>
      <p:pic>
        <p:nvPicPr>
          <p:cNvPr id="28" name="Google Shape;28;p11" descr="A picture containing text, light&#10;&#10;Description automatically generated"/>
          <p:cNvPicPr preferRelativeResize="0"/>
          <p:nvPr/>
        </p:nvPicPr>
        <p:blipFill rotWithShape="1">
          <a:blip r:embed="rId3">
            <a:alphaModFix/>
          </a:blip>
          <a:srcRect/>
          <a:stretch/>
        </p:blipFill>
        <p:spPr>
          <a:xfrm>
            <a:off x="11064552" y="5924470"/>
            <a:ext cx="914479" cy="914479"/>
          </a:xfrm>
          <a:prstGeom prst="rect">
            <a:avLst/>
          </a:prstGeom>
          <a:noFill/>
          <a:ln>
            <a:noFill/>
          </a:ln>
        </p:spPr>
      </p:pic>
      <p:pic>
        <p:nvPicPr>
          <p:cNvPr id="29" name="Google Shape;29;p11" descr="Calendar&#10;&#10;Description automatically generated with low confidence"/>
          <p:cNvPicPr preferRelativeResize="0"/>
          <p:nvPr/>
        </p:nvPicPr>
        <p:blipFill rotWithShape="1">
          <a:blip r:embed="rId4">
            <a:alphaModFix/>
          </a:blip>
          <a:srcRect/>
          <a:stretch/>
        </p:blipFill>
        <p:spPr>
          <a:xfrm>
            <a:off x="11138893" y="66030"/>
            <a:ext cx="963251" cy="93886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hyperlink" Target="https://pixabay.com/illustrations/telephoning-a-phone-call-5030997/" TargetMode="External"/><Relationship Id="rId13" Type="http://schemas.openxmlformats.org/officeDocument/2006/relationships/image" Target="../media/image7.png"/><Relationship Id="rId3" Type="http://schemas.openxmlformats.org/officeDocument/2006/relationships/hyperlink" Target="https://pixabay.com/illustrations/child-clipart-cute-design-teacher-2782666/" TargetMode="External"/><Relationship Id="rId7" Type="http://schemas.openxmlformats.org/officeDocument/2006/relationships/hyperlink" Target="https://pixabay.com/vectors/chocolate-bar-chocolate-candy-sweet-303382/" TargetMode="External"/><Relationship Id="rId12" Type="http://schemas.openxmlformats.org/officeDocument/2006/relationships/image" Target="../media/image6.png"/><Relationship Id="rId2" Type="http://schemas.openxmlformats.org/officeDocument/2006/relationships/notesSlide" Target="../notesSlides/notesSlide7.xml"/><Relationship Id="rId16" Type="http://schemas.openxmlformats.org/officeDocument/2006/relationships/image" Target="../media/image10.jpg"/><Relationship Id="rId1" Type="http://schemas.openxmlformats.org/officeDocument/2006/relationships/slideLayout" Target="../slideLayouts/slideLayout3.xml"/><Relationship Id="rId6" Type="http://schemas.openxmlformats.org/officeDocument/2006/relationships/hyperlink" Target="https://pixabay.com/illustrations/school-children-desks-school-4321808/" TargetMode="External"/><Relationship Id="rId11" Type="http://schemas.openxmlformats.org/officeDocument/2006/relationships/image" Target="../media/image5.png"/><Relationship Id="rId5" Type="http://schemas.openxmlformats.org/officeDocument/2006/relationships/hyperlink" Target="https://pixabay.com/vectors/boy-book-reding-child-school-311392/" TargetMode="External"/><Relationship Id="rId15" Type="http://schemas.openxmlformats.org/officeDocument/2006/relationships/image" Target="../media/image9.png"/><Relationship Id="rId10" Type="http://schemas.openxmlformats.org/officeDocument/2006/relationships/image" Target="../media/image4.jpg"/><Relationship Id="rId4" Type="http://schemas.openxmlformats.org/officeDocument/2006/relationships/hyperlink" Target="https://pixabay.com/vectors/table-furniture-wooden-1300555/" TargetMode="External"/><Relationship Id="rId9" Type="http://schemas.openxmlformats.org/officeDocument/2006/relationships/hyperlink" Target="https://pixabay.com/illustrations/fantasy-microphone-singer-moon-4066241/" TargetMode="External"/><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4"/>
        <p:cNvGrpSpPr/>
        <p:nvPr/>
      </p:nvGrpSpPr>
      <p:grpSpPr>
        <a:xfrm>
          <a:off x="0" y="0"/>
          <a:ext cx="0" cy="0"/>
          <a:chOff x="0" y="0"/>
          <a:chExt cx="0" cy="0"/>
        </a:xfrm>
      </p:grpSpPr>
      <p:pic>
        <p:nvPicPr>
          <p:cNvPr id="35" name="Google Shape;35;p1" descr="Icon&#10;&#10;Description automatically generated"/>
          <p:cNvPicPr preferRelativeResize="0"/>
          <p:nvPr/>
        </p:nvPicPr>
        <p:blipFill rotWithShape="1">
          <a:blip r:embed="rId3">
            <a:alphaModFix/>
          </a:blip>
          <a:srcRect t="14255" b="18540"/>
          <a:stretch/>
        </p:blipFill>
        <p:spPr>
          <a:xfrm>
            <a:off x="3528631" y="2341208"/>
            <a:ext cx="5119851" cy="2723325"/>
          </a:xfrm>
          <a:prstGeom prst="rect">
            <a:avLst/>
          </a:prstGeom>
          <a:noFill/>
          <a:ln w="9525" cap="flat" cmpd="sng">
            <a:solidFill>
              <a:schemeClr val="dk1"/>
            </a:solidFill>
            <a:prstDash val="solid"/>
            <a:round/>
            <a:headEnd type="none" w="sm" len="sm"/>
            <a:tailEnd type="none" w="sm" len="sm"/>
          </a:ln>
        </p:spPr>
      </p:pic>
      <p:sp>
        <p:nvSpPr>
          <p:cNvPr id="37" name="Google Shape;37;p1"/>
          <p:cNvSpPr txBox="1">
            <a:spLocks noGrp="1"/>
          </p:cNvSpPr>
          <p:nvPr>
            <p:ph type="subTitle" idx="1"/>
          </p:nvPr>
        </p:nvSpPr>
        <p:spPr>
          <a:xfrm>
            <a:off x="0" y="1345275"/>
            <a:ext cx="12192000" cy="680634"/>
          </a:xfrm>
          <a:prstGeom prst="rect">
            <a:avLst/>
          </a:prstGeom>
          <a:solidFill>
            <a:srgbClr val="A3C2FF"/>
          </a:solid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200"/>
              <a:buNone/>
            </a:pPr>
            <a:r>
              <a:rPr lang="en-IN" sz="5400" dirty="0"/>
              <a:t>Using Different Pronouns in Sentences</a:t>
            </a:r>
            <a:endParaRPr sz="5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
        <p:cNvGrpSpPr/>
        <p:nvPr/>
      </p:nvGrpSpPr>
      <p:grpSpPr>
        <a:xfrm>
          <a:off x="0" y="0"/>
          <a:ext cx="0" cy="0"/>
          <a:chOff x="0" y="0"/>
          <a:chExt cx="0" cy="0"/>
        </a:xfrm>
      </p:grpSpPr>
      <p:grpSp>
        <p:nvGrpSpPr>
          <p:cNvPr id="7" name="Group 6">
            <a:extLst>
              <a:ext uri="{FF2B5EF4-FFF2-40B4-BE49-F238E27FC236}">
                <a16:creationId xmlns:a16="http://schemas.microsoft.com/office/drawing/2014/main" id="{9572CD12-F4AB-4B38-A27B-CFE5A6314DA2}"/>
              </a:ext>
            </a:extLst>
          </p:cNvPr>
          <p:cNvGrpSpPr/>
          <p:nvPr/>
        </p:nvGrpSpPr>
        <p:grpSpPr>
          <a:xfrm>
            <a:off x="1120180" y="2323694"/>
            <a:ext cx="1980220" cy="1980220"/>
            <a:chOff x="1295483" y="3007269"/>
            <a:chExt cx="1800200" cy="1800200"/>
          </a:xfrm>
        </p:grpSpPr>
        <p:sp>
          <p:nvSpPr>
            <p:cNvPr id="8" name="Oval 7">
              <a:extLst>
                <a:ext uri="{FF2B5EF4-FFF2-40B4-BE49-F238E27FC236}">
                  <a16:creationId xmlns:a16="http://schemas.microsoft.com/office/drawing/2014/main" id="{3E269802-C77A-413B-9F71-F3FC14B3F5B9}"/>
                </a:ext>
              </a:extLst>
            </p:cNvPr>
            <p:cNvSpPr>
              <a:spLocks noChangeAspect="1"/>
            </p:cNvSpPr>
            <p:nvPr/>
          </p:nvSpPr>
          <p:spPr>
            <a:xfrm>
              <a:off x="1295483" y="3007269"/>
              <a:ext cx="1800200" cy="1800200"/>
            </a:xfrm>
            <a:prstGeom prst="ellipse">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9" name="Oval 8">
              <a:extLst>
                <a:ext uri="{FF2B5EF4-FFF2-40B4-BE49-F238E27FC236}">
                  <a16:creationId xmlns:a16="http://schemas.microsoft.com/office/drawing/2014/main" id="{475F1E18-1906-4A46-A08B-9F1A4A2110A1}"/>
                </a:ext>
              </a:extLst>
            </p:cNvPr>
            <p:cNvSpPr>
              <a:spLocks noChangeAspect="1"/>
            </p:cNvSpPr>
            <p:nvPr/>
          </p:nvSpPr>
          <p:spPr>
            <a:xfrm>
              <a:off x="1439499" y="3151285"/>
              <a:ext cx="1512168" cy="1512168"/>
            </a:xfrm>
            <a:prstGeom prst="ellipse">
              <a:avLst/>
            </a:prstGeom>
            <a:solidFill>
              <a:schemeClr val="bg1">
                <a:lumMod val="95000"/>
              </a:schemeClr>
            </a:solidFill>
            <a:ln>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Oval 9">
              <a:extLst>
                <a:ext uri="{FF2B5EF4-FFF2-40B4-BE49-F238E27FC236}">
                  <a16:creationId xmlns:a16="http://schemas.microsoft.com/office/drawing/2014/main" id="{0F543E86-5FB7-4241-80FB-88C8C9B6A04C}"/>
                </a:ext>
              </a:extLst>
            </p:cNvPr>
            <p:cNvSpPr/>
            <p:nvPr/>
          </p:nvSpPr>
          <p:spPr>
            <a:xfrm>
              <a:off x="1583515" y="3295301"/>
              <a:ext cx="1224136" cy="1224136"/>
            </a:xfrm>
            <a:prstGeom prst="ellipse">
              <a:avLst/>
            </a:prstGeom>
            <a:solidFill>
              <a:schemeClr val="bg1"/>
            </a:solidFill>
            <a:ln>
              <a:noFill/>
            </a:ln>
            <a:effectLst>
              <a:outerShdw blurRad="1651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400" dirty="0">
                <a:solidFill>
                  <a:schemeClr val="tx1"/>
                </a:solidFill>
              </a:endParaRPr>
            </a:p>
          </p:txBody>
        </p:sp>
        <p:sp>
          <p:nvSpPr>
            <p:cNvPr id="11" name="Rectangle 10">
              <a:extLst>
                <a:ext uri="{FF2B5EF4-FFF2-40B4-BE49-F238E27FC236}">
                  <a16:creationId xmlns:a16="http://schemas.microsoft.com/office/drawing/2014/main" id="{DCD435F4-141C-4E5B-97F7-8386042B159E}"/>
                </a:ext>
              </a:extLst>
            </p:cNvPr>
            <p:cNvSpPr/>
            <p:nvPr/>
          </p:nvSpPr>
          <p:spPr>
            <a:xfrm>
              <a:off x="1565584" y="3652909"/>
              <a:ext cx="1286602" cy="44767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600" b="1" dirty="0">
                  <a:latin typeface="Calibri" panose="020F0502020204030204" pitchFamily="34" charset="0"/>
                  <a:cs typeface="Calibri" panose="020F0502020204030204" pitchFamily="34" charset="0"/>
                </a:rPr>
                <a:t>Pronoun</a:t>
              </a:r>
            </a:p>
          </p:txBody>
        </p:sp>
      </p:grpSp>
      <p:sp>
        <p:nvSpPr>
          <p:cNvPr id="43" name="Google Shape;43;p2"/>
          <p:cNvSpPr txBox="1">
            <a:spLocks noGrp="1"/>
          </p:cNvSpPr>
          <p:nvPr>
            <p:ph type="title"/>
          </p:nvPr>
        </p:nvSpPr>
        <p:spPr>
          <a:xfrm>
            <a:off x="2622540" y="101486"/>
            <a:ext cx="6984543" cy="654033"/>
          </a:xfrm>
          <a:prstGeom prst="rect">
            <a:avLst/>
          </a:prstGeom>
          <a:solidFill>
            <a:srgbClr val="A3C2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What are Pronouns?</a:t>
            </a:r>
            <a:endParaRPr u="sng" dirty="0"/>
          </a:p>
        </p:txBody>
      </p:sp>
      <p:grpSp>
        <p:nvGrpSpPr>
          <p:cNvPr id="12" name="Group 11">
            <a:extLst>
              <a:ext uri="{FF2B5EF4-FFF2-40B4-BE49-F238E27FC236}">
                <a16:creationId xmlns:a16="http://schemas.microsoft.com/office/drawing/2014/main" id="{98269475-F934-415C-8BB6-D2F96E9B1240}"/>
              </a:ext>
            </a:extLst>
          </p:cNvPr>
          <p:cNvGrpSpPr/>
          <p:nvPr/>
        </p:nvGrpSpPr>
        <p:grpSpPr>
          <a:xfrm>
            <a:off x="1223685" y="2321392"/>
            <a:ext cx="2326910" cy="1857133"/>
            <a:chOff x="1308978" y="2914957"/>
            <a:chExt cx="2326910" cy="1857133"/>
          </a:xfrm>
        </p:grpSpPr>
        <p:sp>
          <p:nvSpPr>
            <p:cNvPr id="13" name="Rectangle 12">
              <a:extLst>
                <a:ext uri="{FF2B5EF4-FFF2-40B4-BE49-F238E27FC236}">
                  <a16:creationId xmlns:a16="http://schemas.microsoft.com/office/drawing/2014/main" id="{32638613-F81C-41AC-8CB0-F4C3DD05B992}"/>
                </a:ext>
              </a:extLst>
            </p:cNvPr>
            <p:cNvSpPr/>
            <p:nvPr/>
          </p:nvSpPr>
          <p:spPr>
            <a:xfrm rot="20124583">
              <a:off x="2647016" y="2914957"/>
              <a:ext cx="988872" cy="62090"/>
            </a:xfrm>
            <a:prstGeom prst="rect">
              <a:avLst/>
            </a:prstGeom>
            <a:gradFill flip="none" rotWithShape="1">
              <a:lin ang="1350000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4" name="Arc 13">
              <a:extLst>
                <a:ext uri="{FF2B5EF4-FFF2-40B4-BE49-F238E27FC236}">
                  <a16:creationId xmlns:a16="http://schemas.microsoft.com/office/drawing/2014/main" id="{A4C208CA-31F3-4588-BCD3-69F167D3D267}"/>
                </a:ext>
              </a:extLst>
            </p:cNvPr>
            <p:cNvSpPr/>
            <p:nvPr/>
          </p:nvSpPr>
          <p:spPr>
            <a:xfrm rot="20374608">
              <a:off x="1308978" y="2971890"/>
              <a:ext cx="1800200" cy="1800200"/>
            </a:xfrm>
            <a:prstGeom prst="arc">
              <a:avLst>
                <a:gd name="adj1" fmla="val 17230001"/>
                <a:gd name="adj2" fmla="val 21101296"/>
              </a:avLst>
            </a:prstGeom>
            <a:ln w="63500"/>
          </p:spPr>
          <p:style>
            <a:lnRef idx="3">
              <a:schemeClr val="accent2"/>
            </a:lnRef>
            <a:fillRef idx="0">
              <a:schemeClr val="accent2"/>
            </a:fillRef>
            <a:effectRef idx="2">
              <a:schemeClr val="accent2"/>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nvGrpSpPr>
            <p:cNvPr id="15" name="Group 14">
              <a:extLst>
                <a:ext uri="{FF2B5EF4-FFF2-40B4-BE49-F238E27FC236}">
                  <a16:creationId xmlns:a16="http://schemas.microsoft.com/office/drawing/2014/main" id="{93D9F3EE-E9CC-479C-865E-9716A5D24C63}"/>
                </a:ext>
              </a:extLst>
            </p:cNvPr>
            <p:cNvGrpSpPr/>
            <p:nvPr/>
          </p:nvGrpSpPr>
          <p:grpSpPr>
            <a:xfrm>
              <a:off x="2657042" y="3016027"/>
              <a:ext cx="228600" cy="228600"/>
              <a:chOff x="1593333" y="1946191"/>
              <a:chExt cx="228600" cy="228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7B9DA0D1-D711-4058-8926-89029E234B88}"/>
                  </a:ext>
                </a:extLst>
              </p:cNvPr>
              <p:cNvSpPr/>
              <p:nvPr/>
            </p:nvSpPr>
            <p:spPr>
              <a:xfrm>
                <a:off x="1593333" y="1946191"/>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Oval 16">
                <a:extLst>
                  <a:ext uri="{FF2B5EF4-FFF2-40B4-BE49-F238E27FC236}">
                    <a16:creationId xmlns:a16="http://schemas.microsoft.com/office/drawing/2014/main" id="{E8585B44-ED4E-4790-B167-B3B259166BE8}"/>
                  </a:ext>
                </a:extLst>
              </p:cNvPr>
              <p:cNvSpPr/>
              <p:nvPr/>
            </p:nvSpPr>
            <p:spPr>
              <a:xfrm>
                <a:off x="1643625" y="1996483"/>
                <a:ext cx="128016" cy="128016"/>
              </a:xfrm>
              <a:prstGeom prst="ellipse">
                <a:avLst/>
              </a:prstGeom>
              <a:ln>
                <a:solidFill>
                  <a:schemeClr val="accent2">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19" name="Rectangle 18">
            <a:extLst>
              <a:ext uri="{FF2B5EF4-FFF2-40B4-BE49-F238E27FC236}">
                <a16:creationId xmlns:a16="http://schemas.microsoft.com/office/drawing/2014/main" id="{AB7935BC-C116-48AD-9515-419473CB524C}"/>
              </a:ext>
            </a:extLst>
          </p:cNvPr>
          <p:cNvSpPr/>
          <p:nvPr/>
        </p:nvSpPr>
        <p:spPr>
          <a:xfrm>
            <a:off x="3056159" y="3310777"/>
            <a:ext cx="1318368" cy="62203"/>
          </a:xfrm>
          <a:prstGeom prst="rect">
            <a:avLst/>
          </a:prstGeom>
          <a:gradFill flip="none" rotWithShape="1">
            <a:gsLst>
              <a:gs pos="0">
                <a:schemeClr val="accent5">
                  <a:lumMod val="50000"/>
                </a:schemeClr>
              </a:gs>
              <a:gs pos="80000">
                <a:schemeClr val="accent5">
                  <a:lumMod val="75000"/>
                </a:schemeClr>
              </a:gs>
              <a:gs pos="100000">
                <a:schemeClr val="accent5"/>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2" name="Group 1">
            <a:extLst>
              <a:ext uri="{FF2B5EF4-FFF2-40B4-BE49-F238E27FC236}">
                <a16:creationId xmlns:a16="http://schemas.microsoft.com/office/drawing/2014/main" id="{4B0D0860-7F1D-419C-9493-8218F1A73380}"/>
              </a:ext>
            </a:extLst>
          </p:cNvPr>
          <p:cNvGrpSpPr/>
          <p:nvPr/>
        </p:nvGrpSpPr>
        <p:grpSpPr>
          <a:xfrm>
            <a:off x="1240742" y="2413705"/>
            <a:ext cx="1932223" cy="1800200"/>
            <a:chOff x="1240742" y="2413705"/>
            <a:chExt cx="1932223" cy="1800200"/>
          </a:xfrm>
        </p:grpSpPr>
        <p:sp>
          <p:nvSpPr>
            <p:cNvPr id="20" name="Arc 19">
              <a:extLst>
                <a:ext uri="{FF2B5EF4-FFF2-40B4-BE49-F238E27FC236}">
                  <a16:creationId xmlns:a16="http://schemas.microsoft.com/office/drawing/2014/main" id="{AB3C30E9-9409-47FF-BD01-DC25CA330574}"/>
                </a:ext>
              </a:extLst>
            </p:cNvPr>
            <p:cNvSpPr/>
            <p:nvPr/>
          </p:nvSpPr>
          <p:spPr>
            <a:xfrm rot="2621603">
              <a:off x="1240742" y="2413705"/>
              <a:ext cx="1800200" cy="1800200"/>
            </a:xfrm>
            <a:prstGeom prst="arc">
              <a:avLst>
                <a:gd name="adj1" fmla="val 17074120"/>
                <a:gd name="adj2" fmla="val 21066356"/>
              </a:avLst>
            </a:prstGeom>
            <a:ln w="63500"/>
          </p:spPr>
          <p:style>
            <a:lnRef idx="3">
              <a:schemeClr val="accent5"/>
            </a:lnRef>
            <a:fillRef idx="0">
              <a:schemeClr val="accent5"/>
            </a:fillRef>
            <a:effectRef idx="2">
              <a:schemeClr val="accent5"/>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nvGrpSpPr>
            <p:cNvPr id="21" name="Group 20">
              <a:extLst>
                <a:ext uri="{FF2B5EF4-FFF2-40B4-BE49-F238E27FC236}">
                  <a16:creationId xmlns:a16="http://schemas.microsoft.com/office/drawing/2014/main" id="{5B2D3167-D589-4EF2-A0D6-C27A2E16433D}"/>
                </a:ext>
              </a:extLst>
            </p:cNvPr>
            <p:cNvGrpSpPr/>
            <p:nvPr/>
          </p:nvGrpSpPr>
          <p:grpSpPr>
            <a:xfrm>
              <a:off x="2944365" y="3242943"/>
              <a:ext cx="228600" cy="228600"/>
              <a:chOff x="1593333" y="1946191"/>
              <a:chExt cx="228600" cy="228600"/>
            </a:xfrm>
            <a:effectLst>
              <a:outerShdw blurRad="63500" sx="102000" sy="102000" algn="ctr" rotWithShape="0">
                <a:prstClr val="black">
                  <a:alpha val="40000"/>
                </a:prstClr>
              </a:outerShdw>
            </a:effectLst>
          </p:grpSpPr>
          <p:sp>
            <p:nvSpPr>
              <p:cNvPr id="22" name="Oval 21">
                <a:extLst>
                  <a:ext uri="{FF2B5EF4-FFF2-40B4-BE49-F238E27FC236}">
                    <a16:creationId xmlns:a16="http://schemas.microsoft.com/office/drawing/2014/main" id="{8AF9D238-4D7F-4290-9E64-828E41463C3C}"/>
                  </a:ext>
                </a:extLst>
              </p:cNvPr>
              <p:cNvSpPr/>
              <p:nvPr/>
            </p:nvSpPr>
            <p:spPr>
              <a:xfrm>
                <a:off x="1593333" y="1946191"/>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3" name="Oval 22">
                <a:extLst>
                  <a:ext uri="{FF2B5EF4-FFF2-40B4-BE49-F238E27FC236}">
                    <a16:creationId xmlns:a16="http://schemas.microsoft.com/office/drawing/2014/main" id="{8C436C07-3A71-415F-AEC1-CB130FE3B785}"/>
                  </a:ext>
                </a:extLst>
              </p:cNvPr>
              <p:cNvSpPr/>
              <p:nvPr/>
            </p:nvSpPr>
            <p:spPr>
              <a:xfrm>
                <a:off x="1643625" y="1996483"/>
                <a:ext cx="128016" cy="128016"/>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25" name="Rectangle 24">
            <a:extLst>
              <a:ext uri="{FF2B5EF4-FFF2-40B4-BE49-F238E27FC236}">
                <a16:creationId xmlns:a16="http://schemas.microsoft.com/office/drawing/2014/main" id="{B4A84CE2-AC66-402E-B6A3-3ED89E638495}"/>
              </a:ext>
            </a:extLst>
          </p:cNvPr>
          <p:cNvSpPr/>
          <p:nvPr/>
        </p:nvSpPr>
        <p:spPr>
          <a:xfrm rot="1783652">
            <a:off x="2581123" y="4304182"/>
            <a:ext cx="988872" cy="62090"/>
          </a:xfrm>
          <a:prstGeom prst="rect">
            <a:avLst/>
          </a:prstGeom>
          <a:gradFill flip="none" rotWithShape="1">
            <a:gsLst>
              <a:gs pos="0">
                <a:srgbClr val="7030A0"/>
              </a:gs>
              <a:gs pos="62000">
                <a:schemeClr val="accent6">
                  <a:lumMod val="75000"/>
                </a:schemeClr>
              </a:gs>
              <a:gs pos="100000">
                <a:schemeClr val="accent6"/>
              </a:gs>
            </a:gsLst>
            <a:lin ang="13500000" scaled="1"/>
            <a:tileRect/>
          </a:gradFill>
          <a:ln>
            <a:no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 name="Group 2">
            <a:extLst>
              <a:ext uri="{FF2B5EF4-FFF2-40B4-BE49-F238E27FC236}">
                <a16:creationId xmlns:a16="http://schemas.microsoft.com/office/drawing/2014/main" id="{04FC9D9E-F247-4A5C-B85F-7C01DE65F6F5}"/>
              </a:ext>
            </a:extLst>
          </p:cNvPr>
          <p:cNvGrpSpPr/>
          <p:nvPr/>
        </p:nvGrpSpPr>
        <p:grpSpPr>
          <a:xfrm>
            <a:off x="1230254" y="2434962"/>
            <a:ext cx="1800200" cy="1800200"/>
            <a:chOff x="1230254" y="2434962"/>
            <a:chExt cx="1800200" cy="1800200"/>
          </a:xfrm>
        </p:grpSpPr>
        <p:sp>
          <p:nvSpPr>
            <p:cNvPr id="26" name="Arc 25">
              <a:extLst>
                <a:ext uri="{FF2B5EF4-FFF2-40B4-BE49-F238E27FC236}">
                  <a16:creationId xmlns:a16="http://schemas.microsoft.com/office/drawing/2014/main" id="{C5F9C8CA-A678-41E8-B1A4-21FB3EC6D69A}"/>
                </a:ext>
              </a:extLst>
            </p:cNvPr>
            <p:cNvSpPr/>
            <p:nvPr/>
          </p:nvSpPr>
          <p:spPr>
            <a:xfrm rot="5721245">
              <a:off x="1230254" y="2434962"/>
              <a:ext cx="1800200" cy="1800200"/>
            </a:xfrm>
            <a:prstGeom prst="arc">
              <a:avLst>
                <a:gd name="adj1" fmla="val 17872388"/>
                <a:gd name="adj2" fmla="val 0"/>
              </a:avLst>
            </a:prstGeom>
            <a:ln w="63500">
              <a:solidFill>
                <a:srgbClr val="7030A0"/>
              </a:solidFill>
            </a:ln>
          </p:spPr>
          <p:style>
            <a:lnRef idx="3">
              <a:schemeClr val="accent6"/>
            </a:lnRef>
            <a:fillRef idx="0">
              <a:schemeClr val="accent6"/>
            </a:fillRef>
            <a:effectRef idx="2">
              <a:schemeClr val="accent6"/>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a:p>
          </p:txBody>
        </p:sp>
        <p:grpSp>
          <p:nvGrpSpPr>
            <p:cNvPr id="27" name="Group 26">
              <a:extLst>
                <a:ext uri="{FF2B5EF4-FFF2-40B4-BE49-F238E27FC236}">
                  <a16:creationId xmlns:a16="http://schemas.microsoft.com/office/drawing/2014/main" id="{C87B7A7C-08A2-495F-B7D7-258C4F2A9933}"/>
                </a:ext>
              </a:extLst>
            </p:cNvPr>
            <p:cNvGrpSpPr/>
            <p:nvPr/>
          </p:nvGrpSpPr>
          <p:grpSpPr>
            <a:xfrm>
              <a:off x="2550041" y="3976546"/>
              <a:ext cx="228600" cy="228600"/>
              <a:chOff x="1593333" y="1946191"/>
              <a:chExt cx="228600" cy="228600"/>
            </a:xfrm>
            <a:effectLst>
              <a:outerShdw blurRad="63500" sx="102000" sy="102000" algn="ctr" rotWithShape="0">
                <a:prstClr val="black">
                  <a:alpha val="40000"/>
                </a:prstClr>
              </a:outerShdw>
            </a:effectLst>
          </p:grpSpPr>
          <p:sp>
            <p:nvSpPr>
              <p:cNvPr id="28" name="Oval 27">
                <a:extLst>
                  <a:ext uri="{FF2B5EF4-FFF2-40B4-BE49-F238E27FC236}">
                    <a16:creationId xmlns:a16="http://schemas.microsoft.com/office/drawing/2014/main" id="{2FCC6E8B-A2C8-45EB-A67B-9E17E536C641}"/>
                  </a:ext>
                </a:extLst>
              </p:cNvPr>
              <p:cNvSpPr/>
              <p:nvPr/>
            </p:nvSpPr>
            <p:spPr>
              <a:xfrm>
                <a:off x="1593333" y="1946191"/>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9" name="Oval 28">
                <a:extLst>
                  <a:ext uri="{FF2B5EF4-FFF2-40B4-BE49-F238E27FC236}">
                    <a16:creationId xmlns:a16="http://schemas.microsoft.com/office/drawing/2014/main" id="{C13F6458-6A72-4C47-8EA9-D590223E771D}"/>
                  </a:ext>
                </a:extLst>
              </p:cNvPr>
              <p:cNvSpPr/>
              <p:nvPr/>
            </p:nvSpPr>
            <p:spPr>
              <a:xfrm>
                <a:off x="1643625" y="1996483"/>
                <a:ext cx="128016" cy="128016"/>
              </a:xfrm>
              <a:prstGeom prst="ellipse">
                <a:avLst/>
              </a:prstGeom>
              <a:gradFill>
                <a:gsLst>
                  <a:gs pos="0">
                    <a:srgbClr val="7030A0"/>
                  </a:gs>
                  <a:gs pos="80000">
                    <a:srgbClr val="8F45C7"/>
                  </a:gs>
                  <a:gs pos="100000">
                    <a:srgbClr val="A86ED4"/>
                  </a:gs>
                </a:gsLst>
              </a:gradFill>
              <a:ln>
                <a:solidFill>
                  <a:srgbClr val="A86ED4"/>
                </a:solidFill>
              </a:ln>
            </p:spPr>
            <p:style>
              <a:lnRef idx="1">
                <a:schemeClr val="accent5"/>
              </a:lnRef>
              <a:fillRef idx="3">
                <a:schemeClr val="accent5"/>
              </a:fillRef>
              <a:effectRef idx="2">
                <a:schemeClr val="accent5"/>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grpSp>
        <p:nvGrpSpPr>
          <p:cNvPr id="30" name="Group 29">
            <a:extLst>
              <a:ext uri="{FF2B5EF4-FFF2-40B4-BE49-F238E27FC236}">
                <a16:creationId xmlns:a16="http://schemas.microsoft.com/office/drawing/2014/main" id="{54C64F25-DB53-4174-AE69-5B0BD36A5D14}"/>
              </a:ext>
            </a:extLst>
          </p:cNvPr>
          <p:cNvGrpSpPr/>
          <p:nvPr/>
        </p:nvGrpSpPr>
        <p:grpSpPr>
          <a:xfrm>
            <a:off x="3378703" y="891219"/>
            <a:ext cx="6617219" cy="1584178"/>
            <a:chOff x="3463996" y="1484784"/>
            <a:chExt cx="6617219" cy="1584178"/>
          </a:xfrm>
        </p:grpSpPr>
        <p:grpSp>
          <p:nvGrpSpPr>
            <p:cNvPr id="31" name="Group 30">
              <a:extLst>
                <a:ext uri="{FF2B5EF4-FFF2-40B4-BE49-F238E27FC236}">
                  <a16:creationId xmlns:a16="http://schemas.microsoft.com/office/drawing/2014/main" id="{34B6EC1D-EE2A-4683-8272-A0125DC9F16F}"/>
                </a:ext>
              </a:extLst>
            </p:cNvPr>
            <p:cNvGrpSpPr/>
            <p:nvPr/>
          </p:nvGrpSpPr>
          <p:grpSpPr>
            <a:xfrm>
              <a:off x="3463996" y="1484784"/>
              <a:ext cx="6617219" cy="1584178"/>
              <a:chOff x="3583237" y="1016966"/>
              <a:chExt cx="6617219" cy="1584178"/>
            </a:xfrm>
          </p:grpSpPr>
          <p:sp>
            <p:nvSpPr>
              <p:cNvPr id="34" name="Hexagon 33">
                <a:extLst>
                  <a:ext uri="{FF2B5EF4-FFF2-40B4-BE49-F238E27FC236}">
                    <a16:creationId xmlns:a16="http://schemas.microsoft.com/office/drawing/2014/main" id="{262E0DAA-B2C8-49BD-A840-70919D656AEF}"/>
                  </a:ext>
                </a:extLst>
              </p:cNvPr>
              <p:cNvSpPr>
                <a:spLocks noChangeAspect="1"/>
              </p:cNvSpPr>
              <p:nvPr/>
            </p:nvSpPr>
            <p:spPr>
              <a:xfrm>
                <a:off x="9073384" y="1328036"/>
                <a:ext cx="1127072" cy="962038"/>
              </a:xfrm>
              <a:prstGeom prst="hexagon">
                <a:avLst/>
              </a:prstGeom>
              <a:gradFill>
                <a:gsLst>
                  <a:gs pos="0">
                    <a:schemeClr val="accent2">
                      <a:lumMod val="50000"/>
                    </a:schemeClr>
                  </a:gs>
                  <a:gs pos="80000">
                    <a:schemeClr val="accent2">
                      <a:lumMod val="75000"/>
                    </a:schemeClr>
                  </a:gs>
                  <a:gs pos="100000">
                    <a:schemeClr val="accent2">
                      <a:shade val="94000"/>
                      <a:satMod val="135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5" name="Hexagon 34">
                <a:extLst>
                  <a:ext uri="{FF2B5EF4-FFF2-40B4-BE49-F238E27FC236}">
                    <a16:creationId xmlns:a16="http://schemas.microsoft.com/office/drawing/2014/main" id="{E09778B4-8134-4285-83A0-B76BC516B700}"/>
                  </a:ext>
                </a:extLst>
              </p:cNvPr>
              <p:cNvSpPr>
                <a:spLocks noChangeAspect="1"/>
              </p:cNvSpPr>
              <p:nvPr/>
            </p:nvSpPr>
            <p:spPr>
              <a:xfrm>
                <a:off x="9129327" y="1398103"/>
                <a:ext cx="928518" cy="792558"/>
              </a:xfrm>
              <a:prstGeom prst="hexagon">
                <a:avLst/>
              </a:prstGeom>
              <a:gradFill flip="none" rotWithShape="1">
                <a:gsLst>
                  <a:gs pos="0">
                    <a:schemeClr val="accent2">
                      <a:lumMod val="50000"/>
                    </a:schemeClr>
                  </a:gs>
                  <a:gs pos="80000">
                    <a:schemeClr val="accent2">
                      <a:lumMod val="60000"/>
                      <a:lumOff val="40000"/>
                    </a:schemeClr>
                  </a:gs>
                  <a:gs pos="38320">
                    <a:schemeClr val="accent2"/>
                  </a:gs>
                  <a:gs pos="100000">
                    <a:schemeClr val="accent2">
                      <a:lumMod val="60000"/>
                      <a:lumOff val="40000"/>
                    </a:schemeClr>
                  </a:gs>
                </a:gsLst>
                <a:lin ang="2700000" scaled="1"/>
                <a:tileRect/>
              </a:gra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6" name="Oval 35">
                <a:extLst>
                  <a:ext uri="{FF2B5EF4-FFF2-40B4-BE49-F238E27FC236}">
                    <a16:creationId xmlns:a16="http://schemas.microsoft.com/office/drawing/2014/main" id="{569670C4-3741-4FC4-B2EC-85551EC2764E}"/>
                  </a:ext>
                </a:extLst>
              </p:cNvPr>
              <p:cNvSpPr>
                <a:spLocks noChangeAspect="1"/>
              </p:cNvSpPr>
              <p:nvPr/>
            </p:nvSpPr>
            <p:spPr>
              <a:xfrm>
                <a:off x="3583237" y="1016966"/>
                <a:ext cx="1584178" cy="1584178"/>
              </a:xfrm>
              <a:prstGeom prst="ellipse">
                <a:avLst/>
              </a:prstGeom>
              <a:gradFill flip="none" rotWithShape="1">
                <a:gsLst>
                  <a:gs pos="0">
                    <a:schemeClr val="accent2">
                      <a:lumMod val="50000"/>
                    </a:schemeClr>
                  </a:gs>
                  <a:gs pos="80000">
                    <a:schemeClr val="accent2">
                      <a:shade val="93000"/>
                      <a:satMod val="130000"/>
                    </a:schemeClr>
                  </a:gs>
                  <a:gs pos="100000">
                    <a:schemeClr val="accent2">
                      <a:shade val="94000"/>
                      <a:satMod val="135000"/>
                    </a:schemeClr>
                  </a:gs>
                </a:gsLst>
                <a:lin ang="13500000" scaled="1"/>
                <a:tileRect/>
              </a:gra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7" name="Oval 36">
                <a:extLst>
                  <a:ext uri="{FF2B5EF4-FFF2-40B4-BE49-F238E27FC236}">
                    <a16:creationId xmlns:a16="http://schemas.microsoft.com/office/drawing/2014/main" id="{3028C399-71F3-4312-BB8A-6B6963E298BC}"/>
                  </a:ext>
                </a:extLst>
              </p:cNvPr>
              <p:cNvSpPr>
                <a:spLocks noChangeAspect="1"/>
              </p:cNvSpPr>
              <p:nvPr/>
            </p:nvSpPr>
            <p:spPr>
              <a:xfrm>
                <a:off x="3653600" y="1088976"/>
                <a:ext cx="1440160" cy="1440160"/>
              </a:xfrm>
              <a:prstGeom prst="ellipse">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38" name="Hexagon 37">
                <a:extLst>
                  <a:ext uri="{FF2B5EF4-FFF2-40B4-BE49-F238E27FC236}">
                    <a16:creationId xmlns:a16="http://schemas.microsoft.com/office/drawing/2014/main" id="{E8136276-0151-49A2-9292-BE88D5429D97}"/>
                  </a:ext>
                </a:extLst>
              </p:cNvPr>
              <p:cNvSpPr/>
              <p:nvPr/>
            </p:nvSpPr>
            <p:spPr>
              <a:xfrm>
                <a:off x="4002242" y="1253086"/>
                <a:ext cx="5813400" cy="1152128"/>
              </a:xfrm>
              <a:prstGeom prst="hexagon">
                <a:avLst/>
              </a:prstGeom>
              <a:solidFill>
                <a:schemeClr val="bg1"/>
              </a:solidFill>
              <a:ln>
                <a:noFill/>
              </a:ln>
              <a:effectLst>
                <a:outerShdw blurRad="241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39" name="Group 38">
                <a:extLst>
                  <a:ext uri="{FF2B5EF4-FFF2-40B4-BE49-F238E27FC236}">
                    <a16:creationId xmlns:a16="http://schemas.microsoft.com/office/drawing/2014/main" id="{98B31538-F3DD-479A-925A-9997400373CA}"/>
                  </a:ext>
                </a:extLst>
              </p:cNvPr>
              <p:cNvGrpSpPr/>
              <p:nvPr/>
            </p:nvGrpSpPr>
            <p:grpSpPr>
              <a:xfrm>
                <a:off x="3797616" y="1232992"/>
                <a:ext cx="1152128" cy="1152128"/>
                <a:chOff x="5963382" y="1268760"/>
                <a:chExt cx="1152128" cy="1152128"/>
              </a:xfrm>
            </p:grpSpPr>
            <p:sp>
              <p:nvSpPr>
                <p:cNvPr id="40" name="Oval 39">
                  <a:extLst>
                    <a:ext uri="{FF2B5EF4-FFF2-40B4-BE49-F238E27FC236}">
                      <a16:creationId xmlns:a16="http://schemas.microsoft.com/office/drawing/2014/main" id="{507EEA84-B48B-42F2-97D4-A2159293C437}"/>
                    </a:ext>
                  </a:extLst>
                </p:cNvPr>
                <p:cNvSpPr/>
                <p:nvPr/>
              </p:nvSpPr>
              <p:spPr>
                <a:xfrm>
                  <a:off x="5963382" y="1268760"/>
                  <a:ext cx="1152128" cy="1152128"/>
                </a:xfrm>
                <a:prstGeom prst="ellipse">
                  <a:avLst/>
                </a:prstGeom>
                <a:gradFill flip="none" rotWithShape="1">
                  <a:gsLst>
                    <a:gs pos="0">
                      <a:schemeClr val="accent2">
                        <a:lumMod val="50000"/>
                      </a:schemeClr>
                    </a:gs>
                    <a:gs pos="80000">
                      <a:schemeClr val="accent2">
                        <a:shade val="93000"/>
                        <a:satMod val="130000"/>
                      </a:schemeClr>
                    </a:gs>
                    <a:gs pos="100000">
                      <a:schemeClr val="accent2">
                        <a:shade val="94000"/>
                        <a:satMod val="135000"/>
                      </a:schemeClr>
                    </a:gs>
                  </a:gsLst>
                  <a:lin ang="0" scaled="1"/>
                  <a:tileRect/>
                </a:gra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1" name="Oval 40">
                  <a:extLst>
                    <a:ext uri="{FF2B5EF4-FFF2-40B4-BE49-F238E27FC236}">
                      <a16:creationId xmlns:a16="http://schemas.microsoft.com/office/drawing/2014/main" id="{EB53D60C-8429-40BC-97C1-C0A7768CD34C}"/>
                    </a:ext>
                  </a:extLst>
                </p:cNvPr>
                <p:cNvSpPr>
                  <a:spLocks noChangeAspect="1"/>
                </p:cNvSpPr>
                <p:nvPr/>
              </p:nvSpPr>
              <p:spPr>
                <a:xfrm>
                  <a:off x="6082246" y="1407718"/>
                  <a:ext cx="914400" cy="914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32" name="TextBox 79">
              <a:extLst>
                <a:ext uri="{FF2B5EF4-FFF2-40B4-BE49-F238E27FC236}">
                  <a16:creationId xmlns:a16="http://schemas.microsoft.com/office/drawing/2014/main" id="{E3442E6F-94A0-4105-BCB7-04AE38FF3F3F}"/>
                </a:ext>
              </a:extLst>
            </p:cNvPr>
            <p:cNvSpPr txBox="1"/>
            <p:nvPr/>
          </p:nvSpPr>
          <p:spPr>
            <a:xfrm>
              <a:off x="4075825" y="2031299"/>
              <a:ext cx="39601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1</a:t>
              </a:r>
            </a:p>
          </p:txBody>
        </p:sp>
        <p:sp>
          <p:nvSpPr>
            <p:cNvPr id="33" name="TextBox 83">
              <a:extLst>
                <a:ext uri="{FF2B5EF4-FFF2-40B4-BE49-F238E27FC236}">
                  <a16:creationId xmlns:a16="http://schemas.microsoft.com/office/drawing/2014/main" id="{4B095103-3D69-4F46-A778-CD79F60C5974}"/>
                </a:ext>
              </a:extLst>
            </p:cNvPr>
            <p:cNvSpPr txBox="1"/>
            <p:nvPr/>
          </p:nvSpPr>
          <p:spPr>
            <a:xfrm>
              <a:off x="4995330" y="1854900"/>
              <a:ext cx="4207104" cy="8925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dirty="0">
                  <a:latin typeface="Calibri" panose="020F0502020204030204" pitchFamily="34" charset="0"/>
                  <a:cs typeface="Calibri" panose="020F0502020204030204" pitchFamily="34" charset="0"/>
                </a:rPr>
                <a:t>A word that takes the place of a noun</a:t>
              </a:r>
            </a:p>
          </p:txBody>
        </p:sp>
      </p:grpSp>
      <p:grpSp>
        <p:nvGrpSpPr>
          <p:cNvPr id="42" name="Group 41">
            <a:extLst>
              <a:ext uri="{FF2B5EF4-FFF2-40B4-BE49-F238E27FC236}">
                <a16:creationId xmlns:a16="http://schemas.microsoft.com/office/drawing/2014/main" id="{852AD683-B53F-445D-BE50-B43D9122DD2F}"/>
              </a:ext>
            </a:extLst>
          </p:cNvPr>
          <p:cNvGrpSpPr/>
          <p:nvPr/>
        </p:nvGrpSpPr>
        <p:grpSpPr>
          <a:xfrm>
            <a:off x="4364591" y="2507622"/>
            <a:ext cx="6617219" cy="1584178"/>
            <a:chOff x="4447752" y="3070643"/>
            <a:chExt cx="6617219" cy="1584178"/>
          </a:xfrm>
        </p:grpSpPr>
        <p:grpSp>
          <p:nvGrpSpPr>
            <p:cNvPr id="44" name="Group 43">
              <a:extLst>
                <a:ext uri="{FF2B5EF4-FFF2-40B4-BE49-F238E27FC236}">
                  <a16:creationId xmlns:a16="http://schemas.microsoft.com/office/drawing/2014/main" id="{922D3958-9E79-4473-BA19-1037D66F0F84}"/>
                </a:ext>
              </a:extLst>
            </p:cNvPr>
            <p:cNvGrpSpPr/>
            <p:nvPr/>
          </p:nvGrpSpPr>
          <p:grpSpPr>
            <a:xfrm>
              <a:off x="4447752" y="3070643"/>
              <a:ext cx="6617219" cy="1584178"/>
              <a:chOff x="4566993" y="2602825"/>
              <a:chExt cx="6617219" cy="1584178"/>
            </a:xfrm>
          </p:grpSpPr>
          <p:sp>
            <p:nvSpPr>
              <p:cNvPr id="50" name="Hexagon 49">
                <a:extLst>
                  <a:ext uri="{FF2B5EF4-FFF2-40B4-BE49-F238E27FC236}">
                    <a16:creationId xmlns:a16="http://schemas.microsoft.com/office/drawing/2014/main" id="{546E978C-878C-4C2E-8043-C43BE3D13E51}"/>
                  </a:ext>
                </a:extLst>
              </p:cNvPr>
              <p:cNvSpPr>
                <a:spLocks noChangeAspect="1"/>
              </p:cNvSpPr>
              <p:nvPr/>
            </p:nvSpPr>
            <p:spPr>
              <a:xfrm>
                <a:off x="10057140" y="2913895"/>
                <a:ext cx="1127072" cy="962038"/>
              </a:xfrm>
              <a:prstGeom prst="hexagon">
                <a:avLst/>
              </a:prstGeom>
              <a:gradFill>
                <a:gsLst>
                  <a:gs pos="0">
                    <a:schemeClr val="accent5">
                      <a:lumMod val="50000"/>
                    </a:schemeClr>
                  </a:gs>
                  <a:gs pos="80000">
                    <a:schemeClr val="accent5">
                      <a:lumMod val="75000"/>
                    </a:schemeClr>
                  </a:gs>
                  <a:gs pos="100000">
                    <a:schemeClr val="accent5"/>
                  </a:gs>
                </a:gsLst>
              </a:gradFill>
              <a:ln>
                <a:solidFill>
                  <a:schemeClr val="accent5">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1" name="Hexagon 50">
                <a:extLst>
                  <a:ext uri="{FF2B5EF4-FFF2-40B4-BE49-F238E27FC236}">
                    <a16:creationId xmlns:a16="http://schemas.microsoft.com/office/drawing/2014/main" id="{EDD92D4C-9C66-4C59-AED5-8D243EDAE066}"/>
                  </a:ext>
                </a:extLst>
              </p:cNvPr>
              <p:cNvSpPr>
                <a:spLocks noChangeAspect="1"/>
              </p:cNvSpPr>
              <p:nvPr/>
            </p:nvSpPr>
            <p:spPr>
              <a:xfrm>
                <a:off x="10116792" y="2998635"/>
                <a:ext cx="928518" cy="792558"/>
              </a:xfrm>
              <a:prstGeom prst="hexagon">
                <a:avLst/>
              </a:prstGeom>
              <a:gradFill flip="none" rotWithShape="1">
                <a:gsLst>
                  <a:gs pos="0">
                    <a:schemeClr val="accent5">
                      <a:lumMod val="50000"/>
                    </a:schemeClr>
                  </a:gs>
                  <a:gs pos="53320">
                    <a:schemeClr val="accent5">
                      <a:lumMod val="75000"/>
                    </a:schemeClr>
                  </a:gs>
                  <a:gs pos="100000">
                    <a:schemeClr val="accent5"/>
                  </a:gs>
                </a:gsLst>
                <a:lin ang="2700000" scaled="1"/>
                <a:tileRect/>
              </a:gradFill>
              <a:ln>
                <a:solidFill>
                  <a:schemeClr val="accent5"/>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2" name="Oval 51">
                <a:extLst>
                  <a:ext uri="{FF2B5EF4-FFF2-40B4-BE49-F238E27FC236}">
                    <a16:creationId xmlns:a16="http://schemas.microsoft.com/office/drawing/2014/main" id="{DCE0D8D1-B4FB-4601-882F-C59B871BAAB9}"/>
                  </a:ext>
                </a:extLst>
              </p:cNvPr>
              <p:cNvSpPr>
                <a:spLocks noChangeAspect="1"/>
              </p:cNvSpPr>
              <p:nvPr/>
            </p:nvSpPr>
            <p:spPr>
              <a:xfrm>
                <a:off x="4566993" y="2602825"/>
                <a:ext cx="1584178" cy="1584178"/>
              </a:xfrm>
              <a:prstGeom prst="ellipse">
                <a:avLst/>
              </a:prstGeom>
              <a:gradFill flip="none" rotWithShape="1">
                <a:gsLst>
                  <a:gs pos="0">
                    <a:schemeClr val="accent5">
                      <a:lumMod val="50000"/>
                    </a:schemeClr>
                  </a:gs>
                  <a:gs pos="52000">
                    <a:schemeClr val="accent5">
                      <a:lumMod val="75000"/>
                    </a:schemeClr>
                  </a:gs>
                  <a:gs pos="100000">
                    <a:schemeClr val="accent5">
                      <a:lumMod val="60000"/>
                      <a:lumOff val="40000"/>
                    </a:schemeClr>
                  </a:gs>
                </a:gsLst>
                <a:lin ang="13500000" scaled="1"/>
                <a:tileRect/>
              </a:gradFill>
              <a:ln>
                <a:solidFill>
                  <a:schemeClr val="accent5">
                    <a:lumMod val="75000"/>
                  </a:schemeClr>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3" name="Oval 52">
                <a:extLst>
                  <a:ext uri="{FF2B5EF4-FFF2-40B4-BE49-F238E27FC236}">
                    <a16:creationId xmlns:a16="http://schemas.microsoft.com/office/drawing/2014/main" id="{70640687-054B-4597-B7E9-3751B9428213}"/>
                  </a:ext>
                </a:extLst>
              </p:cNvPr>
              <p:cNvSpPr>
                <a:spLocks noChangeAspect="1"/>
              </p:cNvSpPr>
              <p:nvPr/>
            </p:nvSpPr>
            <p:spPr>
              <a:xfrm>
                <a:off x="4637356" y="2674835"/>
                <a:ext cx="1440160" cy="1440160"/>
              </a:xfrm>
              <a:prstGeom prst="ellipse">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4" name="Hexagon 53">
                <a:extLst>
                  <a:ext uri="{FF2B5EF4-FFF2-40B4-BE49-F238E27FC236}">
                    <a16:creationId xmlns:a16="http://schemas.microsoft.com/office/drawing/2014/main" id="{1C6871A0-4ADD-4754-BC4E-632189248E15}"/>
                  </a:ext>
                </a:extLst>
              </p:cNvPr>
              <p:cNvSpPr/>
              <p:nvPr/>
            </p:nvSpPr>
            <p:spPr>
              <a:xfrm>
                <a:off x="4985997" y="2838945"/>
                <a:ext cx="5837755" cy="1152128"/>
              </a:xfrm>
              <a:prstGeom prst="hexagon">
                <a:avLst/>
              </a:prstGeom>
              <a:solidFill>
                <a:schemeClr val="bg1"/>
              </a:solidFill>
              <a:ln>
                <a:noFill/>
              </a:ln>
              <a:effectLst>
                <a:outerShdw blurRad="241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55" name="Group 54">
                <a:extLst>
                  <a:ext uri="{FF2B5EF4-FFF2-40B4-BE49-F238E27FC236}">
                    <a16:creationId xmlns:a16="http://schemas.microsoft.com/office/drawing/2014/main" id="{F218328A-4280-4527-A92C-88258C8952AB}"/>
                  </a:ext>
                </a:extLst>
              </p:cNvPr>
              <p:cNvGrpSpPr/>
              <p:nvPr/>
            </p:nvGrpSpPr>
            <p:grpSpPr>
              <a:xfrm>
                <a:off x="4781372" y="2818851"/>
                <a:ext cx="1152128" cy="1152128"/>
                <a:chOff x="5963382" y="1268760"/>
                <a:chExt cx="1152128" cy="1152128"/>
              </a:xfrm>
            </p:grpSpPr>
            <p:sp>
              <p:nvSpPr>
                <p:cNvPr id="56" name="Oval 55">
                  <a:extLst>
                    <a:ext uri="{FF2B5EF4-FFF2-40B4-BE49-F238E27FC236}">
                      <a16:creationId xmlns:a16="http://schemas.microsoft.com/office/drawing/2014/main" id="{26CBEC58-B951-4C0E-B9E2-F6D38AFFBFEF}"/>
                    </a:ext>
                  </a:extLst>
                </p:cNvPr>
                <p:cNvSpPr/>
                <p:nvPr/>
              </p:nvSpPr>
              <p:spPr>
                <a:xfrm>
                  <a:off x="5963382" y="1268760"/>
                  <a:ext cx="1152128" cy="1152128"/>
                </a:xfrm>
                <a:prstGeom prst="ellipse">
                  <a:avLst/>
                </a:prstGeom>
                <a:gradFill flip="none" rotWithShape="1">
                  <a:gsLst>
                    <a:gs pos="0">
                      <a:schemeClr val="accent5">
                        <a:lumMod val="50000"/>
                      </a:schemeClr>
                    </a:gs>
                    <a:gs pos="43000">
                      <a:schemeClr val="accent5">
                        <a:lumMod val="75000"/>
                      </a:schemeClr>
                    </a:gs>
                    <a:gs pos="100000">
                      <a:schemeClr val="accent5">
                        <a:lumMod val="60000"/>
                        <a:lumOff val="40000"/>
                      </a:schemeClr>
                    </a:gs>
                  </a:gsLst>
                  <a:lin ang="2700000" scaled="1"/>
                  <a:tileRect/>
                </a:gradFill>
                <a:ln>
                  <a:solidFill>
                    <a:schemeClr val="accent5"/>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57" name="Oval 56">
                  <a:extLst>
                    <a:ext uri="{FF2B5EF4-FFF2-40B4-BE49-F238E27FC236}">
                      <a16:creationId xmlns:a16="http://schemas.microsoft.com/office/drawing/2014/main" id="{CD0DE16B-706A-45E4-B079-C89C7BE7860B}"/>
                    </a:ext>
                  </a:extLst>
                </p:cNvPr>
                <p:cNvSpPr>
                  <a:spLocks noChangeAspect="1"/>
                </p:cNvSpPr>
                <p:nvPr/>
              </p:nvSpPr>
              <p:spPr>
                <a:xfrm>
                  <a:off x="6082246" y="1407718"/>
                  <a:ext cx="914400" cy="914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48" name="TextBox 80">
              <a:extLst>
                <a:ext uri="{FF2B5EF4-FFF2-40B4-BE49-F238E27FC236}">
                  <a16:creationId xmlns:a16="http://schemas.microsoft.com/office/drawing/2014/main" id="{106DB121-0274-4137-B417-AAE5844532FE}"/>
                </a:ext>
              </a:extLst>
            </p:cNvPr>
            <p:cNvSpPr txBox="1"/>
            <p:nvPr/>
          </p:nvSpPr>
          <p:spPr>
            <a:xfrm>
              <a:off x="5037913" y="3601122"/>
              <a:ext cx="39601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2</a:t>
              </a:r>
            </a:p>
          </p:txBody>
        </p:sp>
        <p:sp>
          <p:nvSpPr>
            <p:cNvPr id="49" name="TextBox 84">
              <a:extLst>
                <a:ext uri="{FF2B5EF4-FFF2-40B4-BE49-F238E27FC236}">
                  <a16:creationId xmlns:a16="http://schemas.microsoft.com/office/drawing/2014/main" id="{A9A5ADF3-7DB7-46E5-9A52-1FA3859AE965}"/>
                </a:ext>
              </a:extLst>
            </p:cNvPr>
            <p:cNvSpPr txBox="1"/>
            <p:nvPr/>
          </p:nvSpPr>
          <p:spPr>
            <a:xfrm>
              <a:off x="5958275" y="3654360"/>
              <a:ext cx="4627792" cy="492443"/>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dirty="0">
                  <a:latin typeface="Calibri" panose="020F0502020204030204" pitchFamily="34" charset="0"/>
                  <a:cs typeface="Calibri" panose="020F0502020204030204" pitchFamily="34" charset="0"/>
                </a:rPr>
                <a:t>Masculine/Feminine</a:t>
              </a:r>
              <a:endParaRPr lang="en-US" sz="2600" b="1" dirty="0">
                <a:latin typeface="Calibri" panose="020F0502020204030204" pitchFamily="34" charset="0"/>
                <a:cs typeface="Calibri" panose="020F0502020204030204" pitchFamily="34" charset="0"/>
              </a:endParaRPr>
            </a:p>
          </p:txBody>
        </p:sp>
      </p:grpSp>
      <p:grpSp>
        <p:nvGrpSpPr>
          <p:cNvPr id="58" name="Group 57">
            <a:extLst>
              <a:ext uri="{FF2B5EF4-FFF2-40B4-BE49-F238E27FC236}">
                <a16:creationId xmlns:a16="http://schemas.microsoft.com/office/drawing/2014/main" id="{01CBF819-E7B1-4329-A8B7-ABEE7A6FBFDD}"/>
              </a:ext>
            </a:extLst>
          </p:cNvPr>
          <p:cNvGrpSpPr/>
          <p:nvPr/>
        </p:nvGrpSpPr>
        <p:grpSpPr>
          <a:xfrm>
            <a:off x="3378703" y="4103203"/>
            <a:ext cx="6617219" cy="1584178"/>
            <a:chOff x="3463996" y="4696768"/>
            <a:chExt cx="6617219" cy="1584178"/>
          </a:xfrm>
        </p:grpSpPr>
        <p:grpSp>
          <p:nvGrpSpPr>
            <p:cNvPr id="59" name="Group 58">
              <a:extLst>
                <a:ext uri="{FF2B5EF4-FFF2-40B4-BE49-F238E27FC236}">
                  <a16:creationId xmlns:a16="http://schemas.microsoft.com/office/drawing/2014/main" id="{C96C2EDC-6B85-4EC9-9273-D26D5E41C34D}"/>
                </a:ext>
              </a:extLst>
            </p:cNvPr>
            <p:cNvGrpSpPr/>
            <p:nvPr/>
          </p:nvGrpSpPr>
          <p:grpSpPr>
            <a:xfrm>
              <a:off x="3463996" y="4696768"/>
              <a:ext cx="6617219" cy="1584178"/>
              <a:chOff x="3583237" y="1016966"/>
              <a:chExt cx="6617219" cy="1584178"/>
            </a:xfrm>
          </p:grpSpPr>
          <p:sp>
            <p:nvSpPr>
              <p:cNvPr id="62" name="Hexagon 61">
                <a:extLst>
                  <a:ext uri="{FF2B5EF4-FFF2-40B4-BE49-F238E27FC236}">
                    <a16:creationId xmlns:a16="http://schemas.microsoft.com/office/drawing/2014/main" id="{B2A860E2-A182-45BF-9D2B-C808564A93C5}"/>
                  </a:ext>
                </a:extLst>
              </p:cNvPr>
              <p:cNvSpPr>
                <a:spLocks noChangeAspect="1"/>
              </p:cNvSpPr>
              <p:nvPr/>
            </p:nvSpPr>
            <p:spPr>
              <a:xfrm>
                <a:off x="9073384" y="1328036"/>
                <a:ext cx="1127072" cy="962038"/>
              </a:xfrm>
              <a:prstGeom prst="hexagon">
                <a:avLst/>
              </a:prstGeom>
              <a:gradFill>
                <a:gsLst>
                  <a:gs pos="0">
                    <a:srgbClr val="7030A0"/>
                  </a:gs>
                  <a:gs pos="68000">
                    <a:schemeClr val="accent6">
                      <a:lumMod val="75000"/>
                    </a:schemeClr>
                  </a:gs>
                  <a:gs pos="100000">
                    <a:schemeClr val="accent6"/>
                  </a:gs>
                </a:gsLst>
              </a:gradFill>
              <a:ln>
                <a:solidFill>
                  <a:srgbClr val="8F45C7"/>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3" name="Hexagon 62">
                <a:extLst>
                  <a:ext uri="{FF2B5EF4-FFF2-40B4-BE49-F238E27FC236}">
                    <a16:creationId xmlns:a16="http://schemas.microsoft.com/office/drawing/2014/main" id="{0A675BC5-ACD9-41A8-8229-E69425E7E8BF}"/>
                  </a:ext>
                </a:extLst>
              </p:cNvPr>
              <p:cNvSpPr>
                <a:spLocks noChangeAspect="1"/>
              </p:cNvSpPr>
              <p:nvPr/>
            </p:nvSpPr>
            <p:spPr>
              <a:xfrm>
                <a:off x="9130032" y="1412776"/>
                <a:ext cx="928518" cy="792558"/>
              </a:xfrm>
              <a:prstGeom prst="hexagon">
                <a:avLst/>
              </a:prstGeom>
              <a:gradFill flip="none" rotWithShape="1">
                <a:gsLst>
                  <a:gs pos="0">
                    <a:srgbClr val="7030A0"/>
                  </a:gs>
                  <a:gs pos="69000">
                    <a:schemeClr val="accent6">
                      <a:lumMod val="75000"/>
                    </a:schemeClr>
                  </a:gs>
                  <a:gs pos="100000">
                    <a:schemeClr val="accent6"/>
                  </a:gs>
                </a:gsLst>
                <a:lin ang="2700000" scaled="1"/>
                <a:tileRect/>
              </a:gradFill>
              <a:ln>
                <a:solidFill>
                  <a:srgbClr val="A86ED4"/>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4" name="Oval 63">
                <a:extLst>
                  <a:ext uri="{FF2B5EF4-FFF2-40B4-BE49-F238E27FC236}">
                    <a16:creationId xmlns:a16="http://schemas.microsoft.com/office/drawing/2014/main" id="{BD92FDEF-EBEC-43D4-BD81-BC330A689EAD}"/>
                  </a:ext>
                </a:extLst>
              </p:cNvPr>
              <p:cNvSpPr>
                <a:spLocks noChangeAspect="1"/>
              </p:cNvSpPr>
              <p:nvPr/>
            </p:nvSpPr>
            <p:spPr>
              <a:xfrm>
                <a:off x="3583237" y="1016966"/>
                <a:ext cx="1584178" cy="1584178"/>
              </a:xfrm>
              <a:prstGeom prst="ellipse">
                <a:avLst/>
              </a:prstGeom>
              <a:gradFill flip="none" rotWithShape="1">
                <a:gsLst>
                  <a:gs pos="0">
                    <a:srgbClr val="7030A0"/>
                  </a:gs>
                  <a:gs pos="72000">
                    <a:schemeClr val="accent6">
                      <a:lumMod val="75000"/>
                    </a:schemeClr>
                  </a:gs>
                  <a:gs pos="100000">
                    <a:schemeClr val="accent6"/>
                  </a:gs>
                </a:gsLst>
                <a:lin ang="13500000" scaled="1"/>
                <a:tileRect/>
              </a:gradFill>
              <a:ln>
                <a:solidFill>
                  <a:srgbClr val="8F45C7"/>
                </a:solidFill>
              </a:ln>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5" name="Oval 64">
                <a:extLst>
                  <a:ext uri="{FF2B5EF4-FFF2-40B4-BE49-F238E27FC236}">
                    <a16:creationId xmlns:a16="http://schemas.microsoft.com/office/drawing/2014/main" id="{F1826944-43B5-4192-9DB6-A29AFD49BD7F}"/>
                  </a:ext>
                </a:extLst>
              </p:cNvPr>
              <p:cNvSpPr>
                <a:spLocks noChangeAspect="1"/>
              </p:cNvSpPr>
              <p:nvPr/>
            </p:nvSpPr>
            <p:spPr>
              <a:xfrm>
                <a:off x="3653600" y="1088976"/>
                <a:ext cx="1440160" cy="1440160"/>
              </a:xfrm>
              <a:prstGeom prst="ellipse">
                <a:avLst/>
              </a:pr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6" name="Hexagon 65">
                <a:extLst>
                  <a:ext uri="{FF2B5EF4-FFF2-40B4-BE49-F238E27FC236}">
                    <a16:creationId xmlns:a16="http://schemas.microsoft.com/office/drawing/2014/main" id="{98C29B69-1350-40B6-AE07-6E0DAFCEE3DA}"/>
                  </a:ext>
                </a:extLst>
              </p:cNvPr>
              <p:cNvSpPr/>
              <p:nvPr/>
            </p:nvSpPr>
            <p:spPr>
              <a:xfrm>
                <a:off x="4002242" y="1253086"/>
                <a:ext cx="5813400" cy="1152128"/>
              </a:xfrm>
              <a:prstGeom prst="hexagon">
                <a:avLst/>
              </a:prstGeom>
              <a:solidFill>
                <a:schemeClr val="bg1"/>
              </a:solidFill>
              <a:ln>
                <a:noFill/>
              </a:ln>
              <a:effectLst>
                <a:outerShdw blurRad="241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67" name="Group 66">
                <a:extLst>
                  <a:ext uri="{FF2B5EF4-FFF2-40B4-BE49-F238E27FC236}">
                    <a16:creationId xmlns:a16="http://schemas.microsoft.com/office/drawing/2014/main" id="{28E3E107-6C6A-453F-A5E5-FCD9FF0217B7}"/>
                  </a:ext>
                </a:extLst>
              </p:cNvPr>
              <p:cNvGrpSpPr/>
              <p:nvPr/>
            </p:nvGrpSpPr>
            <p:grpSpPr>
              <a:xfrm>
                <a:off x="3797616" y="1232992"/>
                <a:ext cx="1152128" cy="1152128"/>
                <a:chOff x="5963382" y="1268760"/>
                <a:chExt cx="1152128" cy="1152128"/>
              </a:xfrm>
            </p:grpSpPr>
            <p:sp>
              <p:nvSpPr>
                <p:cNvPr id="68" name="Oval 67">
                  <a:extLst>
                    <a:ext uri="{FF2B5EF4-FFF2-40B4-BE49-F238E27FC236}">
                      <a16:creationId xmlns:a16="http://schemas.microsoft.com/office/drawing/2014/main" id="{FCF050A2-FA68-4736-A155-883E1BA9A2E4}"/>
                    </a:ext>
                  </a:extLst>
                </p:cNvPr>
                <p:cNvSpPr/>
                <p:nvPr/>
              </p:nvSpPr>
              <p:spPr>
                <a:xfrm>
                  <a:off x="5963382" y="1268760"/>
                  <a:ext cx="1152128" cy="1152128"/>
                </a:xfrm>
                <a:prstGeom prst="ellipse">
                  <a:avLst/>
                </a:prstGeom>
                <a:gradFill flip="none" rotWithShape="1">
                  <a:gsLst>
                    <a:gs pos="0">
                      <a:srgbClr val="7030A0"/>
                    </a:gs>
                    <a:gs pos="65000">
                      <a:schemeClr val="accent6">
                        <a:lumMod val="75000"/>
                      </a:schemeClr>
                    </a:gs>
                    <a:gs pos="100000">
                      <a:schemeClr val="accent6"/>
                    </a:gs>
                  </a:gsLst>
                  <a:lin ang="0" scaled="1"/>
                  <a:tileRect/>
                </a:gradFill>
                <a:ln>
                  <a:solidFill>
                    <a:srgbClr val="8F45C7"/>
                  </a:solidFill>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69" name="Oval 68">
                  <a:extLst>
                    <a:ext uri="{FF2B5EF4-FFF2-40B4-BE49-F238E27FC236}">
                      <a16:creationId xmlns:a16="http://schemas.microsoft.com/office/drawing/2014/main" id="{6729F3EA-7887-4DEE-A93E-6703618EE5B1}"/>
                    </a:ext>
                  </a:extLst>
                </p:cNvPr>
                <p:cNvSpPr>
                  <a:spLocks noChangeAspect="1"/>
                </p:cNvSpPr>
                <p:nvPr/>
              </p:nvSpPr>
              <p:spPr>
                <a:xfrm>
                  <a:off x="6082246" y="1407718"/>
                  <a:ext cx="914400" cy="914400"/>
                </a:xfrm>
                <a:prstGeom prst="ellipse">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grpSp>
        <p:sp>
          <p:nvSpPr>
            <p:cNvPr id="60" name="TextBox 81">
              <a:extLst>
                <a:ext uri="{FF2B5EF4-FFF2-40B4-BE49-F238E27FC236}">
                  <a16:creationId xmlns:a16="http://schemas.microsoft.com/office/drawing/2014/main" id="{33736176-1F80-4A56-ABDC-258EDFEDB5EF}"/>
                </a:ext>
              </a:extLst>
            </p:cNvPr>
            <p:cNvSpPr txBox="1"/>
            <p:nvPr/>
          </p:nvSpPr>
          <p:spPr>
            <a:xfrm>
              <a:off x="4070073" y="5247342"/>
              <a:ext cx="396017"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dirty="0"/>
                <a:t>3</a:t>
              </a:r>
            </a:p>
          </p:txBody>
        </p:sp>
        <p:sp>
          <p:nvSpPr>
            <p:cNvPr id="61" name="Rectangle 60">
              <a:extLst>
                <a:ext uri="{FF2B5EF4-FFF2-40B4-BE49-F238E27FC236}">
                  <a16:creationId xmlns:a16="http://schemas.microsoft.com/office/drawing/2014/main" id="{ACF74BAB-A4FA-4047-92B1-31EA2ABF2A9A}"/>
                </a:ext>
              </a:extLst>
            </p:cNvPr>
            <p:cNvSpPr/>
            <p:nvPr/>
          </p:nvSpPr>
          <p:spPr>
            <a:xfrm>
              <a:off x="4969930" y="5274944"/>
              <a:ext cx="4459001" cy="49244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600" dirty="0">
                  <a:solidFill>
                    <a:srgbClr val="000000"/>
                  </a:solidFill>
                  <a:latin typeface="Calibri" panose="020F0502020204030204" pitchFamily="34" charset="0"/>
                  <a:ea typeface="Times New Roman" panose="02020603050405020304" pitchFamily="18" charset="0"/>
                </a:rPr>
                <a:t>Singular/Plural</a:t>
              </a:r>
              <a:endParaRPr lang="en-US" sz="2600" dirty="0"/>
            </a:p>
          </p:txBody>
        </p:sp>
      </p:grpSp>
      <p:grpSp>
        <p:nvGrpSpPr>
          <p:cNvPr id="70" name="Group 69">
            <a:extLst>
              <a:ext uri="{FF2B5EF4-FFF2-40B4-BE49-F238E27FC236}">
                <a16:creationId xmlns:a16="http://schemas.microsoft.com/office/drawing/2014/main" id="{48B83D5D-20EC-463E-8164-9C238B22415A}"/>
              </a:ext>
            </a:extLst>
          </p:cNvPr>
          <p:cNvGrpSpPr/>
          <p:nvPr/>
        </p:nvGrpSpPr>
        <p:grpSpPr>
          <a:xfrm>
            <a:off x="4009716" y="5955565"/>
            <a:ext cx="4185465" cy="563753"/>
            <a:chOff x="4069462" y="3006635"/>
            <a:chExt cx="4185465" cy="907930"/>
          </a:xfrm>
        </p:grpSpPr>
        <p:grpSp>
          <p:nvGrpSpPr>
            <p:cNvPr id="71" name="Group 70">
              <a:extLst>
                <a:ext uri="{FF2B5EF4-FFF2-40B4-BE49-F238E27FC236}">
                  <a16:creationId xmlns:a16="http://schemas.microsoft.com/office/drawing/2014/main" id="{375BA6A0-7AFA-4746-AD41-A09CE5402B43}"/>
                </a:ext>
              </a:extLst>
            </p:cNvPr>
            <p:cNvGrpSpPr/>
            <p:nvPr/>
          </p:nvGrpSpPr>
          <p:grpSpPr>
            <a:xfrm>
              <a:off x="4069462" y="3006635"/>
              <a:ext cx="4185465" cy="907930"/>
              <a:chOff x="1199455" y="4278368"/>
              <a:chExt cx="4185465" cy="907930"/>
            </a:xfrm>
          </p:grpSpPr>
          <p:sp>
            <p:nvSpPr>
              <p:cNvPr id="73" name="Rectangle: Rounded Corners 72">
                <a:extLst>
                  <a:ext uri="{FF2B5EF4-FFF2-40B4-BE49-F238E27FC236}">
                    <a16:creationId xmlns:a16="http://schemas.microsoft.com/office/drawing/2014/main" id="{D96C9401-CFC6-403A-B659-5D8B7736BCF3}"/>
                  </a:ext>
                </a:extLst>
              </p:cNvPr>
              <p:cNvSpPr/>
              <p:nvPr/>
            </p:nvSpPr>
            <p:spPr>
              <a:xfrm>
                <a:off x="1199455" y="4278368"/>
                <a:ext cx="4185465" cy="907930"/>
              </a:xfrm>
              <a:prstGeom prst="roundRect">
                <a:avLst/>
              </a:prstGeom>
              <a:solidFill>
                <a:srgbClr val="F15BB5"/>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4" name="Rectangle: Rounded Corners 73">
                <a:extLst>
                  <a:ext uri="{FF2B5EF4-FFF2-40B4-BE49-F238E27FC236}">
                    <a16:creationId xmlns:a16="http://schemas.microsoft.com/office/drawing/2014/main" id="{14C9D148-C464-44D8-86D7-C82226A7C791}"/>
                  </a:ext>
                </a:extLst>
              </p:cNvPr>
              <p:cNvSpPr/>
              <p:nvPr/>
            </p:nvSpPr>
            <p:spPr>
              <a:xfrm>
                <a:off x="1343472" y="4408297"/>
                <a:ext cx="3816423" cy="648072"/>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grpSp>
        <p:sp>
          <p:nvSpPr>
            <p:cNvPr id="72" name="TextBox 71">
              <a:extLst>
                <a:ext uri="{FF2B5EF4-FFF2-40B4-BE49-F238E27FC236}">
                  <a16:creationId xmlns:a16="http://schemas.microsoft.com/office/drawing/2014/main" id="{9D22A980-5EE7-4442-982A-9824285502DC}"/>
                </a:ext>
              </a:extLst>
            </p:cNvPr>
            <p:cNvSpPr txBox="1"/>
            <p:nvPr/>
          </p:nvSpPr>
          <p:spPr>
            <a:xfrm>
              <a:off x="4194817" y="3073492"/>
              <a:ext cx="3708085" cy="793085"/>
            </a:xfrm>
            <a:prstGeom prst="rect">
              <a:avLst/>
            </a:prstGeom>
            <a:noFill/>
          </p:spPr>
          <p:txBody>
            <a:bodyPr wrap="square" rtlCol="0">
              <a:spAutoFit/>
            </a:bodyPr>
            <a:lstStyle/>
            <a:p>
              <a:pPr algn="ctr"/>
              <a:r>
                <a:rPr lang="en-GB" sz="2600" dirty="0">
                  <a:effectLst/>
                  <a:latin typeface="Calibri" panose="020F0502020204030204" pitchFamily="34" charset="0"/>
                  <a:ea typeface="Calibri" panose="020F0502020204030204" pitchFamily="34" charset="0"/>
                </a:rPr>
                <a:t>Examples: </a:t>
              </a:r>
              <a:r>
                <a:rPr lang="en-GB" sz="2600" b="1" dirty="0">
                  <a:effectLst/>
                  <a:latin typeface="Calibri" panose="020F0502020204030204" pitchFamily="34" charset="0"/>
                  <a:ea typeface="Calibri" panose="020F0502020204030204" pitchFamily="34" charset="0"/>
                </a:rPr>
                <a:t>you, me, </a:t>
              </a:r>
              <a:r>
                <a:rPr lang="en-GB" sz="2600" b="1" dirty="0">
                  <a:latin typeface="Calibri" panose="020F0502020204030204" pitchFamily="34" charset="0"/>
                  <a:ea typeface="Calibri" panose="020F0502020204030204" pitchFamily="34" charset="0"/>
                </a:rPr>
                <a:t>I, my</a:t>
              </a:r>
              <a:endParaRPr lang="en-IN" sz="2600" b="1"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ppt_w/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 calcmode="lin" valueType="num">
                                      <p:cBhvr>
                                        <p:cTn id="9" dur="1000" fill="hold"/>
                                        <p:tgtEl>
                                          <p:spTgt spid="30"/>
                                        </p:tgtEl>
                                        <p:attrNameLst>
                                          <p:attrName>ppt_w</p:attrName>
                                        </p:attrNameLst>
                                      </p:cBhvr>
                                      <p:tavLst>
                                        <p:tav tm="0">
                                          <p:val>
                                            <p:fltVal val="0"/>
                                          </p:val>
                                        </p:tav>
                                        <p:tav tm="100000">
                                          <p:val>
                                            <p:strVal val="#ppt_w"/>
                                          </p:val>
                                        </p:tav>
                                      </p:tavLst>
                                    </p:anim>
                                    <p:anim calcmode="lin" valueType="num">
                                      <p:cBhvr>
                                        <p:cTn id="10" dur="1000" fill="hold"/>
                                        <p:tgtEl>
                                          <p:spTgt spid="30"/>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p:cTn id="15" dur="1000" fill="hold"/>
                                        <p:tgtEl>
                                          <p:spTgt spid="19"/>
                                        </p:tgtEl>
                                        <p:attrNameLst>
                                          <p:attrName>ppt_x</p:attrName>
                                        </p:attrNameLst>
                                      </p:cBhvr>
                                      <p:tavLst>
                                        <p:tav tm="0">
                                          <p:val>
                                            <p:strVal val="#ppt_x-#ppt_w/2"/>
                                          </p:val>
                                        </p:tav>
                                        <p:tav tm="100000">
                                          <p:val>
                                            <p:strVal val="#ppt_x"/>
                                          </p:val>
                                        </p:tav>
                                      </p:tavLst>
                                    </p:anim>
                                    <p:anim calcmode="lin" valueType="num">
                                      <p:cBhvr>
                                        <p:cTn id="16" dur="1000" fill="hold"/>
                                        <p:tgtEl>
                                          <p:spTgt spid="19"/>
                                        </p:tgtEl>
                                        <p:attrNameLst>
                                          <p:attrName>ppt_y</p:attrName>
                                        </p:attrNameLst>
                                      </p:cBhvr>
                                      <p:tavLst>
                                        <p:tav tm="0">
                                          <p:val>
                                            <p:strVal val="#ppt_y"/>
                                          </p:val>
                                        </p:tav>
                                        <p:tav tm="100000">
                                          <p:val>
                                            <p:strVal val="#ppt_y"/>
                                          </p:val>
                                        </p:tav>
                                      </p:tavLst>
                                    </p:anim>
                                    <p:anim calcmode="lin" valueType="num">
                                      <p:cBhvr>
                                        <p:cTn id="17" dur="1000" fill="hold"/>
                                        <p:tgtEl>
                                          <p:spTgt spid="19"/>
                                        </p:tgtEl>
                                        <p:attrNameLst>
                                          <p:attrName>ppt_w</p:attrName>
                                        </p:attrNameLst>
                                      </p:cBhvr>
                                      <p:tavLst>
                                        <p:tav tm="0">
                                          <p:val>
                                            <p:fltVal val="0"/>
                                          </p:val>
                                        </p:tav>
                                        <p:tav tm="100000">
                                          <p:val>
                                            <p:strVal val="#ppt_w"/>
                                          </p:val>
                                        </p:tav>
                                      </p:tavLst>
                                    </p:anim>
                                    <p:anim calcmode="lin" valueType="num">
                                      <p:cBhvr>
                                        <p:cTn id="18" dur="1000" fill="hold"/>
                                        <p:tgtEl>
                                          <p:spTgt spid="19"/>
                                        </p:tgtEl>
                                        <p:attrNameLst>
                                          <p:attrName>ppt_h</p:attrName>
                                        </p:attrNameLst>
                                      </p:cBhvr>
                                      <p:tavLst>
                                        <p:tav tm="0">
                                          <p:val>
                                            <p:strVal val="#ppt_h"/>
                                          </p:val>
                                        </p:tav>
                                        <p:tav tm="100000">
                                          <p:val>
                                            <p:strVal val="#ppt_h"/>
                                          </p:val>
                                        </p:tav>
                                      </p:tavLst>
                                    </p:anim>
                                  </p:childTnLst>
                                </p:cTn>
                              </p:par>
                            </p:childTnLst>
                          </p:cTn>
                        </p:par>
                        <p:par>
                          <p:cTn id="19" fill="hold">
                            <p:stCondLst>
                              <p:cond delay="1000"/>
                            </p:stCondLst>
                            <p:childTnLst>
                              <p:par>
                                <p:cTn id="20" presetID="17" presetClass="entr" presetSubtype="8" fill="hold"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1000" fill="hold"/>
                                        <p:tgtEl>
                                          <p:spTgt spid="42"/>
                                        </p:tgtEl>
                                        <p:attrNameLst>
                                          <p:attrName>ppt_x</p:attrName>
                                        </p:attrNameLst>
                                      </p:cBhvr>
                                      <p:tavLst>
                                        <p:tav tm="0">
                                          <p:val>
                                            <p:strVal val="#ppt_x-#ppt_w/2"/>
                                          </p:val>
                                        </p:tav>
                                        <p:tav tm="100000">
                                          <p:val>
                                            <p:strVal val="#ppt_x"/>
                                          </p:val>
                                        </p:tav>
                                      </p:tavLst>
                                    </p:anim>
                                    <p:anim calcmode="lin" valueType="num">
                                      <p:cBhvr>
                                        <p:cTn id="23" dur="1000" fill="hold"/>
                                        <p:tgtEl>
                                          <p:spTgt spid="42"/>
                                        </p:tgtEl>
                                        <p:attrNameLst>
                                          <p:attrName>ppt_y</p:attrName>
                                        </p:attrNameLst>
                                      </p:cBhvr>
                                      <p:tavLst>
                                        <p:tav tm="0">
                                          <p:val>
                                            <p:strVal val="#ppt_y"/>
                                          </p:val>
                                        </p:tav>
                                        <p:tav tm="100000">
                                          <p:val>
                                            <p:strVal val="#ppt_y"/>
                                          </p:val>
                                        </p:tav>
                                      </p:tavLst>
                                    </p:anim>
                                    <p:anim calcmode="lin" valueType="num">
                                      <p:cBhvr>
                                        <p:cTn id="24" dur="1000" fill="hold"/>
                                        <p:tgtEl>
                                          <p:spTgt spid="42"/>
                                        </p:tgtEl>
                                        <p:attrNameLst>
                                          <p:attrName>ppt_w</p:attrName>
                                        </p:attrNameLst>
                                      </p:cBhvr>
                                      <p:tavLst>
                                        <p:tav tm="0">
                                          <p:val>
                                            <p:fltVal val="0"/>
                                          </p:val>
                                        </p:tav>
                                        <p:tav tm="100000">
                                          <p:val>
                                            <p:strVal val="#ppt_w"/>
                                          </p:val>
                                        </p:tav>
                                      </p:tavLst>
                                    </p:anim>
                                    <p:anim calcmode="lin" valueType="num">
                                      <p:cBhvr>
                                        <p:cTn id="25" dur="1000" fill="hold"/>
                                        <p:tgtEl>
                                          <p:spTgt spid="42"/>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ppt_x</p:attrName>
                                        </p:attrNameLst>
                                      </p:cBhvr>
                                      <p:tavLst>
                                        <p:tav tm="0">
                                          <p:val>
                                            <p:strVal val="#ppt_x-#ppt_w/2"/>
                                          </p:val>
                                        </p:tav>
                                        <p:tav tm="100000">
                                          <p:val>
                                            <p:strVal val="#ppt_x"/>
                                          </p:val>
                                        </p:tav>
                                      </p:tavLst>
                                    </p:anim>
                                    <p:anim calcmode="lin" valueType="num">
                                      <p:cBhvr>
                                        <p:cTn id="31" dur="1000" fill="hold"/>
                                        <p:tgtEl>
                                          <p:spTgt spid="25"/>
                                        </p:tgtEl>
                                        <p:attrNameLst>
                                          <p:attrName>ppt_y</p:attrName>
                                        </p:attrNameLst>
                                      </p:cBhvr>
                                      <p:tavLst>
                                        <p:tav tm="0">
                                          <p:val>
                                            <p:strVal val="#ppt_y"/>
                                          </p:val>
                                        </p:tav>
                                        <p:tav tm="100000">
                                          <p:val>
                                            <p:strVal val="#ppt_y"/>
                                          </p:val>
                                        </p:tav>
                                      </p:tavLst>
                                    </p:anim>
                                    <p:anim calcmode="lin" valueType="num">
                                      <p:cBhvr>
                                        <p:cTn id="32" dur="1000" fill="hold"/>
                                        <p:tgtEl>
                                          <p:spTgt spid="25"/>
                                        </p:tgtEl>
                                        <p:attrNameLst>
                                          <p:attrName>ppt_w</p:attrName>
                                        </p:attrNameLst>
                                      </p:cBhvr>
                                      <p:tavLst>
                                        <p:tav tm="0">
                                          <p:val>
                                            <p:fltVal val="0"/>
                                          </p:val>
                                        </p:tav>
                                        <p:tav tm="100000">
                                          <p:val>
                                            <p:strVal val="#ppt_w"/>
                                          </p:val>
                                        </p:tav>
                                      </p:tavLst>
                                    </p:anim>
                                    <p:anim calcmode="lin" valueType="num">
                                      <p:cBhvr>
                                        <p:cTn id="33" dur="1000" fill="hold"/>
                                        <p:tgtEl>
                                          <p:spTgt spid="25"/>
                                        </p:tgtEl>
                                        <p:attrNameLst>
                                          <p:attrName>ppt_h</p:attrName>
                                        </p:attrNameLst>
                                      </p:cBhvr>
                                      <p:tavLst>
                                        <p:tav tm="0">
                                          <p:val>
                                            <p:strVal val="#ppt_h"/>
                                          </p:val>
                                        </p:tav>
                                        <p:tav tm="100000">
                                          <p:val>
                                            <p:strVal val="#ppt_h"/>
                                          </p:val>
                                        </p:tav>
                                      </p:tavLst>
                                    </p:anim>
                                  </p:childTnLst>
                                </p:cTn>
                              </p:par>
                            </p:childTnLst>
                          </p:cTn>
                        </p:par>
                        <p:par>
                          <p:cTn id="34" fill="hold">
                            <p:stCondLst>
                              <p:cond delay="1000"/>
                            </p:stCondLst>
                            <p:childTnLst>
                              <p:par>
                                <p:cTn id="35" presetID="17" presetClass="entr" presetSubtype="8"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p:cTn id="37" dur="1000" fill="hold"/>
                                        <p:tgtEl>
                                          <p:spTgt spid="58"/>
                                        </p:tgtEl>
                                        <p:attrNameLst>
                                          <p:attrName>ppt_x</p:attrName>
                                        </p:attrNameLst>
                                      </p:cBhvr>
                                      <p:tavLst>
                                        <p:tav tm="0">
                                          <p:val>
                                            <p:strVal val="#ppt_x-#ppt_w/2"/>
                                          </p:val>
                                        </p:tav>
                                        <p:tav tm="100000">
                                          <p:val>
                                            <p:strVal val="#ppt_x"/>
                                          </p:val>
                                        </p:tav>
                                      </p:tavLst>
                                    </p:anim>
                                    <p:anim calcmode="lin" valueType="num">
                                      <p:cBhvr>
                                        <p:cTn id="38" dur="1000" fill="hold"/>
                                        <p:tgtEl>
                                          <p:spTgt spid="58"/>
                                        </p:tgtEl>
                                        <p:attrNameLst>
                                          <p:attrName>ppt_y</p:attrName>
                                        </p:attrNameLst>
                                      </p:cBhvr>
                                      <p:tavLst>
                                        <p:tav tm="0">
                                          <p:val>
                                            <p:strVal val="#ppt_y"/>
                                          </p:val>
                                        </p:tav>
                                        <p:tav tm="100000">
                                          <p:val>
                                            <p:strVal val="#ppt_y"/>
                                          </p:val>
                                        </p:tav>
                                      </p:tavLst>
                                    </p:anim>
                                    <p:anim calcmode="lin" valueType="num">
                                      <p:cBhvr>
                                        <p:cTn id="39" dur="1000" fill="hold"/>
                                        <p:tgtEl>
                                          <p:spTgt spid="58"/>
                                        </p:tgtEl>
                                        <p:attrNameLst>
                                          <p:attrName>ppt_w</p:attrName>
                                        </p:attrNameLst>
                                      </p:cBhvr>
                                      <p:tavLst>
                                        <p:tav tm="0">
                                          <p:val>
                                            <p:fltVal val="0"/>
                                          </p:val>
                                        </p:tav>
                                        <p:tav tm="100000">
                                          <p:val>
                                            <p:strVal val="#ppt_w"/>
                                          </p:val>
                                        </p:tav>
                                      </p:tavLst>
                                    </p:anim>
                                    <p:anim calcmode="lin" valueType="num">
                                      <p:cBhvr>
                                        <p:cTn id="40" dur="1000" fill="hold"/>
                                        <p:tgtEl>
                                          <p:spTgt spid="58"/>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2" presetClass="entr" presetSubtype="4" fill="hold" nodeType="clickEffect">
                                  <p:stCondLst>
                                    <p:cond delay="0"/>
                                  </p:stCondLst>
                                  <p:childTnLst>
                                    <p:set>
                                      <p:cBhvr>
                                        <p:cTn id="44" dur="1" fill="hold">
                                          <p:stCondLst>
                                            <p:cond delay="0"/>
                                          </p:stCondLst>
                                        </p:cTn>
                                        <p:tgtEl>
                                          <p:spTgt spid="70"/>
                                        </p:tgtEl>
                                        <p:attrNameLst>
                                          <p:attrName>style.visibility</p:attrName>
                                        </p:attrNameLst>
                                      </p:cBhvr>
                                      <p:to>
                                        <p:strVal val="visible"/>
                                      </p:to>
                                    </p:set>
                                    <p:anim calcmode="lin" valueType="num">
                                      <p:cBhvr additive="base">
                                        <p:cTn id="45" dur="1000"/>
                                        <p:tgtEl>
                                          <p:spTgt spid="70"/>
                                        </p:tgtEl>
                                        <p:attrNameLst>
                                          <p:attrName>ppt_y</p:attrName>
                                        </p:attrNameLst>
                                      </p:cBhvr>
                                      <p:tavLst>
                                        <p:tav tm="0">
                                          <p:val>
                                            <p:strVal val="#ppt_y+#ppt_h*1.125000"/>
                                          </p:val>
                                        </p:tav>
                                        <p:tav tm="100000">
                                          <p:val>
                                            <p:strVal val="#ppt_y"/>
                                          </p:val>
                                        </p:tav>
                                      </p:tavLst>
                                    </p:anim>
                                    <p:animEffect transition="in" filter="wipe(up)">
                                      <p:cBhvr>
                                        <p:cTn id="46"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2"/>
        <p:cNvGrpSpPr/>
        <p:nvPr/>
      </p:nvGrpSpPr>
      <p:grpSpPr>
        <a:xfrm>
          <a:off x="0" y="0"/>
          <a:ext cx="0" cy="0"/>
          <a:chOff x="0" y="0"/>
          <a:chExt cx="0" cy="0"/>
        </a:xfrm>
      </p:grpSpPr>
      <p:sp>
        <p:nvSpPr>
          <p:cNvPr id="54" name="Google Shape;54;p3"/>
          <p:cNvSpPr txBox="1">
            <a:spLocks noGrp="1"/>
          </p:cNvSpPr>
          <p:nvPr>
            <p:ph type="body" idx="1"/>
          </p:nvPr>
        </p:nvSpPr>
        <p:spPr>
          <a:xfrm>
            <a:off x="4425489" y="1711998"/>
            <a:ext cx="3341019" cy="654032"/>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chemeClr val="dk1"/>
              </a:buClr>
              <a:buSzPts val="3200"/>
              <a:buNone/>
            </a:pPr>
            <a:r>
              <a:rPr lang="en-IN" i="1" dirty="0"/>
              <a:t>Types of pronouns</a:t>
            </a:r>
            <a:endParaRPr dirty="0"/>
          </a:p>
        </p:txBody>
      </p:sp>
      <p:sp>
        <p:nvSpPr>
          <p:cNvPr id="55" name="Google Shape;55;p3"/>
          <p:cNvSpPr/>
          <p:nvPr/>
        </p:nvSpPr>
        <p:spPr>
          <a:xfrm>
            <a:off x="3899755" y="2417948"/>
            <a:ext cx="4392488" cy="1944216"/>
          </a:xfrm>
          <a:prstGeom prst="quadArrow">
            <a:avLst>
              <a:gd name="adj1" fmla="val 16694"/>
              <a:gd name="adj2" fmla="val 22500"/>
              <a:gd name="adj3" fmla="val 22500"/>
            </a:avLst>
          </a:prstGeom>
          <a:gradFill>
            <a:gsLst>
              <a:gs pos="0">
                <a:srgbClr val="FFDE7E"/>
              </a:gs>
              <a:gs pos="50000">
                <a:srgbClr val="FFE9B1"/>
              </a:gs>
              <a:gs pos="100000">
                <a:srgbClr val="FFF2D9"/>
              </a:gs>
            </a:gsLst>
            <a:lin ang="2700000" scaled="0"/>
          </a:gradFill>
          <a:ln w="254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56" name="Google Shape;56;p3"/>
          <p:cNvSpPr/>
          <p:nvPr/>
        </p:nvSpPr>
        <p:spPr>
          <a:xfrm>
            <a:off x="1419614" y="2813992"/>
            <a:ext cx="2461058" cy="1155068"/>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b="0" i="0" u="none" strike="noStrike" cap="none" dirty="0">
                <a:solidFill>
                  <a:schemeClr val="lt1"/>
                </a:solidFill>
                <a:latin typeface="Calibri"/>
                <a:ea typeface="Calibri"/>
                <a:cs typeface="Calibri"/>
                <a:sym typeface="Calibri"/>
              </a:rPr>
              <a:t>Subject Pronoun</a:t>
            </a:r>
            <a:endParaRPr dirty="0"/>
          </a:p>
        </p:txBody>
      </p:sp>
      <p:sp>
        <p:nvSpPr>
          <p:cNvPr id="57" name="Google Shape;57;p3"/>
          <p:cNvSpPr/>
          <p:nvPr/>
        </p:nvSpPr>
        <p:spPr>
          <a:xfrm>
            <a:off x="8316689" y="2812522"/>
            <a:ext cx="2461058" cy="1155068"/>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b="0" i="0" u="none" strike="noStrike" cap="none">
                <a:solidFill>
                  <a:schemeClr val="lt1"/>
                </a:solidFill>
                <a:latin typeface="Calibri"/>
                <a:ea typeface="Calibri"/>
                <a:cs typeface="Calibri"/>
                <a:sym typeface="Calibri"/>
              </a:rPr>
              <a:t>Object Pronoun</a:t>
            </a:r>
            <a:endParaRPr/>
          </a:p>
        </p:txBody>
      </p:sp>
      <p:sp>
        <p:nvSpPr>
          <p:cNvPr id="58" name="Google Shape;58;p3"/>
          <p:cNvSpPr/>
          <p:nvPr/>
        </p:nvSpPr>
        <p:spPr>
          <a:xfrm>
            <a:off x="4598004" y="4362164"/>
            <a:ext cx="2995991" cy="1155068"/>
          </a:xfrm>
          <a:prstGeom prst="roundRect">
            <a:avLst>
              <a:gd name="adj" fmla="val 16667"/>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IN" sz="2400" b="0" i="0" u="none" strike="noStrike" cap="none" dirty="0">
                <a:solidFill>
                  <a:schemeClr val="lt1"/>
                </a:solidFill>
                <a:latin typeface="Calibri"/>
                <a:ea typeface="Calibri"/>
                <a:cs typeface="Calibri"/>
                <a:sym typeface="Calibri"/>
              </a:rPr>
              <a:t>Possessive Pronoun</a:t>
            </a:r>
            <a:endParaRPr dirty="0"/>
          </a:p>
        </p:txBody>
      </p:sp>
      <p:sp>
        <p:nvSpPr>
          <p:cNvPr id="10" name="Google Shape;43;p2">
            <a:extLst>
              <a:ext uri="{FF2B5EF4-FFF2-40B4-BE49-F238E27FC236}">
                <a16:creationId xmlns:a16="http://schemas.microsoft.com/office/drawing/2014/main" id="{6243C2AD-25B3-4347-945B-D43915412D90}"/>
              </a:ext>
            </a:extLst>
          </p:cNvPr>
          <p:cNvSpPr txBox="1">
            <a:spLocks noGrp="1"/>
          </p:cNvSpPr>
          <p:nvPr>
            <p:ph type="title"/>
          </p:nvPr>
        </p:nvSpPr>
        <p:spPr>
          <a:xfrm>
            <a:off x="2622540" y="101486"/>
            <a:ext cx="6984543" cy="654033"/>
          </a:xfrm>
          <a:prstGeom prst="rect">
            <a:avLst/>
          </a:prstGeom>
          <a:solidFill>
            <a:srgbClr val="A3C2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Pronouns</a:t>
            </a:r>
            <a:endParaRP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2000"/>
                                        <p:tgtEl>
                                          <p:spTgt spid="56"/>
                                        </p:tgtEl>
                                        <p:attrNameLst>
                                          <p:attrName>ppt_y</p:attrName>
                                        </p:attrNameLst>
                                      </p:cBhvr>
                                      <p:tavLst>
                                        <p:tav tm="0">
                                          <p:val>
                                            <p:strVal val="#ppt_y+#ppt_h*1.125000"/>
                                          </p:val>
                                        </p:tav>
                                        <p:tav tm="100000">
                                          <p:val>
                                            <p:strVal val="#ppt_y"/>
                                          </p:val>
                                        </p:tav>
                                      </p:tavLst>
                                    </p:anim>
                                    <p:animEffect transition="in" filter="wipe(up)">
                                      <p:cBhvr>
                                        <p:cTn id="8" dur="2000"/>
                                        <p:tgtEl>
                                          <p:spTgt spid="56"/>
                                        </p:tgtEl>
                                      </p:cBhvr>
                                    </p:animEffect>
                                  </p:childTnLst>
                                </p:cTn>
                              </p:par>
                            </p:childTnLst>
                          </p:cTn>
                        </p:par>
                        <p:par>
                          <p:cTn id="9" fill="hold">
                            <p:stCondLst>
                              <p:cond delay="2000"/>
                            </p:stCondLst>
                            <p:childTnLst>
                              <p:par>
                                <p:cTn id="10" presetID="12" presetClass="entr" presetSubtype="4" fill="hold" grpId="0" nodeType="afterEffect">
                                  <p:stCondLst>
                                    <p:cond delay="0"/>
                                  </p:stCondLst>
                                  <p:childTnLst>
                                    <p:set>
                                      <p:cBhvr>
                                        <p:cTn id="11" dur="1" fill="hold">
                                          <p:stCondLst>
                                            <p:cond delay="0"/>
                                          </p:stCondLst>
                                        </p:cTn>
                                        <p:tgtEl>
                                          <p:spTgt spid="58"/>
                                        </p:tgtEl>
                                        <p:attrNameLst>
                                          <p:attrName>style.visibility</p:attrName>
                                        </p:attrNameLst>
                                      </p:cBhvr>
                                      <p:to>
                                        <p:strVal val="visible"/>
                                      </p:to>
                                    </p:set>
                                    <p:anim calcmode="lin" valueType="num">
                                      <p:cBhvr additive="base">
                                        <p:cTn id="12" dur="2000"/>
                                        <p:tgtEl>
                                          <p:spTgt spid="58"/>
                                        </p:tgtEl>
                                        <p:attrNameLst>
                                          <p:attrName>ppt_y</p:attrName>
                                        </p:attrNameLst>
                                      </p:cBhvr>
                                      <p:tavLst>
                                        <p:tav tm="0">
                                          <p:val>
                                            <p:strVal val="#ppt_y+#ppt_h*1.125000"/>
                                          </p:val>
                                        </p:tav>
                                        <p:tav tm="100000">
                                          <p:val>
                                            <p:strVal val="#ppt_y"/>
                                          </p:val>
                                        </p:tav>
                                      </p:tavLst>
                                    </p:anim>
                                    <p:animEffect transition="in" filter="wipe(up)">
                                      <p:cBhvr>
                                        <p:cTn id="13" dur="2000"/>
                                        <p:tgtEl>
                                          <p:spTgt spid="58"/>
                                        </p:tgtEl>
                                      </p:cBhvr>
                                    </p:animEffect>
                                  </p:childTnLst>
                                </p:cTn>
                              </p:par>
                            </p:childTnLst>
                          </p:cTn>
                        </p:par>
                        <p:par>
                          <p:cTn id="14" fill="hold">
                            <p:stCondLst>
                              <p:cond delay="4000"/>
                            </p:stCondLst>
                            <p:childTnLst>
                              <p:par>
                                <p:cTn id="15" presetID="12" presetClass="entr" presetSubtype="4" fill="hold" nodeType="afterEffect">
                                  <p:stCondLst>
                                    <p:cond delay="0"/>
                                  </p:stCondLst>
                                  <p:childTnLst>
                                    <p:set>
                                      <p:cBhvr>
                                        <p:cTn id="16" dur="1" fill="hold">
                                          <p:stCondLst>
                                            <p:cond delay="0"/>
                                          </p:stCondLst>
                                        </p:cTn>
                                        <p:tgtEl>
                                          <p:spTgt spid="57"/>
                                        </p:tgtEl>
                                        <p:attrNameLst>
                                          <p:attrName>style.visibility</p:attrName>
                                        </p:attrNameLst>
                                      </p:cBhvr>
                                      <p:to>
                                        <p:strVal val="visible"/>
                                      </p:to>
                                    </p:set>
                                    <p:anim calcmode="lin" valueType="num">
                                      <p:cBhvr additive="base">
                                        <p:cTn id="17" dur="2000"/>
                                        <p:tgtEl>
                                          <p:spTgt spid="57"/>
                                        </p:tgtEl>
                                        <p:attrNameLst>
                                          <p:attrName>ppt_y</p:attrName>
                                        </p:attrNameLst>
                                      </p:cBhvr>
                                      <p:tavLst>
                                        <p:tav tm="0">
                                          <p:val>
                                            <p:strVal val="#ppt_y+#ppt_h*1.125000"/>
                                          </p:val>
                                        </p:tav>
                                        <p:tav tm="100000">
                                          <p:val>
                                            <p:strVal val="#ppt_y"/>
                                          </p:val>
                                        </p:tav>
                                      </p:tavLst>
                                    </p:anim>
                                    <p:animEffect transition="in" filter="wipe(up)">
                                      <p:cBhvr>
                                        <p:cTn id="18" dur="20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5" name="Google Shape;65;p4"/>
          <p:cNvSpPr txBox="1">
            <a:spLocks noGrp="1"/>
          </p:cNvSpPr>
          <p:nvPr>
            <p:ph type="body" idx="1"/>
          </p:nvPr>
        </p:nvSpPr>
        <p:spPr>
          <a:xfrm>
            <a:off x="312666" y="1676604"/>
            <a:ext cx="11566667" cy="101737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IN" sz="2800" dirty="0"/>
              <a:t>The </a:t>
            </a:r>
            <a:r>
              <a:rPr lang="en-IN" sz="2800" i="1" dirty="0"/>
              <a:t>table</a:t>
            </a:r>
            <a:r>
              <a:rPr lang="en-IN" sz="2800" b="1" dirty="0"/>
              <a:t> </a:t>
            </a:r>
            <a:r>
              <a:rPr lang="en-IN" sz="2800" dirty="0"/>
              <a:t>is very nice. The</a:t>
            </a:r>
            <a:r>
              <a:rPr lang="en-IN" sz="2800" i="1" dirty="0"/>
              <a:t> table </a:t>
            </a:r>
            <a:r>
              <a:rPr lang="en-IN" sz="2800" dirty="0"/>
              <a:t>is big. The</a:t>
            </a:r>
            <a:r>
              <a:rPr lang="en-IN" sz="2800" b="1" dirty="0"/>
              <a:t> </a:t>
            </a:r>
            <a:r>
              <a:rPr lang="en-IN" sz="2800" i="1" dirty="0"/>
              <a:t>table</a:t>
            </a:r>
            <a:r>
              <a:rPr lang="en-IN" sz="2800" dirty="0"/>
              <a:t> is used by the teacher. The </a:t>
            </a:r>
            <a:r>
              <a:rPr lang="en-IN" sz="2800" i="1" dirty="0"/>
              <a:t>table</a:t>
            </a:r>
            <a:r>
              <a:rPr lang="en-IN" sz="2800" dirty="0"/>
              <a:t> has foldable legs. The </a:t>
            </a:r>
            <a:r>
              <a:rPr lang="en-IN" sz="2800" i="1" dirty="0"/>
              <a:t>table</a:t>
            </a:r>
            <a:r>
              <a:rPr lang="en-IN" sz="2800" dirty="0"/>
              <a:t> has a red top. I want to buy the </a:t>
            </a:r>
            <a:r>
              <a:rPr lang="en-IN" sz="2800" i="1" dirty="0"/>
              <a:t>table</a:t>
            </a:r>
            <a:r>
              <a:rPr lang="en-IN" sz="2800" dirty="0"/>
              <a:t>.</a:t>
            </a:r>
            <a:endParaRPr sz="2800" dirty="0"/>
          </a:p>
          <a:p>
            <a:pPr marL="0" lvl="0" indent="0" algn="l" rtl="0">
              <a:lnSpc>
                <a:spcPct val="100000"/>
              </a:lnSpc>
              <a:spcBef>
                <a:spcPts val="640"/>
              </a:spcBef>
              <a:spcAft>
                <a:spcPts val="0"/>
              </a:spcAft>
              <a:buClr>
                <a:schemeClr val="dk1"/>
              </a:buClr>
              <a:buSzPts val="3200"/>
              <a:buNone/>
            </a:pPr>
            <a:endParaRPr sz="2800" dirty="0"/>
          </a:p>
          <a:p>
            <a:pPr marL="0" lvl="0" indent="0" algn="l" rtl="0">
              <a:lnSpc>
                <a:spcPct val="100000"/>
              </a:lnSpc>
              <a:spcBef>
                <a:spcPts val="640"/>
              </a:spcBef>
              <a:spcAft>
                <a:spcPts val="0"/>
              </a:spcAft>
              <a:buClr>
                <a:schemeClr val="dk1"/>
              </a:buClr>
              <a:buSzPts val="3200"/>
              <a:buNone/>
            </a:pPr>
            <a:endParaRPr sz="2800" dirty="0"/>
          </a:p>
        </p:txBody>
      </p:sp>
      <p:sp>
        <p:nvSpPr>
          <p:cNvPr id="66" name="Google Shape;66;p4"/>
          <p:cNvSpPr txBox="1"/>
          <p:nvPr/>
        </p:nvSpPr>
        <p:spPr>
          <a:xfrm>
            <a:off x="4989742" y="927224"/>
            <a:ext cx="2231926" cy="495633"/>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IN" sz="2800" b="0" i="1" u="none" strike="noStrike" cap="none" dirty="0">
                <a:solidFill>
                  <a:schemeClr val="dk1"/>
                </a:solidFill>
                <a:latin typeface="Calibri"/>
                <a:ea typeface="Calibri"/>
                <a:cs typeface="Calibri"/>
                <a:sym typeface="Calibri"/>
              </a:rPr>
              <a:t>Too repetitive</a:t>
            </a:r>
          </a:p>
          <a:p>
            <a:pPr marL="0" marR="0" lvl="0" indent="0" algn="ctr" rtl="0">
              <a:lnSpc>
                <a:spcPct val="100000"/>
              </a:lnSpc>
              <a:spcBef>
                <a:spcPts val="640"/>
              </a:spcBef>
              <a:spcAft>
                <a:spcPts val="0"/>
              </a:spcAft>
              <a:buClr>
                <a:schemeClr val="dk1"/>
              </a:buClr>
              <a:buSzPts val="3200"/>
              <a:buFont typeface="Arial"/>
              <a:buNone/>
            </a:pPr>
            <a:endParaRPr sz="2800" b="0" i="1" u="none" strike="noStrike" cap="none" dirty="0">
              <a:solidFill>
                <a:schemeClr val="dk1"/>
              </a:solidFill>
              <a:latin typeface="Calibri"/>
              <a:ea typeface="Calibri"/>
              <a:cs typeface="Calibri"/>
              <a:sym typeface="Calibri"/>
            </a:endParaRPr>
          </a:p>
        </p:txBody>
      </p:sp>
      <p:pic>
        <p:nvPicPr>
          <p:cNvPr id="67" name="Google Shape;67;p4" descr="A picture containing text, table, furniture, worktable&#10;&#10;Description automatically generated"/>
          <p:cNvPicPr preferRelativeResize="0"/>
          <p:nvPr/>
        </p:nvPicPr>
        <p:blipFill rotWithShape="1">
          <a:blip r:embed="rId3">
            <a:alphaModFix/>
          </a:blip>
          <a:srcRect/>
          <a:stretch/>
        </p:blipFill>
        <p:spPr>
          <a:xfrm>
            <a:off x="4746882" y="2721059"/>
            <a:ext cx="2721675" cy="2056721"/>
          </a:xfrm>
          <a:prstGeom prst="rect">
            <a:avLst/>
          </a:prstGeom>
          <a:noFill/>
          <a:ln w="9525" cap="flat" cmpd="sng">
            <a:solidFill>
              <a:schemeClr val="dk1"/>
            </a:solidFill>
            <a:prstDash val="solid"/>
            <a:round/>
            <a:headEnd type="none" w="sm" len="sm"/>
            <a:tailEnd type="none" w="sm" len="sm"/>
          </a:ln>
        </p:spPr>
      </p:pic>
      <p:sp>
        <p:nvSpPr>
          <p:cNvPr id="68" name="Google Shape;68;p4"/>
          <p:cNvSpPr txBox="1"/>
          <p:nvPr/>
        </p:nvSpPr>
        <p:spPr>
          <a:xfrm>
            <a:off x="1393038" y="5506506"/>
            <a:ext cx="9447394" cy="977158"/>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en-IN" sz="2800" b="0" i="0" u="none" strike="noStrike" cap="none" dirty="0">
                <a:solidFill>
                  <a:schemeClr val="dk1"/>
                </a:solidFill>
                <a:latin typeface="Calibri"/>
                <a:ea typeface="Calibri"/>
                <a:cs typeface="Calibri"/>
                <a:sym typeface="Calibri"/>
              </a:rPr>
              <a:t>The </a:t>
            </a:r>
            <a:r>
              <a:rPr lang="en-IN" sz="2800" b="0" i="1" u="none" strike="noStrike" cap="none" dirty="0">
                <a:solidFill>
                  <a:schemeClr val="dk1"/>
                </a:solidFill>
                <a:latin typeface="Calibri"/>
                <a:ea typeface="Calibri"/>
                <a:cs typeface="Calibri"/>
                <a:sym typeface="Calibri"/>
              </a:rPr>
              <a:t>table</a:t>
            </a:r>
            <a:r>
              <a:rPr lang="en-IN" sz="2800" b="1" i="0" u="none" strike="noStrike" cap="none" dirty="0">
                <a:solidFill>
                  <a:schemeClr val="dk1"/>
                </a:solidFill>
                <a:latin typeface="Calibri"/>
                <a:ea typeface="Calibri"/>
                <a:cs typeface="Calibri"/>
                <a:sym typeface="Calibri"/>
              </a:rPr>
              <a:t> </a:t>
            </a:r>
            <a:r>
              <a:rPr lang="en-IN" sz="2800" b="0" i="0" u="none" strike="noStrike" cap="none" dirty="0">
                <a:solidFill>
                  <a:schemeClr val="dk1"/>
                </a:solidFill>
                <a:latin typeface="Calibri"/>
                <a:ea typeface="Calibri"/>
                <a:cs typeface="Calibri"/>
                <a:sym typeface="Calibri"/>
              </a:rPr>
              <a:t>is very nice. </a:t>
            </a:r>
            <a:r>
              <a:rPr lang="en-IN" sz="2800" b="0" i="1" u="none" strike="noStrike" cap="none" dirty="0">
                <a:solidFill>
                  <a:srgbClr val="C00000"/>
                </a:solidFill>
                <a:latin typeface="Calibri"/>
                <a:ea typeface="Calibri"/>
                <a:cs typeface="Calibri"/>
                <a:sym typeface="Calibri"/>
              </a:rPr>
              <a:t>It</a:t>
            </a:r>
            <a:r>
              <a:rPr lang="en-IN" sz="2800" b="1" i="0" u="none" strike="noStrike" cap="none" dirty="0">
                <a:solidFill>
                  <a:schemeClr val="dk1"/>
                </a:solidFill>
                <a:latin typeface="Calibri"/>
                <a:ea typeface="Calibri"/>
                <a:cs typeface="Calibri"/>
                <a:sym typeface="Calibri"/>
              </a:rPr>
              <a:t> </a:t>
            </a:r>
            <a:r>
              <a:rPr lang="en-IN" sz="2800" b="0" i="0" u="none" strike="noStrike" cap="none" dirty="0">
                <a:solidFill>
                  <a:schemeClr val="dk1"/>
                </a:solidFill>
                <a:latin typeface="Calibri"/>
                <a:ea typeface="Calibri"/>
                <a:cs typeface="Calibri"/>
                <a:sym typeface="Calibri"/>
              </a:rPr>
              <a:t>is big. </a:t>
            </a:r>
            <a:r>
              <a:rPr lang="en-IN" sz="2800" b="0" i="1" u="none" strike="noStrike" cap="none" dirty="0">
                <a:solidFill>
                  <a:srgbClr val="C00000"/>
                </a:solidFill>
                <a:latin typeface="Calibri"/>
                <a:ea typeface="Calibri"/>
                <a:cs typeface="Calibri"/>
                <a:sym typeface="Calibri"/>
              </a:rPr>
              <a:t>It</a:t>
            </a:r>
            <a:r>
              <a:rPr lang="en-IN" sz="2800" b="0" i="1" u="none" strike="noStrike" cap="none" dirty="0">
                <a:solidFill>
                  <a:schemeClr val="dk1"/>
                </a:solidFill>
                <a:latin typeface="Calibri"/>
                <a:ea typeface="Calibri"/>
                <a:cs typeface="Calibri"/>
                <a:sym typeface="Calibri"/>
              </a:rPr>
              <a:t> </a:t>
            </a:r>
            <a:r>
              <a:rPr lang="en-IN" sz="2800" b="0" i="0" u="none" strike="noStrike" cap="none" dirty="0">
                <a:solidFill>
                  <a:schemeClr val="dk1"/>
                </a:solidFill>
                <a:latin typeface="Calibri"/>
                <a:ea typeface="Calibri"/>
                <a:cs typeface="Calibri"/>
                <a:sym typeface="Calibri"/>
              </a:rPr>
              <a:t>is used by the teacher. </a:t>
            </a:r>
            <a:r>
              <a:rPr lang="en-IN" sz="2800" b="0" i="1" u="none" strike="noStrike" cap="none" dirty="0">
                <a:solidFill>
                  <a:srgbClr val="C00000"/>
                </a:solidFill>
                <a:latin typeface="Calibri"/>
                <a:ea typeface="Calibri"/>
                <a:cs typeface="Calibri"/>
                <a:sym typeface="Calibri"/>
              </a:rPr>
              <a:t>It</a:t>
            </a:r>
            <a:r>
              <a:rPr lang="en-IN" sz="2800" b="0" i="0" u="none" strike="noStrike" cap="none" dirty="0">
                <a:solidFill>
                  <a:schemeClr val="dk1"/>
                </a:solidFill>
                <a:latin typeface="Calibri"/>
                <a:ea typeface="Calibri"/>
                <a:cs typeface="Calibri"/>
                <a:sym typeface="Calibri"/>
              </a:rPr>
              <a:t> has foldable legs. </a:t>
            </a:r>
            <a:r>
              <a:rPr lang="en-IN" sz="2800" b="0" i="1" u="none" strike="noStrike" cap="none" dirty="0">
                <a:solidFill>
                  <a:srgbClr val="C00000"/>
                </a:solidFill>
                <a:latin typeface="Calibri"/>
                <a:ea typeface="Calibri"/>
                <a:cs typeface="Calibri"/>
                <a:sym typeface="Calibri"/>
              </a:rPr>
              <a:t>It</a:t>
            </a:r>
            <a:r>
              <a:rPr lang="en-IN" sz="2800" b="1" i="0" u="none" strike="noStrike" cap="none" dirty="0">
                <a:solidFill>
                  <a:schemeClr val="dk1"/>
                </a:solidFill>
                <a:latin typeface="Calibri"/>
                <a:ea typeface="Calibri"/>
                <a:cs typeface="Calibri"/>
                <a:sym typeface="Calibri"/>
              </a:rPr>
              <a:t> </a:t>
            </a:r>
            <a:r>
              <a:rPr lang="en-IN" sz="2800" b="0" i="0" u="none" strike="noStrike" cap="none" dirty="0">
                <a:solidFill>
                  <a:schemeClr val="dk1"/>
                </a:solidFill>
                <a:latin typeface="Calibri"/>
                <a:ea typeface="Calibri"/>
                <a:cs typeface="Calibri"/>
                <a:sym typeface="Calibri"/>
              </a:rPr>
              <a:t>has a red top. I want to buy </a:t>
            </a:r>
            <a:r>
              <a:rPr lang="en-IN" sz="2800" b="0" i="1" u="none" strike="noStrike" cap="none" dirty="0">
                <a:solidFill>
                  <a:srgbClr val="C00000"/>
                </a:solidFill>
                <a:latin typeface="Calibri"/>
                <a:ea typeface="Calibri"/>
                <a:cs typeface="Calibri"/>
                <a:sym typeface="Calibri"/>
              </a:rPr>
              <a:t>it</a:t>
            </a:r>
            <a:r>
              <a:rPr lang="en-IN" sz="2800" b="0" i="0" u="none" strike="noStrike" cap="none" dirty="0">
                <a:solidFill>
                  <a:schemeClr val="dk1"/>
                </a:solidFill>
                <a:latin typeface="Calibri"/>
                <a:ea typeface="Calibri"/>
                <a:cs typeface="Calibri"/>
                <a:sym typeface="Calibri"/>
              </a:rPr>
              <a:t>.</a:t>
            </a:r>
            <a:endParaRPr sz="2800" b="0" i="0" u="none" strike="noStrike" cap="none" dirty="0">
              <a:solidFill>
                <a:schemeClr val="dk1"/>
              </a:solidFill>
              <a:latin typeface="Calibri"/>
              <a:ea typeface="Calibri"/>
              <a:cs typeface="Calibri"/>
              <a:sym typeface="Calibri"/>
            </a:endParaRPr>
          </a:p>
        </p:txBody>
      </p:sp>
      <p:sp>
        <p:nvSpPr>
          <p:cNvPr id="9" name="Google Shape;43;p2">
            <a:extLst>
              <a:ext uri="{FF2B5EF4-FFF2-40B4-BE49-F238E27FC236}">
                <a16:creationId xmlns:a16="http://schemas.microsoft.com/office/drawing/2014/main" id="{A17420BD-7A7F-4C99-B516-6A860E79521A}"/>
              </a:ext>
            </a:extLst>
          </p:cNvPr>
          <p:cNvSpPr txBox="1">
            <a:spLocks noGrp="1"/>
          </p:cNvSpPr>
          <p:nvPr>
            <p:ph type="title"/>
          </p:nvPr>
        </p:nvSpPr>
        <p:spPr>
          <a:xfrm>
            <a:off x="2622540" y="101486"/>
            <a:ext cx="6984543" cy="654033"/>
          </a:xfrm>
          <a:prstGeom prst="rect">
            <a:avLst/>
          </a:prstGeom>
          <a:solidFill>
            <a:srgbClr val="A3C2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Pronoun - Example</a:t>
            </a:r>
            <a:endParaRPr u="sng" dirty="0"/>
          </a:p>
        </p:txBody>
      </p:sp>
      <p:sp>
        <p:nvSpPr>
          <p:cNvPr id="10" name="Google Shape;66;p4">
            <a:extLst>
              <a:ext uri="{FF2B5EF4-FFF2-40B4-BE49-F238E27FC236}">
                <a16:creationId xmlns:a16="http://schemas.microsoft.com/office/drawing/2014/main" id="{2518878D-07A1-44A6-A5CA-95E40388CA07}"/>
              </a:ext>
            </a:extLst>
          </p:cNvPr>
          <p:cNvSpPr txBox="1"/>
          <p:nvPr/>
        </p:nvSpPr>
        <p:spPr>
          <a:xfrm>
            <a:off x="3942590" y="4851049"/>
            <a:ext cx="4349392" cy="599716"/>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3200"/>
              <a:buFont typeface="Arial"/>
              <a:buNone/>
            </a:pPr>
            <a:r>
              <a:rPr lang="en-IN" sz="2800" dirty="0">
                <a:solidFill>
                  <a:schemeClr val="dk1"/>
                </a:solidFill>
                <a:latin typeface="Calibri"/>
                <a:ea typeface="Calibri"/>
                <a:cs typeface="Calibri"/>
                <a:sym typeface="Calibri"/>
              </a:rPr>
              <a:t>W</a:t>
            </a:r>
            <a:r>
              <a:rPr lang="en-IN" sz="2800" b="0" i="0" u="none" strike="noStrike" cap="none" dirty="0">
                <a:solidFill>
                  <a:schemeClr val="dk1"/>
                </a:solidFill>
                <a:latin typeface="Calibri"/>
                <a:ea typeface="Calibri"/>
                <a:cs typeface="Calibri"/>
                <a:sym typeface="Calibri"/>
              </a:rPr>
              <a:t>e can use the pronoun ‘</a:t>
            </a:r>
            <a:r>
              <a:rPr lang="en-IN" sz="2800" b="0" i="1" u="none" strike="noStrike" cap="none" dirty="0">
                <a:solidFill>
                  <a:srgbClr val="C00000"/>
                </a:solidFill>
                <a:latin typeface="Calibri"/>
                <a:ea typeface="Calibri"/>
                <a:cs typeface="Calibri"/>
                <a:sym typeface="Calibri"/>
              </a:rPr>
              <a:t>it</a:t>
            </a:r>
            <a:r>
              <a:rPr lang="en-IN" sz="2800" b="0" i="0" u="none" strike="noStrike" cap="none" dirty="0">
                <a:solidFill>
                  <a:schemeClr val="dk1"/>
                </a:solidFill>
                <a:latin typeface="Calibri"/>
                <a:ea typeface="Calibri"/>
                <a:cs typeface="Calibri"/>
                <a:sym typeface="Calibri"/>
              </a:rPr>
              <a:t>’.</a:t>
            </a:r>
            <a:endParaRPr sz="2800" dirty="0"/>
          </a:p>
          <a:p>
            <a:pPr marL="0" marR="0" lvl="0" indent="0" algn="ctr" rtl="0">
              <a:lnSpc>
                <a:spcPct val="100000"/>
              </a:lnSpc>
              <a:spcBef>
                <a:spcPts val="640"/>
              </a:spcBef>
              <a:spcAft>
                <a:spcPts val="0"/>
              </a:spcAft>
              <a:buClr>
                <a:schemeClr val="dk1"/>
              </a:buClr>
              <a:buSzPts val="3200"/>
              <a:buFont typeface="Arial"/>
              <a:buNone/>
            </a:pPr>
            <a:endParaRPr sz="2800" b="0" i="0" u="none" strike="noStrike" cap="none" dirty="0">
              <a:solidFill>
                <a:schemeClr val="dk1"/>
              </a:solidFill>
              <a:latin typeface="Calibri"/>
              <a:ea typeface="Calibri"/>
              <a:cs typeface="Calibri"/>
              <a:sym typeface="Calibri"/>
            </a:endParaRPr>
          </a:p>
        </p:txBody>
      </p:sp>
      <p:sp>
        <p:nvSpPr>
          <p:cNvPr id="14" name="Oval 13">
            <a:extLst>
              <a:ext uri="{FF2B5EF4-FFF2-40B4-BE49-F238E27FC236}">
                <a16:creationId xmlns:a16="http://schemas.microsoft.com/office/drawing/2014/main" id="{05451560-379E-4F73-8707-0D4B7498D3D4}"/>
              </a:ext>
            </a:extLst>
          </p:cNvPr>
          <p:cNvSpPr/>
          <p:nvPr/>
        </p:nvSpPr>
        <p:spPr>
          <a:xfrm>
            <a:off x="919043" y="1708444"/>
            <a:ext cx="930514" cy="437853"/>
          </a:xfrm>
          <a:prstGeom prst="ellipse">
            <a:avLst/>
          </a:prstGeom>
          <a:noFill/>
          <a:ln w="381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5068F7A-D081-4283-982B-8E9768948A29}"/>
              </a:ext>
            </a:extLst>
          </p:cNvPr>
          <p:cNvSpPr/>
          <p:nvPr/>
        </p:nvSpPr>
        <p:spPr>
          <a:xfrm>
            <a:off x="4144843" y="1708444"/>
            <a:ext cx="930514" cy="437853"/>
          </a:xfrm>
          <a:prstGeom prst="ellipse">
            <a:avLst/>
          </a:prstGeom>
          <a:noFill/>
          <a:ln w="381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3E22017-3F01-433F-BFAD-FEA9B6EAFE18}"/>
              </a:ext>
            </a:extLst>
          </p:cNvPr>
          <p:cNvSpPr/>
          <p:nvPr/>
        </p:nvSpPr>
        <p:spPr>
          <a:xfrm>
            <a:off x="6456243" y="1708444"/>
            <a:ext cx="930514" cy="437853"/>
          </a:xfrm>
          <a:prstGeom prst="ellipse">
            <a:avLst/>
          </a:prstGeom>
          <a:noFill/>
          <a:ln w="381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C6464B2C-68A8-4D4F-AEC0-17B00DF6556D}"/>
              </a:ext>
            </a:extLst>
          </p:cNvPr>
          <p:cNvSpPr/>
          <p:nvPr/>
        </p:nvSpPr>
        <p:spPr>
          <a:xfrm>
            <a:off x="9732843" y="2165644"/>
            <a:ext cx="930514" cy="437853"/>
          </a:xfrm>
          <a:prstGeom prst="ellipse">
            <a:avLst/>
          </a:prstGeom>
          <a:noFill/>
          <a:ln w="381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AF56960-8E7E-4872-A9C4-D119D3900ECE}"/>
              </a:ext>
            </a:extLst>
          </p:cNvPr>
          <p:cNvSpPr/>
          <p:nvPr/>
        </p:nvSpPr>
        <p:spPr>
          <a:xfrm>
            <a:off x="4322643" y="2165644"/>
            <a:ext cx="930514" cy="437853"/>
          </a:xfrm>
          <a:prstGeom prst="ellipse">
            <a:avLst/>
          </a:prstGeom>
          <a:noFill/>
          <a:ln w="381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68AF88E-F40F-436E-B22C-20FF32B8D672}"/>
              </a:ext>
            </a:extLst>
          </p:cNvPr>
          <p:cNvSpPr/>
          <p:nvPr/>
        </p:nvSpPr>
        <p:spPr>
          <a:xfrm>
            <a:off x="309443" y="2165644"/>
            <a:ext cx="930514" cy="437853"/>
          </a:xfrm>
          <a:prstGeom prst="ellipse">
            <a:avLst/>
          </a:prstGeom>
          <a:noFill/>
          <a:ln w="38100">
            <a:solidFill>
              <a:srgbClr val="FF0000"/>
            </a:solid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2000"/>
                                        <p:tgtEl>
                                          <p:spTgt spid="66"/>
                                        </p:tgtEl>
                                        <p:attrNameLst>
                                          <p:attrName>ppt_y</p:attrName>
                                        </p:attrNameLst>
                                      </p:cBhvr>
                                      <p:tavLst>
                                        <p:tav tm="0">
                                          <p:val>
                                            <p:strVal val="#ppt_y+#ppt_h*1.125000"/>
                                          </p:val>
                                        </p:tav>
                                        <p:tav tm="100000">
                                          <p:val>
                                            <p:strVal val="#ppt_y"/>
                                          </p:val>
                                        </p:tav>
                                      </p:tavLst>
                                    </p:anim>
                                    <p:animEffect transition="in" filter="wipe(up)">
                                      <p:cBhvr>
                                        <p:cTn id="8" dur="2000"/>
                                        <p:tgtEl>
                                          <p:spTgt spid="66"/>
                                        </p:tgtEl>
                                      </p:cBhvr>
                                    </p:animEffect>
                                  </p:childTnLst>
                                </p:cTn>
                              </p:par>
                            </p:childTnLst>
                          </p:cTn>
                        </p:par>
                        <p:par>
                          <p:cTn id="9" fill="hold">
                            <p:stCondLst>
                              <p:cond delay="2000"/>
                            </p:stCondLst>
                            <p:childTnLst>
                              <p:par>
                                <p:cTn id="10" presetID="55" presetClass="entr" presetSubtype="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1000" fill="hold"/>
                                        <p:tgtEl>
                                          <p:spTgt spid="14"/>
                                        </p:tgtEl>
                                        <p:attrNameLst>
                                          <p:attrName>ppt_w</p:attrName>
                                        </p:attrNameLst>
                                      </p:cBhvr>
                                      <p:tavLst>
                                        <p:tav tm="0">
                                          <p:val>
                                            <p:strVal val="#ppt_w*0.70"/>
                                          </p:val>
                                        </p:tav>
                                        <p:tav tm="100000">
                                          <p:val>
                                            <p:strVal val="#ppt_w"/>
                                          </p:val>
                                        </p:tav>
                                      </p:tavLst>
                                    </p:anim>
                                    <p:anim calcmode="lin" valueType="num">
                                      <p:cBhvr>
                                        <p:cTn id="13" dur="1000" fill="hold"/>
                                        <p:tgtEl>
                                          <p:spTgt spid="14"/>
                                        </p:tgtEl>
                                        <p:attrNameLst>
                                          <p:attrName>ppt_h</p:attrName>
                                        </p:attrNameLst>
                                      </p:cBhvr>
                                      <p:tavLst>
                                        <p:tav tm="0">
                                          <p:val>
                                            <p:strVal val="#ppt_h"/>
                                          </p:val>
                                        </p:tav>
                                        <p:tav tm="100000">
                                          <p:val>
                                            <p:strVal val="#ppt_h"/>
                                          </p:val>
                                        </p:tav>
                                      </p:tavLst>
                                    </p:anim>
                                    <p:animEffect transition="in" filter="fade">
                                      <p:cBhvr>
                                        <p:cTn id="14" dur="1000"/>
                                        <p:tgtEl>
                                          <p:spTgt spid="14"/>
                                        </p:tgtEl>
                                      </p:cBhvr>
                                    </p:animEffect>
                                  </p:childTnLst>
                                </p:cTn>
                              </p:par>
                              <p:par>
                                <p:cTn id="15" presetID="55" presetClass="entr" presetSubtype="0" fill="hold" grpId="0" nodeType="with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strVal val="#ppt_w*0.70"/>
                                          </p:val>
                                        </p:tav>
                                        <p:tav tm="100000">
                                          <p:val>
                                            <p:strVal val="#ppt_w"/>
                                          </p:val>
                                        </p:tav>
                                      </p:tavLst>
                                    </p:anim>
                                    <p:anim calcmode="lin" valueType="num">
                                      <p:cBhvr>
                                        <p:cTn id="18" dur="1000" fill="hold"/>
                                        <p:tgtEl>
                                          <p:spTgt spid="23"/>
                                        </p:tgtEl>
                                        <p:attrNameLst>
                                          <p:attrName>ppt_h</p:attrName>
                                        </p:attrNameLst>
                                      </p:cBhvr>
                                      <p:tavLst>
                                        <p:tav tm="0">
                                          <p:val>
                                            <p:strVal val="#ppt_h"/>
                                          </p:val>
                                        </p:tav>
                                        <p:tav tm="100000">
                                          <p:val>
                                            <p:strVal val="#ppt_h"/>
                                          </p:val>
                                        </p:tav>
                                      </p:tavLst>
                                    </p:anim>
                                    <p:animEffect transition="in" filter="fade">
                                      <p:cBhvr>
                                        <p:cTn id="19" dur="1000"/>
                                        <p:tgtEl>
                                          <p:spTgt spid="23"/>
                                        </p:tgtEl>
                                      </p:cBhvr>
                                    </p:animEffect>
                                  </p:childTnLst>
                                </p:cTn>
                              </p:par>
                              <p:par>
                                <p:cTn id="20" presetID="55"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 calcmode="lin" valueType="num">
                                      <p:cBhvr>
                                        <p:cTn id="22" dur="1000" fill="hold"/>
                                        <p:tgtEl>
                                          <p:spTgt spid="24"/>
                                        </p:tgtEl>
                                        <p:attrNameLst>
                                          <p:attrName>ppt_w</p:attrName>
                                        </p:attrNameLst>
                                      </p:cBhvr>
                                      <p:tavLst>
                                        <p:tav tm="0">
                                          <p:val>
                                            <p:strVal val="#ppt_w*0.70"/>
                                          </p:val>
                                        </p:tav>
                                        <p:tav tm="100000">
                                          <p:val>
                                            <p:strVal val="#ppt_w"/>
                                          </p:val>
                                        </p:tav>
                                      </p:tavLst>
                                    </p:anim>
                                    <p:anim calcmode="lin" valueType="num">
                                      <p:cBhvr>
                                        <p:cTn id="23" dur="1000" fill="hold"/>
                                        <p:tgtEl>
                                          <p:spTgt spid="24"/>
                                        </p:tgtEl>
                                        <p:attrNameLst>
                                          <p:attrName>ppt_h</p:attrName>
                                        </p:attrNameLst>
                                      </p:cBhvr>
                                      <p:tavLst>
                                        <p:tav tm="0">
                                          <p:val>
                                            <p:strVal val="#ppt_h"/>
                                          </p:val>
                                        </p:tav>
                                        <p:tav tm="100000">
                                          <p:val>
                                            <p:strVal val="#ppt_h"/>
                                          </p:val>
                                        </p:tav>
                                      </p:tavLst>
                                    </p:anim>
                                    <p:animEffect transition="in" filter="fade">
                                      <p:cBhvr>
                                        <p:cTn id="24" dur="1000"/>
                                        <p:tgtEl>
                                          <p:spTgt spid="24"/>
                                        </p:tgtEl>
                                      </p:cBhvr>
                                    </p:animEffect>
                                  </p:childTnLst>
                                </p:cTn>
                              </p:par>
                              <p:par>
                                <p:cTn id="25" presetID="55" presetClass="entr" presetSubtype="0"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1000" fill="hold"/>
                                        <p:tgtEl>
                                          <p:spTgt spid="25"/>
                                        </p:tgtEl>
                                        <p:attrNameLst>
                                          <p:attrName>ppt_w</p:attrName>
                                        </p:attrNameLst>
                                      </p:cBhvr>
                                      <p:tavLst>
                                        <p:tav tm="0">
                                          <p:val>
                                            <p:strVal val="#ppt_w*0.70"/>
                                          </p:val>
                                        </p:tav>
                                        <p:tav tm="100000">
                                          <p:val>
                                            <p:strVal val="#ppt_w"/>
                                          </p:val>
                                        </p:tav>
                                      </p:tavLst>
                                    </p:anim>
                                    <p:anim calcmode="lin" valueType="num">
                                      <p:cBhvr>
                                        <p:cTn id="28" dur="1000" fill="hold"/>
                                        <p:tgtEl>
                                          <p:spTgt spid="25"/>
                                        </p:tgtEl>
                                        <p:attrNameLst>
                                          <p:attrName>ppt_h</p:attrName>
                                        </p:attrNameLst>
                                      </p:cBhvr>
                                      <p:tavLst>
                                        <p:tav tm="0">
                                          <p:val>
                                            <p:strVal val="#ppt_h"/>
                                          </p:val>
                                        </p:tav>
                                        <p:tav tm="100000">
                                          <p:val>
                                            <p:strVal val="#ppt_h"/>
                                          </p:val>
                                        </p:tav>
                                      </p:tavLst>
                                    </p:anim>
                                    <p:animEffect transition="in" filter="fade">
                                      <p:cBhvr>
                                        <p:cTn id="29" dur="1000"/>
                                        <p:tgtEl>
                                          <p:spTgt spid="25"/>
                                        </p:tgtEl>
                                      </p:cBhvr>
                                    </p:animEffect>
                                  </p:childTnLst>
                                </p:cTn>
                              </p:par>
                              <p:par>
                                <p:cTn id="30" presetID="55"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1000" fill="hold"/>
                                        <p:tgtEl>
                                          <p:spTgt spid="26"/>
                                        </p:tgtEl>
                                        <p:attrNameLst>
                                          <p:attrName>ppt_w</p:attrName>
                                        </p:attrNameLst>
                                      </p:cBhvr>
                                      <p:tavLst>
                                        <p:tav tm="0">
                                          <p:val>
                                            <p:strVal val="#ppt_w*0.70"/>
                                          </p:val>
                                        </p:tav>
                                        <p:tav tm="100000">
                                          <p:val>
                                            <p:strVal val="#ppt_w"/>
                                          </p:val>
                                        </p:tav>
                                      </p:tavLst>
                                    </p:anim>
                                    <p:anim calcmode="lin" valueType="num">
                                      <p:cBhvr>
                                        <p:cTn id="33" dur="1000" fill="hold"/>
                                        <p:tgtEl>
                                          <p:spTgt spid="26"/>
                                        </p:tgtEl>
                                        <p:attrNameLst>
                                          <p:attrName>ppt_h</p:attrName>
                                        </p:attrNameLst>
                                      </p:cBhvr>
                                      <p:tavLst>
                                        <p:tav tm="0">
                                          <p:val>
                                            <p:strVal val="#ppt_h"/>
                                          </p:val>
                                        </p:tav>
                                        <p:tav tm="100000">
                                          <p:val>
                                            <p:strVal val="#ppt_h"/>
                                          </p:val>
                                        </p:tav>
                                      </p:tavLst>
                                    </p:anim>
                                    <p:animEffect transition="in" filter="fade">
                                      <p:cBhvr>
                                        <p:cTn id="34" dur="1000"/>
                                        <p:tgtEl>
                                          <p:spTgt spid="26"/>
                                        </p:tgtEl>
                                      </p:cBhvr>
                                    </p:animEffect>
                                  </p:childTnLst>
                                </p:cTn>
                              </p:par>
                              <p:par>
                                <p:cTn id="35" presetID="55"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1000" fill="hold"/>
                                        <p:tgtEl>
                                          <p:spTgt spid="27"/>
                                        </p:tgtEl>
                                        <p:attrNameLst>
                                          <p:attrName>ppt_w</p:attrName>
                                        </p:attrNameLst>
                                      </p:cBhvr>
                                      <p:tavLst>
                                        <p:tav tm="0">
                                          <p:val>
                                            <p:strVal val="#ppt_w*0.70"/>
                                          </p:val>
                                        </p:tav>
                                        <p:tav tm="100000">
                                          <p:val>
                                            <p:strVal val="#ppt_w"/>
                                          </p:val>
                                        </p:tav>
                                      </p:tavLst>
                                    </p:anim>
                                    <p:anim calcmode="lin" valueType="num">
                                      <p:cBhvr>
                                        <p:cTn id="38" dur="1000" fill="hold"/>
                                        <p:tgtEl>
                                          <p:spTgt spid="27"/>
                                        </p:tgtEl>
                                        <p:attrNameLst>
                                          <p:attrName>ppt_h</p:attrName>
                                        </p:attrNameLst>
                                      </p:cBhvr>
                                      <p:tavLst>
                                        <p:tav tm="0">
                                          <p:val>
                                            <p:strVal val="#ppt_h"/>
                                          </p:val>
                                        </p:tav>
                                        <p:tav tm="100000">
                                          <p:val>
                                            <p:strVal val="#ppt_h"/>
                                          </p:val>
                                        </p:tav>
                                      </p:tavLst>
                                    </p:anim>
                                    <p:animEffect transition="in" filter="fade">
                                      <p:cBhvr>
                                        <p:cTn id="39" dur="10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fade">
                                      <p:cBhvr>
                                        <p:cTn id="49"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3" grpId="0" animBg="1"/>
      <p:bldP spid="24" grpId="0" animBg="1"/>
      <p:bldP spid="25" grpId="0" animBg="1"/>
      <p:bldP spid="26"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6" name="Google Shape;76;p5"/>
          <p:cNvSpPr/>
          <p:nvPr/>
        </p:nvSpPr>
        <p:spPr>
          <a:xfrm>
            <a:off x="604881" y="3861812"/>
            <a:ext cx="7802519" cy="99651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IN" sz="2600" b="0" i="0" u="none" strike="noStrike" cap="none" dirty="0">
                <a:solidFill>
                  <a:schemeClr val="dk1"/>
                </a:solidFill>
                <a:latin typeface="Calibri"/>
                <a:ea typeface="Calibri"/>
                <a:cs typeface="Calibri"/>
                <a:sym typeface="Calibri"/>
              </a:rPr>
              <a:t>Example: Singular </a:t>
            </a:r>
            <a:endParaRPr sz="2600" b="0" i="0" u="none" strike="noStrike" cap="none" dirty="0">
              <a:solidFill>
                <a:schemeClr val="dk1"/>
              </a:solidFill>
              <a:latin typeface="Calibri"/>
              <a:ea typeface="Calibri"/>
              <a:cs typeface="Calibri"/>
              <a:sym typeface="Calibri"/>
            </a:endParaRPr>
          </a:p>
          <a:p>
            <a:pPr marL="0" marR="0" lvl="0" indent="0" algn="l" rtl="0">
              <a:lnSpc>
                <a:spcPct val="113000"/>
              </a:lnSpc>
              <a:spcBef>
                <a:spcPts val="0"/>
              </a:spcBef>
              <a:spcAft>
                <a:spcPts val="0"/>
              </a:spcAft>
              <a:buNone/>
            </a:pPr>
            <a:r>
              <a:rPr lang="en-IN" sz="2600" b="0" i="0" u="none" strike="noStrike" cap="none" dirty="0">
                <a:solidFill>
                  <a:schemeClr val="dk1"/>
                </a:solidFill>
                <a:latin typeface="Calibri"/>
                <a:ea typeface="Calibri"/>
                <a:cs typeface="Calibri"/>
                <a:sym typeface="Calibri"/>
              </a:rPr>
              <a:t>You are a good boy. Will you come to school tomorrow?</a:t>
            </a:r>
            <a:endParaRPr sz="2600" b="0" i="0" u="none" strike="noStrike" cap="none" dirty="0">
              <a:solidFill>
                <a:schemeClr val="dk1"/>
              </a:solidFill>
              <a:latin typeface="Calibri"/>
              <a:ea typeface="Calibri"/>
              <a:cs typeface="Calibri"/>
              <a:sym typeface="Calibri"/>
            </a:endParaRPr>
          </a:p>
        </p:txBody>
      </p:sp>
      <p:sp>
        <p:nvSpPr>
          <p:cNvPr id="77" name="Google Shape;77;p5"/>
          <p:cNvSpPr/>
          <p:nvPr/>
        </p:nvSpPr>
        <p:spPr>
          <a:xfrm>
            <a:off x="604881" y="5393096"/>
            <a:ext cx="5826102" cy="99651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13000"/>
              </a:lnSpc>
              <a:spcBef>
                <a:spcPts val="0"/>
              </a:spcBef>
              <a:spcAft>
                <a:spcPts val="0"/>
              </a:spcAft>
              <a:buNone/>
            </a:pPr>
            <a:r>
              <a:rPr lang="en-IN" sz="2600" b="0" i="0" u="none" strike="noStrike" cap="none" dirty="0">
                <a:solidFill>
                  <a:schemeClr val="dk1"/>
                </a:solidFill>
                <a:latin typeface="Calibri"/>
                <a:ea typeface="Calibri"/>
                <a:cs typeface="Calibri"/>
                <a:sym typeface="Calibri"/>
              </a:rPr>
              <a:t>Example: Plural</a:t>
            </a:r>
            <a:endParaRPr sz="2600" b="0" i="0" u="none" strike="noStrike" cap="none" dirty="0">
              <a:solidFill>
                <a:schemeClr val="dk1"/>
              </a:solidFill>
              <a:latin typeface="Calibri"/>
              <a:ea typeface="Calibri"/>
              <a:cs typeface="Calibri"/>
              <a:sym typeface="Calibri"/>
            </a:endParaRPr>
          </a:p>
          <a:p>
            <a:pPr marL="0" marR="0" lvl="0" indent="0" algn="l" rtl="0">
              <a:lnSpc>
                <a:spcPct val="113000"/>
              </a:lnSpc>
              <a:spcBef>
                <a:spcPts val="0"/>
              </a:spcBef>
              <a:spcAft>
                <a:spcPts val="0"/>
              </a:spcAft>
              <a:buNone/>
            </a:pPr>
            <a:r>
              <a:rPr lang="en-IN" sz="2600" b="0" i="0" u="none" strike="noStrike" cap="none" dirty="0">
                <a:solidFill>
                  <a:schemeClr val="dk1"/>
                </a:solidFill>
                <a:latin typeface="Calibri"/>
                <a:ea typeface="Calibri"/>
                <a:cs typeface="Calibri"/>
                <a:sym typeface="Calibri"/>
              </a:rPr>
              <a:t>You all go to the class. All of you sit down.</a:t>
            </a:r>
            <a:endParaRPr sz="2600" b="0" i="0" u="none" strike="noStrike" cap="none" dirty="0">
              <a:solidFill>
                <a:schemeClr val="dk1"/>
              </a:solidFill>
              <a:latin typeface="Calibri"/>
              <a:ea typeface="Calibri"/>
              <a:cs typeface="Calibri"/>
              <a:sym typeface="Calibri"/>
            </a:endParaRPr>
          </a:p>
        </p:txBody>
      </p:sp>
      <p:pic>
        <p:nvPicPr>
          <p:cNvPr id="78" name="Google Shape;78;p5"/>
          <p:cNvPicPr preferRelativeResize="0"/>
          <p:nvPr/>
        </p:nvPicPr>
        <p:blipFill rotWithShape="1">
          <a:blip r:embed="rId3">
            <a:alphaModFix/>
          </a:blip>
          <a:srcRect/>
          <a:stretch/>
        </p:blipFill>
        <p:spPr>
          <a:xfrm>
            <a:off x="8457326" y="3868848"/>
            <a:ext cx="1400312" cy="1464379"/>
          </a:xfrm>
          <a:prstGeom prst="rect">
            <a:avLst/>
          </a:prstGeom>
          <a:noFill/>
          <a:ln w="9525" cap="flat" cmpd="sng">
            <a:solidFill>
              <a:schemeClr val="dk1"/>
            </a:solidFill>
            <a:prstDash val="solid"/>
            <a:round/>
            <a:headEnd type="none" w="sm" len="sm"/>
            <a:tailEnd type="none" w="sm" len="sm"/>
          </a:ln>
        </p:spPr>
      </p:pic>
      <p:pic>
        <p:nvPicPr>
          <p:cNvPr id="79" name="Google Shape;79;p5"/>
          <p:cNvPicPr preferRelativeResize="0"/>
          <p:nvPr/>
        </p:nvPicPr>
        <p:blipFill rotWithShape="1">
          <a:blip r:embed="rId4">
            <a:alphaModFix/>
          </a:blip>
          <a:srcRect/>
          <a:stretch/>
        </p:blipFill>
        <p:spPr>
          <a:xfrm>
            <a:off x="7370089" y="5365868"/>
            <a:ext cx="2487549" cy="1220454"/>
          </a:xfrm>
          <a:prstGeom prst="rect">
            <a:avLst/>
          </a:prstGeom>
          <a:noFill/>
          <a:ln w="9525" cap="flat" cmpd="sng">
            <a:solidFill>
              <a:schemeClr val="dk1"/>
            </a:solidFill>
            <a:prstDash val="solid"/>
            <a:round/>
            <a:headEnd type="none" w="sm" len="sm"/>
            <a:tailEnd type="none" w="sm" len="sm"/>
          </a:ln>
        </p:spPr>
      </p:pic>
      <p:sp>
        <p:nvSpPr>
          <p:cNvPr id="10" name="Google Shape;43;p2">
            <a:extLst>
              <a:ext uri="{FF2B5EF4-FFF2-40B4-BE49-F238E27FC236}">
                <a16:creationId xmlns:a16="http://schemas.microsoft.com/office/drawing/2014/main" id="{111F8C6D-79E2-481C-BEB7-67D7166C787E}"/>
              </a:ext>
            </a:extLst>
          </p:cNvPr>
          <p:cNvSpPr txBox="1">
            <a:spLocks noGrp="1"/>
          </p:cNvSpPr>
          <p:nvPr>
            <p:ph type="title"/>
          </p:nvPr>
        </p:nvSpPr>
        <p:spPr>
          <a:xfrm>
            <a:off x="2622540" y="101486"/>
            <a:ext cx="6984543" cy="654033"/>
          </a:xfrm>
          <a:prstGeom prst="rect">
            <a:avLst/>
          </a:prstGeom>
          <a:solidFill>
            <a:srgbClr val="A3C2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Pronoun (You) - Example</a:t>
            </a:r>
            <a:endParaRPr u="sng" dirty="0"/>
          </a:p>
        </p:txBody>
      </p:sp>
      <p:grpSp>
        <p:nvGrpSpPr>
          <p:cNvPr id="11" name="Group 10">
            <a:extLst>
              <a:ext uri="{FF2B5EF4-FFF2-40B4-BE49-F238E27FC236}">
                <a16:creationId xmlns:a16="http://schemas.microsoft.com/office/drawing/2014/main" id="{FB3B28B5-EA3C-4940-A1DA-228630EA6C97}"/>
              </a:ext>
            </a:extLst>
          </p:cNvPr>
          <p:cNvGrpSpPr/>
          <p:nvPr/>
        </p:nvGrpSpPr>
        <p:grpSpPr>
          <a:xfrm>
            <a:off x="1539368" y="877437"/>
            <a:ext cx="9113265" cy="739421"/>
            <a:chOff x="941055" y="4252977"/>
            <a:chExt cx="10024592" cy="739421"/>
          </a:xfrm>
        </p:grpSpPr>
        <p:sp>
          <p:nvSpPr>
            <p:cNvPr id="12" name="Rectangle 11">
              <a:extLst>
                <a:ext uri="{FF2B5EF4-FFF2-40B4-BE49-F238E27FC236}">
                  <a16:creationId xmlns:a16="http://schemas.microsoft.com/office/drawing/2014/main" id="{CCB3B79E-3804-40FF-AFE6-2F3541F14452}"/>
                </a:ext>
              </a:extLst>
            </p:cNvPr>
            <p:cNvSpPr/>
            <p:nvPr/>
          </p:nvSpPr>
          <p:spPr>
            <a:xfrm>
              <a:off x="941055" y="4252977"/>
              <a:ext cx="9655539" cy="523220"/>
            </a:xfrm>
            <a:prstGeom prst="rect">
              <a:avLst/>
            </a:prstGeom>
            <a:solidFill>
              <a:srgbClr val="BDB2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3" name="TextBox 12">
              <a:extLst>
                <a:ext uri="{FF2B5EF4-FFF2-40B4-BE49-F238E27FC236}">
                  <a16:creationId xmlns:a16="http://schemas.microsoft.com/office/drawing/2014/main" id="{C131974A-F597-4C3D-91D3-626B89C395DF}"/>
                </a:ext>
              </a:extLst>
            </p:cNvPr>
            <p:cNvSpPr txBox="1"/>
            <p:nvPr/>
          </p:nvSpPr>
          <p:spPr>
            <a:xfrm>
              <a:off x="1226355" y="4469178"/>
              <a:ext cx="9739292" cy="523220"/>
            </a:xfrm>
            <a:prstGeom prst="rect">
              <a:avLst/>
            </a:prstGeom>
            <a:solidFill>
              <a:schemeClr val="bg1"/>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514350" indent="-514350">
                <a:buFont typeface="+mj-lt"/>
                <a:buAutoNum type="arabicPeriod"/>
              </a:pPr>
              <a:r>
                <a:rPr lang="en-US" sz="2800" i="1" dirty="0">
                  <a:solidFill>
                    <a:schemeClr val="tx1"/>
                  </a:solidFill>
                  <a:latin typeface="Calibri" panose="020F0502020204030204" pitchFamily="34" charset="0"/>
                  <a:cs typeface="Calibri" panose="020F0502020204030204" pitchFamily="34" charset="0"/>
                </a:rPr>
                <a:t>You</a:t>
              </a:r>
              <a:r>
                <a:rPr lang="en-US" sz="2800" dirty="0">
                  <a:solidFill>
                    <a:schemeClr val="tx1"/>
                  </a:solidFill>
                  <a:latin typeface="Calibri" panose="020F0502020204030204" pitchFamily="34" charset="0"/>
                  <a:cs typeface="Calibri" panose="020F0502020204030204" pitchFamily="34" charset="0"/>
                </a:rPr>
                <a:t> is a second person pronoun.</a:t>
              </a:r>
            </a:p>
          </p:txBody>
        </p:sp>
      </p:grpSp>
      <p:grpSp>
        <p:nvGrpSpPr>
          <p:cNvPr id="14" name="Group 13">
            <a:extLst>
              <a:ext uri="{FF2B5EF4-FFF2-40B4-BE49-F238E27FC236}">
                <a16:creationId xmlns:a16="http://schemas.microsoft.com/office/drawing/2014/main" id="{B53BA50F-DC32-40E6-BA36-3A82AF7391B1}"/>
              </a:ext>
            </a:extLst>
          </p:cNvPr>
          <p:cNvGrpSpPr/>
          <p:nvPr/>
        </p:nvGrpSpPr>
        <p:grpSpPr>
          <a:xfrm>
            <a:off x="1539367" y="1849242"/>
            <a:ext cx="9113264" cy="753516"/>
            <a:chOff x="941055" y="5147044"/>
            <a:chExt cx="10024590" cy="785914"/>
          </a:xfrm>
        </p:grpSpPr>
        <p:sp>
          <p:nvSpPr>
            <p:cNvPr id="15" name="Rectangle 14">
              <a:extLst>
                <a:ext uri="{FF2B5EF4-FFF2-40B4-BE49-F238E27FC236}">
                  <a16:creationId xmlns:a16="http://schemas.microsoft.com/office/drawing/2014/main" id="{6B7306B5-B47A-4118-B1E5-11A6FD42B88A}"/>
                </a:ext>
              </a:extLst>
            </p:cNvPr>
            <p:cNvSpPr/>
            <p:nvPr/>
          </p:nvSpPr>
          <p:spPr>
            <a:xfrm>
              <a:off x="941055" y="5147044"/>
              <a:ext cx="9655539" cy="545716"/>
            </a:xfrm>
            <a:prstGeom prst="rect">
              <a:avLst/>
            </a:prstGeom>
            <a:solidFill>
              <a:srgbClr val="FFAC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6" name="TextBox 15">
              <a:extLst>
                <a:ext uri="{FF2B5EF4-FFF2-40B4-BE49-F238E27FC236}">
                  <a16:creationId xmlns:a16="http://schemas.microsoft.com/office/drawing/2014/main" id="{FADCF6D6-C26F-4C15-972E-219A46622B0F}"/>
                </a:ext>
              </a:extLst>
            </p:cNvPr>
            <p:cNvSpPr txBox="1"/>
            <p:nvPr/>
          </p:nvSpPr>
          <p:spPr>
            <a:xfrm>
              <a:off x="1226354" y="5387242"/>
              <a:ext cx="9739291" cy="545716"/>
            </a:xfrm>
            <a:prstGeom prst="rect">
              <a:avLst/>
            </a:prstGeom>
            <a:solidFill>
              <a:schemeClr val="bg1"/>
            </a:solidFill>
            <a:ln w="28575">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457200" indent="-457200">
                <a:buAutoNum type="arabicPeriod" startAt="2"/>
              </a:pPr>
              <a:r>
                <a:rPr lang="en-US" sz="2800" dirty="0">
                  <a:solidFill>
                    <a:schemeClr val="tx1"/>
                  </a:solidFill>
                  <a:effectLst/>
                  <a:latin typeface="Calibri" panose="020F0502020204030204" pitchFamily="34" charset="0"/>
                  <a:ea typeface="Arial" panose="020B0604020202020204" pitchFamily="34" charset="0"/>
                  <a:cs typeface="Arial" panose="020B0604020202020204" pitchFamily="34" charset="0"/>
                </a:rPr>
                <a:t>It is used to talk about </a:t>
              </a:r>
              <a:r>
                <a:rPr lang="en-US" sz="2800" i="1" dirty="0">
                  <a:solidFill>
                    <a:srgbClr val="C00000"/>
                  </a:solidFill>
                  <a:effectLst/>
                  <a:latin typeface="Calibri" panose="020F0502020204030204" pitchFamily="34" charset="0"/>
                  <a:ea typeface="Arial" panose="020B0604020202020204" pitchFamily="34" charset="0"/>
                  <a:cs typeface="Arial" panose="020B0604020202020204" pitchFamily="34" charset="0"/>
                </a:rPr>
                <a:t>someone other than yourself.</a:t>
              </a:r>
              <a:r>
                <a:rPr lang="en-US" sz="2800" dirty="0">
                  <a:solidFill>
                    <a:schemeClr val="tx1"/>
                  </a:solidFill>
                  <a:effectLst/>
                  <a:latin typeface="Calibri" panose="020F0502020204030204" pitchFamily="34" charset="0"/>
                  <a:ea typeface="Arial" panose="020B0604020202020204" pitchFamily="34" charset="0"/>
                  <a:cs typeface="Arial" panose="020B0604020202020204" pitchFamily="34" charset="0"/>
                </a:rPr>
                <a:t>  </a:t>
              </a:r>
              <a:endParaRPr lang="en-IN" sz="2800" dirty="0">
                <a:solidFill>
                  <a:schemeClr val="tx1"/>
                </a:solidFill>
              </a:endParaRPr>
            </a:p>
          </p:txBody>
        </p:sp>
      </p:grpSp>
      <p:grpSp>
        <p:nvGrpSpPr>
          <p:cNvPr id="17" name="Group 16">
            <a:extLst>
              <a:ext uri="{FF2B5EF4-FFF2-40B4-BE49-F238E27FC236}">
                <a16:creationId xmlns:a16="http://schemas.microsoft.com/office/drawing/2014/main" id="{C2838978-8FEE-474C-A6A9-8100592804E4}"/>
              </a:ext>
            </a:extLst>
          </p:cNvPr>
          <p:cNvGrpSpPr/>
          <p:nvPr/>
        </p:nvGrpSpPr>
        <p:grpSpPr>
          <a:xfrm>
            <a:off x="1533434" y="2835143"/>
            <a:ext cx="8994602" cy="739421"/>
            <a:chOff x="941055" y="4252977"/>
            <a:chExt cx="18238364" cy="739421"/>
          </a:xfrm>
        </p:grpSpPr>
        <p:sp>
          <p:nvSpPr>
            <p:cNvPr id="18" name="Rectangle 17">
              <a:extLst>
                <a:ext uri="{FF2B5EF4-FFF2-40B4-BE49-F238E27FC236}">
                  <a16:creationId xmlns:a16="http://schemas.microsoft.com/office/drawing/2014/main" id="{24483DBE-C7D0-4ED5-AB8C-84577736957E}"/>
                </a:ext>
              </a:extLst>
            </p:cNvPr>
            <p:cNvSpPr/>
            <p:nvPr/>
          </p:nvSpPr>
          <p:spPr>
            <a:xfrm>
              <a:off x="941055" y="4252977"/>
              <a:ext cx="17798679" cy="523220"/>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19" name="TextBox 18">
              <a:extLst>
                <a:ext uri="{FF2B5EF4-FFF2-40B4-BE49-F238E27FC236}">
                  <a16:creationId xmlns:a16="http://schemas.microsoft.com/office/drawing/2014/main" id="{126AD48F-0C2C-4D4D-8545-F5BDAC7AA430}"/>
                </a:ext>
              </a:extLst>
            </p:cNvPr>
            <p:cNvSpPr txBox="1"/>
            <p:nvPr/>
          </p:nvSpPr>
          <p:spPr>
            <a:xfrm>
              <a:off x="1226354" y="4469178"/>
              <a:ext cx="17953065" cy="523220"/>
            </a:xfrm>
            <a:prstGeom prst="rect">
              <a:avLst/>
            </a:prstGeom>
            <a:solidFill>
              <a:schemeClr val="bg1"/>
            </a:solidFill>
            <a:ln w="3810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514350" indent="-514350">
                <a:buFont typeface="+mj-lt"/>
                <a:buAutoNum type="arabicPeriod" startAt="3"/>
              </a:pPr>
              <a:r>
                <a:rPr lang="en-IN" sz="2800" i="1" dirty="0">
                  <a:solidFill>
                    <a:schemeClr val="tx1"/>
                  </a:solidFill>
                  <a:latin typeface="Calibri" panose="020F0502020204030204" pitchFamily="34" charset="0"/>
                  <a:cs typeface="Calibri" panose="020F0502020204030204" pitchFamily="34" charset="0"/>
                </a:rPr>
                <a:t>You</a:t>
              </a:r>
              <a:r>
                <a:rPr lang="en-IN" sz="2800" dirty="0">
                  <a:solidFill>
                    <a:schemeClr val="tx1"/>
                  </a:solidFill>
                  <a:latin typeface="Calibri" panose="020F0502020204030204" pitchFamily="34" charset="0"/>
                  <a:cs typeface="Calibri" panose="020F0502020204030204" pitchFamily="34" charset="0"/>
                </a:rPr>
                <a:t> can be both </a:t>
              </a:r>
              <a:r>
                <a:rPr lang="en-IN" sz="2800" i="1" dirty="0">
                  <a:solidFill>
                    <a:srgbClr val="C00000"/>
                  </a:solidFill>
                  <a:latin typeface="Calibri" panose="020F0502020204030204" pitchFamily="34" charset="0"/>
                  <a:cs typeface="Calibri" panose="020F0502020204030204" pitchFamily="34" charset="0"/>
                </a:rPr>
                <a:t>singular and plural.</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strVal val="#ppt_w*0.70"/>
                                          </p:val>
                                        </p:tav>
                                        <p:tav tm="100000">
                                          <p:val>
                                            <p:strVal val="#ppt_w"/>
                                          </p:val>
                                        </p:tav>
                                      </p:tavLst>
                                    </p:anim>
                                    <p:anim calcmode="lin" valueType="num">
                                      <p:cBhvr>
                                        <p:cTn id="8" dur="1000" fill="hold"/>
                                        <p:tgtEl>
                                          <p:spTgt spid="14"/>
                                        </p:tgtEl>
                                        <p:attrNameLst>
                                          <p:attrName>ppt_h</p:attrName>
                                        </p:attrNameLst>
                                      </p:cBhvr>
                                      <p:tavLst>
                                        <p:tav tm="0">
                                          <p:val>
                                            <p:strVal val="#ppt_h"/>
                                          </p:val>
                                        </p:tav>
                                        <p:tav tm="100000">
                                          <p:val>
                                            <p:strVal val="#ppt_h"/>
                                          </p:val>
                                        </p:tav>
                                      </p:tavLst>
                                    </p:anim>
                                    <p:animEffect transition="in" filter="fade">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0.70"/>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500"/>
                                        <p:tgtEl>
                                          <p:spTgt spid="76"/>
                                        </p:tgtEl>
                                      </p:cBhvr>
                                    </p:animEffect>
                                  </p:childTnLst>
                                </p:cTn>
                              </p:par>
                              <p:par>
                                <p:cTn id="22" presetID="10" presetClass="entr" presetSubtype="0" fill="hold" nodeType="withEffect">
                                  <p:stCondLst>
                                    <p:cond delay="0"/>
                                  </p:stCondLst>
                                  <p:childTnLst>
                                    <p:set>
                                      <p:cBhvr>
                                        <p:cTn id="23" dur="1" fill="hold">
                                          <p:stCondLst>
                                            <p:cond delay="0"/>
                                          </p:stCondLst>
                                        </p:cTn>
                                        <p:tgtEl>
                                          <p:spTgt spid="78"/>
                                        </p:tgtEl>
                                        <p:attrNameLst>
                                          <p:attrName>style.visibility</p:attrName>
                                        </p:attrNameLst>
                                      </p:cBhvr>
                                      <p:to>
                                        <p:strVal val="visible"/>
                                      </p:to>
                                    </p:set>
                                    <p:animEffect transition="in" filter="fade">
                                      <p:cBhvr>
                                        <p:cTn id="24" dur="500"/>
                                        <p:tgtEl>
                                          <p:spTgt spid="7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fade">
                                      <p:cBhvr>
                                        <p:cTn id="29" dur="500"/>
                                        <p:tgtEl>
                                          <p:spTgt spid="77"/>
                                        </p:tgtEl>
                                      </p:cBhvr>
                                    </p:animEffect>
                                  </p:childTnLst>
                                </p:cTn>
                              </p:par>
                              <p:par>
                                <p:cTn id="30" presetID="10" presetClass="entr" presetSubtype="0" fill="hold" nodeType="withEffect">
                                  <p:stCondLst>
                                    <p:cond delay="0"/>
                                  </p:stCondLst>
                                  <p:childTnLst>
                                    <p:set>
                                      <p:cBhvr>
                                        <p:cTn id="31" dur="1" fill="hold">
                                          <p:stCondLst>
                                            <p:cond delay="0"/>
                                          </p:stCondLst>
                                        </p:cTn>
                                        <p:tgtEl>
                                          <p:spTgt spid="79"/>
                                        </p:tgtEl>
                                        <p:attrNameLst>
                                          <p:attrName>style.visibility</p:attrName>
                                        </p:attrNameLst>
                                      </p:cBhvr>
                                      <p:to>
                                        <p:strVal val="visible"/>
                                      </p:to>
                                    </p:set>
                                    <p:animEffect transition="in" filter="fade">
                                      <p:cBhvr>
                                        <p:cTn id="3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6" name="Google Shape;86;p6"/>
          <p:cNvSpPr txBox="1">
            <a:spLocks noGrp="1"/>
          </p:cNvSpPr>
          <p:nvPr>
            <p:ph type="body" idx="1"/>
          </p:nvPr>
        </p:nvSpPr>
        <p:spPr>
          <a:xfrm>
            <a:off x="1633998" y="787243"/>
            <a:ext cx="8972238" cy="98192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200"/>
              <a:buNone/>
            </a:pPr>
            <a:r>
              <a:rPr lang="en-IN" sz="3000" dirty="0"/>
              <a:t>These pronouns are used where you </a:t>
            </a:r>
            <a:r>
              <a:rPr lang="en-IN" sz="3000" i="1" dirty="0">
                <a:solidFill>
                  <a:srgbClr val="002060"/>
                </a:solidFill>
              </a:rPr>
              <a:t>talk about yourself</a:t>
            </a:r>
            <a:r>
              <a:rPr lang="en-IN" sz="3000" dirty="0"/>
              <a:t>.  They are used as </a:t>
            </a:r>
            <a:r>
              <a:rPr lang="en-IN" sz="3000" i="1" dirty="0">
                <a:solidFill>
                  <a:srgbClr val="002060"/>
                </a:solidFill>
              </a:rPr>
              <a:t>singular pronouns</a:t>
            </a:r>
            <a:r>
              <a:rPr lang="en-IN" sz="3000" dirty="0"/>
              <a:t>.</a:t>
            </a:r>
            <a:endParaRPr sz="3000" dirty="0"/>
          </a:p>
        </p:txBody>
      </p:sp>
      <p:sp>
        <p:nvSpPr>
          <p:cNvPr id="87" name="Google Shape;87;p6"/>
          <p:cNvSpPr/>
          <p:nvPr/>
        </p:nvSpPr>
        <p:spPr>
          <a:xfrm>
            <a:off x="2104014" y="1930581"/>
            <a:ext cx="5367869" cy="1384995"/>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b="0" i="1" u="none" strike="noStrike" cap="none" dirty="0">
                <a:solidFill>
                  <a:srgbClr val="C00000"/>
                </a:solidFill>
                <a:latin typeface="Calibri"/>
                <a:ea typeface="Calibri"/>
                <a:cs typeface="Calibri"/>
                <a:sym typeface="Calibri"/>
              </a:rPr>
              <a:t>Pronoun ‘I’</a:t>
            </a:r>
            <a:endParaRPr sz="2800" i="1" dirty="0">
              <a:solidFill>
                <a:srgbClr val="C00000"/>
              </a:solidFill>
              <a:latin typeface="Calibri"/>
              <a:ea typeface="Calibri"/>
              <a:cs typeface="Calibri"/>
              <a:sym typeface="Calibri"/>
            </a:endParaRPr>
          </a:p>
          <a:p>
            <a:pPr marL="0" marR="0" lvl="0" indent="0" algn="l" rtl="0">
              <a:spcBef>
                <a:spcPts val="0"/>
              </a:spcBef>
              <a:spcAft>
                <a:spcPts val="0"/>
              </a:spcAft>
              <a:buNone/>
            </a:pPr>
            <a:r>
              <a:rPr lang="en-IN" sz="2800" dirty="0">
                <a:solidFill>
                  <a:schemeClr val="dk1"/>
                </a:solidFill>
                <a:latin typeface="Calibri"/>
                <a:ea typeface="Calibri"/>
                <a:cs typeface="Calibri"/>
                <a:sym typeface="Calibri"/>
              </a:rPr>
              <a:t>Example: </a:t>
            </a:r>
            <a:r>
              <a:rPr lang="en-IN" sz="2800" dirty="0">
                <a:solidFill>
                  <a:srgbClr val="C00000"/>
                </a:solidFill>
                <a:latin typeface="Calibri"/>
                <a:ea typeface="Calibri"/>
                <a:cs typeface="Calibri"/>
                <a:sym typeface="Calibri"/>
              </a:rPr>
              <a:t>I</a:t>
            </a:r>
            <a:r>
              <a:rPr lang="en-IN" sz="2800" dirty="0">
                <a:solidFill>
                  <a:schemeClr val="dk1"/>
                </a:solidFill>
                <a:latin typeface="Calibri"/>
                <a:ea typeface="Calibri"/>
                <a:cs typeface="Calibri"/>
                <a:sym typeface="Calibri"/>
              </a:rPr>
              <a:t> go to school at </a:t>
            </a:r>
            <a:r>
              <a:rPr lang="en-IN" sz="2800">
                <a:solidFill>
                  <a:schemeClr val="dk1"/>
                </a:solidFill>
                <a:latin typeface="Calibri"/>
                <a:ea typeface="Calibri"/>
                <a:cs typeface="Calibri"/>
                <a:sym typeface="Calibri"/>
              </a:rPr>
              <a:t>7 AM.</a:t>
            </a:r>
            <a:endParaRPr sz="2800" dirty="0">
              <a:solidFill>
                <a:schemeClr val="dk1"/>
              </a:solidFill>
              <a:latin typeface="Calibri"/>
              <a:ea typeface="Calibri"/>
              <a:cs typeface="Calibri"/>
              <a:sym typeface="Calibri"/>
            </a:endParaRPr>
          </a:p>
          <a:p>
            <a:pPr marL="0" marR="0" lvl="0" indent="0" algn="l" rtl="0">
              <a:spcBef>
                <a:spcPts val="0"/>
              </a:spcBef>
              <a:spcAft>
                <a:spcPts val="0"/>
              </a:spcAft>
              <a:buNone/>
            </a:pPr>
            <a:r>
              <a:rPr lang="en-IN" sz="2800" dirty="0">
                <a:solidFill>
                  <a:schemeClr val="dk1"/>
                </a:solidFill>
                <a:latin typeface="Calibri"/>
                <a:ea typeface="Calibri"/>
                <a:cs typeface="Calibri"/>
                <a:sym typeface="Calibri"/>
              </a:rPr>
              <a:t>                 </a:t>
            </a:r>
            <a:r>
              <a:rPr lang="en-IN" sz="2800" dirty="0">
                <a:solidFill>
                  <a:srgbClr val="C00000"/>
                </a:solidFill>
                <a:latin typeface="Calibri"/>
                <a:ea typeface="Calibri"/>
                <a:cs typeface="Calibri"/>
                <a:sym typeface="Calibri"/>
              </a:rPr>
              <a:t>I</a:t>
            </a:r>
            <a:r>
              <a:rPr lang="en-IN" sz="2800" dirty="0">
                <a:solidFill>
                  <a:schemeClr val="dk1"/>
                </a:solidFill>
                <a:latin typeface="Calibri"/>
                <a:ea typeface="Calibri"/>
                <a:cs typeface="Calibri"/>
                <a:sym typeface="Calibri"/>
              </a:rPr>
              <a:t> like to eat chocolates.</a:t>
            </a:r>
            <a:endParaRPr sz="2800" dirty="0">
              <a:solidFill>
                <a:schemeClr val="dk1"/>
              </a:solidFill>
              <a:latin typeface="Calibri"/>
              <a:ea typeface="Calibri"/>
              <a:cs typeface="Calibri"/>
              <a:sym typeface="Calibri"/>
            </a:endParaRPr>
          </a:p>
        </p:txBody>
      </p:sp>
      <p:sp>
        <p:nvSpPr>
          <p:cNvPr id="88" name="Google Shape;88;p6"/>
          <p:cNvSpPr/>
          <p:nvPr/>
        </p:nvSpPr>
        <p:spPr>
          <a:xfrm>
            <a:off x="2104014" y="5113823"/>
            <a:ext cx="5904656" cy="1384995"/>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a:solidFill>
                  <a:srgbClr val="C00000"/>
                </a:solidFill>
                <a:latin typeface="Calibri"/>
                <a:ea typeface="Calibri"/>
                <a:cs typeface="Calibri"/>
                <a:sym typeface="Calibri"/>
              </a:rPr>
              <a:t>Pronoun ‘my’</a:t>
            </a:r>
            <a:endParaRPr sz="2800" i="1">
              <a:solidFill>
                <a:srgbClr val="C00000"/>
              </a:solidFill>
              <a:latin typeface="Calibri"/>
              <a:ea typeface="Calibri"/>
              <a:cs typeface="Calibri"/>
              <a:sym typeface="Calibri"/>
            </a:endParaRPr>
          </a:p>
          <a:p>
            <a:pPr marL="0" marR="0" lvl="0" indent="0" algn="l" rtl="0">
              <a:spcBef>
                <a:spcPts val="0"/>
              </a:spcBef>
              <a:spcAft>
                <a:spcPts val="0"/>
              </a:spcAft>
              <a:buNone/>
            </a:pPr>
            <a:r>
              <a:rPr lang="en-IN" sz="2800">
                <a:solidFill>
                  <a:schemeClr val="dk1"/>
                </a:solidFill>
                <a:latin typeface="Calibri"/>
                <a:ea typeface="Calibri"/>
                <a:cs typeface="Calibri"/>
                <a:sym typeface="Calibri"/>
              </a:rPr>
              <a:t>Example: </a:t>
            </a:r>
            <a:r>
              <a:rPr lang="en-IN" sz="2800">
                <a:solidFill>
                  <a:srgbClr val="C00000"/>
                </a:solidFill>
                <a:latin typeface="Calibri"/>
                <a:ea typeface="Calibri"/>
                <a:cs typeface="Calibri"/>
                <a:sym typeface="Calibri"/>
              </a:rPr>
              <a:t>My</a:t>
            </a:r>
            <a:r>
              <a:rPr lang="en-IN" sz="2800">
                <a:solidFill>
                  <a:schemeClr val="dk1"/>
                </a:solidFill>
                <a:latin typeface="Calibri"/>
                <a:ea typeface="Calibri"/>
                <a:cs typeface="Calibri"/>
                <a:sym typeface="Calibri"/>
              </a:rPr>
              <a:t> sister is a singer.</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IN" sz="2800">
                <a:solidFill>
                  <a:schemeClr val="dk1"/>
                </a:solidFill>
                <a:latin typeface="Calibri"/>
                <a:ea typeface="Calibri"/>
                <a:cs typeface="Calibri"/>
                <a:sym typeface="Calibri"/>
              </a:rPr>
              <a:t>                 </a:t>
            </a:r>
            <a:r>
              <a:rPr lang="en-IN" sz="2800">
                <a:solidFill>
                  <a:srgbClr val="C00000"/>
                </a:solidFill>
                <a:latin typeface="Calibri"/>
                <a:ea typeface="Calibri"/>
                <a:cs typeface="Calibri"/>
                <a:sym typeface="Calibri"/>
              </a:rPr>
              <a:t>My</a:t>
            </a:r>
            <a:r>
              <a:rPr lang="en-IN" sz="2800">
                <a:solidFill>
                  <a:schemeClr val="dk1"/>
                </a:solidFill>
                <a:latin typeface="Calibri"/>
                <a:ea typeface="Calibri"/>
                <a:cs typeface="Calibri"/>
                <a:sym typeface="Calibri"/>
              </a:rPr>
              <a:t> favourite game is football.</a:t>
            </a:r>
            <a:endParaRPr sz="2800">
              <a:solidFill>
                <a:schemeClr val="dk1"/>
              </a:solidFill>
              <a:latin typeface="Calibri"/>
              <a:ea typeface="Calibri"/>
              <a:cs typeface="Calibri"/>
              <a:sym typeface="Calibri"/>
            </a:endParaRPr>
          </a:p>
        </p:txBody>
      </p:sp>
      <p:sp>
        <p:nvSpPr>
          <p:cNvPr id="89" name="Google Shape;89;p6"/>
          <p:cNvSpPr/>
          <p:nvPr/>
        </p:nvSpPr>
        <p:spPr>
          <a:xfrm>
            <a:off x="2104014" y="3522202"/>
            <a:ext cx="5904656" cy="1384995"/>
          </a:xfrm>
          <a:prstGeom prst="rect">
            <a:avLst/>
          </a:prstGeom>
          <a:noFill/>
          <a:ln w="952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IN" sz="2800" i="1">
                <a:solidFill>
                  <a:srgbClr val="C00000"/>
                </a:solidFill>
                <a:latin typeface="Calibri"/>
                <a:ea typeface="Calibri"/>
                <a:cs typeface="Calibri"/>
                <a:sym typeface="Calibri"/>
              </a:rPr>
              <a:t>Pronoun ‘me’</a:t>
            </a:r>
            <a:endParaRPr sz="2800" i="1">
              <a:solidFill>
                <a:srgbClr val="C00000"/>
              </a:solidFill>
              <a:latin typeface="Calibri"/>
              <a:ea typeface="Calibri"/>
              <a:cs typeface="Calibri"/>
              <a:sym typeface="Calibri"/>
            </a:endParaRPr>
          </a:p>
          <a:p>
            <a:pPr marL="0" marR="0" lvl="0" indent="0" algn="l" rtl="0">
              <a:spcBef>
                <a:spcPts val="0"/>
              </a:spcBef>
              <a:spcAft>
                <a:spcPts val="0"/>
              </a:spcAft>
              <a:buNone/>
            </a:pPr>
            <a:r>
              <a:rPr lang="en-IN" sz="2800">
                <a:solidFill>
                  <a:schemeClr val="dk1"/>
                </a:solidFill>
                <a:latin typeface="Calibri"/>
                <a:ea typeface="Calibri"/>
                <a:cs typeface="Calibri"/>
                <a:sym typeface="Calibri"/>
              </a:rPr>
              <a:t>Example: Call </a:t>
            </a:r>
            <a:r>
              <a:rPr lang="en-IN" sz="2800">
                <a:solidFill>
                  <a:srgbClr val="C00000"/>
                </a:solidFill>
                <a:latin typeface="Calibri"/>
                <a:ea typeface="Calibri"/>
                <a:cs typeface="Calibri"/>
                <a:sym typeface="Calibri"/>
              </a:rPr>
              <a:t>me</a:t>
            </a:r>
            <a:r>
              <a:rPr lang="en-IN" sz="2800">
                <a:solidFill>
                  <a:schemeClr val="dk1"/>
                </a:solidFill>
                <a:latin typeface="Calibri"/>
                <a:ea typeface="Calibri"/>
                <a:cs typeface="Calibri"/>
                <a:sym typeface="Calibri"/>
              </a:rPr>
              <a:t> when you are ready.</a:t>
            </a: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IN" sz="2800">
                <a:solidFill>
                  <a:schemeClr val="dk1"/>
                </a:solidFill>
                <a:latin typeface="Calibri"/>
                <a:ea typeface="Calibri"/>
                <a:cs typeface="Calibri"/>
                <a:sym typeface="Calibri"/>
              </a:rPr>
              <a:t>                 Please call </a:t>
            </a:r>
            <a:r>
              <a:rPr lang="en-IN" sz="2800">
                <a:solidFill>
                  <a:srgbClr val="C00000"/>
                </a:solidFill>
                <a:latin typeface="Calibri"/>
                <a:ea typeface="Calibri"/>
                <a:cs typeface="Calibri"/>
                <a:sym typeface="Calibri"/>
              </a:rPr>
              <a:t>me</a:t>
            </a:r>
            <a:r>
              <a:rPr lang="en-IN" sz="2800">
                <a:solidFill>
                  <a:schemeClr val="dk1"/>
                </a:solidFill>
                <a:latin typeface="Calibri"/>
                <a:ea typeface="Calibri"/>
                <a:cs typeface="Calibri"/>
                <a:sym typeface="Calibri"/>
              </a:rPr>
              <a:t> tomorrow.</a:t>
            </a:r>
            <a:endParaRPr sz="2800">
              <a:solidFill>
                <a:schemeClr val="dk1"/>
              </a:solidFill>
              <a:latin typeface="Calibri"/>
              <a:ea typeface="Calibri"/>
              <a:cs typeface="Calibri"/>
              <a:sym typeface="Calibri"/>
            </a:endParaRPr>
          </a:p>
        </p:txBody>
      </p:sp>
      <p:pic>
        <p:nvPicPr>
          <p:cNvPr id="90" name="Google Shape;90;p6"/>
          <p:cNvPicPr preferRelativeResize="0"/>
          <p:nvPr/>
        </p:nvPicPr>
        <p:blipFill rotWithShape="1">
          <a:blip r:embed="rId3">
            <a:alphaModFix/>
          </a:blip>
          <a:srcRect/>
          <a:stretch/>
        </p:blipFill>
        <p:spPr>
          <a:xfrm>
            <a:off x="8485570" y="2001466"/>
            <a:ext cx="1384995" cy="1384995"/>
          </a:xfrm>
          <a:prstGeom prst="rect">
            <a:avLst/>
          </a:prstGeom>
          <a:noFill/>
          <a:ln w="9525" cap="flat" cmpd="sng">
            <a:solidFill>
              <a:srgbClr val="002060"/>
            </a:solidFill>
            <a:prstDash val="solid"/>
            <a:round/>
            <a:headEnd type="none" w="sm" len="sm"/>
            <a:tailEnd type="none" w="sm" len="sm"/>
          </a:ln>
        </p:spPr>
      </p:pic>
      <p:pic>
        <p:nvPicPr>
          <p:cNvPr id="91" name="Google Shape;91;p6"/>
          <p:cNvPicPr preferRelativeResize="0"/>
          <p:nvPr/>
        </p:nvPicPr>
        <p:blipFill rotWithShape="1">
          <a:blip r:embed="rId4">
            <a:alphaModFix/>
          </a:blip>
          <a:srcRect/>
          <a:stretch/>
        </p:blipFill>
        <p:spPr>
          <a:xfrm>
            <a:off x="8070071" y="3582361"/>
            <a:ext cx="2215992" cy="1384995"/>
          </a:xfrm>
          <a:prstGeom prst="rect">
            <a:avLst/>
          </a:prstGeom>
          <a:noFill/>
          <a:ln w="9525" cap="flat" cmpd="sng">
            <a:solidFill>
              <a:srgbClr val="002060"/>
            </a:solidFill>
            <a:prstDash val="solid"/>
            <a:round/>
            <a:headEnd type="none" w="sm" len="sm"/>
            <a:tailEnd type="none" w="sm" len="sm"/>
          </a:ln>
        </p:spPr>
      </p:pic>
      <p:pic>
        <p:nvPicPr>
          <p:cNvPr id="92" name="Google Shape;92;p6"/>
          <p:cNvPicPr preferRelativeResize="0"/>
          <p:nvPr/>
        </p:nvPicPr>
        <p:blipFill>
          <a:blip r:embed="rId5"/>
          <a:srcRect/>
          <a:stretch/>
        </p:blipFill>
        <p:spPr>
          <a:xfrm>
            <a:off x="8340145" y="5167002"/>
            <a:ext cx="1675845" cy="1384995"/>
          </a:xfrm>
          <a:prstGeom prst="rect">
            <a:avLst/>
          </a:prstGeom>
          <a:noFill/>
          <a:ln w="9525" cap="flat" cmpd="sng">
            <a:solidFill>
              <a:srgbClr val="002060"/>
            </a:solidFill>
            <a:prstDash val="solid"/>
            <a:round/>
            <a:headEnd type="none" w="sm" len="sm"/>
            <a:tailEnd type="none" w="sm" len="sm"/>
          </a:ln>
        </p:spPr>
      </p:pic>
      <p:sp>
        <p:nvSpPr>
          <p:cNvPr id="12" name="Google Shape;43;p2">
            <a:extLst>
              <a:ext uri="{FF2B5EF4-FFF2-40B4-BE49-F238E27FC236}">
                <a16:creationId xmlns:a16="http://schemas.microsoft.com/office/drawing/2014/main" id="{7B85AA56-2C02-4E29-ACD8-785EB76FC684}"/>
              </a:ext>
            </a:extLst>
          </p:cNvPr>
          <p:cNvSpPr txBox="1">
            <a:spLocks noGrp="1"/>
          </p:cNvSpPr>
          <p:nvPr>
            <p:ph type="title"/>
          </p:nvPr>
        </p:nvSpPr>
        <p:spPr>
          <a:xfrm>
            <a:off x="2622540" y="101486"/>
            <a:ext cx="6984543" cy="654033"/>
          </a:xfrm>
          <a:prstGeom prst="rect">
            <a:avLst/>
          </a:prstGeom>
          <a:solidFill>
            <a:srgbClr val="A3C2FF"/>
          </a:solid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dk1"/>
              </a:buClr>
              <a:buSzPts val="3600"/>
              <a:buFont typeface="Calibri"/>
              <a:buNone/>
            </a:pPr>
            <a:r>
              <a:rPr lang="en-IN" b="1" u="sng" dirty="0"/>
              <a:t>Pronoun ‘I’, ‘Me’ and ‘My’</a:t>
            </a:r>
            <a:endParaRPr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fade">
                                      <p:cBhvr>
                                        <p:cTn id="7" dur="500"/>
                                        <p:tgtEl>
                                          <p:spTgt spid="87"/>
                                        </p:tgtEl>
                                      </p:cBhvr>
                                    </p:animEffect>
                                  </p:childTnLst>
                                </p:cTn>
                              </p:par>
                              <p:par>
                                <p:cTn id="8" presetID="10" presetClass="entr" presetSubtype="0" fill="hold" nodeType="withEffect">
                                  <p:stCondLst>
                                    <p:cond delay="0"/>
                                  </p:stCondLst>
                                  <p:childTnLst>
                                    <p:set>
                                      <p:cBhvr>
                                        <p:cTn id="9" dur="1" fill="hold">
                                          <p:stCondLst>
                                            <p:cond delay="0"/>
                                          </p:stCondLst>
                                        </p:cTn>
                                        <p:tgtEl>
                                          <p:spTgt spid="90"/>
                                        </p:tgtEl>
                                        <p:attrNameLst>
                                          <p:attrName>style.visibility</p:attrName>
                                        </p:attrNameLst>
                                      </p:cBhvr>
                                      <p:to>
                                        <p:strVal val="visible"/>
                                      </p:to>
                                    </p:set>
                                    <p:animEffect transition="in" filter="fade">
                                      <p:cBhvr>
                                        <p:cTn id="10" dur="500"/>
                                        <p:tgtEl>
                                          <p:spTgt spid="9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childTnLst>
                                </p:cTn>
                              </p:par>
                              <p:par>
                                <p:cTn id="16" presetID="10" presetClass="entr" presetSubtype="0" fill="hold" nodeType="withEffect">
                                  <p:stCondLst>
                                    <p:cond delay="0"/>
                                  </p:stCondLst>
                                  <p:childTnLst>
                                    <p:set>
                                      <p:cBhvr>
                                        <p:cTn id="17" dur="1" fill="hold">
                                          <p:stCondLst>
                                            <p:cond delay="0"/>
                                          </p:stCondLst>
                                        </p:cTn>
                                        <p:tgtEl>
                                          <p:spTgt spid="91"/>
                                        </p:tgtEl>
                                        <p:attrNameLst>
                                          <p:attrName>style.visibility</p:attrName>
                                        </p:attrNameLst>
                                      </p:cBhvr>
                                      <p:to>
                                        <p:strVal val="visible"/>
                                      </p:to>
                                    </p:set>
                                    <p:animEffect transition="in" filter="fade">
                                      <p:cBhvr>
                                        <p:cTn id="18" dur="500"/>
                                        <p:tgtEl>
                                          <p:spTgt spid="9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88"/>
                                        </p:tgtEl>
                                        <p:attrNameLst>
                                          <p:attrName>style.visibility</p:attrName>
                                        </p:attrNameLst>
                                      </p:cBhvr>
                                      <p:to>
                                        <p:strVal val="visible"/>
                                      </p:to>
                                    </p:set>
                                    <p:animEffect transition="in" filter="fade">
                                      <p:cBhvr>
                                        <p:cTn id="23" dur="500"/>
                                        <p:tgtEl>
                                          <p:spTgt spid="88"/>
                                        </p:tgtEl>
                                      </p:cBhvr>
                                    </p:animEffect>
                                  </p:childTnLst>
                                </p:cTn>
                              </p:par>
                              <p:par>
                                <p:cTn id="24" presetID="10" presetClass="entr" presetSubtype="0" fill="hold" nodeType="withEffect">
                                  <p:stCondLst>
                                    <p:cond delay="0"/>
                                  </p:stCondLst>
                                  <p:childTnLst>
                                    <p:set>
                                      <p:cBhvr>
                                        <p:cTn id="25" dur="1" fill="hold">
                                          <p:stCondLst>
                                            <p:cond delay="0"/>
                                          </p:stCondLst>
                                        </p:cTn>
                                        <p:tgtEl>
                                          <p:spTgt spid="92"/>
                                        </p:tgtEl>
                                        <p:attrNameLst>
                                          <p:attrName>style.visibility</p:attrName>
                                        </p:attrNameLst>
                                      </p:cBhvr>
                                      <p:to>
                                        <p:strVal val="visible"/>
                                      </p:to>
                                    </p:set>
                                    <p:animEffect transition="in" filter="fade">
                                      <p:cBhvr>
                                        <p:cTn id="26"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7"/>
          <p:cNvSpPr txBox="1">
            <a:spLocks noGrp="1"/>
          </p:cNvSpPr>
          <p:nvPr>
            <p:ph type="title"/>
          </p:nvPr>
        </p:nvSpPr>
        <p:spPr>
          <a:xfrm>
            <a:off x="952464" y="-24"/>
            <a:ext cx="10363200" cy="500042"/>
          </a:xfrm>
          <a:prstGeom prst="rect">
            <a:avLst/>
          </a:prstGeom>
          <a:noFill/>
          <a:ln>
            <a:noFill/>
          </a:ln>
        </p:spPr>
        <p:txBody>
          <a:bodyPr spcFirstLastPara="1" wrap="square" lIns="91425" tIns="45700" rIns="91425" bIns="45700" anchor="t" anchorCtr="0">
            <a:normAutofit fontScale="90000"/>
          </a:bodyPr>
          <a:lstStyle/>
          <a:p>
            <a:pPr marL="0" lvl="0" indent="0" algn="ctr" rtl="0">
              <a:spcBef>
                <a:spcPts val="0"/>
              </a:spcBef>
              <a:spcAft>
                <a:spcPts val="0"/>
              </a:spcAft>
              <a:buClr>
                <a:schemeClr val="dk1"/>
              </a:buClr>
              <a:buSzPct val="100000"/>
              <a:buFont typeface="Calibri"/>
              <a:buNone/>
            </a:pPr>
            <a:r>
              <a:rPr lang="en-IN"/>
              <a:t>MM INDEX</a:t>
            </a:r>
            <a:endParaRPr/>
          </a:p>
        </p:txBody>
      </p:sp>
      <p:graphicFrame>
        <p:nvGraphicFramePr>
          <p:cNvPr id="99" name="Google Shape;99;p7"/>
          <p:cNvGraphicFramePr/>
          <p:nvPr>
            <p:extLst>
              <p:ext uri="{D42A27DB-BD31-4B8C-83A1-F6EECF244321}">
                <p14:modId xmlns:p14="http://schemas.microsoft.com/office/powerpoint/2010/main" val="542004960"/>
              </p:ext>
            </p:extLst>
          </p:nvPr>
        </p:nvGraphicFramePr>
        <p:xfrm>
          <a:off x="1127448" y="928950"/>
          <a:ext cx="9937100" cy="1994030"/>
        </p:xfrm>
        <a:graphic>
          <a:graphicData uri="http://schemas.openxmlformats.org/drawingml/2006/table">
            <a:tbl>
              <a:tblPr firstRow="1" bandRow="1">
                <a:noFill/>
                <a:tableStyleId>{A4E88301-C1CF-491B-8413-983F121A0F8A}</a:tableStyleId>
              </a:tblPr>
              <a:tblGrid>
                <a:gridCol w="928700">
                  <a:extLst>
                    <a:ext uri="{9D8B030D-6E8A-4147-A177-3AD203B41FA5}">
                      <a16:colId xmlns:a16="http://schemas.microsoft.com/office/drawing/2014/main" val="20000"/>
                    </a:ext>
                  </a:extLst>
                </a:gridCol>
                <a:gridCol w="1485925">
                  <a:extLst>
                    <a:ext uri="{9D8B030D-6E8A-4147-A177-3AD203B41FA5}">
                      <a16:colId xmlns:a16="http://schemas.microsoft.com/office/drawing/2014/main" val="20001"/>
                    </a:ext>
                  </a:extLst>
                </a:gridCol>
                <a:gridCol w="7522475">
                  <a:extLst>
                    <a:ext uri="{9D8B030D-6E8A-4147-A177-3AD203B41FA5}">
                      <a16:colId xmlns:a16="http://schemas.microsoft.com/office/drawing/2014/main" val="20002"/>
                    </a:ext>
                  </a:extLst>
                </a:gridCol>
              </a:tblGrid>
              <a:tr h="389325">
                <a:tc>
                  <a:txBody>
                    <a:bodyPr/>
                    <a:lstStyle/>
                    <a:p>
                      <a:pPr marL="0" marR="0" lvl="0" indent="0" algn="ctr" rtl="0">
                        <a:spcBef>
                          <a:spcPts val="0"/>
                        </a:spcBef>
                        <a:spcAft>
                          <a:spcPts val="0"/>
                        </a:spcAft>
                        <a:buNone/>
                      </a:pPr>
                      <a:r>
                        <a:rPr lang="en-IN" sz="2000" u="none" strike="noStrike" cap="none"/>
                        <a:t>Slide #</a:t>
                      </a:r>
                      <a:endParaRPr sz="2000" u="none" strike="noStrike" cap="none"/>
                    </a:p>
                  </a:txBody>
                  <a:tcPr marL="91450" marR="91450" marT="45725" marB="45725"/>
                </a:tc>
                <a:tc>
                  <a:txBody>
                    <a:bodyPr/>
                    <a:lstStyle/>
                    <a:p>
                      <a:pPr marL="0" marR="0" lvl="0" indent="0" algn="ctr" rtl="0">
                        <a:spcBef>
                          <a:spcPts val="0"/>
                        </a:spcBef>
                        <a:spcAft>
                          <a:spcPts val="0"/>
                        </a:spcAft>
                        <a:buNone/>
                      </a:pPr>
                      <a:r>
                        <a:rPr lang="en-IN" sz="2000" u="none" strike="noStrike" cap="none"/>
                        <a:t>Thumbnail</a:t>
                      </a:r>
                      <a:endParaRPr/>
                    </a:p>
                  </a:txBody>
                  <a:tcPr marL="91450" marR="91450" marT="45725" marB="45725"/>
                </a:tc>
                <a:tc>
                  <a:txBody>
                    <a:bodyPr/>
                    <a:lstStyle/>
                    <a:p>
                      <a:pPr marL="0" marR="0" lvl="0" indent="0" algn="ctr" rtl="0">
                        <a:spcBef>
                          <a:spcPts val="0"/>
                        </a:spcBef>
                        <a:spcAft>
                          <a:spcPts val="0"/>
                        </a:spcAft>
                        <a:buNone/>
                      </a:pPr>
                      <a:r>
                        <a:rPr lang="en-IN" sz="2000" u="none" strike="noStrike" cap="none" dirty="0"/>
                        <a:t>Source link and Attribution</a:t>
                      </a:r>
                      <a:endParaRPr dirty="0"/>
                    </a:p>
                  </a:txBody>
                  <a:tcPr marL="91450" marR="91450" marT="45725" marB="45725"/>
                </a:tc>
                <a:extLst>
                  <a:ext uri="{0D108BD9-81ED-4DB2-BD59-A6C34878D82A}">
                    <a16:rowId xmlns:a16="http://schemas.microsoft.com/office/drawing/2014/main" val="10000"/>
                  </a:ext>
                </a:extLst>
              </a:tr>
              <a:tr h="316200">
                <a:tc>
                  <a:txBody>
                    <a:bodyPr/>
                    <a:lstStyle/>
                    <a:p>
                      <a:pPr marL="0" marR="0" lvl="0" indent="0" algn="l" rtl="0">
                        <a:spcBef>
                          <a:spcPts val="0"/>
                        </a:spcBef>
                        <a:spcAft>
                          <a:spcPts val="0"/>
                        </a:spcAft>
                        <a:buNone/>
                      </a:pPr>
                      <a:r>
                        <a:rPr lang="en-IN" sz="900" u="none" strike="noStrike" cap="none"/>
                        <a:t>1</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b="0" i="0" u="none" strike="noStrike" dirty="0">
                          <a:solidFill>
                            <a:schemeClr val="dk1"/>
                          </a:solidFill>
                          <a:latin typeface="Calibri"/>
                          <a:ea typeface="Calibri"/>
                          <a:cs typeface="Calibri"/>
                          <a:sym typeface="Calibri"/>
                        </a:rPr>
                        <a:t>&lt;kids with banner&gt; </a:t>
                      </a:r>
                      <a:r>
                        <a:rPr lang="en-IN" sz="900" b="0" i="0" u="none" strike="noStrike" dirty="0">
                          <a:solidFill>
                            <a:schemeClr val="dk1"/>
                          </a:solidFill>
                          <a:latin typeface="Calibri"/>
                          <a:ea typeface="Calibri"/>
                          <a:cs typeface="Calibri"/>
                          <a:sym typeface="Calibri"/>
                          <a:hlinkClick r:id="rId3"/>
                        </a:rPr>
                        <a:t>https://pixabay.com/illustrations/child-clipart-cute-design-teacher-2782666/</a:t>
                      </a:r>
                      <a:endParaRPr sz="900" b="0" dirty="0"/>
                    </a:p>
                  </a:txBody>
                  <a:tcPr marL="91450" marR="91450" marT="45725" marB="45725"/>
                </a:tc>
                <a:extLst>
                  <a:ext uri="{0D108BD9-81ED-4DB2-BD59-A6C34878D82A}">
                    <a16:rowId xmlns:a16="http://schemas.microsoft.com/office/drawing/2014/main" val="10001"/>
                  </a:ext>
                </a:extLst>
              </a:tr>
              <a:tr h="389325">
                <a:tc>
                  <a:txBody>
                    <a:bodyPr/>
                    <a:lstStyle/>
                    <a:p>
                      <a:pPr marL="0" marR="0" lvl="0" indent="0" algn="l" rtl="0">
                        <a:spcBef>
                          <a:spcPts val="0"/>
                        </a:spcBef>
                        <a:spcAft>
                          <a:spcPts val="0"/>
                        </a:spcAft>
                        <a:buNone/>
                      </a:pPr>
                      <a:r>
                        <a:rPr lang="en-IN" sz="900"/>
                        <a:t>4</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&lt;table&gt; </a:t>
                      </a:r>
                      <a:r>
                        <a:rPr lang="en-IN" sz="900" dirty="0">
                          <a:hlinkClick r:id="rId4"/>
                        </a:rPr>
                        <a:t>https://pixabay.com/vectors/table-furniture-wooden-1300555/</a:t>
                      </a:r>
                      <a:endParaRPr dirty="0"/>
                    </a:p>
                    <a:p>
                      <a:pPr marL="0" marR="0" lvl="0" indent="0" algn="l" rtl="0">
                        <a:spcBef>
                          <a:spcPts val="0"/>
                        </a:spcBef>
                        <a:spcAft>
                          <a:spcPts val="0"/>
                        </a:spcAft>
                        <a:buNone/>
                      </a:pPr>
                      <a:endParaRPr sz="900" dirty="0"/>
                    </a:p>
                  </a:txBody>
                  <a:tcPr marL="91450" marR="91450" marT="45725" marB="45725"/>
                </a:tc>
                <a:extLst>
                  <a:ext uri="{0D108BD9-81ED-4DB2-BD59-A6C34878D82A}">
                    <a16:rowId xmlns:a16="http://schemas.microsoft.com/office/drawing/2014/main" val="10002"/>
                  </a:ext>
                </a:extLst>
              </a:tr>
              <a:tr h="389325">
                <a:tc>
                  <a:txBody>
                    <a:bodyPr/>
                    <a:lstStyle/>
                    <a:p>
                      <a:pPr marL="0" marR="0" lvl="0" indent="0" algn="l" rtl="0">
                        <a:spcBef>
                          <a:spcPts val="0"/>
                        </a:spcBef>
                        <a:spcAft>
                          <a:spcPts val="0"/>
                        </a:spcAft>
                        <a:buNone/>
                      </a:pPr>
                      <a:r>
                        <a:rPr lang="en-IN" sz="900"/>
                        <a:t>5</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&lt;boy reading&gt; </a:t>
                      </a:r>
                      <a:r>
                        <a:rPr lang="en-IN" sz="900" dirty="0">
                          <a:hlinkClick r:id="rId5"/>
                        </a:rPr>
                        <a:t>https://pixabay.com/vectors/boy-book-reding-child-school-311392/</a:t>
                      </a:r>
                      <a:endParaRP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&lt;classroom&gt; </a:t>
                      </a:r>
                      <a:r>
                        <a:rPr lang="en-US" sz="900" dirty="0">
                          <a:hlinkClick r:id="rId6"/>
                        </a:rPr>
                        <a:t>https://pixabay.com/illustrations/school-children-desks-school-4321808/</a:t>
                      </a:r>
                      <a:endParaRPr sz="900" dirty="0"/>
                    </a:p>
                  </a:txBody>
                  <a:tcPr marL="91450" marR="91450" marT="45725" marB="45725"/>
                </a:tc>
                <a:extLst>
                  <a:ext uri="{0D108BD9-81ED-4DB2-BD59-A6C34878D82A}">
                    <a16:rowId xmlns:a16="http://schemas.microsoft.com/office/drawing/2014/main" val="10003"/>
                  </a:ext>
                </a:extLst>
              </a:tr>
              <a:tr h="389325">
                <a:tc>
                  <a:txBody>
                    <a:bodyPr/>
                    <a:lstStyle/>
                    <a:p>
                      <a:pPr marL="0" marR="0" lvl="0" indent="0" algn="l" rtl="0">
                        <a:spcBef>
                          <a:spcPts val="0"/>
                        </a:spcBef>
                        <a:spcAft>
                          <a:spcPts val="0"/>
                        </a:spcAft>
                        <a:buNone/>
                      </a:pPr>
                      <a:r>
                        <a:rPr lang="en-IN" sz="900"/>
                        <a:t>6</a:t>
                      </a:r>
                      <a:endParaRPr/>
                    </a:p>
                  </a:txBody>
                  <a:tcPr marL="91450" marR="91450" marT="45725" marB="45725"/>
                </a:tc>
                <a:tc>
                  <a:txBody>
                    <a:bodyPr/>
                    <a:lstStyle/>
                    <a:p>
                      <a:pPr marL="0" marR="0" lvl="0" indent="0" algn="l" rtl="0">
                        <a:spcBef>
                          <a:spcPts val="0"/>
                        </a:spcBef>
                        <a:spcAft>
                          <a:spcPts val="0"/>
                        </a:spcAft>
                        <a:buNone/>
                      </a:pPr>
                      <a:endParaRPr sz="900"/>
                    </a:p>
                  </a:txBody>
                  <a:tcPr marL="91450" marR="91450" marT="45725" marB="45725"/>
                </a:tc>
                <a:tc>
                  <a:txBody>
                    <a:bodyPr/>
                    <a:lstStyle/>
                    <a:p>
                      <a:pPr marL="0" marR="0" lvl="0" indent="0" algn="l" rtl="0">
                        <a:lnSpc>
                          <a:spcPct val="100000"/>
                        </a:lnSpc>
                        <a:spcBef>
                          <a:spcPts val="0"/>
                        </a:spcBef>
                        <a:spcAft>
                          <a:spcPts val="0"/>
                        </a:spcAft>
                        <a:buClr>
                          <a:schemeClr val="dk1"/>
                        </a:buClr>
                        <a:buSzPts val="900"/>
                        <a:buFont typeface="Calibri"/>
                        <a:buNone/>
                      </a:pPr>
                      <a:r>
                        <a:rPr lang="en-IN" sz="900" dirty="0"/>
                        <a:t>&lt;chocolate&gt; </a:t>
                      </a:r>
                      <a:r>
                        <a:rPr lang="en-IN" sz="900" dirty="0">
                          <a:hlinkClick r:id="rId7"/>
                        </a:rPr>
                        <a:t>https://pixabay.com/vectors/chocolate-bar-chocolate-candy-sweet-303382/</a:t>
                      </a:r>
                      <a:endParaRPr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900" dirty="0"/>
                        <a:t>&lt;phone call&gt; </a:t>
                      </a:r>
                      <a:r>
                        <a:rPr lang="en-US" sz="900" dirty="0">
                          <a:hlinkClick r:id="rId8"/>
                        </a:rPr>
                        <a:t>https://pixabay.com/illustrations/telephoning-a-phone-call-5030997/</a:t>
                      </a:r>
                      <a:endParaRPr lang="en-US" sz="9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nb-NO" sz="900" dirty="0"/>
                        <a:t>&lt;sisters&gt; </a:t>
                      </a:r>
                      <a:r>
                        <a:rPr lang="nb-NO" sz="900" dirty="0">
                          <a:hlinkClick r:id="rId9"/>
                        </a:rPr>
                        <a:t>https://pixabay.com/illustrations/fantasy-microphone-singer-moon-4066241/</a:t>
                      </a:r>
                      <a:endParaRPr lang="nb-NO" sz="900" dirty="0"/>
                    </a:p>
                  </a:txBody>
                  <a:tcPr marL="91450" marR="91450" marT="45725" marB="45725"/>
                </a:tc>
                <a:extLst>
                  <a:ext uri="{0D108BD9-81ED-4DB2-BD59-A6C34878D82A}">
                    <a16:rowId xmlns:a16="http://schemas.microsoft.com/office/drawing/2014/main" val="10005"/>
                  </a:ext>
                </a:extLst>
              </a:tr>
            </a:tbl>
          </a:graphicData>
        </a:graphic>
      </p:graphicFrame>
      <p:pic>
        <p:nvPicPr>
          <p:cNvPr id="100" name="Google Shape;100;p7" descr="Icon&#10;&#10;Description automatically generated"/>
          <p:cNvPicPr preferRelativeResize="0"/>
          <p:nvPr/>
        </p:nvPicPr>
        <p:blipFill rotWithShape="1">
          <a:blip r:embed="rId10">
            <a:alphaModFix/>
          </a:blip>
          <a:srcRect/>
          <a:stretch/>
        </p:blipFill>
        <p:spPr>
          <a:xfrm>
            <a:off x="2567608" y="1425357"/>
            <a:ext cx="159792" cy="159792"/>
          </a:xfrm>
          <a:prstGeom prst="rect">
            <a:avLst/>
          </a:prstGeom>
          <a:noFill/>
          <a:ln>
            <a:noFill/>
          </a:ln>
        </p:spPr>
      </p:pic>
      <p:pic>
        <p:nvPicPr>
          <p:cNvPr id="101" name="Google Shape;101;p7" descr="A picture containing text, table, furniture, worktable&#10;&#10;Description automatically generated"/>
          <p:cNvPicPr preferRelativeResize="0"/>
          <p:nvPr/>
        </p:nvPicPr>
        <p:blipFill rotWithShape="1">
          <a:blip r:embed="rId11">
            <a:alphaModFix/>
          </a:blip>
          <a:srcRect/>
          <a:stretch/>
        </p:blipFill>
        <p:spPr>
          <a:xfrm>
            <a:off x="2531604" y="1734529"/>
            <a:ext cx="231800" cy="192684"/>
          </a:xfrm>
          <a:prstGeom prst="rect">
            <a:avLst/>
          </a:prstGeom>
          <a:noFill/>
          <a:ln>
            <a:noFill/>
          </a:ln>
        </p:spPr>
      </p:pic>
      <p:pic>
        <p:nvPicPr>
          <p:cNvPr id="102" name="Google Shape;102;p7" descr="A picture containing vector graphics&#10;&#10;Description automatically generated"/>
          <p:cNvPicPr preferRelativeResize="0"/>
          <p:nvPr/>
        </p:nvPicPr>
        <p:blipFill rotWithShape="1">
          <a:blip r:embed="rId12">
            <a:alphaModFix/>
          </a:blip>
          <a:srcRect/>
          <a:stretch/>
        </p:blipFill>
        <p:spPr>
          <a:xfrm>
            <a:off x="2784184" y="2105280"/>
            <a:ext cx="221659" cy="231800"/>
          </a:xfrm>
          <a:prstGeom prst="rect">
            <a:avLst/>
          </a:prstGeom>
          <a:noFill/>
          <a:ln>
            <a:noFill/>
          </a:ln>
        </p:spPr>
      </p:pic>
      <p:pic>
        <p:nvPicPr>
          <p:cNvPr id="103" name="Google Shape;103;p7" descr="A group of figurines on a shelf&#10;&#10;Description automatically generated with low confidence"/>
          <p:cNvPicPr preferRelativeResize="0"/>
          <p:nvPr/>
        </p:nvPicPr>
        <p:blipFill rotWithShape="1">
          <a:blip r:embed="rId13">
            <a:alphaModFix/>
          </a:blip>
          <a:srcRect/>
          <a:stretch/>
        </p:blipFill>
        <p:spPr>
          <a:xfrm>
            <a:off x="2105837" y="2145874"/>
            <a:ext cx="339379" cy="201475"/>
          </a:xfrm>
          <a:prstGeom prst="rect">
            <a:avLst/>
          </a:prstGeom>
          <a:noFill/>
          <a:ln>
            <a:noFill/>
          </a:ln>
        </p:spPr>
      </p:pic>
      <p:pic>
        <p:nvPicPr>
          <p:cNvPr id="104" name="Google Shape;104;p7" descr="A close-up of a logo&#10;&#10;Description automatically generated with low confidence"/>
          <p:cNvPicPr preferRelativeResize="0"/>
          <p:nvPr/>
        </p:nvPicPr>
        <p:blipFill rotWithShape="1">
          <a:blip r:embed="rId14">
            <a:alphaModFix/>
          </a:blip>
          <a:srcRect/>
          <a:stretch/>
        </p:blipFill>
        <p:spPr>
          <a:xfrm>
            <a:off x="2572023" y="2495233"/>
            <a:ext cx="342528" cy="376781"/>
          </a:xfrm>
          <a:prstGeom prst="rect">
            <a:avLst/>
          </a:prstGeom>
          <a:noFill/>
          <a:ln>
            <a:noFill/>
          </a:ln>
        </p:spPr>
      </p:pic>
      <p:pic>
        <p:nvPicPr>
          <p:cNvPr id="105" name="Google Shape;105;p7" descr="Application, icon&#10;&#10;Description automatically generated"/>
          <p:cNvPicPr preferRelativeResize="0"/>
          <p:nvPr/>
        </p:nvPicPr>
        <p:blipFill rotWithShape="1">
          <a:blip r:embed="rId15">
            <a:alphaModFix/>
          </a:blip>
          <a:srcRect/>
          <a:stretch/>
        </p:blipFill>
        <p:spPr>
          <a:xfrm>
            <a:off x="2105837" y="2517505"/>
            <a:ext cx="444806" cy="336384"/>
          </a:xfrm>
          <a:prstGeom prst="rect">
            <a:avLst/>
          </a:prstGeom>
          <a:noFill/>
          <a:ln>
            <a:noFill/>
          </a:ln>
        </p:spPr>
      </p:pic>
      <p:pic>
        <p:nvPicPr>
          <p:cNvPr id="11" name="Google Shape;92;p6">
            <a:extLst>
              <a:ext uri="{FF2B5EF4-FFF2-40B4-BE49-F238E27FC236}">
                <a16:creationId xmlns:a16="http://schemas.microsoft.com/office/drawing/2014/main" id="{9D9B0FA4-BF2B-4987-BC09-FA18436B9532}"/>
              </a:ext>
            </a:extLst>
          </p:cNvPr>
          <p:cNvPicPr preferRelativeResize="0"/>
          <p:nvPr/>
        </p:nvPicPr>
        <p:blipFill>
          <a:blip r:embed="rId16"/>
          <a:srcRect/>
          <a:stretch/>
        </p:blipFill>
        <p:spPr>
          <a:xfrm>
            <a:off x="3014694" y="2503420"/>
            <a:ext cx="441303" cy="331558"/>
          </a:xfrm>
          <a:prstGeom prst="rect">
            <a:avLst/>
          </a:prstGeom>
          <a:noFill/>
          <a:ln w="9525" cap="flat" cmpd="sng">
            <a:solidFill>
              <a:srgbClr val="002060"/>
            </a:solidFill>
            <a:prstDash val="solid"/>
            <a:round/>
            <a:headEnd type="none" w="sm" len="sm"/>
            <a:tailEnd type="none" w="sm" len="sm"/>
          </a:ln>
        </p:spPr>
      </p:pic>
    </p:spTree>
  </p:cSld>
  <p:clrMapOvr>
    <a:masterClrMapping/>
  </p:clrMapOvr>
</p:sld>
</file>

<file path=ppt/theme/theme1.xml><?xml version="1.0" encoding="utf-8"?>
<a:theme xmlns:a="http://schemas.openxmlformats.org/drawingml/2006/main" name="D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966</Words>
  <Application>Microsoft Office PowerPoint</Application>
  <PresentationFormat>Widescreen</PresentationFormat>
  <Paragraphs>92</Paragraphs>
  <Slides>7</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Noto Sans Symbols</vt:lpstr>
      <vt:lpstr>Arial</vt:lpstr>
      <vt:lpstr>Calibri</vt:lpstr>
      <vt:lpstr>DD</vt:lpstr>
      <vt:lpstr>PowerPoint Presentation</vt:lpstr>
      <vt:lpstr>What are Pronouns?</vt:lpstr>
      <vt:lpstr>Pronouns</vt:lpstr>
      <vt:lpstr>Pronoun - Example</vt:lpstr>
      <vt:lpstr>Pronoun (You) - Example</vt:lpstr>
      <vt:lpstr>Pronoun ‘I’, ‘Me’ and ‘My’</vt:lpstr>
      <vt:lpstr>MM INDEX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sssvv</dc:creator>
  <cp:lastModifiedBy>Mahesh Mahadevan</cp:lastModifiedBy>
  <cp:revision>21</cp:revision>
  <dcterms:created xsi:type="dcterms:W3CDTF">2020-08-28T09:38:22Z</dcterms:created>
  <dcterms:modified xsi:type="dcterms:W3CDTF">2021-12-08T12:36:38Z</dcterms:modified>
</cp:coreProperties>
</file>