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9"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hEAOibQw41vdSOA6rVM/uhYrXP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C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770FC0-F72C-4FF1-8C16-124596F36D4F}">
  <a:tblStyle styleId="{FF770FC0-F72C-4FF1-8C16-124596F36D4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632" autoAdjust="0"/>
  </p:normalViewPr>
  <p:slideViewPr>
    <p:cSldViewPr snapToGrid="0">
      <p:cViewPr>
        <p:scale>
          <a:sx n="76" d="100"/>
          <a:sy n="76" d="100"/>
        </p:scale>
        <p:origin x="228" y="-9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11" Type="http://customschemas.google.com/relationships/presentationmetadata" Target="metadata"/><Relationship Id="rId5" Type="http://schemas.openxmlformats.org/officeDocument/2006/relationships/notesMaster" Target="notesMasters/notesMaster1.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a:solidFill>
                  <a:schemeClr val="dk1"/>
                </a:solidFill>
                <a:latin typeface="Calibri"/>
                <a:ea typeface="Calibri"/>
                <a:cs typeface="Calibri"/>
                <a:sym typeface="Calibri"/>
              </a:rPr>
              <a:t>Notes for Teacher</a:t>
            </a:r>
            <a:r>
              <a:rPr lang="en-US"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US" b="0"/>
            </a:br>
            <a:r>
              <a:rPr lang="en-US" sz="1200" b="1" i="0" u="none" strike="noStrike">
                <a:solidFill>
                  <a:schemeClr val="dk1"/>
                </a:solidFill>
                <a:latin typeface="Calibri"/>
                <a:ea typeface="Calibri"/>
                <a:cs typeface="Calibri"/>
                <a:sym typeface="Calibri"/>
              </a:rPr>
              <a:t>Suggestions: </a:t>
            </a:r>
            <a:r>
              <a:rPr lang="en-US" sz="1200" b="0" i="0" u="none" strike="noStrike">
                <a:solidFill>
                  <a:schemeClr val="dk1"/>
                </a:solidFill>
                <a:latin typeface="Calibri"/>
                <a:ea typeface="Calibri"/>
                <a:cs typeface="Calibri"/>
                <a:sym typeface="Calibri"/>
              </a:rPr>
              <a:t>&lt;Ideas/ Images/ Animations / Others – To make better representation of the content &gt;</a:t>
            </a:r>
            <a:br>
              <a:rPr lang="en-US"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US" sz="1200" b="1" i="0" u="none" strike="noStrike">
                <a:solidFill>
                  <a:schemeClr val="dk1"/>
                </a:solidFill>
                <a:latin typeface="Calibri"/>
                <a:ea typeface="Calibri"/>
                <a:cs typeface="Calibri"/>
                <a:sym typeface="Calibri"/>
              </a:rPr>
              <a:t>Source of Multimedia used in this slide - </a:t>
            </a:r>
            <a:r>
              <a:rPr lang="en-US"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a:t>
            </a:r>
            <a:r>
              <a:rPr lang="en-US" sz="1200" b="1" i="0" u="none" strike="noStrike" cap="none" dirty="0">
                <a:solidFill>
                  <a:schemeClr val="dk1"/>
                </a:solidFill>
                <a:latin typeface="Calibri"/>
                <a:ea typeface="Calibri"/>
                <a:cs typeface="Calibri"/>
                <a:sym typeface="Calibri"/>
              </a:rPr>
              <a:t>Procedure: </a:t>
            </a:r>
            <a:endParaRPr sz="1200" b="1"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1: Make students stand in a circle.</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2: Teacher stands in the center and throws the ball to one of the student. </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3:  Teacher reads out a sentence with a noun.</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4:  Teacher asks the student who has the ball to change the noun into pronoun.</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5:  Now the student throws the ball to another student.</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6:  Teacher reads out another sentence.</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Step 7:  Now the other boy with the ball uses pronoun in place of noun.</a:t>
            </a:r>
            <a:endParaRPr sz="1200" b="0" i="0" u="none" strike="noStrike" cap="none" dirty="0">
              <a:solidFill>
                <a:schemeClr val="dk1"/>
              </a:solidFill>
              <a:latin typeface="Calibri"/>
              <a:ea typeface="Calibri"/>
              <a:cs typeface="Calibri"/>
              <a:sym typeface="Calibri"/>
            </a:endParaRPr>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Source of Multimedia used in this slide - </a:t>
            </a:r>
            <a:r>
              <a:rPr lang="en-US"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228600" lvl="0" indent="-228600" algn="l" rtl="0">
              <a:spcBef>
                <a:spcPts val="0"/>
              </a:spcBef>
              <a:spcAft>
                <a:spcPts val="0"/>
              </a:spcAft>
              <a:buClr>
                <a:schemeClr val="dk1"/>
              </a:buClr>
              <a:buSzPts val="1200"/>
              <a:buFont typeface="Calibri"/>
              <a:buAutoNum type="arabicPeriod"/>
            </a:pPr>
            <a:r>
              <a:rPr lang="en-US" sz="1200" b="0" i="1" dirty="0">
                <a:solidFill>
                  <a:schemeClr val="dk1"/>
                </a:solidFill>
                <a:latin typeface="Calibri"/>
                <a:ea typeface="Calibri"/>
                <a:cs typeface="Calibri"/>
                <a:sym typeface="Calibri"/>
              </a:rPr>
              <a:t>Kids : https://publicdomainvectors.org/en/free-clipart/Children-in-circle/66748.html</a:t>
            </a:r>
            <a:endParaRPr dirty="0"/>
          </a:p>
          <a:p>
            <a:pPr marL="228600" lvl="0" indent="-228600" algn="l" rtl="0">
              <a:spcBef>
                <a:spcPts val="0"/>
              </a:spcBef>
              <a:spcAft>
                <a:spcPts val="0"/>
              </a:spcAft>
              <a:buClr>
                <a:schemeClr val="dk1"/>
              </a:buClr>
              <a:buSzPts val="1200"/>
              <a:buFont typeface="Calibri"/>
              <a:buAutoNum type="arabicPeriod"/>
            </a:pPr>
            <a:r>
              <a:rPr lang="en-US" sz="1200" b="0" i="1" dirty="0">
                <a:solidFill>
                  <a:schemeClr val="dk1"/>
                </a:solidFill>
                <a:latin typeface="Calibri"/>
                <a:ea typeface="Calibri"/>
                <a:cs typeface="Calibri"/>
                <a:sym typeface="Calibri"/>
              </a:rPr>
              <a:t>Ball : https://pixabay.com/illustrations/smiley-face-smile-sphere-1043868/</a:t>
            </a:r>
            <a:endParaRPr dirty="0"/>
          </a:p>
          <a:p>
            <a:pPr marL="228600" lvl="0" indent="-228600" algn="l" rtl="0">
              <a:spcBef>
                <a:spcPts val="0"/>
              </a:spcBef>
              <a:spcAft>
                <a:spcPts val="0"/>
              </a:spcAft>
              <a:buClr>
                <a:schemeClr val="dk1"/>
              </a:buClr>
              <a:buSzPts val="1200"/>
              <a:buFont typeface="Calibri"/>
              <a:buAutoNum type="arabicPeriod"/>
            </a:pPr>
            <a:r>
              <a:rPr lang="en-US" sz="1200" b="0" i="1" dirty="0">
                <a:solidFill>
                  <a:schemeClr val="dk1"/>
                </a:solidFill>
                <a:latin typeface="Calibri"/>
                <a:ea typeface="Calibri"/>
                <a:cs typeface="Calibri"/>
                <a:sym typeface="Calibri"/>
              </a:rPr>
              <a:t>Teacher : SSSVV Gallery</a:t>
            </a:r>
            <a:endParaRPr dirty="0"/>
          </a:p>
          <a:p>
            <a:pPr marL="0" lvl="0" indent="0" algn="l" rtl="0">
              <a:spcBef>
                <a:spcPts val="0"/>
              </a:spcBef>
              <a:spcAft>
                <a:spcPts val="0"/>
              </a:spcAft>
              <a:buNone/>
            </a:pPr>
            <a:endParaRPr dirty="0"/>
          </a:p>
        </p:txBody>
      </p:sp>
      <p:sp>
        <p:nvSpPr>
          <p:cNvPr id="41" name="Google Shape;4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 name="Google Shape;59;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a:solidFill>
                  <a:schemeClr val="dk1"/>
                </a:solidFill>
                <a:latin typeface="Calibri"/>
                <a:ea typeface="Calibri"/>
                <a:cs typeface="Calibri"/>
                <a:sym typeface="Calibri"/>
              </a:rPr>
              <a:t>Notes for Teacher</a:t>
            </a:r>
            <a:r>
              <a:rPr lang="en-US"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US" b="0"/>
            </a:br>
            <a:r>
              <a:rPr lang="en-US" sz="1200" b="1" i="0" u="none" strike="noStrike">
                <a:solidFill>
                  <a:schemeClr val="dk1"/>
                </a:solidFill>
                <a:latin typeface="Calibri"/>
                <a:ea typeface="Calibri"/>
                <a:cs typeface="Calibri"/>
                <a:sym typeface="Calibri"/>
              </a:rPr>
              <a:t>Suggestions: </a:t>
            </a:r>
            <a:r>
              <a:rPr lang="en-US" sz="1200" b="0" i="0" u="none" strike="noStrike">
                <a:solidFill>
                  <a:schemeClr val="dk1"/>
                </a:solidFill>
                <a:latin typeface="Calibri"/>
                <a:ea typeface="Calibri"/>
                <a:cs typeface="Calibri"/>
                <a:sym typeface="Calibri"/>
              </a:rPr>
              <a:t>&lt;Ideas/ Images/ Animations / Others – To make better representation of the content &gt;</a:t>
            </a:r>
            <a:br>
              <a:rPr lang="en-US"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US" sz="1200" b="1" i="0" u="none" strike="noStrike">
                <a:solidFill>
                  <a:schemeClr val="dk1"/>
                </a:solidFill>
                <a:latin typeface="Calibri"/>
                <a:ea typeface="Calibri"/>
                <a:cs typeface="Calibri"/>
                <a:sym typeface="Calibri"/>
              </a:rPr>
              <a:t>Source of Multimedia used in this slide - </a:t>
            </a:r>
            <a:r>
              <a:rPr lang="en-US"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60" name="Google Shape;60;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6"/>
          <p:cNvSpPr txBox="1">
            <a:spLocks noGrp="1"/>
          </p:cNvSpPr>
          <p:nvPr>
            <p:ph type="ctrTitle"/>
          </p:nvPr>
        </p:nvSpPr>
        <p:spPr>
          <a:xfrm>
            <a:off x="914400" y="885575"/>
            <a:ext cx="10363200" cy="160732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6"/>
          <p:cNvSpPr txBox="1">
            <a:spLocks noGrp="1"/>
          </p:cNvSpPr>
          <p:nvPr>
            <p:ph type="subTitle" idx="1"/>
          </p:nvPr>
        </p:nvSpPr>
        <p:spPr>
          <a:xfrm>
            <a:off x="1828800" y="261250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6">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6"/>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6" descr="A picture containing text, clock&#10;&#10;Description automatically generated"/>
          <p:cNvPicPr preferRelativeResize="0"/>
          <p:nvPr/>
        </p:nvPicPr>
        <p:blipFill rotWithShape="1">
          <a:blip r:embed="rId3">
            <a:alphaModFix/>
          </a:blip>
          <a:srcRect/>
          <a:stretch/>
        </p:blipFill>
        <p:spPr>
          <a:xfrm>
            <a:off x="89057" y="114396"/>
            <a:ext cx="902286" cy="957155"/>
          </a:xfrm>
          <a:prstGeom prst="rect">
            <a:avLst/>
          </a:prstGeom>
          <a:noFill/>
          <a:ln>
            <a:noFill/>
          </a:ln>
        </p:spPr>
      </p:pic>
      <p:pic>
        <p:nvPicPr>
          <p:cNvPr id="16" name="Google Shape;16;p6" descr="A picture containing text, lamp&#10;&#10;Description automatically generated"/>
          <p:cNvPicPr preferRelativeResize="0"/>
          <p:nvPr/>
        </p:nvPicPr>
        <p:blipFill rotWithShape="1">
          <a:blip r:embed="rId4">
            <a:alphaModFix/>
          </a:blip>
          <a:srcRect/>
          <a:stretch/>
        </p:blipFill>
        <p:spPr>
          <a:xfrm>
            <a:off x="11164077" y="5837009"/>
            <a:ext cx="914479" cy="914479"/>
          </a:xfrm>
          <a:prstGeom prst="rect">
            <a:avLst/>
          </a:prstGeom>
          <a:noFill/>
          <a:ln>
            <a:noFill/>
          </a:ln>
        </p:spPr>
      </p:pic>
      <p:pic>
        <p:nvPicPr>
          <p:cNvPr id="17" name="Google Shape;17;p6" descr="Calendar&#10;&#10;Description automatically generated with low confidence"/>
          <p:cNvPicPr preferRelativeResize="0"/>
          <p:nvPr/>
        </p:nvPicPr>
        <p:blipFill rotWithShape="1">
          <a:blip r:embed="rId5">
            <a:alphaModFix/>
          </a:blip>
          <a:srcRect/>
          <a:stretch/>
        </p:blipFill>
        <p:spPr>
          <a:xfrm>
            <a:off x="11139692" y="132686"/>
            <a:ext cx="963251" cy="938865"/>
          </a:xfrm>
          <a:prstGeom prst="rect">
            <a:avLst/>
          </a:prstGeom>
          <a:noFill/>
          <a:ln>
            <a:noFill/>
          </a:ln>
        </p:spPr>
      </p:pic>
      <p:sp>
        <p:nvSpPr>
          <p:cNvPr id="18" name="Google Shape;18;p6"/>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US"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US"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US"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US"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US"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7">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7"/>
          <p:cNvSpPr txBox="1">
            <a:spLocks noGrp="1"/>
          </p:cNvSpPr>
          <p:nvPr>
            <p:ph type="body" idx="1"/>
          </p:nvPr>
        </p:nvSpPr>
        <p:spPr>
          <a:xfrm>
            <a:off x="954779" y="1243798"/>
            <a:ext cx="10282441" cy="444681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7"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4" name="Google Shape;24;p7"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8">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8"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9" name="Google Shape;29;p8"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p:nvPr/>
        </p:nvSpPr>
        <p:spPr>
          <a:xfrm>
            <a:off x="0" y="1388524"/>
            <a:ext cx="12192000" cy="903719"/>
          </a:xfrm>
          <a:prstGeom prst="rect">
            <a:avLst/>
          </a:prstGeom>
          <a:solidFill>
            <a:srgbClr val="DFC9EF"/>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5400"/>
              <a:buFont typeface="Calibri"/>
              <a:buNone/>
            </a:pPr>
            <a:r>
              <a:rPr lang="en-US" sz="5400" b="1" i="0" u="none" strike="noStrike" cap="none" dirty="0">
                <a:solidFill>
                  <a:schemeClr val="dk1"/>
                </a:solidFill>
                <a:latin typeface="Calibri"/>
                <a:ea typeface="Calibri"/>
                <a:cs typeface="Calibri"/>
                <a:sym typeface="Calibri"/>
              </a:rPr>
              <a:t>Ball Game with Pronouns</a:t>
            </a:r>
            <a:br>
              <a:rPr lang="en-US" sz="5400" b="0" i="0" u="none" strike="noStrike" cap="none" dirty="0">
                <a:solidFill>
                  <a:schemeClr val="dk1"/>
                </a:solidFill>
                <a:latin typeface="Calibri"/>
                <a:ea typeface="Calibri"/>
                <a:cs typeface="Calibri"/>
                <a:sym typeface="Calibri"/>
              </a:rPr>
            </a:br>
            <a:endParaRPr sz="5400" b="0" i="0" u="none" strike="noStrike" cap="none" dirty="0">
              <a:solidFill>
                <a:schemeClr val="dk1"/>
              </a:solidFill>
              <a:latin typeface="Calibri"/>
              <a:ea typeface="Calibri"/>
              <a:cs typeface="Calibri"/>
              <a:sym typeface="Calibri"/>
            </a:endParaRPr>
          </a:p>
        </p:txBody>
      </p:sp>
      <p:pic>
        <p:nvPicPr>
          <p:cNvPr id="36" name="Google Shape;36;p1" descr="Children'S Soccer, Boy, Girl, Soccer Field, Soccer"/>
          <p:cNvPicPr preferRelativeResize="0"/>
          <p:nvPr/>
        </p:nvPicPr>
        <p:blipFill rotWithShape="1">
          <a:blip r:embed="rId3">
            <a:alphaModFix/>
          </a:blip>
          <a:srcRect l="17914" r="20231" b="47126"/>
          <a:stretch/>
        </p:blipFill>
        <p:spPr>
          <a:xfrm>
            <a:off x="3992880" y="2408602"/>
            <a:ext cx="4220489" cy="255550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5" name="Google Shape;45;p2" descr="Children in circle"/>
          <p:cNvPicPr preferRelativeResize="0"/>
          <p:nvPr/>
        </p:nvPicPr>
        <p:blipFill rotWithShape="1">
          <a:blip r:embed="rId3">
            <a:alphaModFix/>
          </a:blip>
          <a:srcRect/>
          <a:stretch/>
        </p:blipFill>
        <p:spPr>
          <a:xfrm>
            <a:off x="3088623" y="996003"/>
            <a:ext cx="5417288" cy="5178928"/>
          </a:xfrm>
          <a:prstGeom prst="rect">
            <a:avLst/>
          </a:prstGeom>
          <a:noFill/>
          <a:ln>
            <a:noFill/>
          </a:ln>
        </p:spPr>
      </p:pic>
      <p:pic>
        <p:nvPicPr>
          <p:cNvPr id="44" name="Google Shape;44;p2" descr="A person in a red dress&#10;&#10;Description automatically generated with medium confidence"/>
          <p:cNvPicPr preferRelativeResize="0"/>
          <p:nvPr/>
        </p:nvPicPr>
        <p:blipFill rotWithShape="1">
          <a:blip r:embed="rId4">
            <a:alphaModFix/>
          </a:blip>
          <a:srcRect/>
          <a:stretch/>
        </p:blipFill>
        <p:spPr>
          <a:xfrm>
            <a:off x="4883111" y="2299391"/>
            <a:ext cx="1995158" cy="2663378"/>
          </a:xfrm>
          <a:prstGeom prst="rect">
            <a:avLst/>
          </a:prstGeom>
          <a:noFill/>
          <a:ln>
            <a:noFill/>
          </a:ln>
        </p:spPr>
      </p:pic>
      <p:pic>
        <p:nvPicPr>
          <p:cNvPr id="46" name="Google Shape;46;p2" descr="Smiley Face, Smile, Sphere"/>
          <p:cNvPicPr preferRelativeResize="0"/>
          <p:nvPr/>
        </p:nvPicPr>
        <p:blipFill rotWithShape="1">
          <a:blip r:embed="rId5">
            <a:alphaModFix/>
          </a:blip>
          <a:srcRect/>
          <a:stretch/>
        </p:blipFill>
        <p:spPr>
          <a:xfrm>
            <a:off x="6277157" y="2462347"/>
            <a:ext cx="842690" cy="707978"/>
          </a:xfrm>
          <a:prstGeom prst="rect">
            <a:avLst/>
          </a:prstGeom>
          <a:noFill/>
          <a:ln>
            <a:noFill/>
          </a:ln>
        </p:spPr>
      </p:pic>
      <p:sp>
        <p:nvSpPr>
          <p:cNvPr id="43" name="Google Shape;43;p2"/>
          <p:cNvSpPr txBox="1">
            <a:spLocks noGrp="1"/>
          </p:cNvSpPr>
          <p:nvPr>
            <p:ph type="title"/>
          </p:nvPr>
        </p:nvSpPr>
        <p:spPr>
          <a:xfrm>
            <a:off x="1466856" y="71414"/>
            <a:ext cx="9296427" cy="654032"/>
          </a:xfrm>
          <a:prstGeom prst="rect">
            <a:avLst/>
          </a:prstGeom>
          <a:solidFill>
            <a:srgbClr val="DFC9EF"/>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b="1" u="sng" dirty="0"/>
              <a:t>Ball Game With Pronouns</a:t>
            </a:r>
            <a:endParaRPr b="1" u="sng" dirty="0"/>
          </a:p>
        </p:txBody>
      </p:sp>
      <p:sp>
        <p:nvSpPr>
          <p:cNvPr id="47" name="Google Shape;47;p2"/>
          <p:cNvSpPr/>
          <p:nvPr/>
        </p:nvSpPr>
        <p:spPr>
          <a:xfrm>
            <a:off x="7999228" y="862533"/>
            <a:ext cx="2530549" cy="1095153"/>
          </a:xfrm>
          <a:prstGeom prst="wedgeRoundRectCallout">
            <a:avLst>
              <a:gd name="adj1" fmla="val -120587"/>
              <a:gd name="adj2" fmla="val 139222"/>
              <a:gd name="adj3" fmla="val 16667"/>
            </a:avLst>
          </a:prstGeom>
          <a:solidFill>
            <a:srgbClr val="31859B"/>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sng" strike="noStrike" cap="none" dirty="0">
                <a:solidFill>
                  <a:schemeClr val="lt1"/>
                </a:solidFill>
                <a:latin typeface="Calibri"/>
                <a:ea typeface="Calibri"/>
                <a:cs typeface="Calibri"/>
                <a:sym typeface="Calibri"/>
              </a:rPr>
              <a:t>Meena</a:t>
            </a:r>
            <a:r>
              <a:rPr lang="en-US" sz="2400" b="0" i="0" u="none" strike="noStrike" cap="none" dirty="0">
                <a:solidFill>
                  <a:schemeClr val="lt1"/>
                </a:solidFill>
                <a:latin typeface="Calibri"/>
                <a:ea typeface="Calibri"/>
                <a:cs typeface="Calibri"/>
                <a:sym typeface="Calibri"/>
              </a:rPr>
              <a:t> is playing with a ball. </a:t>
            </a:r>
            <a:endParaRPr dirty="0"/>
          </a:p>
        </p:txBody>
      </p:sp>
      <p:sp>
        <p:nvSpPr>
          <p:cNvPr id="48" name="Google Shape;48;p2"/>
          <p:cNvSpPr/>
          <p:nvPr/>
        </p:nvSpPr>
        <p:spPr>
          <a:xfrm>
            <a:off x="409445" y="1332047"/>
            <a:ext cx="2801419" cy="1492067"/>
          </a:xfrm>
          <a:prstGeom prst="wedgeEllipseCallout">
            <a:avLst>
              <a:gd name="adj1" fmla="val 46475"/>
              <a:gd name="adj2" fmla="val 67328"/>
            </a:avLst>
          </a:prstGeom>
          <a:solidFill>
            <a:srgbClr val="953734"/>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sng" strike="noStrike" cap="none" dirty="0">
                <a:solidFill>
                  <a:schemeClr val="lt1"/>
                </a:solidFill>
                <a:latin typeface="Calibri"/>
                <a:ea typeface="Calibri"/>
                <a:cs typeface="Calibri"/>
                <a:sym typeface="Calibri"/>
              </a:rPr>
              <a:t>She</a:t>
            </a:r>
            <a:r>
              <a:rPr lang="en-US" sz="2400" b="0" i="0" u="none" strike="noStrike" cap="none" dirty="0">
                <a:solidFill>
                  <a:schemeClr val="lt1"/>
                </a:solidFill>
                <a:latin typeface="Calibri"/>
                <a:ea typeface="Calibri"/>
                <a:cs typeface="Calibri"/>
                <a:sym typeface="Calibri"/>
              </a:rPr>
              <a:t> is playing with a ball.</a:t>
            </a:r>
            <a:endParaRPr dirty="0"/>
          </a:p>
        </p:txBody>
      </p:sp>
      <p:pic>
        <p:nvPicPr>
          <p:cNvPr id="8" name="Google Shape;46;p2" descr="Smiley Face, Smile, Sphere">
            <a:extLst>
              <a:ext uri="{FF2B5EF4-FFF2-40B4-BE49-F238E27FC236}">
                <a16:creationId xmlns:a16="http://schemas.microsoft.com/office/drawing/2014/main" id="{3741BF55-FA45-4488-950F-D3380C50C514}"/>
              </a:ext>
            </a:extLst>
          </p:cNvPr>
          <p:cNvPicPr preferRelativeResize="0"/>
          <p:nvPr/>
        </p:nvPicPr>
        <p:blipFill rotWithShape="1">
          <a:blip r:embed="rId5">
            <a:alphaModFix/>
          </a:blip>
          <a:srcRect/>
          <a:stretch/>
        </p:blipFill>
        <p:spPr>
          <a:xfrm>
            <a:off x="6295745" y="2469784"/>
            <a:ext cx="842690" cy="707978"/>
          </a:xfrm>
          <a:prstGeom prst="rect">
            <a:avLst/>
          </a:prstGeom>
          <a:noFill/>
          <a:ln>
            <a:noFill/>
          </a:ln>
        </p:spPr>
      </p:pic>
      <p:sp>
        <p:nvSpPr>
          <p:cNvPr id="9" name="Google Shape;47;p2">
            <a:extLst>
              <a:ext uri="{FF2B5EF4-FFF2-40B4-BE49-F238E27FC236}">
                <a16:creationId xmlns:a16="http://schemas.microsoft.com/office/drawing/2014/main" id="{B34A678A-B858-49BA-AD3C-707BBDFDA736}"/>
              </a:ext>
            </a:extLst>
          </p:cNvPr>
          <p:cNvSpPr/>
          <p:nvPr/>
        </p:nvSpPr>
        <p:spPr>
          <a:xfrm>
            <a:off x="8006665" y="869970"/>
            <a:ext cx="2530549" cy="1095153"/>
          </a:xfrm>
          <a:prstGeom prst="wedgeRoundRectCallout">
            <a:avLst>
              <a:gd name="adj1" fmla="val -120587"/>
              <a:gd name="adj2" fmla="val 139222"/>
              <a:gd name="adj3" fmla="val 16667"/>
            </a:avLst>
          </a:prstGeom>
          <a:solidFill>
            <a:srgbClr val="31859B"/>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strike="noStrike" cap="none" dirty="0">
                <a:solidFill>
                  <a:schemeClr val="lt1"/>
                </a:solidFill>
                <a:latin typeface="Calibri"/>
                <a:ea typeface="Calibri"/>
                <a:cs typeface="Calibri"/>
                <a:sym typeface="Calibri"/>
              </a:rPr>
              <a:t>The </a:t>
            </a:r>
            <a:r>
              <a:rPr lang="en-US" sz="2400" b="0" i="0" u="sng" strike="noStrike" cap="none" dirty="0">
                <a:solidFill>
                  <a:schemeClr val="lt1"/>
                </a:solidFill>
                <a:latin typeface="Calibri"/>
                <a:ea typeface="Calibri"/>
                <a:cs typeface="Calibri"/>
                <a:sym typeface="Calibri"/>
              </a:rPr>
              <a:t>cat</a:t>
            </a:r>
            <a:r>
              <a:rPr lang="en-US" sz="2400" b="0" i="0" strike="noStrike" cap="none" dirty="0">
                <a:solidFill>
                  <a:schemeClr val="lt1"/>
                </a:solidFill>
                <a:latin typeface="Calibri"/>
                <a:ea typeface="Calibri"/>
                <a:cs typeface="Calibri"/>
                <a:sym typeface="Calibri"/>
              </a:rPr>
              <a:t> is drinking milk.</a:t>
            </a:r>
            <a:endParaRPr dirty="0"/>
          </a:p>
        </p:txBody>
      </p:sp>
      <p:sp>
        <p:nvSpPr>
          <p:cNvPr id="10" name="Google Shape;48;p2">
            <a:extLst>
              <a:ext uri="{FF2B5EF4-FFF2-40B4-BE49-F238E27FC236}">
                <a16:creationId xmlns:a16="http://schemas.microsoft.com/office/drawing/2014/main" id="{696B1A89-96A3-4E0D-8F10-09640721CD82}"/>
              </a:ext>
            </a:extLst>
          </p:cNvPr>
          <p:cNvSpPr/>
          <p:nvPr/>
        </p:nvSpPr>
        <p:spPr>
          <a:xfrm>
            <a:off x="8505911" y="4146844"/>
            <a:ext cx="2530549" cy="1492067"/>
          </a:xfrm>
          <a:prstGeom prst="wedgeEllipseCallout">
            <a:avLst>
              <a:gd name="adj1" fmla="val -96825"/>
              <a:gd name="adj2" fmla="val 46402"/>
            </a:avLst>
          </a:prstGeom>
          <a:solidFill>
            <a:srgbClr val="953734"/>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sng" strike="noStrike" cap="none" dirty="0">
                <a:solidFill>
                  <a:schemeClr val="lt1"/>
                </a:solidFill>
                <a:latin typeface="Calibri"/>
                <a:ea typeface="Calibri"/>
                <a:cs typeface="Calibri"/>
                <a:sym typeface="Calibri"/>
              </a:rPr>
              <a:t>It</a:t>
            </a:r>
            <a:r>
              <a:rPr lang="en-US" sz="2400" b="0" i="0" strike="noStrike" cap="none" dirty="0">
                <a:solidFill>
                  <a:schemeClr val="lt1"/>
                </a:solidFill>
                <a:latin typeface="Calibri"/>
                <a:ea typeface="Calibri"/>
                <a:cs typeface="Calibri"/>
                <a:sym typeface="Calibri"/>
              </a:rPr>
              <a:t> is drinking milk.</a:t>
            </a:r>
            <a:endParaRPr dirty="0"/>
          </a:p>
        </p:txBody>
      </p:sp>
      <p:pic>
        <p:nvPicPr>
          <p:cNvPr id="11" name="Google Shape;46;p2" descr="Smiley Face, Smile, Sphere">
            <a:extLst>
              <a:ext uri="{FF2B5EF4-FFF2-40B4-BE49-F238E27FC236}">
                <a16:creationId xmlns:a16="http://schemas.microsoft.com/office/drawing/2014/main" id="{0EDA8572-04CC-480D-81D4-72540F8BD286}"/>
              </a:ext>
            </a:extLst>
          </p:cNvPr>
          <p:cNvPicPr preferRelativeResize="0"/>
          <p:nvPr/>
        </p:nvPicPr>
        <p:blipFill rotWithShape="1">
          <a:blip r:embed="rId5">
            <a:alphaModFix/>
          </a:blip>
          <a:srcRect/>
          <a:stretch/>
        </p:blipFill>
        <p:spPr>
          <a:xfrm>
            <a:off x="6269729" y="2454919"/>
            <a:ext cx="842690" cy="70797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2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44" presetClass="path" presetSubtype="0" accel="50000" decel="50000" fill="hold" nodeType="clickEffect">
                                  <p:stCondLst>
                                    <p:cond delay="0"/>
                                  </p:stCondLst>
                                  <p:childTnLst>
                                    <p:animMotion origin="layout" path="M 1.04167E-6 4.07407E-6 L -0.04649 -0.0926 C -0.05586 -0.11389 -0.07031 -0.12477 -0.08542 -0.12477 C -0.10261 -0.12477 -0.11641 -0.11389 -0.12578 -0.0926 L -0.17162 4.07407E-6 " pathEditMode="relative" rAng="0" ptsTypes="AAAAA">
                                      <p:cBhvr>
                                        <p:cTn id="11" dur="2000" fill="hold"/>
                                        <p:tgtEl>
                                          <p:spTgt spid="46"/>
                                        </p:tgtEl>
                                        <p:attrNameLst>
                                          <p:attrName>ppt_x</p:attrName>
                                          <p:attrName>ppt_y</p:attrName>
                                        </p:attrNameLst>
                                      </p:cBhvr>
                                      <p:rCtr x="-8581" y="-6250"/>
                                    </p:animMotion>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1000"/>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6"/>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0" presetClass="path" presetSubtype="0" accel="50000" decel="50000" fill="hold" nodeType="clickEffect">
                                  <p:stCondLst>
                                    <p:cond delay="0"/>
                                  </p:stCondLst>
                                  <p:childTnLst>
                                    <p:animMotion origin="layout" path="M -1.45833E-6 4.44444E-6 L 0.01797 4.44444E-6 C 0.02604 4.44444E-6 0.03607 0.06597 0.03607 0.1199 L 0.03607 0.2405 " pathEditMode="relative" rAng="0" ptsTypes="AAAA">
                                      <p:cBhvr>
                                        <p:cTn id="34" dur="2000" fill="hold"/>
                                        <p:tgtEl>
                                          <p:spTgt spid="8"/>
                                        </p:tgtEl>
                                        <p:attrNameLst>
                                          <p:attrName>ppt_x</p:attrName>
                                          <p:attrName>ppt_y</p:attrName>
                                        </p:attrNameLst>
                                      </p:cBhvr>
                                      <p:rCtr x="1797" y="12014"/>
                                    </p:animMotion>
                                  </p:childTnLst>
                                </p:cTn>
                              </p:par>
                            </p:childTnLst>
                          </p:cTn>
                        </p:par>
                        <p:par>
                          <p:cTn id="35" fill="hold">
                            <p:stCondLst>
                              <p:cond delay="2000"/>
                            </p:stCondLst>
                            <p:childTnLst>
                              <p:par>
                                <p:cTn id="36" presetID="10" presetClass="entr" presetSubtype="0"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1"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9"/>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8"/>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8" grpId="1" animBg="1"/>
      <p:bldP spid="9" grpId="0" animBg="1"/>
      <p:bldP spid="10" grpId="0" animBg="1"/>
      <p:bldP spid="1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4"/>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US"/>
              <a:t>MM INDEX</a:t>
            </a:r>
            <a:endParaRPr/>
          </a:p>
        </p:txBody>
      </p:sp>
      <p:graphicFrame>
        <p:nvGraphicFramePr>
          <p:cNvPr id="63" name="Google Shape;63;p4"/>
          <p:cNvGraphicFramePr/>
          <p:nvPr>
            <p:extLst>
              <p:ext uri="{D42A27DB-BD31-4B8C-83A1-F6EECF244321}">
                <p14:modId xmlns:p14="http://schemas.microsoft.com/office/powerpoint/2010/main" val="3426286129"/>
              </p:ext>
            </p:extLst>
          </p:nvPr>
        </p:nvGraphicFramePr>
        <p:xfrm>
          <a:off x="1127448" y="1096585"/>
          <a:ext cx="9937100" cy="1953550"/>
        </p:xfrm>
        <a:graphic>
          <a:graphicData uri="http://schemas.openxmlformats.org/drawingml/2006/table">
            <a:tbl>
              <a:tblPr firstRow="1" bandRow="1">
                <a:noFill/>
                <a:tableStyleId>{FF770FC0-F72C-4FF1-8C16-124596F36D4F}</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US"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US"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US"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Clr>
                          <a:schemeClr val="dk1"/>
                        </a:buClr>
                        <a:buSzPts val="1200"/>
                        <a:buFont typeface="Calibri"/>
                        <a:buNone/>
                      </a:pPr>
                      <a:r>
                        <a:rPr lang="en-US" sz="1200" u="none" strike="noStrike" cap="none">
                          <a:solidFill>
                            <a:schemeClr val="dk1"/>
                          </a:solidFill>
                        </a:rPr>
                        <a:t>1</a:t>
                      </a:r>
                      <a:endParaRPr sz="1200" u="none" strike="noStrike" cap="none">
                        <a:solidFill>
                          <a:schemeClr val="dk1"/>
                        </a:solidFill>
                      </a:endParaRPr>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Clr>
                          <a:schemeClr val="dk1"/>
                        </a:buClr>
                        <a:buSzPts val="1000"/>
                        <a:buFont typeface="Calibri"/>
                        <a:buNone/>
                      </a:pPr>
                      <a:r>
                        <a:rPr lang="en-US" sz="1000" b="0" i="0" dirty="0">
                          <a:solidFill>
                            <a:schemeClr val="dk1"/>
                          </a:solidFill>
                          <a:latin typeface="Calibri"/>
                          <a:ea typeface="Calibri"/>
                          <a:cs typeface="Calibri"/>
                          <a:sym typeface="Calibri"/>
                        </a:rPr>
                        <a:t>Boy : https://pixabay.com/illustrations/children-s-soccer-boy-girl-4035400/</a:t>
                      </a:r>
                      <a:endParaRPr i="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ctr" rtl="0">
                        <a:spcBef>
                          <a:spcPts val="0"/>
                        </a:spcBef>
                        <a:spcAft>
                          <a:spcPts val="0"/>
                        </a:spcAft>
                        <a:buClr>
                          <a:schemeClr val="dk1"/>
                        </a:buClr>
                        <a:buSzPts val="1200"/>
                        <a:buFont typeface="Calibri"/>
                        <a:buNone/>
                      </a:pPr>
                      <a:r>
                        <a:rPr lang="en-US" sz="1200" dirty="0">
                          <a:solidFill>
                            <a:schemeClr val="dk1"/>
                          </a:solidFill>
                        </a:rPr>
                        <a:t>2</a:t>
                      </a:r>
                      <a:endParaRPr sz="1200" dirty="0">
                        <a:solidFill>
                          <a:schemeClr val="dk1"/>
                        </a:solidFill>
                      </a:endParaRPr>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Clr>
                          <a:schemeClr val="dk1"/>
                        </a:buClr>
                        <a:buSzPts val="1000"/>
                        <a:buFont typeface="Calibri"/>
                        <a:buNone/>
                      </a:pPr>
                      <a:r>
                        <a:rPr lang="en-US" sz="1000" b="0" i="0" dirty="0">
                          <a:solidFill>
                            <a:schemeClr val="dk1"/>
                          </a:solidFill>
                          <a:latin typeface="Calibri"/>
                          <a:ea typeface="Calibri"/>
                          <a:cs typeface="Calibri"/>
                          <a:sym typeface="Calibri"/>
                        </a:rPr>
                        <a:t>Kids :https://openclipart.org/detail/285099/children-in-circle</a:t>
                      </a:r>
                    </a:p>
                  </a:txBody>
                  <a:tcPr marL="91450" marR="91450" marT="45725" marB="45725"/>
                </a:tc>
                <a:extLst>
                  <a:ext uri="{0D108BD9-81ED-4DB2-BD59-A6C34878D82A}">
                    <a16:rowId xmlns:a16="http://schemas.microsoft.com/office/drawing/2014/main" val="10003"/>
                  </a:ext>
                </a:extLst>
              </a:tr>
              <a:tr h="389325">
                <a:tc>
                  <a:txBody>
                    <a:bodyPr/>
                    <a:lstStyle/>
                    <a:p>
                      <a:pPr marL="0" marR="0" lvl="0" indent="0" algn="ctr" rtl="0">
                        <a:spcBef>
                          <a:spcPts val="0"/>
                        </a:spcBef>
                        <a:spcAft>
                          <a:spcPts val="0"/>
                        </a:spcAft>
                        <a:buClr>
                          <a:schemeClr val="dk1"/>
                        </a:buClr>
                        <a:buSzPts val="1200"/>
                        <a:buFont typeface="Calibri"/>
                        <a:buNone/>
                      </a:pPr>
                      <a:r>
                        <a:rPr lang="en-US" sz="1200" dirty="0">
                          <a:solidFill>
                            <a:schemeClr val="dk1"/>
                          </a:solidFill>
                        </a:rPr>
                        <a:t>2</a:t>
                      </a:r>
                      <a:endParaRPr sz="1200" dirty="0">
                        <a:solidFill>
                          <a:schemeClr val="dk1"/>
                        </a:solidFill>
                      </a:endParaRPr>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US" sz="1000" b="0" i="0" dirty="0">
                          <a:solidFill>
                            <a:schemeClr val="dk1"/>
                          </a:solidFill>
                          <a:latin typeface="Calibri"/>
                          <a:ea typeface="Calibri"/>
                          <a:cs typeface="Calibri"/>
                          <a:sym typeface="Calibri"/>
                        </a:rPr>
                        <a:t>Teacher : SSSVV Image Gallery: Search Keyword “teacher”</a:t>
                      </a:r>
                      <a:endParaRPr sz="1000" i="0" dirty="0"/>
                    </a:p>
                  </a:txBody>
                  <a:tcPr marL="91450" marR="91450" marT="45725" marB="45725"/>
                </a:tc>
                <a:extLst>
                  <a:ext uri="{0D108BD9-81ED-4DB2-BD59-A6C34878D82A}">
                    <a16:rowId xmlns:a16="http://schemas.microsoft.com/office/drawing/2014/main" val="10004"/>
                  </a:ext>
                </a:extLst>
              </a:tr>
              <a:tr h="389325">
                <a:tc>
                  <a:txBody>
                    <a:bodyPr/>
                    <a:lstStyle/>
                    <a:p>
                      <a:pPr marL="0" marR="0" lvl="0" indent="0" algn="ctr" rtl="0">
                        <a:spcBef>
                          <a:spcPts val="0"/>
                        </a:spcBef>
                        <a:spcAft>
                          <a:spcPts val="0"/>
                        </a:spcAft>
                        <a:buClr>
                          <a:schemeClr val="dk1"/>
                        </a:buClr>
                        <a:buSzPts val="1200"/>
                        <a:buFont typeface="Calibri"/>
                        <a:buNone/>
                      </a:pPr>
                      <a:r>
                        <a:rPr lang="en-US" sz="1200" dirty="0">
                          <a:solidFill>
                            <a:schemeClr val="dk1"/>
                          </a:solidFill>
                        </a:rPr>
                        <a:t>2</a:t>
                      </a:r>
                      <a:endParaRPr sz="1200" dirty="0">
                        <a:solidFill>
                          <a:schemeClr val="dk1"/>
                        </a:solidFill>
                      </a:endParaRPr>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US" sz="1000" b="0" i="0" dirty="0">
                          <a:solidFill>
                            <a:schemeClr val="dk1"/>
                          </a:solidFill>
                          <a:latin typeface="Calibri"/>
                          <a:ea typeface="Calibri"/>
                          <a:cs typeface="Calibri"/>
                          <a:sym typeface="Calibri"/>
                        </a:rPr>
                        <a:t>Ball : https://pixabay.com/illustrations/smiley-face-smile-sphere-1043868/</a:t>
                      </a:r>
                      <a:endParaRPr i="0" dirty="0"/>
                    </a:p>
                  </a:txBody>
                  <a:tcPr marL="91450" marR="91450" marT="45725" marB="45725"/>
                </a:tc>
                <a:extLst>
                  <a:ext uri="{0D108BD9-81ED-4DB2-BD59-A6C34878D82A}">
                    <a16:rowId xmlns:a16="http://schemas.microsoft.com/office/drawing/2014/main" val="10005"/>
                  </a:ext>
                </a:extLst>
              </a:tr>
            </a:tbl>
          </a:graphicData>
        </a:graphic>
      </p:graphicFrame>
      <p:pic>
        <p:nvPicPr>
          <p:cNvPr id="64" name="Google Shape;64;p4" descr="Children'S Soccer, Boy, Girl, Soccer Field, Soccer"/>
          <p:cNvPicPr preferRelativeResize="0"/>
          <p:nvPr/>
        </p:nvPicPr>
        <p:blipFill rotWithShape="1">
          <a:blip r:embed="rId3">
            <a:alphaModFix/>
          </a:blip>
          <a:srcRect l="54303" r="20231" b="47126"/>
          <a:stretch/>
        </p:blipFill>
        <p:spPr>
          <a:xfrm>
            <a:off x="2639616" y="1520984"/>
            <a:ext cx="241889" cy="355746"/>
          </a:xfrm>
          <a:prstGeom prst="rect">
            <a:avLst/>
          </a:prstGeom>
          <a:noFill/>
          <a:ln>
            <a:noFill/>
          </a:ln>
        </p:spPr>
      </p:pic>
      <p:pic>
        <p:nvPicPr>
          <p:cNvPr id="66" name="Google Shape;66;p4" descr="Children in circle"/>
          <p:cNvPicPr preferRelativeResize="0"/>
          <p:nvPr/>
        </p:nvPicPr>
        <p:blipFill rotWithShape="1">
          <a:blip r:embed="rId4">
            <a:alphaModFix/>
          </a:blip>
          <a:srcRect/>
          <a:stretch/>
        </p:blipFill>
        <p:spPr>
          <a:xfrm flipH="1">
            <a:off x="2612784" y="1925209"/>
            <a:ext cx="295552" cy="282548"/>
          </a:xfrm>
          <a:prstGeom prst="rect">
            <a:avLst/>
          </a:prstGeom>
          <a:noFill/>
          <a:ln>
            <a:noFill/>
          </a:ln>
        </p:spPr>
      </p:pic>
      <p:pic>
        <p:nvPicPr>
          <p:cNvPr id="67" name="Google Shape;67;p4" descr="A person in a red dress&#10;&#10;Description automatically generated with medium confidence"/>
          <p:cNvPicPr preferRelativeResize="0"/>
          <p:nvPr/>
        </p:nvPicPr>
        <p:blipFill rotWithShape="1">
          <a:blip r:embed="rId5">
            <a:alphaModFix/>
          </a:blip>
          <a:srcRect/>
          <a:stretch/>
        </p:blipFill>
        <p:spPr>
          <a:xfrm>
            <a:off x="2629194" y="2305984"/>
            <a:ext cx="241889" cy="322902"/>
          </a:xfrm>
          <a:prstGeom prst="rect">
            <a:avLst/>
          </a:prstGeom>
          <a:noFill/>
          <a:ln>
            <a:noFill/>
          </a:ln>
        </p:spPr>
      </p:pic>
      <p:pic>
        <p:nvPicPr>
          <p:cNvPr id="69" name="Google Shape;69;p4" descr="Smiley Face, Smile, Sphere"/>
          <p:cNvPicPr preferRelativeResize="0"/>
          <p:nvPr/>
        </p:nvPicPr>
        <p:blipFill rotWithShape="1">
          <a:blip r:embed="rId6">
            <a:alphaModFix/>
          </a:blip>
          <a:srcRect/>
          <a:stretch/>
        </p:blipFill>
        <p:spPr>
          <a:xfrm>
            <a:off x="2497882" y="2661413"/>
            <a:ext cx="544195" cy="457200"/>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Noto Sans Symbols</vt:lpstr>
      <vt:lpstr>Arial</vt:lpstr>
      <vt:lpstr>Calibri</vt:lpstr>
      <vt:lpstr>DD</vt:lpstr>
      <vt:lpstr>PowerPoint Presentation</vt:lpstr>
      <vt:lpstr>Ball Game With Pronouns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12</cp:revision>
  <dcterms:created xsi:type="dcterms:W3CDTF">2020-08-28T09:38:22Z</dcterms:created>
  <dcterms:modified xsi:type="dcterms:W3CDTF">2021-12-12T21:45:45Z</dcterms:modified>
</cp:coreProperties>
</file>