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63"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ThN8wLOHzoheBucAx92/vMMiF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a:srgbClr val="FFE7E7"/>
    <a:srgbClr val="FFEFBD"/>
    <a:srgbClr val="E8D9F3"/>
    <a:srgbClr val="FFFFB9"/>
    <a:srgbClr val="E2E2E2"/>
    <a:srgbClr val="000000"/>
    <a:srgbClr val="FBE9F3"/>
    <a:srgbClr val="F4C4DF"/>
    <a:srgbClr val="D3D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0F6C4A-38FA-484F-BAD1-E779F3E79A57}">
  <a:tblStyle styleId="{990F6C4A-38FA-484F-BAD1-E779F3E79A57}"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BF139E0-427D-43DC-8F6B-302E2C00F9E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59" d="100"/>
          <a:sy n="59" d="100"/>
        </p:scale>
        <p:origin x="236" y="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&lt;kid writing&gt; &lt;https://pixabay.com/illustrations/student-child-homework-boy-male-5677625/&gt;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1" name="Google Shape;4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extLst>
      <p:ext uri="{BB962C8B-B14F-4D97-AF65-F5344CB8AC3E}">
        <p14:creationId xmlns:p14="http://schemas.microsoft.com/office/powerpoint/2010/main" val="33102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&lt;boys&gt; &lt;SSSVV Image Gallery: Search Keyword “school”&gt; Cropped</a:t>
            </a:r>
            <a:endParaRPr dirty="0"/>
          </a:p>
          <a:p>
            <a:pPr marL="0" lvl="0" indent="0" algn="l" rtl="0">
              <a:spcBef>
                <a:spcPts val="0"/>
              </a:spcBef>
              <a:spcAft>
                <a:spcPts val="0"/>
              </a:spcAft>
              <a:buNone/>
            </a:pPr>
            <a:r>
              <a:rPr lang="en-IN" dirty="0"/>
              <a:t>&lt;tired&gt; &lt;https://pixabay.com/vectors/man-employee-exhausted-tired-5754626/&gt;</a:t>
            </a:r>
            <a:endParaRPr dirty="0"/>
          </a:p>
          <a:p>
            <a:pPr marL="0" lvl="0" indent="0" algn="l" rtl="0">
              <a:spcBef>
                <a:spcPts val="0"/>
              </a:spcBef>
              <a:spcAft>
                <a:spcPts val="0"/>
              </a:spcAft>
              <a:buNone/>
            </a:pPr>
            <a:r>
              <a:rPr lang="en-IN" dirty="0"/>
              <a:t>&lt;pen&gt; &lt;https://pixabay.com/illustrations/pen-to-write-writing-ballpoint-3156806/&gt;</a:t>
            </a:r>
            <a:endParaRPr dirty="0"/>
          </a:p>
          <a:p>
            <a:pPr marL="0" lvl="0" indent="0" algn="l" rtl="0">
              <a:spcBef>
                <a:spcPts val="0"/>
              </a:spcBef>
              <a:spcAft>
                <a:spcPts val="0"/>
              </a:spcAft>
              <a:buNone/>
            </a:pPr>
            <a:r>
              <a:rPr lang="en-IN" dirty="0"/>
              <a:t>&lt;fishing&gt; &lt;https://pixabay.com/vectors/bait-fish-fishing-hook-2026318/&gt;</a:t>
            </a:r>
            <a:endParaRPr dirty="0"/>
          </a:p>
        </p:txBody>
      </p:sp>
      <p:sp>
        <p:nvSpPr>
          <p:cNvPr id="53" name="Google Shape;5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&lt;cat&gt; &lt;https://pixabay.com/vectors/kitten-cute-cat-animals-furry-4794761/&gt;</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&lt;family&gt; &lt;https://pixabay.com/vectors/friends-people-friendship-family-4187953/&gt;</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&lt;girls&gt; &lt;https://pixabay.com/vectors/girl-studying-teacher-school-5432233/&gt;</a:t>
            </a:r>
            <a:endParaRPr b="0"/>
          </a:p>
        </p:txBody>
      </p:sp>
      <p:sp>
        <p:nvSpPr>
          <p:cNvPr id="69" name="Google Shape;6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&lt;writing&gt; &lt;https://pixabay.com/vectors/school-little-girl-studying-5485391/&gt;</a:t>
            </a:r>
            <a:endParaRPr dirty="0"/>
          </a:p>
          <a:p>
            <a:pPr marL="0" lvl="0" indent="0" algn="l" rtl="0">
              <a:spcBef>
                <a:spcPts val="0"/>
              </a:spcBef>
              <a:spcAft>
                <a:spcPts val="0"/>
              </a:spcAft>
              <a:buNone/>
            </a:pPr>
            <a:r>
              <a:rPr lang="en-IN" dirty="0"/>
              <a:t>&lt;umbrella&gt; &lt;https://pixabay.com/illustrations/umbrella-storm-rain-clipart-drops-4523513/&gt;</a:t>
            </a:r>
            <a:endParaRPr dirty="0"/>
          </a:p>
          <a:p>
            <a:pPr marL="0" lvl="0" indent="0" algn="l" rtl="0">
              <a:spcBef>
                <a:spcPts val="0"/>
              </a:spcBef>
              <a:spcAft>
                <a:spcPts val="0"/>
              </a:spcAft>
              <a:buNone/>
            </a:pPr>
            <a:r>
              <a:rPr lang="en-IN" dirty="0"/>
              <a:t>&lt;picnic&gt; &lt;https://pixabay.com/vectors/picnic-family-picnic-picnic-basket-4246392/&gt;</a:t>
            </a:r>
            <a:endParaRPr dirty="0"/>
          </a:p>
        </p:txBody>
      </p:sp>
      <p:sp>
        <p:nvSpPr>
          <p:cNvPr id="83" name="Google Shape;8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&lt;teacher&gt; &lt;SSSVV Image Gallery: Search Keyword “teacher”&gt;</a:t>
            </a:r>
            <a:endParaRPr dirty="0"/>
          </a:p>
          <a:p>
            <a:pPr marL="0" lvl="0" indent="0" algn="l" rtl="0">
              <a:spcBef>
                <a:spcPts val="0"/>
              </a:spcBef>
              <a:spcAft>
                <a:spcPts val="0"/>
              </a:spcAft>
              <a:buNone/>
            </a:pPr>
            <a:r>
              <a:rPr lang="en-IN" dirty="0"/>
              <a:t>&lt;book&gt; &lt;https://pixabay.com/illustrations/book-reading-read-coffee-knowledge-4155805/&gt;</a:t>
            </a:r>
            <a:endParaRPr dirty="0"/>
          </a:p>
          <a:p>
            <a:pPr marL="0" lvl="0" indent="0" algn="l" rtl="0">
              <a:spcBef>
                <a:spcPts val="0"/>
              </a:spcBef>
              <a:spcAft>
                <a:spcPts val="0"/>
              </a:spcAft>
              <a:buNone/>
            </a:pPr>
            <a:r>
              <a:rPr lang="en-IN" dirty="0"/>
              <a:t>&lt;cook&gt; &lt;SSSSVV Image Gallery: Search Keyword “cook”&gt;</a:t>
            </a:r>
            <a:endParaRPr dirty="0"/>
          </a:p>
          <a:p>
            <a:pPr marL="0" lvl="0" indent="0" algn="l" rtl="0">
              <a:spcBef>
                <a:spcPts val="0"/>
              </a:spcBef>
              <a:spcAft>
                <a:spcPts val="0"/>
              </a:spcAft>
              <a:buNone/>
            </a:pPr>
            <a:r>
              <a:rPr lang="en-IN" dirty="0"/>
              <a:t>&lt;big house&gt; &lt;https://pixabay.com/vectors/house-home-2-story-yellow-big-304341/&gt;</a:t>
            </a:r>
            <a:endParaRPr dirty="0"/>
          </a:p>
        </p:txBody>
      </p:sp>
      <p:sp>
        <p:nvSpPr>
          <p:cNvPr id="97" name="Google Shape;9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113" name="Google Shape;11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9"/>
          <p:cNvSpPr txBox="1">
            <a:spLocks noGrp="1"/>
          </p:cNvSpPr>
          <p:nvPr>
            <p:ph type="ctrTitle"/>
          </p:nvPr>
        </p:nvSpPr>
        <p:spPr>
          <a:xfrm>
            <a:off x="860701" y="899649"/>
            <a:ext cx="1036320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
          <p:cNvSpPr txBox="1">
            <a:spLocks noGrp="1"/>
          </p:cNvSpPr>
          <p:nvPr>
            <p:ph type="subTitle" idx="1"/>
          </p:nvPr>
        </p:nvSpPr>
        <p:spPr>
          <a:xfrm>
            <a:off x="1828800" y="3009900"/>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9">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9"/>
          <p:cNvSpPr/>
          <p:nvPr/>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9" descr="A picture containing text, clock&#10;&#10;Description automatically generated"/>
          <p:cNvPicPr preferRelativeResize="0"/>
          <p:nvPr/>
        </p:nvPicPr>
        <p:blipFill rotWithShape="1">
          <a:blip r:embed="rId3">
            <a:alphaModFix/>
          </a:blip>
          <a:srcRect/>
          <a:stretch/>
        </p:blipFill>
        <p:spPr>
          <a:xfrm>
            <a:off x="89055" y="57149"/>
            <a:ext cx="902286" cy="957155"/>
          </a:xfrm>
          <a:prstGeom prst="rect">
            <a:avLst/>
          </a:prstGeom>
          <a:noFill/>
          <a:ln>
            <a:noFill/>
          </a:ln>
        </p:spPr>
      </p:pic>
      <p:pic>
        <p:nvPicPr>
          <p:cNvPr id="16" name="Google Shape;16;p9" descr="Graphical user interface, application&#10;&#10;Description automatically generated"/>
          <p:cNvPicPr preferRelativeResize="0"/>
          <p:nvPr/>
        </p:nvPicPr>
        <p:blipFill rotWithShape="1">
          <a:blip r:embed="rId4">
            <a:alphaModFix/>
          </a:blip>
          <a:srcRect/>
          <a:stretch/>
        </p:blipFill>
        <p:spPr>
          <a:xfrm>
            <a:off x="11139694" y="5884332"/>
            <a:ext cx="914479" cy="914479"/>
          </a:xfrm>
          <a:prstGeom prst="rect">
            <a:avLst/>
          </a:prstGeom>
          <a:noFill/>
          <a:ln>
            <a:noFill/>
          </a:ln>
        </p:spPr>
      </p:pic>
      <p:pic>
        <p:nvPicPr>
          <p:cNvPr id="17" name="Google Shape;17;p9" descr="Calendar&#10;&#10;Description automatically generated with low confidence"/>
          <p:cNvPicPr preferRelativeResize="0"/>
          <p:nvPr/>
        </p:nvPicPr>
        <p:blipFill rotWithShape="1">
          <a:blip r:embed="rId5">
            <a:alphaModFix/>
          </a:blip>
          <a:srcRect/>
          <a:stretch/>
        </p:blipFill>
        <p:spPr>
          <a:xfrm>
            <a:off x="11139694" y="87392"/>
            <a:ext cx="963251" cy="938865"/>
          </a:xfrm>
          <a:prstGeom prst="rect">
            <a:avLst/>
          </a:prstGeom>
          <a:noFill/>
          <a:ln>
            <a:noFill/>
          </a:ln>
        </p:spPr>
      </p:pic>
      <p:sp>
        <p:nvSpPr>
          <p:cNvPr id="18" name="Google Shape;18;p9"/>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1466857"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0">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10"/>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10" descr="Graphical user interface, application&#10;&#10;Description automatically generated"/>
          <p:cNvPicPr preferRelativeResize="0"/>
          <p:nvPr/>
        </p:nvPicPr>
        <p:blipFill rotWithShape="1">
          <a:blip r:embed="rId3">
            <a:alphaModFix/>
          </a:blip>
          <a:srcRect/>
          <a:stretch/>
        </p:blipFill>
        <p:spPr>
          <a:xfrm>
            <a:off x="11139694" y="5884332"/>
            <a:ext cx="914479" cy="914479"/>
          </a:xfrm>
          <a:prstGeom prst="rect">
            <a:avLst/>
          </a:prstGeom>
          <a:noFill/>
          <a:ln>
            <a:noFill/>
          </a:ln>
        </p:spPr>
      </p:pic>
      <p:pic>
        <p:nvPicPr>
          <p:cNvPr id="24" name="Google Shape;24;p10" descr="Calendar&#10;&#10;Description automatically generated with low confidence"/>
          <p:cNvPicPr preferRelativeResize="0"/>
          <p:nvPr/>
        </p:nvPicPr>
        <p:blipFill rotWithShape="1">
          <a:blip r:embed="rId4">
            <a:alphaModFix/>
          </a:blip>
          <a:srcRect/>
          <a:stretch/>
        </p:blipFill>
        <p:spPr>
          <a:xfrm>
            <a:off x="11139694" y="87392"/>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4388328" y="85779"/>
            <a:ext cx="3415344"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1">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1" descr="Graphical user interface, application&#10;&#10;Description automatically generated"/>
          <p:cNvPicPr preferRelativeResize="0"/>
          <p:nvPr/>
        </p:nvPicPr>
        <p:blipFill rotWithShape="1">
          <a:blip r:embed="rId3">
            <a:alphaModFix/>
          </a:blip>
          <a:srcRect/>
          <a:stretch/>
        </p:blipFill>
        <p:spPr>
          <a:xfrm>
            <a:off x="11139694" y="5884332"/>
            <a:ext cx="914479" cy="914479"/>
          </a:xfrm>
          <a:prstGeom prst="rect">
            <a:avLst/>
          </a:prstGeom>
          <a:noFill/>
          <a:ln>
            <a:noFill/>
          </a:ln>
        </p:spPr>
      </p:pic>
      <p:pic>
        <p:nvPicPr>
          <p:cNvPr id="29" name="Google Shape;29;p11" descr="Calendar&#10;&#10;Description automatically generated with low confidence"/>
          <p:cNvPicPr preferRelativeResize="0"/>
          <p:nvPr/>
        </p:nvPicPr>
        <p:blipFill rotWithShape="1">
          <a:blip r:embed="rId4">
            <a:alphaModFix/>
          </a:blip>
          <a:srcRect/>
          <a:stretch/>
        </p:blipFill>
        <p:spPr>
          <a:xfrm>
            <a:off x="11139694" y="87392"/>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vectors/friends-people-friendship-family-4187953/" TargetMode="External"/><Relationship Id="rId13" Type="http://schemas.openxmlformats.org/officeDocument/2006/relationships/hyperlink" Target="https://pixabay.com/illustrations/book-reading-read-coffee-knowledge-4155805/" TargetMode="External"/><Relationship Id="rId18" Type="http://schemas.openxmlformats.org/officeDocument/2006/relationships/image" Target="../media/image8.png"/><Relationship Id="rId26" Type="http://schemas.openxmlformats.org/officeDocument/2006/relationships/image" Target="../media/image5.png"/><Relationship Id="rId3" Type="http://schemas.openxmlformats.org/officeDocument/2006/relationships/hyperlink" Target="https://pixabay.com/illustrations/student-child-homework-boy-male-5677625/" TargetMode="External"/><Relationship Id="rId21" Type="http://schemas.openxmlformats.org/officeDocument/2006/relationships/image" Target="../media/image10.png"/><Relationship Id="rId7" Type="http://schemas.openxmlformats.org/officeDocument/2006/relationships/hyperlink" Target="https://pixabay.com/vectors/kitten-cute-cat-animals-furry-4794761/" TargetMode="External"/><Relationship Id="rId12" Type="http://schemas.openxmlformats.org/officeDocument/2006/relationships/hyperlink" Target="https://pixabay.com/vectors/picnic-family-picnic-picnic-basket-4246392/" TargetMode="External"/><Relationship Id="rId17" Type="http://schemas.openxmlformats.org/officeDocument/2006/relationships/image" Target="../media/image7.png"/><Relationship Id="rId25"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6.png"/><Relationship Id="rId20" Type="http://schemas.openxmlformats.org/officeDocument/2006/relationships/image" Target="../media/image11.png"/><Relationship Id="rId29"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s://pixabay.com/vectors/bait-fish-fishing-hook-2026318/" TargetMode="External"/><Relationship Id="rId11" Type="http://schemas.openxmlformats.org/officeDocument/2006/relationships/hyperlink" Target="https://pixabay.com/illustrations/umbrella-storm-rain-clipart-drops-4523513/" TargetMode="External"/><Relationship Id="rId24" Type="http://schemas.openxmlformats.org/officeDocument/2006/relationships/image" Target="../media/image16.png"/><Relationship Id="rId5" Type="http://schemas.openxmlformats.org/officeDocument/2006/relationships/hyperlink" Target="https://pixabay.com/illustrations/pen-to-write-writing-ballpoint-3156806/" TargetMode="External"/><Relationship Id="rId15" Type="http://schemas.openxmlformats.org/officeDocument/2006/relationships/image" Target="../media/image4.png"/><Relationship Id="rId23" Type="http://schemas.openxmlformats.org/officeDocument/2006/relationships/image" Target="../media/image13.png"/><Relationship Id="rId28" Type="http://schemas.openxmlformats.org/officeDocument/2006/relationships/image" Target="../media/image17.jpg"/><Relationship Id="rId10" Type="http://schemas.openxmlformats.org/officeDocument/2006/relationships/hyperlink" Target="https://pixabay.com/vectors/school-little-girl-studying-5485391/" TargetMode="External"/><Relationship Id="rId19" Type="http://schemas.openxmlformats.org/officeDocument/2006/relationships/image" Target="../media/image9.png"/><Relationship Id="rId4" Type="http://schemas.openxmlformats.org/officeDocument/2006/relationships/hyperlink" Target="https://pixabay.com/vectors/man-employee-exhausted-tired-5754626/" TargetMode="External"/><Relationship Id="rId9" Type="http://schemas.openxmlformats.org/officeDocument/2006/relationships/hyperlink" Target="https://pixabay.com/vectors/girl-studying-teacher-school-5432233/" TargetMode="External"/><Relationship Id="rId14" Type="http://schemas.openxmlformats.org/officeDocument/2006/relationships/hyperlink" Target="https://pixabay.com/vectors/house-home-2-story-yellow-big-304341/" TargetMode="External"/><Relationship Id="rId22" Type="http://schemas.openxmlformats.org/officeDocument/2006/relationships/image" Target="../media/image12.png"/><Relationship Id="rId2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6" name="Google Shape;36;p1"/>
          <p:cNvSpPr txBox="1">
            <a:spLocks noGrp="1"/>
          </p:cNvSpPr>
          <p:nvPr>
            <p:ph type="subTitle" idx="1"/>
          </p:nvPr>
        </p:nvSpPr>
        <p:spPr>
          <a:xfrm>
            <a:off x="1" y="1234364"/>
            <a:ext cx="12192000" cy="666353"/>
          </a:xfrm>
          <a:prstGeom prst="rect">
            <a:avLst/>
          </a:prstGeom>
          <a:solidFill>
            <a:srgbClr val="FFE07D"/>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None/>
            </a:pPr>
            <a:r>
              <a:rPr lang="en-IN" sz="5400" dirty="0"/>
              <a:t>Exercises on Usage of Pronouns</a:t>
            </a:r>
            <a:endParaRPr sz="5400" dirty="0"/>
          </a:p>
        </p:txBody>
      </p:sp>
      <p:pic>
        <p:nvPicPr>
          <p:cNvPr id="37" name="Google Shape;37;p1"/>
          <p:cNvPicPr preferRelativeResize="0"/>
          <p:nvPr/>
        </p:nvPicPr>
        <p:blipFill rotWithShape="1">
          <a:blip r:embed="rId3">
            <a:alphaModFix/>
          </a:blip>
          <a:srcRect/>
          <a:stretch/>
        </p:blipFill>
        <p:spPr>
          <a:xfrm>
            <a:off x="4260738" y="2049272"/>
            <a:ext cx="3694545" cy="3071091"/>
          </a:xfrm>
          <a:prstGeom prst="rect">
            <a:avLst/>
          </a:prstGeom>
          <a:noFill/>
          <a:ln w="9525" cap="flat" cmpd="sng">
            <a:solidFill>
              <a:srgbClr val="00206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2273571" y="108244"/>
            <a:ext cx="768299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Match the Following</a:t>
            </a:r>
            <a:endParaRPr u="sng" dirty="0"/>
          </a:p>
        </p:txBody>
      </p:sp>
      <p:graphicFrame>
        <p:nvGraphicFramePr>
          <p:cNvPr id="9" name="Google Shape;45;p2">
            <a:extLst>
              <a:ext uri="{FF2B5EF4-FFF2-40B4-BE49-F238E27FC236}">
                <a16:creationId xmlns:a16="http://schemas.microsoft.com/office/drawing/2014/main" id="{BDB965A3-35D2-44A1-9ED6-7AD6C63325DE}"/>
              </a:ext>
            </a:extLst>
          </p:cNvPr>
          <p:cNvGraphicFramePr/>
          <p:nvPr>
            <p:extLst>
              <p:ext uri="{D42A27DB-BD31-4B8C-83A1-F6EECF244321}">
                <p14:modId xmlns:p14="http://schemas.microsoft.com/office/powerpoint/2010/main" val="2811311715"/>
              </p:ext>
            </p:extLst>
          </p:nvPr>
        </p:nvGraphicFramePr>
        <p:xfrm>
          <a:off x="3230994" y="2105832"/>
          <a:ext cx="5722550" cy="2715500"/>
        </p:xfrm>
        <a:graphic>
          <a:graphicData uri="http://schemas.openxmlformats.org/drawingml/2006/table">
            <a:tbl>
              <a:tblPr bandRow="1">
                <a:tableStyleId>{912C8C85-51F0-491E-9774-3900AFEF0FD7}</a:tableStyleId>
              </a:tblPr>
              <a:tblGrid>
                <a:gridCol w="2861275">
                  <a:extLst>
                    <a:ext uri="{9D8B030D-6E8A-4147-A177-3AD203B41FA5}">
                      <a16:colId xmlns:a16="http://schemas.microsoft.com/office/drawing/2014/main" val="20000"/>
                    </a:ext>
                  </a:extLst>
                </a:gridCol>
                <a:gridCol w="2861275">
                  <a:extLst>
                    <a:ext uri="{9D8B030D-6E8A-4147-A177-3AD203B41FA5}">
                      <a16:colId xmlns:a16="http://schemas.microsoft.com/office/drawing/2014/main" val="20001"/>
                    </a:ext>
                  </a:extLst>
                </a:gridCol>
              </a:tblGrid>
              <a:tr h="543100">
                <a:tc>
                  <a:txBody>
                    <a:bodyPr/>
                    <a:lstStyle/>
                    <a:p>
                      <a:pPr marL="0" marR="0" lvl="0" indent="0" algn="ctr" rtl="0">
                        <a:lnSpc>
                          <a:spcPct val="100000"/>
                        </a:lnSpc>
                        <a:spcBef>
                          <a:spcPts val="0"/>
                        </a:spcBef>
                        <a:spcAft>
                          <a:spcPts val="0"/>
                        </a:spcAft>
                        <a:buClr>
                          <a:srgbClr val="000000"/>
                        </a:buClr>
                        <a:buSzPts val="2200"/>
                        <a:buFont typeface="Arial"/>
                        <a:buNone/>
                      </a:pPr>
                      <a:endParaRPr sz="2200" i="1" u="sng" strike="noStrike" cap="none" dirty="0">
                        <a:latin typeface="Calibri" panose="020F0502020204030204" pitchFamily="34" charset="0"/>
                        <a:cs typeface="Calibri" panose="020F0502020204030204" pitchFamily="3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2200" i="1" u="sng" strike="noStrike" cap="none" dirty="0">
                        <a:latin typeface="Calibri" panose="020F0502020204030204" pitchFamily="34" charset="0"/>
                        <a:cs typeface="Calibri" panose="020F0502020204030204" pitchFamily="34"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3100">
                <a:tc>
                  <a:txBody>
                    <a:bodyPr/>
                    <a:lstStyle/>
                    <a:p>
                      <a:pPr marL="0" marR="0" lvl="0" indent="0" algn="ctr" rtl="0">
                        <a:lnSpc>
                          <a:spcPct val="100000"/>
                        </a:lnSpc>
                        <a:spcBef>
                          <a:spcPts val="0"/>
                        </a:spcBef>
                        <a:spcAft>
                          <a:spcPts val="0"/>
                        </a:spcAft>
                        <a:buClr>
                          <a:srgbClr val="C00000"/>
                        </a:buClr>
                        <a:buSzPts val="2200"/>
                        <a:buFont typeface="Calibri"/>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3100">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100">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100">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10" name="Google Shape;46;p2">
            <a:extLst>
              <a:ext uri="{FF2B5EF4-FFF2-40B4-BE49-F238E27FC236}">
                <a16:creationId xmlns:a16="http://schemas.microsoft.com/office/drawing/2014/main" id="{5B69A8EE-E221-486B-9018-F67C0373CDAA}"/>
              </a:ext>
            </a:extLst>
          </p:cNvPr>
          <p:cNvCxnSpPr>
            <a:cxnSpLocks/>
          </p:cNvCxnSpPr>
          <p:nvPr/>
        </p:nvCxnSpPr>
        <p:spPr>
          <a:xfrm>
            <a:off x="5601862" y="2373081"/>
            <a:ext cx="1509817" cy="1643743"/>
          </a:xfrm>
          <a:prstGeom prst="straightConnector1">
            <a:avLst/>
          </a:prstGeom>
          <a:noFill/>
          <a:ln w="9525" cap="flat" cmpd="sng">
            <a:solidFill>
              <a:schemeClr val="dk1"/>
            </a:solidFill>
            <a:prstDash val="solid"/>
            <a:round/>
            <a:headEnd type="none" w="sm" len="sm"/>
            <a:tailEnd type="none" w="sm" len="sm"/>
          </a:ln>
        </p:spPr>
      </p:cxnSp>
      <p:cxnSp>
        <p:nvCxnSpPr>
          <p:cNvPr id="11" name="Google Shape;47;p2">
            <a:extLst>
              <a:ext uri="{FF2B5EF4-FFF2-40B4-BE49-F238E27FC236}">
                <a16:creationId xmlns:a16="http://schemas.microsoft.com/office/drawing/2014/main" id="{533C2926-F17C-4AE2-99EA-DADA846DCBA5}"/>
              </a:ext>
            </a:extLst>
          </p:cNvPr>
          <p:cNvCxnSpPr>
            <a:cxnSpLocks/>
            <a:stCxn id="17" idx="3"/>
            <a:endCxn id="38" idx="1"/>
          </p:cNvCxnSpPr>
          <p:nvPr/>
        </p:nvCxnSpPr>
        <p:spPr>
          <a:xfrm flipV="1">
            <a:off x="5388910" y="2380648"/>
            <a:ext cx="1722769" cy="541512"/>
          </a:xfrm>
          <a:prstGeom prst="straightConnector1">
            <a:avLst/>
          </a:prstGeom>
          <a:noFill/>
          <a:ln w="9525" cap="flat" cmpd="sng">
            <a:solidFill>
              <a:schemeClr val="dk1"/>
            </a:solidFill>
            <a:prstDash val="solid"/>
            <a:round/>
            <a:headEnd type="none" w="sm" len="sm"/>
            <a:tailEnd type="none" w="sm" len="sm"/>
          </a:ln>
        </p:spPr>
      </p:cxnSp>
      <p:cxnSp>
        <p:nvCxnSpPr>
          <p:cNvPr id="12" name="Google Shape;48;p2">
            <a:extLst>
              <a:ext uri="{FF2B5EF4-FFF2-40B4-BE49-F238E27FC236}">
                <a16:creationId xmlns:a16="http://schemas.microsoft.com/office/drawing/2014/main" id="{9BF3AB40-1C1F-4899-8047-A7808F740758}"/>
              </a:ext>
            </a:extLst>
          </p:cNvPr>
          <p:cNvCxnSpPr>
            <a:cxnSpLocks/>
            <a:stCxn id="39" idx="3"/>
          </p:cNvCxnSpPr>
          <p:nvPr/>
        </p:nvCxnSpPr>
        <p:spPr>
          <a:xfrm>
            <a:off x="5524016" y="3472993"/>
            <a:ext cx="1587663" cy="1088117"/>
          </a:xfrm>
          <a:prstGeom prst="straightConnector1">
            <a:avLst/>
          </a:prstGeom>
          <a:noFill/>
          <a:ln w="9525" cap="flat" cmpd="sng">
            <a:solidFill>
              <a:schemeClr val="dk1"/>
            </a:solidFill>
            <a:prstDash val="solid"/>
            <a:round/>
            <a:headEnd type="none" w="sm" len="sm"/>
            <a:tailEnd type="none" w="sm" len="sm"/>
          </a:ln>
        </p:spPr>
      </p:cxnSp>
      <p:cxnSp>
        <p:nvCxnSpPr>
          <p:cNvPr id="13" name="Google Shape;49;p2">
            <a:extLst>
              <a:ext uri="{FF2B5EF4-FFF2-40B4-BE49-F238E27FC236}">
                <a16:creationId xmlns:a16="http://schemas.microsoft.com/office/drawing/2014/main" id="{E9385C53-EE41-462D-A25A-BDA923B001E6}"/>
              </a:ext>
            </a:extLst>
          </p:cNvPr>
          <p:cNvCxnSpPr>
            <a:cxnSpLocks/>
          </p:cNvCxnSpPr>
          <p:nvPr/>
        </p:nvCxnSpPr>
        <p:spPr>
          <a:xfrm flipV="1">
            <a:off x="5277252" y="3516081"/>
            <a:ext cx="1834427" cy="511628"/>
          </a:xfrm>
          <a:prstGeom prst="straightConnector1">
            <a:avLst/>
          </a:prstGeom>
          <a:noFill/>
          <a:ln w="9525" cap="flat" cmpd="sng">
            <a:solidFill>
              <a:schemeClr val="dk1"/>
            </a:solidFill>
            <a:prstDash val="solid"/>
            <a:round/>
            <a:headEnd type="none" w="sm" len="sm"/>
            <a:tailEnd type="none" w="sm" len="sm"/>
          </a:ln>
        </p:spPr>
      </p:cxnSp>
      <p:cxnSp>
        <p:nvCxnSpPr>
          <p:cNvPr id="14" name="Google Shape;50;p2">
            <a:extLst>
              <a:ext uri="{FF2B5EF4-FFF2-40B4-BE49-F238E27FC236}">
                <a16:creationId xmlns:a16="http://schemas.microsoft.com/office/drawing/2014/main" id="{A2858905-F76E-4EF9-AB26-37695B195F0E}"/>
              </a:ext>
            </a:extLst>
          </p:cNvPr>
          <p:cNvCxnSpPr>
            <a:cxnSpLocks/>
          </p:cNvCxnSpPr>
          <p:nvPr/>
        </p:nvCxnSpPr>
        <p:spPr>
          <a:xfrm flipV="1">
            <a:off x="5388910" y="2939138"/>
            <a:ext cx="1761787" cy="1621971"/>
          </a:xfrm>
          <a:prstGeom prst="straightConnector1">
            <a:avLst/>
          </a:prstGeom>
          <a:noFill/>
          <a:ln w="9525" cap="flat" cmpd="sng">
            <a:solidFill>
              <a:schemeClr val="dk1"/>
            </a:solidFill>
            <a:prstDash val="solid"/>
            <a:round/>
            <a:headEnd type="none" w="sm" len="sm"/>
            <a:tailEnd type="none" w="sm" len="sm"/>
          </a:ln>
        </p:spPr>
      </p:cxnSp>
      <p:sp>
        <p:nvSpPr>
          <p:cNvPr id="15" name="My">
            <a:extLst>
              <a:ext uri="{FF2B5EF4-FFF2-40B4-BE49-F238E27FC236}">
                <a16:creationId xmlns:a16="http://schemas.microsoft.com/office/drawing/2014/main" id="{DC28DAE2-C888-42F8-9DD3-F49643B54E98}"/>
              </a:ext>
            </a:extLst>
          </p:cNvPr>
          <p:cNvSpPr txBox="1"/>
          <p:nvPr/>
        </p:nvSpPr>
        <p:spPr>
          <a:xfrm>
            <a:off x="3889236" y="2191722"/>
            <a:ext cx="1712626"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My friends</a:t>
            </a:r>
          </a:p>
        </p:txBody>
      </p:sp>
      <p:sp>
        <p:nvSpPr>
          <p:cNvPr id="16" name="He">
            <a:extLst>
              <a:ext uri="{FF2B5EF4-FFF2-40B4-BE49-F238E27FC236}">
                <a16:creationId xmlns:a16="http://schemas.microsoft.com/office/drawing/2014/main" id="{F2CEFD7A-D8F5-4996-A20A-3A2B704959D7}"/>
              </a:ext>
            </a:extLst>
          </p:cNvPr>
          <p:cNvSpPr txBox="1"/>
          <p:nvPr/>
        </p:nvSpPr>
        <p:spPr>
          <a:xfrm>
            <a:off x="7111679" y="3284067"/>
            <a:ext cx="858393"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he</a:t>
            </a:r>
          </a:p>
        </p:txBody>
      </p:sp>
      <p:sp>
        <p:nvSpPr>
          <p:cNvPr id="17" name="Girl">
            <a:extLst>
              <a:ext uri="{FF2B5EF4-FFF2-40B4-BE49-F238E27FC236}">
                <a16:creationId xmlns:a16="http://schemas.microsoft.com/office/drawing/2014/main" id="{F3E7CA88-C6ED-4871-8FC3-ED7B5C572B1D}"/>
              </a:ext>
            </a:extLst>
          </p:cNvPr>
          <p:cNvSpPr txBox="1"/>
          <p:nvPr/>
        </p:nvSpPr>
        <p:spPr>
          <a:xfrm>
            <a:off x="4102188" y="2733234"/>
            <a:ext cx="1286722"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The girl</a:t>
            </a:r>
          </a:p>
        </p:txBody>
      </p:sp>
      <p:sp>
        <p:nvSpPr>
          <p:cNvPr id="18" name="You">
            <a:extLst>
              <a:ext uri="{FF2B5EF4-FFF2-40B4-BE49-F238E27FC236}">
                <a16:creationId xmlns:a16="http://schemas.microsoft.com/office/drawing/2014/main" id="{7BFB9E0D-C4E0-4E93-8F6C-80B4846A83CD}"/>
              </a:ext>
            </a:extLst>
          </p:cNvPr>
          <p:cNvSpPr txBox="1"/>
          <p:nvPr/>
        </p:nvSpPr>
        <p:spPr>
          <a:xfrm>
            <a:off x="3967083" y="3284067"/>
            <a:ext cx="1556933"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You and I</a:t>
            </a:r>
          </a:p>
        </p:txBody>
      </p:sp>
      <p:sp>
        <p:nvSpPr>
          <p:cNvPr id="19" name="Amit">
            <a:extLst>
              <a:ext uri="{FF2B5EF4-FFF2-40B4-BE49-F238E27FC236}">
                <a16:creationId xmlns:a16="http://schemas.microsoft.com/office/drawing/2014/main" id="{BDC0D21E-12FE-401C-AF89-77AE999C3786}"/>
              </a:ext>
            </a:extLst>
          </p:cNvPr>
          <p:cNvSpPr txBox="1"/>
          <p:nvPr/>
        </p:nvSpPr>
        <p:spPr>
          <a:xfrm>
            <a:off x="4306125" y="3821262"/>
            <a:ext cx="878848"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Amit</a:t>
            </a:r>
          </a:p>
        </p:txBody>
      </p:sp>
      <p:sp>
        <p:nvSpPr>
          <p:cNvPr id="20" name="A car">
            <a:extLst>
              <a:ext uri="{FF2B5EF4-FFF2-40B4-BE49-F238E27FC236}">
                <a16:creationId xmlns:a16="http://schemas.microsoft.com/office/drawing/2014/main" id="{A4813AD1-F3F6-4A2A-9A19-A2184852F01A}"/>
              </a:ext>
            </a:extLst>
          </p:cNvPr>
          <p:cNvSpPr txBox="1"/>
          <p:nvPr/>
        </p:nvSpPr>
        <p:spPr>
          <a:xfrm>
            <a:off x="4213846" y="4370797"/>
            <a:ext cx="1063406"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A car</a:t>
            </a:r>
          </a:p>
        </p:txBody>
      </p:sp>
      <p:sp>
        <p:nvSpPr>
          <p:cNvPr id="21" name="They">
            <a:extLst>
              <a:ext uri="{FF2B5EF4-FFF2-40B4-BE49-F238E27FC236}">
                <a16:creationId xmlns:a16="http://schemas.microsoft.com/office/drawing/2014/main" id="{427FBA61-9EB1-46EA-B5D0-EF9209BF85CA}"/>
              </a:ext>
            </a:extLst>
          </p:cNvPr>
          <p:cNvSpPr txBox="1"/>
          <p:nvPr/>
        </p:nvSpPr>
        <p:spPr>
          <a:xfrm>
            <a:off x="7150697" y="3821262"/>
            <a:ext cx="780357"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they</a:t>
            </a:r>
          </a:p>
        </p:txBody>
      </p:sp>
      <p:sp>
        <p:nvSpPr>
          <p:cNvPr id="22" name="We">
            <a:extLst>
              <a:ext uri="{FF2B5EF4-FFF2-40B4-BE49-F238E27FC236}">
                <a16:creationId xmlns:a16="http://schemas.microsoft.com/office/drawing/2014/main" id="{E96C82D4-152A-4D13-94A0-3AA08F3204E2}"/>
              </a:ext>
            </a:extLst>
          </p:cNvPr>
          <p:cNvSpPr txBox="1"/>
          <p:nvPr/>
        </p:nvSpPr>
        <p:spPr>
          <a:xfrm>
            <a:off x="7111679" y="4370797"/>
            <a:ext cx="858393"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we</a:t>
            </a:r>
          </a:p>
        </p:txBody>
      </p:sp>
      <p:sp>
        <p:nvSpPr>
          <p:cNvPr id="23" name="It">
            <a:extLst>
              <a:ext uri="{FF2B5EF4-FFF2-40B4-BE49-F238E27FC236}">
                <a16:creationId xmlns:a16="http://schemas.microsoft.com/office/drawing/2014/main" id="{C6A0F6B4-549E-4E50-A4FD-4E257E4376DA}"/>
              </a:ext>
            </a:extLst>
          </p:cNvPr>
          <p:cNvSpPr txBox="1"/>
          <p:nvPr/>
        </p:nvSpPr>
        <p:spPr>
          <a:xfrm>
            <a:off x="7218414" y="2734336"/>
            <a:ext cx="644923"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it</a:t>
            </a:r>
          </a:p>
        </p:txBody>
      </p:sp>
      <p:sp>
        <p:nvSpPr>
          <p:cNvPr id="24" name="She">
            <a:extLst>
              <a:ext uri="{FF2B5EF4-FFF2-40B4-BE49-F238E27FC236}">
                <a16:creationId xmlns:a16="http://schemas.microsoft.com/office/drawing/2014/main" id="{C794326B-222F-4751-8585-4194C9758448}"/>
              </a:ext>
            </a:extLst>
          </p:cNvPr>
          <p:cNvSpPr txBox="1"/>
          <p:nvPr/>
        </p:nvSpPr>
        <p:spPr>
          <a:xfrm>
            <a:off x="7111679" y="2191722"/>
            <a:ext cx="858393" cy="377851"/>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she</a:t>
            </a:r>
          </a:p>
        </p:txBody>
      </p:sp>
      <p:sp>
        <p:nvSpPr>
          <p:cNvPr id="31" name="My2">
            <a:extLst>
              <a:ext uri="{FF2B5EF4-FFF2-40B4-BE49-F238E27FC236}">
                <a16:creationId xmlns:a16="http://schemas.microsoft.com/office/drawing/2014/main" id="{1C8CBD24-7C6C-4F92-9C6A-BC19B3E4A2E8}"/>
              </a:ext>
            </a:extLst>
          </p:cNvPr>
          <p:cNvSpPr txBox="1"/>
          <p:nvPr/>
        </p:nvSpPr>
        <p:spPr>
          <a:xfrm>
            <a:off x="3889236" y="2191722"/>
            <a:ext cx="1712626" cy="377851"/>
          </a:xfrm>
          <a:prstGeom prst="rect">
            <a:avLst/>
          </a:prstGeom>
          <a:solidFill>
            <a:srgbClr val="FBE9F3"/>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My friends</a:t>
            </a:r>
          </a:p>
        </p:txBody>
      </p:sp>
      <p:sp>
        <p:nvSpPr>
          <p:cNvPr id="32" name="They2">
            <a:extLst>
              <a:ext uri="{FF2B5EF4-FFF2-40B4-BE49-F238E27FC236}">
                <a16:creationId xmlns:a16="http://schemas.microsoft.com/office/drawing/2014/main" id="{48B62939-C547-46E6-8D43-8818F3970D8B}"/>
              </a:ext>
            </a:extLst>
          </p:cNvPr>
          <p:cNvSpPr txBox="1"/>
          <p:nvPr/>
        </p:nvSpPr>
        <p:spPr>
          <a:xfrm>
            <a:off x="7150697" y="3821262"/>
            <a:ext cx="780357" cy="377851"/>
          </a:xfrm>
          <a:prstGeom prst="rect">
            <a:avLst/>
          </a:prstGeom>
          <a:solidFill>
            <a:srgbClr val="FBE9F3"/>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they</a:t>
            </a:r>
          </a:p>
        </p:txBody>
      </p:sp>
      <p:sp>
        <p:nvSpPr>
          <p:cNvPr id="33" name="A car2">
            <a:extLst>
              <a:ext uri="{FF2B5EF4-FFF2-40B4-BE49-F238E27FC236}">
                <a16:creationId xmlns:a16="http://schemas.microsoft.com/office/drawing/2014/main" id="{1DE1B3E0-9FF5-431D-99DB-00BBEFDF0110}"/>
              </a:ext>
            </a:extLst>
          </p:cNvPr>
          <p:cNvSpPr txBox="1"/>
          <p:nvPr/>
        </p:nvSpPr>
        <p:spPr>
          <a:xfrm>
            <a:off x="4213846" y="4370797"/>
            <a:ext cx="1063406" cy="377851"/>
          </a:xfrm>
          <a:prstGeom prst="rect">
            <a:avLst/>
          </a:prstGeom>
          <a:solidFill>
            <a:srgbClr val="E2E2E2"/>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A car</a:t>
            </a:r>
          </a:p>
        </p:txBody>
      </p:sp>
      <p:sp>
        <p:nvSpPr>
          <p:cNvPr id="34" name="It2">
            <a:extLst>
              <a:ext uri="{FF2B5EF4-FFF2-40B4-BE49-F238E27FC236}">
                <a16:creationId xmlns:a16="http://schemas.microsoft.com/office/drawing/2014/main" id="{F2A85071-C5F6-45BB-8508-868ADE3D89CE}"/>
              </a:ext>
            </a:extLst>
          </p:cNvPr>
          <p:cNvSpPr txBox="1"/>
          <p:nvPr/>
        </p:nvSpPr>
        <p:spPr>
          <a:xfrm>
            <a:off x="7218414" y="2734336"/>
            <a:ext cx="644923" cy="377851"/>
          </a:xfrm>
          <a:prstGeom prst="rect">
            <a:avLst/>
          </a:prstGeom>
          <a:solidFill>
            <a:srgbClr val="E2E2E2"/>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it</a:t>
            </a:r>
          </a:p>
        </p:txBody>
      </p:sp>
      <p:sp>
        <p:nvSpPr>
          <p:cNvPr id="35" name="He2">
            <a:extLst>
              <a:ext uri="{FF2B5EF4-FFF2-40B4-BE49-F238E27FC236}">
                <a16:creationId xmlns:a16="http://schemas.microsoft.com/office/drawing/2014/main" id="{A7B368D1-6494-45DD-8905-B2A4F40001AD}"/>
              </a:ext>
            </a:extLst>
          </p:cNvPr>
          <p:cNvSpPr txBox="1"/>
          <p:nvPr/>
        </p:nvSpPr>
        <p:spPr>
          <a:xfrm>
            <a:off x="7111679" y="3284067"/>
            <a:ext cx="858393" cy="377851"/>
          </a:xfrm>
          <a:prstGeom prst="rect">
            <a:avLst/>
          </a:prstGeom>
          <a:solidFill>
            <a:srgbClr val="FFFFB9"/>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he</a:t>
            </a:r>
          </a:p>
        </p:txBody>
      </p:sp>
      <p:sp>
        <p:nvSpPr>
          <p:cNvPr id="36" name="Amit2">
            <a:extLst>
              <a:ext uri="{FF2B5EF4-FFF2-40B4-BE49-F238E27FC236}">
                <a16:creationId xmlns:a16="http://schemas.microsoft.com/office/drawing/2014/main" id="{E598C13A-73F8-4BA6-993C-585A6D6EADDC}"/>
              </a:ext>
            </a:extLst>
          </p:cNvPr>
          <p:cNvSpPr txBox="1"/>
          <p:nvPr/>
        </p:nvSpPr>
        <p:spPr>
          <a:xfrm>
            <a:off x="4306125" y="3821262"/>
            <a:ext cx="878848" cy="377851"/>
          </a:xfrm>
          <a:prstGeom prst="rect">
            <a:avLst/>
          </a:prstGeom>
          <a:solidFill>
            <a:srgbClr val="FFFFB9"/>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Amit</a:t>
            </a:r>
          </a:p>
        </p:txBody>
      </p:sp>
      <p:sp>
        <p:nvSpPr>
          <p:cNvPr id="37" name="Girl2">
            <a:extLst>
              <a:ext uri="{FF2B5EF4-FFF2-40B4-BE49-F238E27FC236}">
                <a16:creationId xmlns:a16="http://schemas.microsoft.com/office/drawing/2014/main" id="{AA2B3836-071F-4F7D-A16D-3480B1604BEB}"/>
              </a:ext>
            </a:extLst>
          </p:cNvPr>
          <p:cNvSpPr txBox="1"/>
          <p:nvPr/>
        </p:nvSpPr>
        <p:spPr>
          <a:xfrm>
            <a:off x="4102188" y="2733234"/>
            <a:ext cx="1286722" cy="377851"/>
          </a:xfrm>
          <a:prstGeom prst="rect">
            <a:avLst/>
          </a:prstGeom>
          <a:solidFill>
            <a:srgbClr val="FFEFBD"/>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The girl</a:t>
            </a:r>
          </a:p>
        </p:txBody>
      </p:sp>
      <p:sp>
        <p:nvSpPr>
          <p:cNvPr id="38" name="She2">
            <a:extLst>
              <a:ext uri="{FF2B5EF4-FFF2-40B4-BE49-F238E27FC236}">
                <a16:creationId xmlns:a16="http://schemas.microsoft.com/office/drawing/2014/main" id="{1AF42A3A-0934-436E-90D1-68D6992DA645}"/>
              </a:ext>
            </a:extLst>
          </p:cNvPr>
          <p:cNvSpPr txBox="1"/>
          <p:nvPr/>
        </p:nvSpPr>
        <p:spPr>
          <a:xfrm>
            <a:off x="7111679" y="2191722"/>
            <a:ext cx="858393" cy="377851"/>
          </a:xfrm>
          <a:prstGeom prst="rect">
            <a:avLst/>
          </a:prstGeom>
          <a:solidFill>
            <a:srgbClr val="FFEFBD"/>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she</a:t>
            </a:r>
          </a:p>
        </p:txBody>
      </p:sp>
      <p:sp>
        <p:nvSpPr>
          <p:cNvPr id="39" name="You2">
            <a:extLst>
              <a:ext uri="{FF2B5EF4-FFF2-40B4-BE49-F238E27FC236}">
                <a16:creationId xmlns:a16="http://schemas.microsoft.com/office/drawing/2014/main" id="{4CB1D41D-2113-4A48-BEE8-BC378C8E163D}"/>
              </a:ext>
            </a:extLst>
          </p:cNvPr>
          <p:cNvSpPr txBox="1"/>
          <p:nvPr/>
        </p:nvSpPr>
        <p:spPr>
          <a:xfrm>
            <a:off x="3967083" y="3284067"/>
            <a:ext cx="1556933" cy="377851"/>
          </a:xfrm>
          <a:prstGeom prst="rect">
            <a:avLst/>
          </a:prstGeom>
          <a:solidFill>
            <a:srgbClr val="E1F7FF"/>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You and I</a:t>
            </a:r>
          </a:p>
        </p:txBody>
      </p:sp>
      <p:sp>
        <p:nvSpPr>
          <p:cNvPr id="40" name="We2">
            <a:extLst>
              <a:ext uri="{FF2B5EF4-FFF2-40B4-BE49-F238E27FC236}">
                <a16:creationId xmlns:a16="http://schemas.microsoft.com/office/drawing/2014/main" id="{7FC35043-C267-4FAC-A4EF-98B1DA4CE801}"/>
              </a:ext>
            </a:extLst>
          </p:cNvPr>
          <p:cNvSpPr txBox="1"/>
          <p:nvPr/>
        </p:nvSpPr>
        <p:spPr>
          <a:xfrm>
            <a:off x="7111679" y="4370797"/>
            <a:ext cx="858393" cy="377851"/>
          </a:xfrm>
          <a:prstGeom prst="rect">
            <a:avLst/>
          </a:prstGeom>
          <a:solidFill>
            <a:srgbClr val="E1F7FF"/>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we</a:t>
            </a:r>
          </a:p>
        </p:txBody>
      </p:sp>
    </p:spTree>
    <p:extLst>
      <p:ext uri="{BB962C8B-B14F-4D97-AF65-F5344CB8AC3E}">
        <p14:creationId xmlns:p14="http://schemas.microsoft.com/office/powerpoint/2010/main" val="21469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hidden"/>
                                      </p:to>
                                    </p:set>
                                  </p:childTnLst>
                                </p:cTn>
                              </p:par>
                              <p:par>
                                <p:cTn id="18" presetID="12" presetClass="exit" presetSubtype="4" fill="hold" nodeType="withEffect">
                                  <p:stCondLst>
                                    <p:cond delay="0"/>
                                  </p:stCondLst>
                                  <p:childTnLst>
                                    <p:anim calcmode="lin" valueType="num">
                                      <p:cBhvr additive="base">
                                        <p:cTn id="19" dur="500"/>
                                        <p:tgtEl>
                                          <p:spTgt spid="10"/>
                                        </p:tgtEl>
                                        <p:attrNameLst>
                                          <p:attrName>ppt_y</p:attrName>
                                        </p:attrNameLst>
                                      </p:cBhvr>
                                      <p:tavLst>
                                        <p:tav tm="0">
                                          <p:val>
                                            <p:strVal val="#ppt_y"/>
                                          </p:val>
                                        </p:tav>
                                        <p:tav tm="100000">
                                          <p:val>
                                            <p:strVal val="#ppt_y+#ppt_h*1.125000"/>
                                          </p:val>
                                        </p:tav>
                                      </p:tavLst>
                                    </p:anim>
                                    <p:animEffect transition="out" filter="wipe(down)">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2" presetClass="exit" presetSubtype="4" fill="hold" nodeType="withEffect">
                                  <p:stCondLst>
                                    <p:cond delay="0"/>
                                  </p:stCondLst>
                                  <p:childTnLst>
                                    <p:anim calcmode="lin" valueType="num">
                                      <p:cBhvr additive="base">
                                        <p:cTn id="37" dur="500"/>
                                        <p:tgtEl>
                                          <p:spTgt spid="11"/>
                                        </p:tgtEl>
                                        <p:attrNameLst>
                                          <p:attrName>ppt_y</p:attrName>
                                        </p:attrNameLst>
                                      </p:cBhvr>
                                      <p:tavLst>
                                        <p:tav tm="0">
                                          <p:val>
                                            <p:strVal val="#ppt_y"/>
                                          </p:val>
                                        </p:tav>
                                        <p:tav tm="100000">
                                          <p:val>
                                            <p:strVal val="#ppt_y+#ppt_h*1.125000"/>
                                          </p:val>
                                        </p:tav>
                                      </p:tavLst>
                                    </p:anim>
                                    <p:animEffect transition="out" filter="wipe(down)">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xit"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12" presetClass="exit" presetSubtype="4" fill="hold" nodeType="withEffect">
                                  <p:stCondLst>
                                    <p:cond delay="0"/>
                                  </p:stCondLst>
                                  <p:childTnLst>
                                    <p:anim calcmode="lin" valueType="num">
                                      <p:cBhvr additive="base">
                                        <p:cTn id="55" dur="500"/>
                                        <p:tgtEl>
                                          <p:spTgt spid="12"/>
                                        </p:tgtEl>
                                        <p:attrNameLst>
                                          <p:attrName>ppt_y</p:attrName>
                                        </p:attrNameLst>
                                      </p:cBhvr>
                                      <p:tavLst>
                                        <p:tav tm="0">
                                          <p:val>
                                            <p:strVal val="#ppt_y"/>
                                          </p:val>
                                        </p:tav>
                                        <p:tav tm="100000">
                                          <p:val>
                                            <p:strVal val="#ppt_y+#ppt_h*1.125000"/>
                                          </p:val>
                                        </p:tav>
                                      </p:tavLst>
                                    </p:anim>
                                    <p:animEffect transition="out" filter="wipe(down)">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xit"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hidden"/>
                                      </p:to>
                                    </p:set>
                                  </p:childTnLst>
                                </p:cTn>
                              </p:par>
                              <p:par>
                                <p:cTn id="72" presetID="12" presetClass="exit" presetSubtype="4" fill="hold" nodeType="withEffect">
                                  <p:stCondLst>
                                    <p:cond delay="0"/>
                                  </p:stCondLst>
                                  <p:childTnLst>
                                    <p:anim calcmode="lin" valueType="num">
                                      <p:cBhvr additive="base">
                                        <p:cTn id="73" dur="500"/>
                                        <p:tgtEl>
                                          <p:spTgt spid="13"/>
                                        </p:tgtEl>
                                        <p:attrNameLst>
                                          <p:attrName>ppt_y</p:attrName>
                                        </p:attrNameLst>
                                      </p:cBhvr>
                                      <p:tavLst>
                                        <p:tav tm="0">
                                          <p:val>
                                            <p:strVal val="#ppt_y"/>
                                          </p:val>
                                        </p:tav>
                                        <p:tav tm="100000">
                                          <p:val>
                                            <p:strVal val="#ppt_y+#ppt_h*1.125000"/>
                                          </p:val>
                                        </p:tav>
                                      </p:tavLst>
                                    </p:anim>
                                    <p:animEffect transition="out" filter="wipe(down)">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xit" presetSubtype="4" fill="hold" nodeType="clickEffect">
                                  <p:stCondLst>
                                    <p:cond delay="0"/>
                                  </p:stCondLst>
                                  <p:childTnLst>
                                    <p:anim calcmode="lin" valueType="num">
                                      <p:cBhvr additive="base">
                                        <p:cTn id="83" dur="500"/>
                                        <p:tgtEl>
                                          <p:spTgt spid="14"/>
                                        </p:tgtEl>
                                        <p:attrNameLst>
                                          <p:attrName>ppt_y</p:attrName>
                                        </p:attrNameLst>
                                      </p:cBhvr>
                                      <p:tavLst>
                                        <p:tav tm="0">
                                          <p:val>
                                            <p:strVal val="#ppt_y"/>
                                          </p:val>
                                        </p:tav>
                                        <p:tav tm="100000">
                                          <p:val>
                                            <p:strVal val="#ppt_y+#ppt_h*1.125000"/>
                                          </p:val>
                                        </p:tav>
                                      </p:tavLst>
                                    </p:anim>
                                    <p:animEffect transition="out" filter="wipe(down)">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childTnLst>
                                </p:cTn>
                              </p:par>
                              <p:par>
                                <p:cTn id="90" presetID="1" presetClass="exit"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title"/>
          </p:nvPr>
        </p:nvSpPr>
        <p:spPr>
          <a:xfrm>
            <a:off x="2273572" y="71414"/>
            <a:ext cx="7682997" cy="654032"/>
          </a:xfrm>
          <a:prstGeom prst="rect">
            <a:avLst/>
          </a:prstGeom>
          <a:solidFill>
            <a:srgbClr val="FFE07D"/>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Fill in the Blanks</a:t>
            </a:r>
            <a:endParaRPr u="sng" dirty="0"/>
          </a:p>
        </p:txBody>
      </p:sp>
      <p:sp>
        <p:nvSpPr>
          <p:cNvPr id="56" name="Google Shape;56;p3"/>
          <p:cNvSpPr txBox="1">
            <a:spLocks noGrp="1"/>
          </p:cNvSpPr>
          <p:nvPr>
            <p:ph type="body" idx="1"/>
          </p:nvPr>
        </p:nvSpPr>
        <p:spPr>
          <a:xfrm>
            <a:off x="636690" y="1104302"/>
            <a:ext cx="10956759" cy="1031311"/>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IN" i="1" dirty="0"/>
              <a:t>Select the correct pronoun given in bracket and fill in the blanks: </a:t>
            </a:r>
            <a:r>
              <a:rPr lang="en-IN" dirty="0"/>
              <a:t>(</a:t>
            </a:r>
            <a:r>
              <a:rPr lang="en-IN" i="1" dirty="0">
                <a:solidFill>
                  <a:srgbClr val="C00000"/>
                </a:solidFill>
              </a:rPr>
              <a:t>he, it, their, they, she, mine, both</a:t>
            </a:r>
            <a:r>
              <a:rPr lang="en-IN" dirty="0"/>
              <a:t>)</a:t>
            </a:r>
            <a:endParaRPr dirty="0"/>
          </a:p>
        </p:txBody>
      </p:sp>
      <p:sp>
        <p:nvSpPr>
          <p:cNvPr id="57" name="Google Shape;57;p3"/>
          <p:cNvSpPr txBox="1"/>
          <p:nvPr/>
        </p:nvSpPr>
        <p:spPr>
          <a:xfrm>
            <a:off x="1082772" y="2328488"/>
            <a:ext cx="10075082" cy="299246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chemeClr val="dk1"/>
              </a:buClr>
              <a:buSzPts val="3200"/>
              <a:buFont typeface="Arial"/>
              <a:buAutoNum type="arabicPeriod"/>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Ram</a:t>
            </a:r>
            <a:r>
              <a:rPr lang="en-IN" sz="2800" dirty="0">
                <a:solidFill>
                  <a:schemeClr val="dk1"/>
                </a:solidFill>
                <a:latin typeface="Calibri" panose="020F0502020204030204" pitchFamily="34" charset="0"/>
                <a:ea typeface="Calibri"/>
                <a:cs typeface="Calibri" panose="020F0502020204030204" pitchFamily="34" charset="0"/>
                <a:sym typeface="Calibri"/>
              </a:rPr>
              <a:t> and </a:t>
            </a:r>
            <a:r>
              <a:rPr lang="en-IN" sz="28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S</a:t>
            </a:r>
            <a:r>
              <a:rPr lang="en-IN" sz="2800" dirty="0" err="1">
                <a:solidFill>
                  <a:schemeClr val="dk1"/>
                </a:solidFill>
                <a:latin typeface="Calibri" panose="020F0502020204030204" pitchFamily="34" charset="0"/>
                <a:ea typeface="Calibri"/>
                <a:cs typeface="Calibri" panose="020F0502020204030204" pitchFamily="34" charset="0"/>
                <a:sym typeface="Calibri"/>
              </a:rPr>
              <a:t>hyam</a:t>
            </a: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 said ______ must go to school on Friday.</a:t>
            </a:r>
            <a:endParaRPr sz="2800" dirty="0">
              <a:latin typeface="Calibri" panose="020F0502020204030204" pitchFamily="34" charset="0"/>
              <a:cs typeface="Calibri" panose="020F0502020204030204" pitchFamily="34" charset="0"/>
            </a:endParaRPr>
          </a:p>
          <a:p>
            <a:pPr marL="514350" marR="0" lvl="0" indent="-514350" algn="l" rtl="0">
              <a:lnSpc>
                <a:spcPct val="150000"/>
              </a:lnSpc>
              <a:spcBef>
                <a:spcPts val="640"/>
              </a:spcBef>
              <a:spcAft>
                <a:spcPts val="0"/>
              </a:spcAft>
              <a:buClr>
                <a:schemeClr val="dk1"/>
              </a:buClr>
              <a:buSzPts val="3200"/>
              <a:buFont typeface="Arial"/>
              <a:buAutoNum type="arabicPeriod"/>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Arvind thought that ______ could stay at home today.</a:t>
            </a:r>
            <a:endParaRPr sz="2800" dirty="0">
              <a:latin typeface="Calibri" panose="020F0502020204030204" pitchFamily="34" charset="0"/>
              <a:cs typeface="Calibri" panose="020F0502020204030204" pitchFamily="34" charset="0"/>
            </a:endParaRPr>
          </a:p>
          <a:p>
            <a:pPr marL="514350" marR="0" lvl="0" indent="-514350" algn="l" rtl="0">
              <a:lnSpc>
                <a:spcPct val="150000"/>
              </a:lnSpc>
              <a:spcBef>
                <a:spcPts val="640"/>
              </a:spcBef>
              <a:spcAft>
                <a:spcPts val="0"/>
              </a:spcAft>
              <a:buClr>
                <a:schemeClr val="dk1"/>
              </a:buClr>
              <a:buSzPts val="3200"/>
              <a:buFont typeface="Arial"/>
              <a:buAutoNum type="arabicPeriod"/>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This is not your pen. It is_________.</a:t>
            </a:r>
            <a:endParaRPr sz="2800" dirty="0">
              <a:latin typeface="Calibri" panose="020F0502020204030204" pitchFamily="34" charset="0"/>
              <a:cs typeface="Calibri" panose="020F0502020204030204" pitchFamily="34" charset="0"/>
            </a:endParaRPr>
          </a:p>
          <a:p>
            <a:pPr marL="514350" marR="0" lvl="0" indent="-514350" algn="l" rtl="0">
              <a:lnSpc>
                <a:spcPct val="150000"/>
              </a:lnSpc>
              <a:spcBef>
                <a:spcPts val="640"/>
              </a:spcBef>
              <a:spcAft>
                <a:spcPts val="0"/>
              </a:spcAft>
              <a:buClr>
                <a:schemeClr val="dk1"/>
              </a:buClr>
              <a:buSzPts val="3200"/>
              <a:buFont typeface="Arial"/>
              <a:buAutoNum type="arabicPeriod"/>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Jack and Jill were fishing when _____ of them fell into the water.</a:t>
            </a:r>
            <a:endParaRPr sz="2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58" name="Google Shape;58;p3"/>
          <p:cNvPicPr preferRelativeResize="0"/>
          <p:nvPr/>
        </p:nvPicPr>
        <p:blipFill rotWithShape="1">
          <a:blip r:embed="rId3"/>
          <a:srcRect l="6270" t="33921" r="63364" b="14504"/>
          <a:stretch/>
        </p:blipFill>
        <p:spPr>
          <a:xfrm>
            <a:off x="10114209" y="2226120"/>
            <a:ext cx="1672051" cy="2171651"/>
          </a:xfrm>
          <a:prstGeom prst="rect">
            <a:avLst/>
          </a:prstGeom>
          <a:noFill/>
          <a:ln>
            <a:noFill/>
          </a:ln>
        </p:spPr>
      </p:pic>
      <p:pic>
        <p:nvPicPr>
          <p:cNvPr id="59" name="Google Shape;59;p3" descr="A picture containing text, vector graphics&#10;&#10;Description automatically generated"/>
          <p:cNvPicPr preferRelativeResize="0"/>
          <p:nvPr/>
        </p:nvPicPr>
        <p:blipFill rotWithShape="1">
          <a:blip r:embed="rId4">
            <a:alphaModFix/>
          </a:blip>
          <a:srcRect/>
          <a:stretch/>
        </p:blipFill>
        <p:spPr>
          <a:xfrm>
            <a:off x="272111" y="2542677"/>
            <a:ext cx="857311" cy="1171110"/>
          </a:xfrm>
          <a:prstGeom prst="rect">
            <a:avLst/>
          </a:prstGeom>
          <a:noFill/>
          <a:ln>
            <a:noFill/>
          </a:ln>
        </p:spPr>
      </p:pic>
      <p:pic>
        <p:nvPicPr>
          <p:cNvPr id="60" name="Google Shape;60;p3" descr="A picture containing writing implement, stationary, pen&#10;&#10;Description automatically generated"/>
          <p:cNvPicPr preferRelativeResize="0"/>
          <p:nvPr/>
        </p:nvPicPr>
        <p:blipFill rotWithShape="1">
          <a:blip r:embed="rId5">
            <a:alphaModFix/>
          </a:blip>
          <a:srcRect/>
          <a:stretch/>
        </p:blipFill>
        <p:spPr>
          <a:xfrm>
            <a:off x="44682" y="4197460"/>
            <a:ext cx="1100584" cy="849514"/>
          </a:xfrm>
          <a:prstGeom prst="rect">
            <a:avLst/>
          </a:prstGeom>
          <a:noFill/>
          <a:ln>
            <a:noFill/>
          </a:ln>
        </p:spPr>
      </p:pic>
      <p:pic>
        <p:nvPicPr>
          <p:cNvPr id="61" name="Google Shape;61;p3" descr="A picture containing text&#10;&#10;Description automatically generated"/>
          <p:cNvPicPr preferRelativeResize="0"/>
          <p:nvPr/>
        </p:nvPicPr>
        <p:blipFill rotWithShape="1">
          <a:blip r:embed="rId6">
            <a:alphaModFix/>
          </a:blip>
          <a:srcRect/>
          <a:stretch/>
        </p:blipFill>
        <p:spPr>
          <a:xfrm>
            <a:off x="5116018" y="5320956"/>
            <a:ext cx="1861115" cy="1374688"/>
          </a:xfrm>
          <a:prstGeom prst="rect">
            <a:avLst/>
          </a:prstGeom>
          <a:noFill/>
          <a:ln>
            <a:noFill/>
          </a:ln>
        </p:spPr>
      </p:pic>
      <p:sp>
        <p:nvSpPr>
          <p:cNvPr id="62" name="Google Shape;62;p3"/>
          <p:cNvSpPr txBox="1"/>
          <p:nvPr/>
        </p:nvSpPr>
        <p:spPr>
          <a:xfrm>
            <a:off x="4855253" y="2423894"/>
            <a:ext cx="936104" cy="48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0" i="1" u="none" strike="noStrike" cap="none" dirty="0">
                <a:solidFill>
                  <a:srgbClr val="C00000"/>
                </a:solidFill>
                <a:latin typeface="Calibri"/>
                <a:ea typeface="Calibri"/>
                <a:cs typeface="Calibri"/>
                <a:sym typeface="Calibri"/>
              </a:rPr>
              <a:t>they</a:t>
            </a:r>
            <a:endParaRPr dirty="0"/>
          </a:p>
        </p:txBody>
      </p:sp>
      <p:sp>
        <p:nvSpPr>
          <p:cNvPr id="63" name="Google Shape;63;p3"/>
          <p:cNvSpPr txBox="1"/>
          <p:nvPr/>
        </p:nvSpPr>
        <p:spPr>
          <a:xfrm>
            <a:off x="4835843" y="3128232"/>
            <a:ext cx="621251" cy="48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dirty="0">
                <a:solidFill>
                  <a:srgbClr val="C00000"/>
                </a:solidFill>
                <a:latin typeface="Calibri"/>
                <a:ea typeface="Calibri"/>
                <a:cs typeface="Calibri"/>
                <a:sym typeface="Calibri"/>
              </a:rPr>
              <a:t>he</a:t>
            </a:r>
            <a:endParaRPr dirty="0"/>
          </a:p>
        </p:txBody>
      </p:sp>
      <p:sp>
        <p:nvSpPr>
          <p:cNvPr id="64" name="Google Shape;64;p3"/>
          <p:cNvSpPr txBox="1"/>
          <p:nvPr/>
        </p:nvSpPr>
        <p:spPr>
          <a:xfrm>
            <a:off x="5464696" y="3872425"/>
            <a:ext cx="1050551" cy="48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dirty="0">
                <a:solidFill>
                  <a:srgbClr val="C00000"/>
                </a:solidFill>
                <a:latin typeface="Calibri"/>
                <a:ea typeface="Calibri"/>
                <a:cs typeface="Calibri"/>
                <a:sym typeface="Calibri"/>
              </a:rPr>
              <a:t>mine</a:t>
            </a:r>
            <a:endParaRPr dirty="0"/>
          </a:p>
        </p:txBody>
      </p:sp>
      <p:sp>
        <p:nvSpPr>
          <p:cNvPr id="65" name="Google Shape;65;p3"/>
          <p:cNvSpPr txBox="1"/>
          <p:nvPr/>
        </p:nvSpPr>
        <p:spPr>
          <a:xfrm>
            <a:off x="6123670" y="4562342"/>
            <a:ext cx="955045" cy="48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dirty="0">
                <a:solidFill>
                  <a:srgbClr val="C00000"/>
                </a:solidFill>
                <a:latin typeface="Calibri"/>
                <a:ea typeface="Calibri"/>
                <a:cs typeface="Calibri"/>
                <a:sym typeface="Calibri"/>
              </a:rPr>
              <a:t>both</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4"/>
          <p:cNvSpPr txBox="1">
            <a:spLocks noGrp="1"/>
          </p:cNvSpPr>
          <p:nvPr>
            <p:ph type="body" idx="1"/>
          </p:nvPr>
        </p:nvSpPr>
        <p:spPr>
          <a:xfrm>
            <a:off x="636690" y="1104302"/>
            <a:ext cx="10956759" cy="1031311"/>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IN" i="1" dirty="0"/>
              <a:t>Select the correct pronoun given in bracket and fill in the blanks: </a:t>
            </a:r>
            <a:r>
              <a:rPr lang="en-IN" dirty="0"/>
              <a:t>(</a:t>
            </a:r>
            <a:r>
              <a:rPr lang="en-IN" i="1" dirty="0">
                <a:solidFill>
                  <a:srgbClr val="C00000"/>
                </a:solidFill>
              </a:rPr>
              <a:t>he, it, their, they, she, mine, both</a:t>
            </a:r>
            <a:r>
              <a:rPr lang="en-IN" dirty="0"/>
              <a:t>)</a:t>
            </a:r>
            <a:endParaRPr dirty="0"/>
          </a:p>
        </p:txBody>
      </p:sp>
      <p:sp>
        <p:nvSpPr>
          <p:cNvPr id="73" name="Google Shape;73;p4"/>
          <p:cNvSpPr txBox="1"/>
          <p:nvPr/>
        </p:nvSpPr>
        <p:spPr>
          <a:xfrm>
            <a:off x="888875" y="2493130"/>
            <a:ext cx="10454043" cy="229658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chemeClr val="dk1"/>
              </a:buClr>
              <a:buSzPts val="3200"/>
              <a:buFont typeface="Calibri"/>
              <a:buAutoNum type="arabicPeriod" startAt="5"/>
            </a:pPr>
            <a:r>
              <a:rPr lang="en-IN" sz="2800" dirty="0">
                <a:solidFill>
                  <a:schemeClr val="dk1"/>
                </a:solidFill>
                <a:latin typeface="Calibri" panose="020F0502020204030204" pitchFamily="34" charset="0"/>
                <a:ea typeface="Calibri"/>
                <a:cs typeface="Calibri" panose="020F0502020204030204" pitchFamily="34" charset="0"/>
                <a:sym typeface="Calibri"/>
              </a:rPr>
              <a:t>The cat was sick, and ______ could not play.</a:t>
            </a:r>
            <a:endParaRPr sz="2800" dirty="0">
              <a:latin typeface="Calibri" panose="020F0502020204030204" pitchFamily="34" charset="0"/>
              <a:cs typeface="Calibri" panose="020F0502020204030204" pitchFamily="34" charset="0"/>
            </a:endParaRPr>
          </a:p>
          <a:p>
            <a:pPr marL="514350" marR="0" lvl="0" indent="-514350" algn="l" rtl="0">
              <a:lnSpc>
                <a:spcPct val="150000"/>
              </a:lnSpc>
              <a:spcBef>
                <a:spcPts val="640"/>
              </a:spcBef>
              <a:spcAft>
                <a:spcPts val="0"/>
              </a:spcAft>
              <a:buClr>
                <a:schemeClr val="dk1"/>
              </a:buClr>
              <a:buSzPts val="3200"/>
              <a:buFont typeface="Calibri"/>
              <a:buAutoNum type="arabicPeriod" startAt="5"/>
            </a:pPr>
            <a:r>
              <a:rPr lang="en-IN" sz="2800" dirty="0">
                <a:solidFill>
                  <a:schemeClr val="dk1"/>
                </a:solidFill>
                <a:latin typeface="Calibri" panose="020F0502020204030204" pitchFamily="34" charset="0"/>
                <a:ea typeface="Calibri"/>
                <a:cs typeface="Calibri" panose="020F0502020204030204" pitchFamily="34" charset="0"/>
                <a:sym typeface="Calibri"/>
              </a:rPr>
              <a:t>Ajay and Anil were friends. ______ parents were also good friends.</a:t>
            </a:r>
            <a:endParaRPr sz="2800" dirty="0">
              <a:latin typeface="Calibri" panose="020F0502020204030204" pitchFamily="34" charset="0"/>
              <a:cs typeface="Calibri" panose="020F0502020204030204" pitchFamily="34" charset="0"/>
            </a:endParaRPr>
          </a:p>
          <a:p>
            <a:pPr marL="514350" marR="0" lvl="0" indent="-514350" algn="l" rtl="0">
              <a:lnSpc>
                <a:spcPct val="150000"/>
              </a:lnSpc>
              <a:spcBef>
                <a:spcPts val="640"/>
              </a:spcBef>
              <a:spcAft>
                <a:spcPts val="0"/>
              </a:spcAft>
              <a:buClr>
                <a:schemeClr val="dk1"/>
              </a:buClr>
              <a:buSzPts val="3200"/>
              <a:buFont typeface="Calibri"/>
              <a:buAutoNum type="arabicPeriod" startAt="7"/>
            </a:pPr>
            <a:r>
              <a:rPr lang="en-IN" sz="2800" dirty="0">
                <a:solidFill>
                  <a:schemeClr val="dk1"/>
                </a:solidFill>
                <a:latin typeface="Calibri" panose="020F0502020204030204" pitchFamily="34" charset="0"/>
                <a:ea typeface="Calibri"/>
                <a:cs typeface="Calibri" panose="020F0502020204030204" pitchFamily="34" charset="0"/>
                <a:sym typeface="Calibri"/>
              </a:rPr>
              <a:t>Mala studies in my school. ______ is my sister’s friend.</a:t>
            </a:r>
            <a:endParaRPr sz="2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74" name="Google Shape;74;p4"/>
          <p:cNvSpPr txBox="1"/>
          <p:nvPr/>
        </p:nvSpPr>
        <p:spPr>
          <a:xfrm>
            <a:off x="5539175" y="3301391"/>
            <a:ext cx="1080120" cy="48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dirty="0">
                <a:solidFill>
                  <a:srgbClr val="C00000"/>
                </a:solidFill>
                <a:latin typeface="Calibri"/>
                <a:ea typeface="Calibri"/>
                <a:cs typeface="Calibri"/>
                <a:sym typeface="Calibri"/>
              </a:rPr>
              <a:t>Their</a:t>
            </a:r>
            <a:endParaRPr dirty="0"/>
          </a:p>
        </p:txBody>
      </p:sp>
      <p:sp>
        <p:nvSpPr>
          <p:cNvPr id="75" name="Google Shape;75;p4"/>
          <p:cNvSpPr txBox="1"/>
          <p:nvPr/>
        </p:nvSpPr>
        <p:spPr>
          <a:xfrm>
            <a:off x="4910320" y="2578439"/>
            <a:ext cx="44711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dirty="0">
                <a:solidFill>
                  <a:srgbClr val="C00000"/>
                </a:solidFill>
                <a:latin typeface="Calibri"/>
                <a:ea typeface="Calibri"/>
                <a:cs typeface="Calibri"/>
                <a:sym typeface="Calibri"/>
              </a:rPr>
              <a:t>it</a:t>
            </a:r>
            <a:endParaRPr dirty="0"/>
          </a:p>
        </p:txBody>
      </p:sp>
      <p:sp>
        <p:nvSpPr>
          <p:cNvPr id="76" name="Google Shape;76;p4"/>
          <p:cNvSpPr txBox="1"/>
          <p:nvPr/>
        </p:nvSpPr>
        <p:spPr>
          <a:xfrm>
            <a:off x="5526846" y="4021033"/>
            <a:ext cx="857186" cy="48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dirty="0">
                <a:solidFill>
                  <a:srgbClr val="C00000"/>
                </a:solidFill>
                <a:latin typeface="Calibri"/>
                <a:ea typeface="Calibri"/>
                <a:cs typeface="Calibri"/>
                <a:sym typeface="Calibri"/>
              </a:rPr>
              <a:t>She</a:t>
            </a:r>
            <a:endParaRPr dirty="0"/>
          </a:p>
        </p:txBody>
      </p:sp>
      <p:pic>
        <p:nvPicPr>
          <p:cNvPr id="77" name="Google Shape;77;p4" descr="A picture containing shape&#10;&#10;Description automatically generated"/>
          <p:cNvPicPr preferRelativeResize="0"/>
          <p:nvPr/>
        </p:nvPicPr>
        <p:blipFill rotWithShape="1">
          <a:blip r:embed="rId3">
            <a:alphaModFix/>
          </a:blip>
          <a:srcRect/>
          <a:stretch/>
        </p:blipFill>
        <p:spPr>
          <a:xfrm>
            <a:off x="8009486" y="2228898"/>
            <a:ext cx="964389" cy="1205486"/>
          </a:xfrm>
          <a:prstGeom prst="rect">
            <a:avLst/>
          </a:prstGeom>
          <a:noFill/>
          <a:ln>
            <a:noFill/>
          </a:ln>
        </p:spPr>
      </p:pic>
      <p:pic>
        <p:nvPicPr>
          <p:cNvPr id="79" name="Google Shape;79;p4" descr="A picture containing text, vector graphics&#10;&#10;Description automatically generated"/>
          <p:cNvPicPr preferRelativeResize="0"/>
          <p:nvPr/>
        </p:nvPicPr>
        <p:blipFill rotWithShape="1">
          <a:blip r:embed="rId4">
            <a:alphaModFix/>
          </a:blip>
          <a:srcRect/>
          <a:stretch/>
        </p:blipFill>
        <p:spPr>
          <a:xfrm>
            <a:off x="7779197" y="4874908"/>
            <a:ext cx="2322645" cy="1840959"/>
          </a:xfrm>
          <a:prstGeom prst="rect">
            <a:avLst/>
          </a:prstGeom>
          <a:noFill/>
          <a:ln>
            <a:noFill/>
          </a:ln>
        </p:spPr>
      </p:pic>
      <p:sp>
        <p:nvSpPr>
          <p:cNvPr id="13" name="Google Shape;55;p3">
            <a:extLst>
              <a:ext uri="{FF2B5EF4-FFF2-40B4-BE49-F238E27FC236}">
                <a16:creationId xmlns:a16="http://schemas.microsoft.com/office/drawing/2014/main" id="{1BBD0794-C534-4B51-8DDA-C1FE5012B7CD}"/>
              </a:ext>
            </a:extLst>
          </p:cNvPr>
          <p:cNvSpPr txBox="1">
            <a:spLocks noGrp="1"/>
          </p:cNvSpPr>
          <p:nvPr>
            <p:ph type="title"/>
          </p:nvPr>
        </p:nvSpPr>
        <p:spPr>
          <a:xfrm>
            <a:off x="2273572" y="71414"/>
            <a:ext cx="7682997" cy="654032"/>
          </a:xfrm>
          <a:prstGeom prst="rect">
            <a:avLst/>
          </a:prstGeom>
          <a:solidFill>
            <a:srgbClr val="FFE07D"/>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Fill in the Blanks</a:t>
            </a:r>
            <a:endParaRPr u="sng" dirty="0"/>
          </a:p>
        </p:txBody>
      </p:sp>
      <p:grpSp>
        <p:nvGrpSpPr>
          <p:cNvPr id="2" name="Group 1">
            <a:extLst>
              <a:ext uri="{FF2B5EF4-FFF2-40B4-BE49-F238E27FC236}">
                <a16:creationId xmlns:a16="http://schemas.microsoft.com/office/drawing/2014/main" id="{79C216C8-A45A-4563-BC2E-E89E48AD02DE}"/>
              </a:ext>
            </a:extLst>
          </p:cNvPr>
          <p:cNvGrpSpPr/>
          <p:nvPr/>
        </p:nvGrpSpPr>
        <p:grpSpPr>
          <a:xfrm>
            <a:off x="981443" y="4805989"/>
            <a:ext cx="2375293" cy="1673599"/>
            <a:chOff x="1089411" y="4744081"/>
            <a:chExt cx="2159357" cy="1840959"/>
          </a:xfrm>
        </p:grpSpPr>
        <p:pic>
          <p:nvPicPr>
            <p:cNvPr id="78" name="Google Shape;78;p4" descr="A group of people dancing&#10;&#10;Description automatically generated with low confidence"/>
            <p:cNvPicPr preferRelativeResize="0"/>
            <p:nvPr/>
          </p:nvPicPr>
          <p:blipFill rotWithShape="1">
            <a:blip r:embed="rId5">
              <a:alphaModFix/>
            </a:blip>
            <a:srcRect t="-1" r="41553" b="-3655"/>
            <a:stretch/>
          </p:blipFill>
          <p:spPr>
            <a:xfrm>
              <a:off x="1089411" y="4744081"/>
              <a:ext cx="1381646" cy="1840959"/>
            </a:xfrm>
            <a:prstGeom prst="rect">
              <a:avLst/>
            </a:prstGeom>
            <a:noFill/>
            <a:ln>
              <a:noFill/>
            </a:ln>
          </p:spPr>
        </p:pic>
        <p:pic>
          <p:nvPicPr>
            <p:cNvPr id="11" name="Google Shape;78;p4" descr="A group of people dancing&#10;&#10;Description automatically generated with low confidence">
              <a:extLst>
                <a:ext uri="{FF2B5EF4-FFF2-40B4-BE49-F238E27FC236}">
                  <a16:creationId xmlns:a16="http://schemas.microsoft.com/office/drawing/2014/main" id="{9B3C3FF9-6143-40FE-BE4E-755FB36AEFC9}"/>
                </a:ext>
              </a:extLst>
            </p:cNvPr>
            <p:cNvPicPr preferRelativeResize="0"/>
            <p:nvPr/>
          </p:nvPicPr>
          <p:blipFill rotWithShape="1">
            <a:blip r:embed="rId5">
              <a:alphaModFix/>
            </a:blip>
            <a:srcRect l="58907" r="1747" b="56365"/>
            <a:stretch/>
          </p:blipFill>
          <p:spPr>
            <a:xfrm>
              <a:off x="2318656" y="4744081"/>
              <a:ext cx="930112" cy="77497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1466857" y="71414"/>
            <a:ext cx="9296427" cy="654032"/>
          </a:xfrm>
          <a:prstGeom prst="rect">
            <a:avLst/>
          </a:prstGeom>
          <a:solidFill>
            <a:srgbClr val="FFE07D"/>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Rewrite the Following</a:t>
            </a:r>
            <a:endParaRPr u="sng" dirty="0"/>
          </a:p>
        </p:txBody>
      </p:sp>
      <p:sp>
        <p:nvSpPr>
          <p:cNvPr id="86" name="Google Shape;86;p5"/>
          <p:cNvSpPr txBox="1">
            <a:spLocks noGrp="1"/>
          </p:cNvSpPr>
          <p:nvPr>
            <p:ph type="body" idx="1"/>
          </p:nvPr>
        </p:nvSpPr>
        <p:spPr>
          <a:xfrm>
            <a:off x="1604818" y="789907"/>
            <a:ext cx="8984058" cy="102971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None/>
            </a:pPr>
            <a:r>
              <a:rPr lang="en-IN" i="1" dirty="0"/>
              <a:t>Rewrite the following sentences using appropriate pronouns in place of the underlined nouns: </a:t>
            </a:r>
            <a:endParaRPr i="1" dirty="0"/>
          </a:p>
        </p:txBody>
      </p:sp>
      <p:sp>
        <p:nvSpPr>
          <p:cNvPr id="87" name="Google Shape;87;p5"/>
          <p:cNvSpPr txBox="1"/>
          <p:nvPr/>
        </p:nvSpPr>
        <p:spPr>
          <a:xfrm>
            <a:off x="876268" y="2043162"/>
            <a:ext cx="10441160" cy="3888432"/>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3200"/>
              <a:buFont typeface="+mj-lt"/>
              <a:buAutoNum type="alphaLcParenR"/>
            </a:pPr>
            <a:r>
              <a:rPr lang="en-US" sz="2800" u="sng" dirty="0">
                <a:solidFill>
                  <a:schemeClr val="dk1"/>
                </a:solidFill>
                <a:latin typeface="Calibri" panose="020F0502020204030204" pitchFamily="34" charset="0"/>
                <a:ea typeface="Calibri"/>
                <a:cs typeface="Calibri" panose="020F0502020204030204" pitchFamily="34" charset="0"/>
                <a:sym typeface="Calibri"/>
              </a:rPr>
              <a:t>Mala</a:t>
            </a:r>
            <a:r>
              <a:rPr lang="en-US" sz="2800" dirty="0">
                <a:solidFill>
                  <a:schemeClr val="dk1"/>
                </a:solidFill>
                <a:latin typeface="Calibri" panose="020F0502020204030204" pitchFamily="34" charset="0"/>
                <a:ea typeface="Calibri"/>
                <a:cs typeface="Calibri" panose="020F0502020204030204" pitchFamily="34" charset="0"/>
                <a:sym typeface="Calibri"/>
              </a:rPr>
              <a:t> is having an English test tomorrow.</a:t>
            </a:r>
            <a:endParaRPr lang="en-US" sz="2800" dirty="0">
              <a:latin typeface="Calibri" panose="020F0502020204030204" pitchFamily="34" charset="0"/>
              <a:cs typeface="Calibri" panose="020F0502020204030204" pitchFamily="34" charset="0"/>
            </a:endParaRPr>
          </a:p>
          <a:p>
            <a:pPr marL="0" marR="0" lvl="0" indent="0" algn="l" rtl="0">
              <a:lnSpc>
                <a:spcPct val="100000"/>
              </a:lnSpc>
              <a:spcBef>
                <a:spcPts val="640"/>
              </a:spcBef>
              <a:spcAft>
                <a:spcPts val="0"/>
              </a:spcAft>
              <a:buClr>
                <a:schemeClr val="dk1"/>
              </a:buClr>
              <a:buSzPts val="3200"/>
              <a:buFont typeface="Arial"/>
              <a:buNone/>
            </a:pPr>
            <a:endParaRPr lang="en-US" sz="2800" dirty="0">
              <a:solidFill>
                <a:schemeClr val="dk1"/>
              </a:solidFill>
              <a:latin typeface="Calibri" panose="020F0502020204030204" pitchFamily="34" charset="0"/>
              <a:ea typeface="Calibri"/>
              <a:cs typeface="Calibri" panose="020F0502020204030204" pitchFamily="34" charset="0"/>
              <a:sym typeface="Calibri"/>
            </a:endParaRPr>
          </a:p>
          <a:p>
            <a:pPr marL="514350" marR="0" lvl="0" indent="-514350" algn="l" rtl="0">
              <a:lnSpc>
                <a:spcPct val="100000"/>
              </a:lnSpc>
              <a:spcBef>
                <a:spcPts val="640"/>
              </a:spcBef>
              <a:spcAft>
                <a:spcPts val="0"/>
              </a:spcAft>
              <a:buClr>
                <a:schemeClr val="dk1"/>
              </a:buClr>
              <a:buSzPts val="3200"/>
              <a:buFont typeface="+mj-lt"/>
              <a:buAutoNum type="alphaLcParenR" startAt="2"/>
            </a:pPr>
            <a:endParaRPr lang="en-US" sz="2800" u="sng" dirty="0">
              <a:solidFill>
                <a:schemeClr val="dk1"/>
              </a:solidFill>
              <a:latin typeface="Calibri" panose="020F0502020204030204" pitchFamily="34" charset="0"/>
              <a:ea typeface="Calibri"/>
              <a:cs typeface="Calibri" panose="020F0502020204030204" pitchFamily="34" charset="0"/>
              <a:sym typeface="Calibri"/>
            </a:endParaRPr>
          </a:p>
          <a:p>
            <a:pPr marL="514350" marR="0" lvl="0" indent="-514350" algn="l" rtl="0">
              <a:lnSpc>
                <a:spcPct val="100000"/>
              </a:lnSpc>
              <a:spcBef>
                <a:spcPts val="640"/>
              </a:spcBef>
              <a:spcAft>
                <a:spcPts val="0"/>
              </a:spcAft>
              <a:buClr>
                <a:schemeClr val="dk1"/>
              </a:buClr>
              <a:buSzPts val="3200"/>
              <a:buFont typeface="+mj-lt"/>
              <a:buAutoNum type="alphaLcParenR" startAt="2"/>
            </a:pPr>
            <a:r>
              <a:rPr lang="en-US" sz="2800" u="sng" dirty="0">
                <a:solidFill>
                  <a:schemeClr val="dk1"/>
                </a:solidFill>
                <a:latin typeface="Calibri" panose="020F0502020204030204" pitchFamily="34" charset="0"/>
                <a:ea typeface="Calibri"/>
                <a:cs typeface="Calibri" panose="020F0502020204030204" pitchFamily="34" charset="0"/>
                <a:sym typeface="Calibri"/>
              </a:rPr>
              <a:t>Satish </a:t>
            </a:r>
            <a:r>
              <a:rPr lang="en-US" sz="2800" dirty="0">
                <a:solidFill>
                  <a:schemeClr val="dk1"/>
                </a:solidFill>
                <a:latin typeface="Calibri" panose="020F0502020204030204" pitchFamily="34" charset="0"/>
                <a:ea typeface="Calibri"/>
                <a:cs typeface="Calibri" panose="020F0502020204030204" pitchFamily="34" charset="0"/>
                <a:sym typeface="Calibri"/>
              </a:rPr>
              <a:t>forgot to pack his umbrella this morning.</a:t>
            </a:r>
            <a:endParaRPr lang="en-US" sz="2800" dirty="0">
              <a:latin typeface="Calibri" panose="020F0502020204030204" pitchFamily="34" charset="0"/>
              <a:cs typeface="Calibri" panose="020F0502020204030204" pitchFamily="34" charset="0"/>
            </a:endParaRPr>
          </a:p>
          <a:p>
            <a:pPr marL="0" marR="0" lvl="0" indent="0" algn="l" rtl="0">
              <a:lnSpc>
                <a:spcPct val="100000"/>
              </a:lnSpc>
              <a:spcBef>
                <a:spcPts val="640"/>
              </a:spcBef>
              <a:spcAft>
                <a:spcPts val="0"/>
              </a:spcAft>
              <a:buClr>
                <a:schemeClr val="dk1"/>
              </a:buClr>
              <a:buSzPts val="3200"/>
              <a:buFont typeface="Arial"/>
              <a:buNone/>
            </a:pPr>
            <a:endParaRPr lang="en-US" sz="2800" dirty="0">
              <a:solidFill>
                <a:schemeClr val="dk1"/>
              </a:solidFill>
              <a:latin typeface="Calibri" panose="020F0502020204030204" pitchFamily="34" charset="0"/>
              <a:ea typeface="Calibri"/>
              <a:cs typeface="Calibri" panose="020F0502020204030204" pitchFamily="34" charset="0"/>
              <a:sym typeface="Calibri"/>
            </a:endParaRPr>
          </a:p>
          <a:p>
            <a:pPr marL="514350" marR="0" lvl="0" indent="-514350" algn="l" rtl="0">
              <a:lnSpc>
                <a:spcPct val="100000"/>
              </a:lnSpc>
              <a:spcBef>
                <a:spcPts val="640"/>
              </a:spcBef>
              <a:spcAft>
                <a:spcPts val="0"/>
              </a:spcAft>
              <a:buClr>
                <a:schemeClr val="dk1"/>
              </a:buClr>
              <a:buSzPts val="3200"/>
              <a:buFont typeface="+mj-lt"/>
              <a:buAutoNum type="alphaLcParenR" startAt="3"/>
            </a:pPr>
            <a:endParaRPr lang="en-US" sz="2800" u="sng" dirty="0">
              <a:solidFill>
                <a:schemeClr val="dk1"/>
              </a:solidFill>
              <a:latin typeface="Calibri" panose="020F0502020204030204" pitchFamily="34" charset="0"/>
              <a:ea typeface="Calibri"/>
              <a:cs typeface="Calibri" panose="020F0502020204030204" pitchFamily="34" charset="0"/>
              <a:sym typeface="Calibri"/>
            </a:endParaRPr>
          </a:p>
          <a:p>
            <a:pPr marL="514350" marR="0" lvl="0" indent="-514350" algn="l" rtl="0">
              <a:lnSpc>
                <a:spcPct val="100000"/>
              </a:lnSpc>
              <a:spcBef>
                <a:spcPts val="640"/>
              </a:spcBef>
              <a:spcAft>
                <a:spcPts val="0"/>
              </a:spcAft>
              <a:buClr>
                <a:schemeClr val="dk1"/>
              </a:buClr>
              <a:buSzPts val="3200"/>
              <a:buFont typeface="+mj-lt"/>
              <a:buAutoNum type="alphaLcParenR" startAt="3"/>
            </a:pPr>
            <a:r>
              <a:rPr lang="en-US" sz="2800" u="sng" dirty="0">
                <a:solidFill>
                  <a:schemeClr val="dk1"/>
                </a:solidFill>
                <a:latin typeface="Calibri" panose="020F0502020204030204" pitchFamily="34" charset="0"/>
                <a:ea typeface="Calibri"/>
                <a:cs typeface="Calibri" panose="020F0502020204030204" pitchFamily="34" charset="0"/>
                <a:sym typeface="Calibri"/>
              </a:rPr>
              <a:t>Children </a:t>
            </a:r>
            <a:r>
              <a:rPr lang="en-US" sz="2800" dirty="0">
                <a:solidFill>
                  <a:schemeClr val="dk1"/>
                </a:solidFill>
                <a:latin typeface="Calibri" panose="020F0502020204030204" pitchFamily="34" charset="0"/>
                <a:ea typeface="Calibri"/>
                <a:cs typeface="Calibri" panose="020F0502020204030204" pitchFamily="34" charset="0"/>
                <a:sym typeface="Calibri"/>
              </a:rPr>
              <a:t>are going on a trip this weekend. </a:t>
            </a:r>
          </a:p>
        </p:txBody>
      </p:sp>
      <p:sp>
        <p:nvSpPr>
          <p:cNvPr id="88" name="Google Shape;88;p5"/>
          <p:cNvSpPr txBox="1"/>
          <p:nvPr/>
        </p:nvSpPr>
        <p:spPr>
          <a:xfrm>
            <a:off x="1403789" y="2473622"/>
            <a:ext cx="684076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dirty="0">
                <a:solidFill>
                  <a:srgbClr val="974806"/>
                </a:solidFill>
                <a:latin typeface="Calibri"/>
                <a:ea typeface="Calibri"/>
                <a:cs typeface="Calibri"/>
                <a:sym typeface="Calibri"/>
              </a:rPr>
              <a:t>She</a:t>
            </a:r>
            <a:r>
              <a:rPr lang="en-IN" sz="2800" i="1" dirty="0">
                <a:solidFill>
                  <a:schemeClr val="dk1"/>
                </a:solidFill>
                <a:latin typeface="Calibri"/>
                <a:ea typeface="Calibri"/>
                <a:cs typeface="Calibri"/>
                <a:sym typeface="Calibri"/>
              </a:rPr>
              <a:t> is having an English test tomorrow.</a:t>
            </a:r>
            <a:endParaRPr sz="2800" dirty="0"/>
          </a:p>
        </p:txBody>
      </p:sp>
      <p:sp>
        <p:nvSpPr>
          <p:cNvPr id="89" name="Google Shape;89;p5"/>
          <p:cNvSpPr txBox="1"/>
          <p:nvPr/>
        </p:nvSpPr>
        <p:spPr>
          <a:xfrm>
            <a:off x="1369190" y="3978720"/>
            <a:ext cx="712447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dirty="0">
                <a:solidFill>
                  <a:srgbClr val="974806"/>
                </a:solidFill>
                <a:latin typeface="Calibri"/>
                <a:ea typeface="Calibri"/>
                <a:cs typeface="Calibri"/>
                <a:sym typeface="Calibri"/>
              </a:rPr>
              <a:t>He</a:t>
            </a:r>
            <a:r>
              <a:rPr lang="en-IN" sz="2800" i="1" dirty="0">
                <a:solidFill>
                  <a:schemeClr val="dk1"/>
                </a:solidFill>
                <a:latin typeface="Calibri"/>
                <a:ea typeface="Calibri"/>
                <a:cs typeface="Calibri"/>
                <a:sym typeface="Calibri"/>
              </a:rPr>
              <a:t> forgot to pack his umbrella this morning.</a:t>
            </a:r>
            <a:endParaRPr sz="2800" dirty="0"/>
          </a:p>
        </p:txBody>
      </p:sp>
      <p:sp>
        <p:nvSpPr>
          <p:cNvPr id="90" name="Google Shape;90;p5"/>
          <p:cNvSpPr txBox="1"/>
          <p:nvPr/>
        </p:nvSpPr>
        <p:spPr>
          <a:xfrm>
            <a:off x="1348419" y="5483818"/>
            <a:ext cx="604681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dirty="0">
                <a:solidFill>
                  <a:srgbClr val="974806"/>
                </a:solidFill>
                <a:latin typeface="Calibri"/>
                <a:ea typeface="Calibri"/>
                <a:cs typeface="Calibri"/>
                <a:sym typeface="Calibri"/>
              </a:rPr>
              <a:t>They</a:t>
            </a:r>
            <a:r>
              <a:rPr lang="en-IN" sz="2800" i="1" dirty="0">
                <a:solidFill>
                  <a:schemeClr val="dk1"/>
                </a:solidFill>
                <a:latin typeface="Calibri"/>
                <a:ea typeface="Calibri"/>
                <a:cs typeface="Calibri"/>
                <a:sym typeface="Calibri"/>
              </a:rPr>
              <a:t> are going on a trip this weekend.</a:t>
            </a:r>
            <a:endParaRPr sz="2800" dirty="0"/>
          </a:p>
        </p:txBody>
      </p:sp>
      <p:pic>
        <p:nvPicPr>
          <p:cNvPr id="91" name="Google Shape;91;p5"/>
          <p:cNvPicPr preferRelativeResize="0"/>
          <p:nvPr/>
        </p:nvPicPr>
        <p:blipFill rotWithShape="1">
          <a:blip r:embed="rId3">
            <a:alphaModFix/>
          </a:blip>
          <a:srcRect/>
          <a:stretch/>
        </p:blipFill>
        <p:spPr>
          <a:xfrm>
            <a:off x="7984531" y="1884365"/>
            <a:ext cx="1981541" cy="1498540"/>
          </a:xfrm>
          <a:prstGeom prst="rect">
            <a:avLst/>
          </a:prstGeom>
          <a:noFill/>
          <a:ln>
            <a:noFill/>
          </a:ln>
        </p:spPr>
      </p:pic>
      <p:pic>
        <p:nvPicPr>
          <p:cNvPr id="92" name="Google Shape;92;p5" descr="A picture containing umbrella, accessory, rain&#10;&#10;Description automatically generated"/>
          <p:cNvPicPr preferRelativeResize="0"/>
          <p:nvPr/>
        </p:nvPicPr>
        <p:blipFill rotWithShape="1">
          <a:blip r:embed="rId4">
            <a:alphaModFix/>
          </a:blip>
          <a:srcRect/>
          <a:stretch/>
        </p:blipFill>
        <p:spPr>
          <a:xfrm>
            <a:off x="9732441" y="3400604"/>
            <a:ext cx="1663958" cy="1445563"/>
          </a:xfrm>
          <a:prstGeom prst="rect">
            <a:avLst/>
          </a:prstGeom>
          <a:noFill/>
          <a:ln>
            <a:noFill/>
          </a:ln>
        </p:spPr>
      </p:pic>
      <p:pic>
        <p:nvPicPr>
          <p:cNvPr id="93" name="Google Shape;93;p5"/>
          <p:cNvPicPr preferRelativeResize="0"/>
          <p:nvPr/>
        </p:nvPicPr>
        <p:blipFill>
          <a:blip r:embed="rId5"/>
          <a:srcRect/>
          <a:stretch/>
        </p:blipFill>
        <p:spPr>
          <a:xfrm>
            <a:off x="7990986" y="4868879"/>
            <a:ext cx="2469371" cy="14939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1466857" y="71414"/>
            <a:ext cx="9296427" cy="654032"/>
          </a:xfrm>
          <a:prstGeom prst="rect">
            <a:avLst/>
          </a:prstGeom>
          <a:solidFill>
            <a:srgbClr val="FFE07D"/>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Make Sentences</a:t>
            </a:r>
            <a:endParaRPr u="sng" dirty="0"/>
          </a:p>
        </p:txBody>
      </p:sp>
      <p:sp>
        <p:nvSpPr>
          <p:cNvPr id="100" name="Google Shape;100;p6"/>
          <p:cNvSpPr txBox="1">
            <a:spLocks noGrp="1"/>
          </p:cNvSpPr>
          <p:nvPr>
            <p:ph type="body" idx="1"/>
          </p:nvPr>
        </p:nvSpPr>
        <p:spPr>
          <a:xfrm>
            <a:off x="1165449" y="867408"/>
            <a:ext cx="9884276" cy="53500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IN" i="1" dirty="0"/>
              <a:t>Make sentences of your own with the following pronouns.</a:t>
            </a:r>
            <a:endParaRPr i="1" dirty="0"/>
          </a:p>
          <a:p>
            <a:pPr marL="0" lvl="0" indent="0" algn="l" rtl="0">
              <a:lnSpc>
                <a:spcPct val="100000"/>
              </a:lnSpc>
              <a:spcBef>
                <a:spcPts val="560"/>
              </a:spcBef>
              <a:spcAft>
                <a:spcPts val="0"/>
              </a:spcAft>
              <a:buClr>
                <a:schemeClr val="dk1"/>
              </a:buClr>
              <a:buSzPts val="2800"/>
              <a:buNone/>
            </a:pPr>
            <a:endParaRPr sz="2800" i="1" dirty="0"/>
          </a:p>
        </p:txBody>
      </p:sp>
      <p:sp>
        <p:nvSpPr>
          <p:cNvPr id="101" name="Google Shape;101;p6"/>
          <p:cNvSpPr/>
          <p:nvPr/>
        </p:nvSpPr>
        <p:spPr>
          <a:xfrm>
            <a:off x="1349758" y="1854476"/>
            <a:ext cx="9529736" cy="3924111"/>
          </a:xfrm>
          <a:prstGeom prst="rect">
            <a:avLst/>
          </a:prstGeom>
          <a:noFill/>
          <a:ln>
            <a:noFill/>
          </a:ln>
        </p:spPr>
        <p:txBody>
          <a:bodyPr spcFirstLastPara="1" wrap="square" lIns="91425" tIns="45700" rIns="91425" bIns="45700" anchor="t" anchorCtr="0">
            <a:spAutoFit/>
          </a:bodyPr>
          <a:lstStyle/>
          <a:p>
            <a:pPr marL="514350" marR="0" lvl="0" indent="-514350" algn="l" rtl="0">
              <a:lnSpc>
                <a:spcPct val="200000"/>
              </a:lnSpc>
              <a:spcBef>
                <a:spcPts val="0"/>
              </a:spcBef>
              <a:spcAft>
                <a:spcPts val="0"/>
              </a:spcAft>
              <a:buClr>
                <a:srgbClr val="000000"/>
              </a:buClr>
              <a:buSzPts val="3200"/>
              <a:buFont typeface="Calibri"/>
              <a:buAutoNum type="arabicPeriod"/>
            </a:pPr>
            <a:r>
              <a:rPr lang="en-IN" sz="2800" dirty="0">
                <a:solidFill>
                  <a:srgbClr val="000000"/>
                </a:solidFill>
                <a:latin typeface="Calibri"/>
                <a:ea typeface="Calibri"/>
                <a:cs typeface="Calibri"/>
                <a:sym typeface="Calibri"/>
              </a:rPr>
              <a:t>My    _______________________</a:t>
            </a:r>
            <a:endParaRPr sz="2800" dirty="0">
              <a:solidFill>
                <a:schemeClr val="dk1"/>
              </a:solidFill>
              <a:latin typeface="Calibri"/>
              <a:ea typeface="Calibri"/>
              <a:cs typeface="Calibri"/>
              <a:sym typeface="Calibri"/>
            </a:endParaRPr>
          </a:p>
          <a:p>
            <a:pPr marL="514350" marR="0" lvl="0" indent="-514350" algn="l" rtl="0">
              <a:lnSpc>
                <a:spcPct val="200000"/>
              </a:lnSpc>
              <a:spcBef>
                <a:spcPts val="1000"/>
              </a:spcBef>
              <a:spcAft>
                <a:spcPts val="0"/>
              </a:spcAft>
              <a:buClr>
                <a:srgbClr val="000000"/>
              </a:buClr>
              <a:buSzPts val="3200"/>
              <a:buFont typeface="Calibri"/>
              <a:buAutoNum type="arabicPeriod"/>
            </a:pPr>
            <a:r>
              <a:rPr lang="en-IN" sz="2800" dirty="0">
                <a:solidFill>
                  <a:srgbClr val="000000"/>
                </a:solidFill>
                <a:latin typeface="Calibri"/>
                <a:ea typeface="Calibri"/>
                <a:cs typeface="Calibri"/>
                <a:sym typeface="Calibri"/>
              </a:rPr>
              <a:t>You   _______________________</a:t>
            </a:r>
            <a:endParaRPr sz="2800" dirty="0">
              <a:solidFill>
                <a:schemeClr val="dk1"/>
              </a:solidFill>
              <a:latin typeface="Calibri"/>
              <a:ea typeface="Calibri"/>
              <a:cs typeface="Calibri"/>
              <a:sym typeface="Calibri"/>
            </a:endParaRPr>
          </a:p>
          <a:p>
            <a:pPr marL="514350" marR="0" lvl="0" indent="-514350" algn="l" rtl="0">
              <a:lnSpc>
                <a:spcPct val="200000"/>
              </a:lnSpc>
              <a:spcBef>
                <a:spcPts val="1000"/>
              </a:spcBef>
              <a:spcAft>
                <a:spcPts val="0"/>
              </a:spcAft>
              <a:buClr>
                <a:srgbClr val="000000"/>
              </a:buClr>
              <a:buSzPts val="3200"/>
              <a:buFont typeface="Calibri"/>
              <a:buAutoNum type="arabicPeriod"/>
            </a:pPr>
            <a:r>
              <a:rPr lang="en-IN" sz="2800" dirty="0">
                <a:solidFill>
                  <a:srgbClr val="000000"/>
                </a:solidFill>
                <a:latin typeface="Calibri"/>
                <a:ea typeface="Calibri"/>
                <a:cs typeface="Calibri"/>
                <a:sym typeface="Calibri"/>
              </a:rPr>
              <a:t>Her   _______________________</a:t>
            </a:r>
            <a:endParaRPr sz="2800" dirty="0">
              <a:solidFill>
                <a:schemeClr val="dk1"/>
              </a:solidFill>
              <a:latin typeface="Calibri"/>
              <a:ea typeface="Calibri"/>
              <a:cs typeface="Calibri"/>
              <a:sym typeface="Calibri"/>
            </a:endParaRPr>
          </a:p>
          <a:p>
            <a:pPr marL="514350" marR="0" lvl="0" indent="-514350" algn="l" rtl="0">
              <a:lnSpc>
                <a:spcPct val="200000"/>
              </a:lnSpc>
              <a:spcBef>
                <a:spcPts val="1000"/>
              </a:spcBef>
              <a:spcAft>
                <a:spcPts val="0"/>
              </a:spcAft>
              <a:buClr>
                <a:srgbClr val="000000"/>
              </a:buClr>
              <a:buSzPts val="3200"/>
              <a:buFont typeface="Calibri"/>
              <a:buAutoNum type="arabicPeriod"/>
            </a:pPr>
            <a:r>
              <a:rPr lang="en-IN" sz="2800" dirty="0">
                <a:solidFill>
                  <a:srgbClr val="000000"/>
                </a:solidFill>
                <a:latin typeface="Calibri"/>
                <a:ea typeface="Calibri"/>
                <a:cs typeface="Calibri"/>
                <a:sym typeface="Calibri"/>
              </a:rPr>
              <a:t>Their _______________________</a:t>
            </a:r>
            <a:endParaRPr sz="2800" dirty="0"/>
          </a:p>
        </p:txBody>
      </p:sp>
      <p:sp>
        <p:nvSpPr>
          <p:cNvPr id="102" name="Google Shape;102;p6"/>
          <p:cNvSpPr txBox="1"/>
          <p:nvPr/>
        </p:nvSpPr>
        <p:spPr>
          <a:xfrm>
            <a:off x="2834654" y="2062719"/>
            <a:ext cx="42169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My mother is a teacher. </a:t>
            </a:r>
            <a:endParaRPr sz="2800" dirty="0">
              <a:solidFill>
                <a:schemeClr val="dk1"/>
              </a:solidFill>
              <a:latin typeface="Calibri"/>
              <a:ea typeface="Calibri"/>
              <a:cs typeface="Calibri"/>
              <a:sym typeface="Calibri"/>
            </a:endParaRPr>
          </a:p>
        </p:txBody>
      </p:sp>
      <p:sp>
        <p:nvSpPr>
          <p:cNvPr id="103" name="Google Shape;103;p6"/>
          <p:cNvSpPr txBox="1"/>
          <p:nvPr/>
        </p:nvSpPr>
        <p:spPr>
          <a:xfrm>
            <a:off x="2834654" y="3052403"/>
            <a:ext cx="390401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You have a new book.</a:t>
            </a:r>
            <a:endParaRPr sz="2800" dirty="0">
              <a:solidFill>
                <a:schemeClr val="dk1"/>
              </a:solidFill>
              <a:latin typeface="Calibri"/>
              <a:ea typeface="Calibri"/>
              <a:cs typeface="Calibri"/>
              <a:sym typeface="Calibri"/>
            </a:endParaRPr>
          </a:p>
        </p:txBody>
      </p:sp>
      <p:sp>
        <p:nvSpPr>
          <p:cNvPr id="104" name="Google Shape;104;p6"/>
          <p:cNvSpPr txBox="1"/>
          <p:nvPr/>
        </p:nvSpPr>
        <p:spPr>
          <a:xfrm>
            <a:off x="2834654" y="4022800"/>
            <a:ext cx="425501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Her mother is a good cook. </a:t>
            </a:r>
            <a:endParaRPr sz="2800" dirty="0"/>
          </a:p>
        </p:txBody>
      </p:sp>
      <p:sp>
        <p:nvSpPr>
          <p:cNvPr id="105" name="Google Shape;105;p6"/>
          <p:cNvSpPr txBox="1"/>
          <p:nvPr/>
        </p:nvSpPr>
        <p:spPr>
          <a:xfrm>
            <a:off x="2834654" y="5010220"/>
            <a:ext cx="372759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dk1"/>
                </a:solidFill>
                <a:latin typeface="Calibri"/>
                <a:ea typeface="Calibri"/>
                <a:cs typeface="Calibri"/>
                <a:sym typeface="Calibri"/>
              </a:rPr>
              <a:t>Their house is very big. </a:t>
            </a:r>
            <a:endParaRPr sz="2800" dirty="0"/>
          </a:p>
        </p:txBody>
      </p:sp>
      <p:pic>
        <p:nvPicPr>
          <p:cNvPr id="106" name="Google Shape;106;p6"/>
          <p:cNvPicPr preferRelativeResize="0"/>
          <p:nvPr/>
        </p:nvPicPr>
        <p:blipFill>
          <a:blip r:embed="rId3"/>
          <a:srcRect/>
          <a:stretch/>
        </p:blipFill>
        <p:spPr>
          <a:xfrm>
            <a:off x="7653869" y="1364836"/>
            <a:ext cx="1079877" cy="1310437"/>
          </a:xfrm>
          <a:prstGeom prst="rect">
            <a:avLst/>
          </a:prstGeom>
          <a:noFill/>
          <a:ln>
            <a:noFill/>
          </a:ln>
        </p:spPr>
      </p:pic>
      <p:pic>
        <p:nvPicPr>
          <p:cNvPr id="107" name="Google Shape;107;p6" descr="A picture containing text&#10;&#10;Description automatically generated"/>
          <p:cNvPicPr preferRelativeResize="0"/>
          <p:nvPr/>
        </p:nvPicPr>
        <p:blipFill rotWithShape="1">
          <a:blip r:embed="rId4">
            <a:alphaModFix/>
          </a:blip>
          <a:srcRect/>
          <a:stretch/>
        </p:blipFill>
        <p:spPr>
          <a:xfrm>
            <a:off x="7556534" y="2670284"/>
            <a:ext cx="1239912" cy="1239912"/>
          </a:xfrm>
          <a:prstGeom prst="rect">
            <a:avLst/>
          </a:prstGeom>
          <a:noFill/>
          <a:ln>
            <a:noFill/>
          </a:ln>
        </p:spPr>
      </p:pic>
      <p:pic>
        <p:nvPicPr>
          <p:cNvPr id="108" name="Google Shape;108;p6"/>
          <p:cNvPicPr preferRelativeResize="0"/>
          <p:nvPr/>
        </p:nvPicPr>
        <p:blipFill>
          <a:blip r:embed="rId5"/>
          <a:srcRect/>
          <a:stretch/>
        </p:blipFill>
        <p:spPr>
          <a:xfrm>
            <a:off x="7557077" y="3981010"/>
            <a:ext cx="1883022" cy="1331625"/>
          </a:xfrm>
          <a:prstGeom prst="rect">
            <a:avLst/>
          </a:prstGeom>
          <a:noFill/>
          <a:ln>
            <a:noFill/>
          </a:ln>
        </p:spPr>
      </p:pic>
      <p:pic>
        <p:nvPicPr>
          <p:cNvPr id="109" name="Google Shape;109;p6"/>
          <p:cNvPicPr preferRelativeResize="0"/>
          <p:nvPr/>
        </p:nvPicPr>
        <p:blipFill rotWithShape="1">
          <a:blip r:embed="rId6">
            <a:alphaModFix/>
          </a:blip>
          <a:srcRect/>
          <a:stretch/>
        </p:blipFill>
        <p:spPr>
          <a:xfrm>
            <a:off x="7637954" y="5563528"/>
            <a:ext cx="1815976" cy="9817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4388328" y="85779"/>
            <a:ext cx="3415344"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116" name="Google Shape;116;p7"/>
          <p:cNvGraphicFramePr/>
          <p:nvPr>
            <p:extLst>
              <p:ext uri="{D42A27DB-BD31-4B8C-83A1-F6EECF244321}">
                <p14:modId xmlns:p14="http://schemas.microsoft.com/office/powerpoint/2010/main" val="3674119704"/>
              </p:ext>
            </p:extLst>
          </p:nvPr>
        </p:nvGraphicFramePr>
        <p:xfrm>
          <a:off x="1127448" y="1128975"/>
          <a:ext cx="9937100" cy="3337945"/>
        </p:xfrm>
        <a:graphic>
          <a:graphicData uri="http://schemas.openxmlformats.org/drawingml/2006/table">
            <a:tbl>
              <a:tblPr firstRow="1" bandRow="1">
                <a:noFill/>
                <a:tableStyleId>{1BF139E0-427D-43DC-8F6B-302E2C00F9E9}</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244175">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&lt;kid writing&gt; </a:t>
                      </a:r>
                      <a:r>
                        <a:rPr lang="en-IN" sz="900" dirty="0">
                          <a:hlinkClick r:id="rId3"/>
                        </a:rPr>
                        <a:t>https://pixabay.com/illustrations/student-child-homework-boy-male-5677625/</a:t>
                      </a:r>
                      <a:endParaRPr dirty="0"/>
                    </a:p>
                  </a:txBody>
                  <a:tcPr marL="91450" marR="91450" marT="45725" marB="45725"/>
                </a:tc>
                <a:extLst>
                  <a:ext uri="{0D108BD9-81ED-4DB2-BD59-A6C34878D82A}">
                    <a16:rowId xmlns:a16="http://schemas.microsoft.com/office/drawing/2014/main" val="10001"/>
                  </a:ext>
                </a:extLst>
              </a:tr>
              <a:tr h="216025">
                <a:tc>
                  <a:txBody>
                    <a:bodyPr/>
                    <a:lstStyle/>
                    <a:p>
                      <a:pPr marL="0" marR="0" lvl="0" indent="0" algn="l" rtl="0">
                        <a:spcBef>
                          <a:spcPts val="0"/>
                        </a:spcBef>
                        <a:spcAft>
                          <a:spcPts val="0"/>
                        </a:spcAft>
                        <a:buNone/>
                      </a:pPr>
                      <a:r>
                        <a:rPr lang="en-IN" sz="900"/>
                        <a:t>3</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&lt;boys&gt; &lt;SSSVV Image Gallery: Search Keyword “school”&gt;</a:t>
                      </a: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&lt;tired&gt; </a:t>
                      </a:r>
                      <a:r>
                        <a:rPr lang="en-US" sz="900" dirty="0">
                          <a:hlinkClick r:id="rId4"/>
                        </a:rPr>
                        <a:t>https://pixabay.com/vectors/man-employee-exhausted-tired-5754626/</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dirty="0"/>
                        <a:t>&lt;pen&gt; </a:t>
                      </a:r>
                      <a:r>
                        <a:rPr lang="en-IN" sz="900" dirty="0">
                          <a:hlinkClick r:id="rId5"/>
                        </a:rPr>
                        <a:t>https://pixabay.com/illustrations/pen-to-write-writing-ballpoint-3156806/</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dirty="0"/>
                        <a:t>&lt;fishing&gt; </a:t>
                      </a:r>
                      <a:r>
                        <a:rPr lang="en-US" sz="900" dirty="0">
                          <a:hlinkClick r:id="rId6"/>
                        </a:rPr>
                        <a:t>https://pixabay.com/vectors/bait-fish-fishing-hook-2026318/</a:t>
                      </a:r>
                      <a:endParaRPr lang="en-US" sz="900" dirty="0"/>
                    </a:p>
                  </a:txBody>
                  <a:tcPr marL="91450" marR="91450" marT="45725" marB="45725"/>
                </a:tc>
                <a:extLst>
                  <a:ext uri="{0D108BD9-81ED-4DB2-BD59-A6C34878D82A}">
                    <a16:rowId xmlns:a16="http://schemas.microsoft.com/office/drawing/2014/main" val="10002"/>
                  </a:ext>
                </a:extLst>
              </a:tr>
              <a:tr h="288025">
                <a:tc>
                  <a:txBody>
                    <a:bodyPr/>
                    <a:lstStyle/>
                    <a:p>
                      <a:pPr marL="0" marR="0" lvl="0" indent="0" algn="l" rtl="0">
                        <a:spcBef>
                          <a:spcPts val="0"/>
                        </a:spcBef>
                        <a:spcAft>
                          <a:spcPts val="0"/>
                        </a:spcAft>
                        <a:buNone/>
                      </a:pPr>
                      <a:r>
                        <a:rPr lang="en-IN" sz="900"/>
                        <a:t>4</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&lt;cat&gt; </a:t>
                      </a:r>
                      <a:r>
                        <a:rPr lang="en-IN" sz="900" b="0" i="0" u="none" strike="noStrike" dirty="0">
                          <a:solidFill>
                            <a:schemeClr val="dk1"/>
                          </a:solidFill>
                          <a:latin typeface="Calibri"/>
                          <a:ea typeface="Calibri"/>
                          <a:cs typeface="Calibri"/>
                          <a:sym typeface="Calibri"/>
                          <a:hlinkClick r:id="rId7"/>
                        </a:rPr>
                        <a:t>https://pixabay.com/vectors/kitten-cute-cat-animals-furry-4794761/</a:t>
                      </a:r>
                      <a:endParaRPr lang="en-IN" sz="9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&lt;family&gt; </a:t>
                      </a:r>
                      <a:r>
                        <a:rPr lang="en-US" sz="900" b="0" i="0" u="none" strike="noStrike" dirty="0">
                          <a:solidFill>
                            <a:schemeClr val="dk1"/>
                          </a:solidFill>
                          <a:latin typeface="Calibri"/>
                          <a:ea typeface="Calibri"/>
                          <a:cs typeface="Calibri"/>
                          <a:sym typeface="Calibri"/>
                          <a:hlinkClick r:id="rId8"/>
                        </a:rPr>
                        <a:t>https://pixabay.com/vectors/friends-people-friendship-family-4187953/</a:t>
                      </a:r>
                      <a:endParaRPr lang="en-US" sz="9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&lt;girls&gt; </a:t>
                      </a:r>
                      <a:r>
                        <a:rPr lang="en-US" sz="900" b="0" i="0" u="none" strike="noStrike" dirty="0">
                          <a:solidFill>
                            <a:schemeClr val="dk1"/>
                          </a:solidFill>
                          <a:latin typeface="Calibri"/>
                          <a:ea typeface="Calibri"/>
                          <a:cs typeface="Calibri"/>
                          <a:sym typeface="Calibri"/>
                          <a:hlinkClick r:id="rId9"/>
                        </a:rPr>
                        <a:t>https://pixabay.com/vectors/girl-studying-teacher-school-5432233/</a:t>
                      </a:r>
                      <a:endParaRPr lang="en-US" sz="900" b="0" dirty="0"/>
                    </a:p>
                    <a:p>
                      <a:pPr marL="0" marR="0" lvl="0" indent="0" algn="l" rtl="0">
                        <a:lnSpc>
                          <a:spcPct val="100000"/>
                        </a:lnSpc>
                        <a:spcBef>
                          <a:spcPts val="0"/>
                        </a:spcBef>
                        <a:spcAft>
                          <a:spcPts val="0"/>
                        </a:spcAft>
                        <a:buClr>
                          <a:schemeClr val="dk1"/>
                        </a:buClr>
                        <a:buSzPts val="900"/>
                        <a:buFont typeface="Calibri"/>
                        <a:buNone/>
                      </a:pPr>
                      <a:endParaRPr sz="900" b="0" dirty="0"/>
                    </a:p>
                  </a:txBody>
                  <a:tcPr marL="91450" marR="91450" marT="45725" marB="45725"/>
                </a:tc>
                <a:extLst>
                  <a:ext uri="{0D108BD9-81ED-4DB2-BD59-A6C34878D82A}">
                    <a16:rowId xmlns:a16="http://schemas.microsoft.com/office/drawing/2014/main" val="10006"/>
                  </a:ext>
                </a:extLst>
              </a:tr>
              <a:tr h="288025">
                <a:tc>
                  <a:txBody>
                    <a:bodyPr/>
                    <a:lstStyle/>
                    <a:p>
                      <a:pPr marL="0" marR="0" lvl="0" indent="0" algn="l" rtl="0">
                        <a:spcBef>
                          <a:spcPts val="0"/>
                        </a:spcBef>
                        <a:spcAft>
                          <a:spcPts val="0"/>
                        </a:spcAft>
                        <a:buNone/>
                      </a:pPr>
                      <a:r>
                        <a:rPr lang="en-IN" sz="900"/>
                        <a:t>5</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&lt;writing&gt; </a:t>
                      </a:r>
                      <a:r>
                        <a:rPr lang="en-IN" sz="900" dirty="0">
                          <a:hlinkClick r:id="rId10"/>
                        </a:rPr>
                        <a:t>https://pixabay.com/vectors/school-little-girl-studying-5485391/</a:t>
                      </a:r>
                      <a:endParaRPr lang="en-IN"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it-IT" sz="900" dirty="0"/>
                        <a:t>&lt;</a:t>
                      </a:r>
                      <a:r>
                        <a:rPr lang="it-IT" sz="900" dirty="0" err="1"/>
                        <a:t>umbrella</a:t>
                      </a:r>
                      <a:r>
                        <a:rPr lang="it-IT" sz="900" dirty="0"/>
                        <a:t>&gt; </a:t>
                      </a:r>
                      <a:r>
                        <a:rPr lang="it-IT" sz="900" dirty="0">
                          <a:hlinkClick r:id="rId11"/>
                        </a:rPr>
                        <a:t>https://pixabay.com/illustrations/umbrella-storm-rain-clipart-drops-4523513/</a:t>
                      </a:r>
                      <a:endParaRPr lang="it-IT"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it-IT" sz="900" dirty="0"/>
                        <a:t>&lt;picnic&gt; </a:t>
                      </a:r>
                      <a:r>
                        <a:rPr lang="it-IT" sz="900" dirty="0">
                          <a:hlinkClick r:id="rId12"/>
                        </a:rPr>
                        <a:t>https://pixabay.com/vectors/picnic-family-picnic-picnic-basket-4246392/</a:t>
                      </a:r>
                      <a:endParaRPr lang="it-IT"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endParaRPr lang="it-IT" sz="900" dirty="0"/>
                    </a:p>
                  </a:txBody>
                  <a:tcPr marL="91450" marR="91450" marT="45725" marB="45725"/>
                </a:tc>
                <a:extLst>
                  <a:ext uri="{0D108BD9-81ED-4DB2-BD59-A6C34878D82A}">
                    <a16:rowId xmlns:a16="http://schemas.microsoft.com/office/drawing/2014/main" val="10009"/>
                  </a:ext>
                </a:extLst>
              </a:tr>
              <a:tr h="288025">
                <a:tc>
                  <a:txBody>
                    <a:bodyPr/>
                    <a:lstStyle/>
                    <a:p>
                      <a:pPr marL="0" marR="0" lvl="0" indent="0" algn="l" rtl="0">
                        <a:spcBef>
                          <a:spcPts val="0"/>
                        </a:spcBef>
                        <a:spcAft>
                          <a:spcPts val="0"/>
                        </a:spcAft>
                        <a:buNone/>
                      </a:pPr>
                      <a:r>
                        <a:rPr lang="en-IN" sz="900" dirty="0"/>
                        <a:t>6</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dirty="0"/>
                        <a:t>&lt;teacher&gt; &lt;SSSVV Image Gallery: Search Keyword “teacher”&gt;</a:t>
                      </a:r>
                    </a:p>
                    <a:p>
                      <a:pPr marL="0" lvl="0" indent="0" algn="l" rtl="0">
                        <a:spcBef>
                          <a:spcPts val="0"/>
                        </a:spcBef>
                        <a:spcAft>
                          <a:spcPts val="0"/>
                        </a:spcAft>
                        <a:buNone/>
                      </a:pPr>
                      <a:r>
                        <a:rPr lang="en-US" sz="900" dirty="0"/>
                        <a:t>&lt;book&gt; </a:t>
                      </a:r>
                      <a:r>
                        <a:rPr lang="en-US" sz="900" dirty="0">
                          <a:hlinkClick r:id="rId13"/>
                        </a:rPr>
                        <a:t>https://pixabay.com/illustrations/book-reading-read-coffee-knowledge-4155805/</a:t>
                      </a:r>
                      <a:endParaRPr lang="en-US" sz="900" dirty="0"/>
                    </a:p>
                    <a:p>
                      <a:pPr marL="0" lvl="0" indent="0" algn="l" rtl="0">
                        <a:spcBef>
                          <a:spcPts val="0"/>
                        </a:spcBef>
                        <a:spcAft>
                          <a:spcPts val="0"/>
                        </a:spcAft>
                        <a:buNone/>
                      </a:pPr>
                      <a:r>
                        <a:rPr lang="en-US" sz="900" dirty="0"/>
                        <a:t>&lt;cook&gt; &lt;SSSSVV Image Gallery: Search Keyword “cook”&gt;</a:t>
                      </a:r>
                    </a:p>
                    <a:p>
                      <a:pPr marL="0" lvl="0" indent="0" algn="l" rtl="0">
                        <a:spcBef>
                          <a:spcPts val="0"/>
                        </a:spcBef>
                        <a:spcAft>
                          <a:spcPts val="0"/>
                        </a:spcAft>
                        <a:buNone/>
                      </a:pPr>
                      <a:r>
                        <a:rPr lang="en-US" sz="900" dirty="0"/>
                        <a:t>&lt;big house&gt; </a:t>
                      </a:r>
                      <a:r>
                        <a:rPr lang="en-US" sz="900" dirty="0">
                          <a:hlinkClick r:id="rId14"/>
                        </a:rPr>
                        <a:t>https://pixabay.com/vectors/house-home-2-story-yellow-big-304341/</a:t>
                      </a:r>
                      <a:endParaRPr lang="en-US" sz="900" dirty="0"/>
                    </a:p>
                    <a:p>
                      <a:pPr marL="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2"/>
                  </a:ext>
                </a:extLst>
              </a:tr>
            </a:tbl>
          </a:graphicData>
        </a:graphic>
      </p:graphicFrame>
      <p:pic>
        <p:nvPicPr>
          <p:cNvPr id="117" name="Google Shape;117;p7" descr="A picture containing toy, doll&#10;&#10;Description automatically generated"/>
          <p:cNvPicPr preferRelativeResize="0"/>
          <p:nvPr/>
        </p:nvPicPr>
        <p:blipFill rotWithShape="1">
          <a:blip r:embed="rId15">
            <a:alphaModFix/>
          </a:blip>
          <a:srcRect/>
          <a:stretch/>
        </p:blipFill>
        <p:spPr>
          <a:xfrm>
            <a:off x="2606197" y="1556310"/>
            <a:ext cx="210855" cy="175271"/>
          </a:xfrm>
          <a:prstGeom prst="rect">
            <a:avLst/>
          </a:prstGeom>
          <a:noFill/>
          <a:ln>
            <a:noFill/>
          </a:ln>
        </p:spPr>
      </p:pic>
      <p:pic>
        <p:nvPicPr>
          <p:cNvPr id="119" name="Google Shape;119;p7" descr="A picture containing text, vector graphics&#10;&#10;Description automatically generated"/>
          <p:cNvPicPr preferRelativeResize="0"/>
          <p:nvPr/>
        </p:nvPicPr>
        <p:blipFill rotWithShape="1">
          <a:blip r:embed="rId16">
            <a:alphaModFix/>
          </a:blip>
          <a:srcRect/>
          <a:stretch/>
        </p:blipFill>
        <p:spPr>
          <a:xfrm>
            <a:off x="2127172" y="1896850"/>
            <a:ext cx="155697" cy="414459"/>
          </a:xfrm>
          <a:prstGeom prst="rect">
            <a:avLst/>
          </a:prstGeom>
          <a:noFill/>
          <a:ln>
            <a:noFill/>
          </a:ln>
        </p:spPr>
      </p:pic>
      <p:pic>
        <p:nvPicPr>
          <p:cNvPr id="120" name="Google Shape;120;p7" descr="A picture containing writing implement, stationary, pen&#10;&#10;Description automatically generated"/>
          <p:cNvPicPr preferRelativeResize="0"/>
          <p:nvPr/>
        </p:nvPicPr>
        <p:blipFill rotWithShape="1">
          <a:blip r:embed="rId17">
            <a:alphaModFix/>
          </a:blip>
          <a:srcRect/>
          <a:stretch/>
        </p:blipFill>
        <p:spPr>
          <a:xfrm>
            <a:off x="2312677" y="1810946"/>
            <a:ext cx="356761" cy="250341"/>
          </a:xfrm>
          <a:prstGeom prst="rect">
            <a:avLst/>
          </a:prstGeom>
          <a:noFill/>
          <a:ln>
            <a:noFill/>
          </a:ln>
        </p:spPr>
      </p:pic>
      <p:pic>
        <p:nvPicPr>
          <p:cNvPr id="121" name="Google Shape;121;p7" descr="A picture containing text&#10;&#10;Description automatically generated"/>
          <p:cNvPicPr preferRelativeResize="0"/>
          <p:nvPr/>
        </p:nvPicPr>
        <p:blipFill rotWithShape="1">
          <a:blip r:embed="rId18">
            <a:alphaModFix/>
          </a:blip>
          <a:srcRect/>
          <a:stretch/>
        </p:blipFill>
        <p:spPr>
          <a:xfrm>
            <a:off x="2966546" y="1861619"/>
            <a:ext cx="517430" cy="420413"/>
          </a:xfrm>
          <a:prstGeom prst="rect">
            <a:avLst/>
          </a:prstGeom>
          <a:noFill/>
          <a:ln>
            <a:noFill/>
          </a:ln>
        </p:spPr>
      </p:pic>
      <p:pic>
        <p:nvPicPr>
          <p:cNvPr id="122" name="Google Shape;122;p7" descr="A picture containing shape&#10;&#10;Description automatically generated"/>
          <p:cNvPicPr preferRelativeResize="0"/>
          <p:nvPr/>
        </p:nvPicPr>
        <p:blipFill rotWithShape="1">
          <a:blip r:embed="rId19">
            <a:alphaModFix/>
          </a:blip>
          <a:srcRect/>
          <a:stretch/>
        </p:blipFill>
        <p:spPr>
          <a:xfrm>
            <a:off x="2100280" y="2540829"/>
            <a:ext cx="244877" cy="306095"/>
          </a:xfrm>
          <a:prstGeom prst="rect">
            <a:avLst/>
          </a:prstGeom>
          <a:noFill/>
          <a:ln>
            <a:noFill/>
          </a:ln>
        </p:spPr>
      </p:pic>
      <p:pic>
        <p:nvPicPr>
          <p:cNvPr id="123" name="Google Shape;123;p7" descr="A group of people dancing&#10;&#10;Description automatically generated with low confidence"/>
          <p:cNvPicPr preferRelativeResize="0"/>
          <p:nvPr/>
        </p:nvPicPr>
        <p:blipFill rotWithShape="1">
          <a:blip r:embed="rId20">
            <a:alphaModFix/>
          </a:blip>
          <a:srcRect/>
          <a:stretch/>
        </p:blipFill>
        <p:spPr>
          <a:xfrm>
            <a:off x="2500622" y="2522979"/>
            <a:ext cx="394378" cy="358525"/>
          </a:xfrm>
          <a:prstGeom prst="rect">
            <a:avLst/>
          </a:prstGeom>
          <a:noFill/>
          <a:ln>
            <a:noFill/>
          </a:ln>
        </p:spPr>
      </p:pic>
      <p:pic>
        <p:nvPicPr>
          <p:cNvPr id="124" name="Google Shape;124;p7" descr="A picture containing text, vector graphics&#10;&#10;Description automatically generated"/>
          <p:cNvPicPr preferRelativeResize="0"/>
          <p:nvPr/>
        </p:nvPicPr>
        <p:blipFill rotWithShape="1">
          <a:blip r:embed="rId21">
            <a:alphaModFix/>
          </a:blip>
          <a:srcRect/>
          <a:stretch/>
        </p:blipFill>
        <p:spPr>
          <a:xfrm>
            <a:off x="2985595" y="2501728"/>
            <a:ext cx="502922" cy="398620"/>
          </a:xfrm>
          <a:prstGeom prst="rect">
            <a:avLst/>
          </a:prstGeom>
          <a:noFill/>
          <a:ln>
            <a:noFill/>
          </a:ln>
        </p:spPr>
      </p:pic>
      <p:pic>
        <p:nvPicPr>
          <p:cNvPr id="125" name="Google Shape;125;p7" descr="A picture containing text&#10;&#10;Description automatically generated"/>
          <p:cNvPicPr preferRelativeResize="0"/>
          <p:nvPr/>
        </p:nvPicPr>
        <p:blipFill rotWithShape="1">
          <a:blip r:embed="rId22">
            <a:alphaModFix/>
          </a:blip>
          <a:srcRect/>
          <a:stretch/>
        </p:blipFill>
        <p:spPr>
          <a:xfrm>
            <a:off x="2096657" y="3156412"/>
            <a:ext cx="376781" cy="417184"/>
          </a:xfrm>
          <a:prstGeom prst="rect">
            <a:avLst/>
          </a:prstGeom>
          <a:noFill/>
          <a:ln>
            <a:noFill/>
          </a:ln>
        </p:spPr>
      </p:pic>
      <p:pic>
        <p:nvPicPr>
          <p:cNvPr id="126" name="Google Shape;126;p7" descr="A picture containing umbrella, accessory, rain&#10;&#10;Description automatically generated"/>
          <p:cNvPicPr preferRelativeResize="0"/>
          <p:nvPr/>
        </p:nvPicPr>
        <p:blipFill rotWithShape="1">
          <a:blip r:embed="rId23">
            <a:alphaModFix/>
          </a:blip>
          <a:srcRect/>
          <a:stretch/>
        </p:blipFill>
        <p:spPr>
          <a:xfrm>
            <a:off x="2566063" y="3203886"/>
            <a:ext cx="311389" cy="360062"/>
          </a:xfrm>
          <a:prstGeom prst="rect">
            <a:avLst/>
          </a:prstGeom>
          <a:noFill/>
          <a:ln>
            <a:noFill/>
          </a:ln>
        </p:spPr>
      </p:pic>
      <p:pic>
        <p:nvPicPr>
          <p:cNvPr id="129" name="Google Shape;129;p7" descr="A picture containing text&#10;&#10;Description automatically generated"/>
          <p:cNvPicPr preferRelativeResize="0"/>
          <p:nvPr/>
        </p:nvPicPr>
        <p:blipFill rotWithShape="1">
          <a:blip r:embed="rId24">
            <a:alphaModFix/>
          </a:blip>
          <a:srcRect/>
          <a:stretch/>
        </p:blipFill>
        <p:spPr>
          <a:xfrm>
            <a:off x="3019400" y="3737259"/>
            <a:ext cx="339379" cy="373317"/>
          </a:xfrm>
          <a:prstGeom prst="rect">
            <a:avLst/>
          </a:prstGeom>
          <a:noFill/>
          <a:ln>
            <a:noFill/>
          </a:ln>
        </p:spPr>
      </p:pic>
      <p:pic>
        <p:nvPicPr>
          <p:cNvPr id="131" name="Google Shape;131;p7" descr="Diagram&#10;&#10;Description automatically generated"/>
          <p:cNvPicPr preferRelativeResize="0"/>
          <p:nvPr/>
        </p:nvPicPr>
        <p:blipFill rotWithShape="1">
          <a:blip r:embed="rId25">
            <a:alphaModFix/>
          </a:blip>
          <a:srcRect/>
          <a:stretch/>
        </p:blipFill>
        <p:spPr>
          <a:xfrm>
            <a:off x="2563061" y="3764977"/>
            <a:ext cx="417544" cy="300452"/>
          </a:xfrm>
          <a:prstGeom prst="rect">
            <a:avLst/>
          </a:prstGeom>
          <a:noFill/>
          <a:ln>
            <a:noFill/>
          </a:ln>
        </p:spPr>
      </p:pic>
      <p:pic>
        <p:nvPicPr>
          <p:cNvPr id="19" name="Google Shape;58;p3">
            <a:extLst>
              <a:ext uri="{FF2B5EF4-FFF2-40B4-BE49-F238E27FC236}">
                <a16:creationId xmlns:a16="http://schemas.microsoft.com/office/drawing/2014/main" id="{61218BCB-8F4C-447D-B1DF-AAAB6BD710A1}"/>
              </a:ext>
            </a:extLst>
          </p:cNvPr>
          <p:cNvPicPr preferRelativeResize="0"/>
          <p:nvPr/>
        </p:nvPicPr>
        <p:blipFill rotWithShape="1">
          <a:blip r:embed="rId26"/>
          <a:srcRect l="6270" t="33921" r="63364" b="14504"/>
          <a:stretch/>
        </p:blipFill>
        <p:spPr>
          <a:xfrm>
            <a:off x="2554495" y="2061896"/>
            <a:ext cx="363887" cy="293457"/>
          </a:xfrm>
          <a:prstGeom prst="rect">
            <a:avLst/>
          </a:prstGeom>
          <a:noFill/>
          <a:ln>
            <a:noFill/>
          </a:ln>
        </p:spPr>
      </p:pic>
      <p:pic>
        <p:nvPicPr>
          <p:cNvPr id="20" name="Google Shape;93;p5">
            <a:extLst>
              <a:ext uri="{FF2B5EF4-FFF2-40B4-BE49-F238E27FC236}">
                <a16:creationId xmlns:a16="http://schemas.microsoft.com/office/drawing/2014/main" id="{319D92DB-711C-431B-94A0-49AA9E82D806}"/>
              </a:ext>
            </a:extLst>
          </p:cNvPr>
          <p:cNvPicPr preferRelativeResize="0"/>
          <p:nvPr/>
        </p:nvPicPr>
        <p:blipFill>
          <a:blip r:embed="rId27"/>
          <a:srcRect/>
          <a:stretch/>
        </p:blipFill>
        <p:spPr>
          <a:xfrm>
            <a:off x="2912760" y="3131814"/>
            <a:ext cx="591147" cy="476025"/>
          </a:xfrm>
          <a:prstGeom prst="rect">
            <a:avLst/>
          </a:prstGeom>
          <a:noFill/>
          <a:ln>
            <a:noFill/>
          </a:ln>
        </p:spPr>
      </p:pic>
      <p:pic>
        <p:nvPicPr>
          <p:cNvPr id="21" name="Google Shape;108;p6">
            <a:extLst>
              <a:ext uri="{FF2B5EF4-FFF2-40B4-BE49-F238E27FC236}">
                <a16:creationId xmlns:a16="http://schemas.microsoft.com/office/drawing/2014/main" id="{CDE2B282-2234-477E-8499-D34234F2A81C}"/>
              </a:ext>
            </a:extLst>
          </p:cNvPr>
          <p:cNvPicPr preferRelativeResize="0"/>
          <p:nvPr/>
        </p:nvPicPr>
        <p:blipFill>
          <a:blip r:embed="rId28"/>
          <a:srcRect/>
          <a:stretch/>
        </p:blipFill>
        <p:spPr>
          <a:xfrm>
            <a:off x="2095824" y="3734100"/>
            <a:ext cx="409800" cy="385724"/>
          </a:xfrm>
          <a:prstGeom prst="rect">
            <a:avLst/>
          </a:prstGeom>
          <a:noFill/>
          <a:ln>
            <a:noFill/>
          </a:ln>
        </p:spPr>
      </p:pic>
      <p:pic>
        <p:nvPicPr>
          <p:cNvPr id="22" name="Google Shape;106;p6">
            <a:extLst>
              <a:ext uri="{FF2B5EF4-FFF2-40B4-BE49-F238E27FC236}">
                <a16:creationId xmlns:a16="http://schemas.microsoft.com/office/drawing/2014/main" id="{368905D7-A863-4BCF-AE5D-1BEF38EB2A9F}"/>
              </a:ext>
            </a:extLst>
          </p:cNvPr>
          <p:cNvPicPr preferRelativeResize="0"/>
          <p:nvPr/>
        </p:nvPicPr>
        <p:blipFill>
          <a:blip r:embed="rId29"/>
          <a:srcRect/>
          <a:stretch/>
        </p:blipFill>
        <p:spPr>
          <a:xfrm>
            <a:off x="2593461" y="4099128"/>
            <a:ext cx="312802" cy="345078"/>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1124</Words>
  <Application>Microsoft Office PowerPoint</Application>
  <PresentationFormat>Widescreen</PresentationFormat>
  <Paragraphs>129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Noto Sans Symbols</vt:lpstr>
      <vt:lpstr>Arial</vt:lpstr>
      <vt:lpstr>Calibri</vt:lpstr>
      <vt:lpstr>DD</vt:lpstr>
      <vt:lpstr>PowerPoint Presentation</vt:lpstr>
      <vt:lpstr>Match the Following</vt:lpstr>
      <vt:lpstr>Fill in the Blanks</vt:lpstr>
      <vt:lpstr>Fill in the Blanks</vt:lpstr>
      <vt:lpstr>Rewrite the Following</vt:lpstr>
      <vt:lpstr>Make Sentences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22</cp:revision>
  <dcterms:created xsi:type="dcterms:W3CDTF">2020-08-28T09:38:22Z</dcterms:created>
  <dcterms:modified xsi:type="dcterms:W3CDTF">2021-12-22T23:32:57Z</dcterms:modified>
</cp:coreProperties>
</file>