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60" r:id="rId4"/>
    <p:sldId id="261" r:id="rId5"/>
    <p:sldId id="263" r:id="rId6"/>
    <p:sldId id="264"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3792" autoAdjust="0"/>
  </p:normalViewPr>
  <p:slideViewPr>
    <p:cSldViewPr>
      <p:cViewPr varScale="1">
        <p:scale>
          <a:sx n="63" d="100"/>
          <a:sy n="63" d="100"/>
        </p:scale>
        <p:origin x="708" y="6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1/5/2022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rtl="0"/>
            <a:r>
              <a:rPr lang="en-IN" sz="1200" b="0" i="0" u="none" strike="noStrike" kern="1200" baseline="0" dirty="0">
                <a:solidFill>
                  <a:schemeClr val="tx1"/>
                </a:solidFill>
                <a:latin typeface="+mn-lt"/>
                <a:ea typeface="+mn-ea"/>
                <a:cs typeface="+mn-cs"/>
              </a:rPr>
              <a:t>&lt;sentence formation&gt; &lt;https://</a:t>
            </a:r>
            <a:r>
              <a:rPr lang="en-IN" sz="1200" b="0" i="0" u="none" strike="noStrike" kern="1200" baseline="0" dirty="0" err="1">
                <a:solidFill>
                  <a:schemeClr val="tx1"/>
                </a:solidFill>
                <a:latin typeface="+mn-lt"/>
                <a:ea typeface="+mn-ea"/>
                <a:cs typeface="+mn-cs"/>
              </a:rPr>
              <a:t>pixabay.com</a:t>
            </a:r>
            <a:r>
              <a:rPr lang="en-IN" sz="1200" b="0" i="0" u="none" strike="noStrike" kern="1200" baseline="0" dirty="0">
                <a:solidFill>
                  <a:schemeClr val="tx1"/>
                </a:solidFill>
                <a:latin typeface="+mn-lt"/>
                <a:ea typeface="+mn-ea"/>
                <a:cs typeface="+mn-cs"/>
              </a:rPr>
              <a:t>/photos/writer-writing-paper-letter-author-605764/&gt;</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&lt;big house&gt; &lt;https://</a:t>
            </a:r>
            <a:r>
              <a:rPr lang="en-IN" dirty="0" err="1"/>
              <a:t>pixabay.com</a:t>
            </a:r>
            <a:r>
              <a:rPr lang="en-IN" dirty="0"/>
              <a:t>/vectors/house-home-2-story-yellow-big-304341/&gt;</a:t>
            </a:r>
          </a:p>
          <a:p>
            <a:r>
              <a:rPr lang="en-IN" dirty="0"/>
              <a:t>&lt;thinking&gt; &lt;https://</a:t>
            </a:r>
            <a:r>
              <a:rPr lang="en-IN" dirty="0" err="1"/>
              <a:t>pixabay.com</a:t>
            </a:r>
            <a:r>
              <a:rPr lang="en-IN" dirty="0"/>
              <a:t>/vectors/deep-thought-mind-question-1296377/&gt;</a:t>
            </a:r>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2342888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&lt;bread and butter&gt; &lt;https://</a:t>
            </a:r>
            <a:r>
              <a:rPr lang="en-IN" dirty="0" err="1"/>
              <a:t>pixabay.com</a:t>
            </a:r>
            <a:r>
              <a:rPr lang="en-IN" dirty="0"/>
              <a:t>/photos/breakfast-bread-butter-1242529/&gt;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&lt;big house&gt; &lt;https://pixabay.com/vectors/house-home-2-story-yellow-big-304341/&gt;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&lt;wrong&gt; &lt;https://pixabay.com/fr/vectors/incorrect-effacer-supprimer-annuler-294245/&gt;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&lt;correct&gt; &lt;https://pixabay.com/fr/vectors/ch%c3%a8que-correct-vert-marque-cocher-157822/&gt;</a:t>
            </a:r>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4</a:t>
            </a:fld>
            <a:endParaRPr lang="en-IN"/>
          </a:p>
        </p:txBody>
      </p:sp>
    </p:spTree>
    <p:extLst>
      <p:ext uri="{BB962C8B-B14F-4D97-AF65-F5344CB8AC3E}">
        <p14:creationId xmlns:p14="http://schemas.microsoft.com/office/powerpoint/2010/main" val="2610735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5</a:t>
            </a:fld>
            <a:endParaRPr lang="en-IN"/>
          </a:p>
        </p:txBody>
      </p:sp>
    </p:spTree>
    <p:extLst>
      <p:ext uri="{BB962C8B-B14F-4D97-AF65-F5344CB8AC3E}">
        <p14:creationId xmlns:p14="http://schemas.microsoft.com/office/powerpoint/2010/main" val="2264101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6</a:t>
            </a:fld>
            <a:endParaRPr lang="en-IN"/>
          </a:p>
        </p:txBody>
      </p:sp>
    </p:spTree>
    <p:extLst>
      <p:ext uri="{BB962C8B-B14F-4D97-AF65-F5344CB8AC3E}">
        <p14:creationId xmlns:p14="http://schemas.microsoft.com/office/powerpoint/2010/main" val="1765300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pixabay.com/fr/vectors/ch%c3%a8que-correct-vert-marque-cocher-157822/" TargetMode="External"/><Relationship Id="rId13" Type="http://schemas.openxmlformats.org/officeDocument/2006/relationships/image" Target="../media/image8.png"/><Relationship Id="rId3" Type="http://schemas.openxmlformats.org/officeDocument/2006/relationships/hyperlink" Target="https://pixabay.com/photos/writer-writing-paper-letter-author-605764/" TargetMode="External"/><Relationship Id="rId7" Type="http://schemas.openxmlformats.org/officeDocument/2006/relationships/hyperlink" Target="https://pixabay.com/fr/vectors/incorrect-effacer-supprimer-annuler-294245/" TargetMode="External"/><Relationship Id="rId12"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pixabay.com/photos/breakfast-bread-butter-1242529/" TargetMode="External"/><Relationship Id="rId11" Type="http://schemas.openxmlformats.org/officeDocument/2006/relationships/image" Target="../media/image12.png"/><Relationship Id="rId5" Type="http://schemas.openxmlformats.org/officeDocument/2006/relationships/hyperlink" Target="https://pixabay.com/vectors/deep-thought-mind-question-1296377/" TargetMode="External"/><Relationship Id="rId10" Type="http://schemas.openxmlformats.org/officeDocument/2006/relationships/image" Target="../media/image11.png"/><Relationship Id="rId4" Type="http://schemas.openxmlformats.org/officeDocument/2006/relationships/hyperlink" Target="https://pixabay.com/vectors/house-home-2-story-yellow-big-304341/" TargetMode="External"/><Relationship Id="rId9" Type="http://schemas.openxmlformats.org/officeDocument/2006/relationships/image" Target="../media/image10.jpeg"/><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66831"/>
            <a:ext cx="12192000" cy="833150"/>
          </a:xfrm>
          <a:solidFill>
            <a:srgbClr val="FFE181"/>
          </a:solidFill>
          <a:ln>
            <a:noFill/>
          </a:ln>
        </p:spPr>
        <p:txBody>
          <a:bodyPr/>
          <a:lstStyle/>
          <a:p>
            <a:r>
              <a:rPr lang="en-IN" b="1" dirty="0"/>
              <a:t>Sentence Formation</a:t>
            </a:r>
          </a:p>
        </p:txBody>
      </p:sp>
      <p:pic>
        <p:nvPicPr>
          <p:cNvPr id="4" name="Picture 3">
            <a:extLst>
              <a:ext uri="{FF2B5EF4-FFF2-40B4-BE49-F238E27FC236}">
                <a16:creationId xmlns:a16="http://schemas.microsoft.com/office/drawing/2014/main" id="{4A716252-3EDD-1D40-ABF8-093FF2EF6B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7749" y="2856729"/>
            <a:ext cx="3996501" cy="230022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571" y="71414"/>
            <a:ext cx="7682997" cy="654032"/>
          </a:xfrm>
          <a:solidFill>
            <a:srgbClr val="FFE181"/>
          </a:solidFill>
        </p:spPr>
        <p:txBody>
          <a:bodyPr/>
          <a:lstStyle/>
          <a:p>
            <a:r>
              <a:rPr lang="en-IN" b="1" u="sng" dirty="0"/>
              <a:t>What is a Sentence?</a:t>
            </a:r>
          </a:p>
        </p:txBody>
      </p:sp>
      <p:sp>
        <p:nvSpPr>
          <p:cNvPr id="5" name="Rounded Rectangle 4">
            <a:extLst>
              <a:ext uri="{FF2B5EF4-FFF2-40B4-BE49-F238E27FC236}">
                <a16:creationId xmlns:a16="http://schemas.microsoft.com/office/drawing/2014/main" id="{FC52AA3F-F322-A24D-9780-D826FE9F07E9}"/>
              </a:ext>
            </a:extLst>
          </p:cNvPr>
          <p:cNvSpPr/>
          <p:nvPr/>
        </p:nvSpPr>
        <p:spPr>
          <a:xfrm rot="19334026">
            <a:off x="1286050" y="4639305"/>
            <a:ext cx="1224136" cy="46634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300" dirty="0"/>
              <a:t>apple</a:t>
            </a:r>
          </a:p>
        </p:txBody>
      </p:sp>
      <p:sp>
        <p:nvSpPr>
          <p:cNvPr id="6" name="Rounded Rectangle 5">
            <a:extLst>
              <a:ext uri="{FF2B5EF4-FFF2-40B4-BE49-F238E27FC236}">
                <a16:creationId xmlns:a16="http://schemas.microsoft.com/office/drawing/2014/main" id="{30CBEAED-7F0D-5947-8E57-0F4DFFF2825A}"/>
              </a:ext>
            </a:extLst>
          </p:cNvPr>
          <p:cNvSpPr/>
          <p:nvPr/>
        </p:nvSpPr>
        <p:spPr>
          <a:xfrm rot="3065729">
            <a:off x="383350" y="4918782"/>
            <a:ext cx="1224136" cy="46634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300" dirty="0"/>
              <a:t>fruit</a:t>
            </a:r>
          </a:p>
        </p:txBody>
      </p:sp>
      <p:sp>
        <p:nvSpPr>
          <p:cNvPr id="7" name="Rounded Rectangle 6">
            <a:extLst>
              <a:ext uri="{FF2B5EF4-FFF2-40B4-BE49-F238E27FC236}">
                <a16:creationId xmlns:a16="http://schemas.microsoft.com/office/drawing/2014/main" id="{E4353531-51DE-BE4F-8A4F-070E46C1D132}"/>
              </a:ext>
            </a:extLst>
          </p:cNvPr>
          <p:cNvSpPr/>
          <p:nvPr/>
        </p:nvSpPr>
        <p:spPr>
          <a:xfrm rot="19334026">
            <a:off x="1447249" y="3852383"/>
            <a:ext cx="601514" cy="46634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300" dirty="0"/>
              <a:t>is</a:t>
            </a:r>
          </a:p>
        </p:txBody>
      </p:sp>
      <p:sp>
        <p:nvSpPr>
          <p:cNvPr id="8" name="Rounded Rectangle 7">
            <a:extLst>
              <a:ext uri="{FF2B5EF4-FFF2-40B4-BE49-F238E27FC236}">
                <a16:creationId xmlns:a16="http://schemas.microsoft.com/office/drawing/2014/main" id="{B14B5454-66DE-3F4B-BE63-3CD707FC007A}"/>
              </a:ext>
            </a:extLst>
          </p:cNvPr>
          <p:cNvSpPr/>
          <p:nvPr/>
        </p:nvSpPr>
        <p:spPr>
          <a:xfrm rot="19334026">
            <a:off x="890934" y="4252950"/>
            <a:ext cx="601514" cy="46634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300" dirty="0"/>
              <a:t>a</a:t>
            </a:r>
          </a:p>
        </p:txBody>
      </p:sp>
      <p:sp>
        <p:nvSpPr>
          <p:cNvPr id="10" name="Plus 9">
            <a:extLst>
              <a:ext uri="{FF2B5EF4-FFF2-40B4-BE49-F238E27FC236}">
                <a16:creationId xmlns:a16="http://schemas.microsoft.com/office/drawing/2014/main" id="{479FB56D-E695-4E49-83E9-EBEB271CB3BE}"/>
              </a:ext>
            </a:extLst>
          </p:cNvPr>
          <p:cNvSpPr/>
          <p:nvPr/>
        </p:nvSpPr>
        <p:spPr>
          <a:xfrm>
            <a:off x="2495600" y="4727071"/>
            <a:ext cx="864096" cy="905147"/>
          </a:xfrm>
          <a:prstGeom prst="mathPlus">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FD8BB0E-9179-6A41-A74E-175034338C4E}"/>
              </a:ext>
            </a:extLst>
          </p:cNvPr>
          <p:cNvSpPr txBox="1"/>
          <p:nvPr/>
        </p:nvSpPr>
        <p:spPr>
          <a:xfrm>
            <a:off x="543624" y="5912453"/>
            <a:ext cx="2125069" cy="461665"/>
          </a:xfrm>
          <a:prstGeom prst="rect">
            <a:avLst/>
          </a:prstGeom>
          <a:noFill/>
          <a:ln>
            <a:solidFill>
              <a:schemeClr val="tx1"/>
            </a:solidFill>
          </a:ln>
        </p:spPr>
        <p:txBody>
          <a:bodyPr wrap="none" rtlCol="0">
            <a:spAutoFit/>
          </a:bodyPr>
          <a:lstStyle/>
          <a:p>
            <a:r>
              <a:rPr lang="en-US" sz="2400" dirty="0"/>
              <a:t>Group of words</a:t>
            </a:r>
          </a:p>
        </p:txBody>
      </p:sp>
      <p:sp>
        <p:nvSpPr>
          <p:cNvPr id="12" name="TextBox 11">
            <a:extLst>
              <a:ext uri="{FF2B5EF4-FFF2-40B4-BE49-F238E27FC236}">
                <a16:creationId xmlns:a16="http://schemas.microsoft.com/office/drawing/2014/main" id="{97AB5D6E-4CCB-CE4C-8BAF-4A2490DE5C82}"/>
              </a:ext>
            </a:extLst>
          </p:cNvPr>
          <p:cNvSpPr txBox="1"/>
          <p:nvPr/>
        </p:nvSpPr>
        <p:spPr>
          <a:xfrm>
            <a:off x="3382679" y="4983992"/>
            <a:ext cx="3410421" cy="461665"/>
          </a:xfrm>
          <a:prstGeom prst="rect">
            <a:avLst/>
          </a:prstGeom>
          <a:noFill/>
          <a:ln>
            <a:solidFill>
              <a:schemeClr val="tx1"/>
            </a:solidFill>
          </a:ln>
        </p:spPr>
        <p:txBody>
          <a:bodyPr wrap="none" rtlCol="0">
            <a:spAutoFit/>
          </a:bodyPr>
          <a:lstStyle/>
          <a:p>
            <a:r>
              <a:rPr lang="en-US" sz="2400" dirty="0"/>
              <a:t>Framed to give a meaning</a:t>
            </a:r>
          </a:p>
        </p:txBody>
      </p:sp>
      <p:sp>
        <p:nvSpPr>
          <p:cNvPr id="13" name="Equals 12">
            <a:extLst>
              <a:ext uri="{FF2B5EF4-FFF2-40B4-BE49-F238E27FC236}">
                <a16:creationId xmlns:a16="http://schemas.microsoft.com/office/drawing/2014/main" id="{D280431F-8D98-AB45-A099-540E2BE75513}"/>
              </a:ext>
            </a:extLst>
          </p:cNvPr>
          <p:cNvSpPr/>
          <p:nvPr/>
        </p:nvSpPr>
        <p:spPr>
          <a:xfrm>
            <a:off x="6884891" y="4741156"/>
            <a:ext cx="1130705" cy="905147"/>
          </a:xfrm>
          <a:prstGeom prst="mathEqual">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solidFill>
                <a:schemeClr val="tx1"/>
              </a:solidFill>
            </a:endParaRPr>
          </a:p>
        </p:txBody>
      </p:sp>
      <p:sp>
        <p:nvSpPr>
          <p:cNvPr id="14" name="Rounded Rectangle 13">
            <a:extLst>
              <a:ext uri="{FF2B5EF4-FFF2-40B4-BE49-F238E27FC236}">
                <a16:creationId xmlns:a16="http://schemas.microsoft.com/office/drawing/2014/main" id="{876F5156-9D2C-1B47-AB1C-18C409F864EB}"/>
              </a:ext>
            </a:extLst>
          </p:cNvPr>
          <p:cNvSpPr/>
          <p:nvPr/>
        </p:nvSpPr>
        <p:spPr>
          <a:xfrm>
            <a:off x="8122186" y="4979313"/>
            <a:ext cx="1224136" cy="46634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300" dirty="0"/>
              <a:t>Apple</a:t>
            </a:r>
          </a:p>
        </p:txBody>
      </p:sp>
      <p:sp>
        <p:nvSpPr>
          <p:cNvPr id="15" name="Rounded Rectangle 14">
            <a:extLst>
              <a:ext uri="{FF2B5EF4-FFF2-40B4-BE49-F238E27FC236}">
                <a16:creationId xmlns:a16="http://schemas.microsoft.com/office/drawing/2014/main" id="{B5DAC4B2-6666-C14A-8B16-0B7DE6E3CD03}"/>
              </a:ext>
            </a:extLst>
          </p:cNvPr>
          <p:cNvSpPr/>
          <p:nvPr/>
        </p:nvSpPr>
        <p:spPr>
          <a:xfrm>
            <a:off x="10538796" y="4979313"/>
            <a:ext cx="1224136" cy="46634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300" dirty="0"/>
              <a:t>fruit</a:t>
            </a:r>
          </a:p>
        </p:txBody>
      </p:sp>
      <p:sp>
        <p:nvSpPr>
          <p:cNvPr id="16" name="Rounded Rectangle 15">
            <a:extLst>
              <a:ext uri="{FF2B5EF4-FFF2-40B4-BE49-F238E27FC236}">
                <a16:creationId xmlns:a16="http://schemas.microsoft.com/office/drawing/2014/main" id="{C41D11E1-5488-634A-8C9B-EDC01DE9A982}"/>
              </a:ext>
            </a:extLst>
          </p:cNvPr>
          <p:cNvSpPr/>
          <p:nvPr/>
        </p:nvSpPr>
        <p:spPr>
          <a:xfrm>
            <a:off x="9346322" y="4979313"/>
            <a:ext cx="601514" cy="46634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300" dirty="0"/>
              <a:t>is</a:t>
            </a:r>
          </a:p>
        </p:txBody>
      </p:sp>
      <p:sp>
        <p:nvSpPr>
          <p:cNvPr id="17" name="Rounded Rectangle 16">
            <a:extLst>
              <a:ext uri="{FF2B5EF4-FFF2-40B4-BE49-F238E27FC236}">
                <a16:creationId xmlns:a16="http://schemas.microsoft.com/office/drawing/2014/main" id="{EF4A4115-E119-7F4D-94BA-10AA3347E917}"/>
              </a:ext>
            </a:extLst>
          </p:cNvPr>
          <p:cNvSpPr/>
          <p:nvPr/>
        </p:nvSpPr>
        <p:spPr>
          <a:xfrm>
            <a:off x="9947836" y="4979313"/>
            <a:ext cx="601514" cy="46634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300" dirty="0"/>
              <a:t>a</a:t>
            </a:r>
          </a:p>
        </p:txBody>
      </p:sp>
      <p:sp>
        <p:nvSpPr>
          <p:cNvPr id="18" name="TextBox 17">
            <a:extLst>
              <a:ext uri="{FF2B5EF4-FFF2-40B4-BE49-F238E27FC236}">
                <a16:creationId xmlns:a16="http://schemas.microsoft.com/office/drawing/2014/main" id="{AD013730-B9A2-EA47-A186-E133A3055520}"/>
              </a:ext>
            </a:extLst>
          </p:cNvPr>
          <p:cNvSpPr txBox="1"/>
          <p:nvPr/>
        </p:nvSpPr>
        <p:spPr>
          <a:xfrm>
            <a:off x="8634568" y="5711282"/>
            <a:ext cx="2593980" cy="461665"/>
          </a:xfrm>
          <a:prstGeom prst="rect">
            <a:avLst/>
          </a:prstGeom>
          <a:noFill/>
          <a:ln>
            <a:solidFill>
              <a:schemeClr val="tx1"/>
            </a:solidFill>
          </a:ln>
        </p:spPr>
        <p:txBody>
          <a:bodyPr wrap="none" rtlCol="0">
            <a:spAutoFit/>
          </a:bodyPr>
          <a:lstStyle/>
          <a:p>
            <a:r>
              <a:rPr lang="en-US" sz="2400" dirty="0"/>
              <a:t>Complete sentence</a:t>
            </a:r>
          </a:p>
        </p:txBody>
      </p:sp>
      <p:grpSp>
        <p:nvGrpSpPr>
          <p:cNvPr id="19" name="Group 18">
            <a:extLst>
              <a:ext uri="{FF2B5EF4-FFF2-40B4-BE49-F238E27FC236}">
                <a16:creationId xmlns:a16="http://schemas.microsoft.com/office/drawing/2014/main" id="{1FE326A5-2E58-46F3-9D15-C824A12D14C5}"/>
              </a:ext>
            </a:extLst>
          </p:cNvPr>
          <p:cNvGrpSpPr/>
          <p:nvPr/>
        </p:nvGrpSpPr>
        <p:grpSpPr>
          <a:xfrm>
            <a:off x="2128564" y="836712"/>
            <a:ext cx="7942972" cy="731520"/>
            <a:chOff x="9892548" y="1406822"/>
            <a:chExt cx="1749285" cy="834177"/>
          </a:xfrm>
        </p:grpSpPr>
        <p:sp>
          <p:nvSpPr>
            <p:cNvPr id="20" name="Arrow: Pentagon 19">
              <a:extLst>
                <a:ext uri="{FF2B5EF4-FFF2-40B4-BE49-F238E27FC236}">
                  <a16:creationId xmlns:a16="http://schemas.microsoft.com/office/drawing/2014/main" id="{EAF67634-806D-47E8-BC6A-01E92AEBC4A6}"/>
                </a:ext>
              </a:extLst>
            </p:cNvPr>
            <p:cNvSpPr/>
            <p:nvPr/>
          </p:nvSpPr>
          <p:spPr>
            <a:xfrm rot="16200000">
              <a:off x="10498465" y="1778140"/>
              <a:ext cx="325403" cy="563363"/>
            </a:xfrm>
            <a:prstGeom prst="homePlate">
              <a:avLst/>
            </a:pr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sp>
          <p:nvSpPr>
            <p:cNvPr id="21" name="Rectangle: Top Corners Rounded 20">
              <a:extLst>
                <a:ext uri="{FF2B5EF4-FFF2-40B4-BE49-F238E27FC236}">
                  <a16:creationId xmlns:a16="http://schemas.microsoft.com/office/drawing/2014/main" id="{1CC3B14F-0B6C-41CB-A20F-1DE1EE23A883}"/>
                </a:ext>
              </a:extLst>
            </p:cNvPr>
            <p:cNvSpPr/>
            <p:nvPr/>
          </p:nvSpPr>
          <p:spPr>
            <a:xfrm>
              <a:off x="9892548" y="1406822"/>
              <a:ext cx="1749285" cy="815701"/>
            </a:xfrm>
            <a:prstGeom prst="round2SameRect">
              <a:avLst/>
            </a:prstGeom>
            <a:solidFill>
              <a:srgbClr val="5BE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sp>
          <p:nvSpPr>
            <p:cNvPr id="22" name="Rectangle 21">
              <a:extLst>
                <a:ext uri="{FF2B5EF4-FFF2-40B4-BE49-F238E27FC236}">
                  <a16:creationId xmlns:a16="http://schemas.microsoft.com/office/drawing/2014/main" id="{FCC05A39-7AA2-4405-8A5A-E165F0FBF669}"/>
                </a:ext>
              </a:extLst>
            </p:cNvPr>
            <p:cNvSpPr/>
            <p:nvPr/>
          </p:nvSpPr>
          <p:spPr>
            <a:xfrm>
              <a:off x="10057658" y="1550839"/>
              <a:ext cx="1440159" cy="570538"/>
            </a:xfrm>
            <a:prstGeom prst="rect">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sp>
          <p:nvSpPr>
            <p:cNvPr id="23" name="TextBox 22">
              <a:extLst>
                <a:ext uri="{FF2B5EF4-FFF2-40B4-BE49-F238E27FC236}">
                  <a16:creationId xmlns:a16="http://schemas.microsoft.com/office/drawing/2014/main" id="{190CFF18-9617-4F6F-9A89-9DB6C71E03E1}"/>
                </a:ext>
              </a:extLst>
            </p:cNvPr>
            <p:cNvSpPr txBox="1"/>
            <p:nvPr/>
          </p:nvSpPr>
          <p:spPr>
            <a:xfrm>
              <a:off x="10038859" y="1597161"/>
              <a:ext cx="1476862" cy="561549"/>
            </a:xfrm>
            <a:prstGeom prst="rect">
              <a:avLst/>
            </a:prstGeom>
            <a:noFill/>
          </p:spPr>
          <p:txBody>
            <a:bodyPr wrap="square" rtlCol="0">
              <a:spAutoFit/>
            </a:bodyPr>
            <a:lstStyle/>
            <a:p>
              <a:pPr algn="ctr"/>
              <a:r>
                <a:rPr lang="en-IN" sz="2600" dirty="0"/>
                <a:t>A Group of words that has a definitive meaning.</a:t>
              </a:r>
            </a:p>
          </p:txBody>
        </p:sp>
        <p:sp>
          <p:nvSpPr>
            <p:cNvPr id="24" name="Arrow: Pentagon 23">
              <a:extLst>
                <a:ext uri="{FF2B5EF4-FFF2-40B4-BE49-F238E27FC236}">
                  <a16:creationId xmlns:a16="http://schemas.microsoft.com/office/drawing/2014/main" id="{5F9E7088-3DC6-4B27-9DF4-3ACC4DEC1F8D}"/>
                </a:ext>
              </a:extLst>
            </p:cNvPr>
            <p:cNvSpPr/>
            <p:nvPr/>
          </p:nvSpPr>
          <p:spPr>
            <a:xfrm rot="16200000">
              <a:off x="10664315" y="1705454"/>
              <a:ext cx="199843" cy="871248"/>
            </a:xfrm>
            <a:prstGeom prst="homePlate">
              <a:avLst/>
            </a:pr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grpSp>
      <p:grpSp>
        <p:nvGrpSpPr>
          <p:cNvPr id="25" name="Group 24">
            <a:extLst>
              <a:ext uri="{FF2B5EF4-FFF2-40B4-BE49-F238E27FC236}">
                <a16:creationId xmlns:a16="http://schemas.microsoft.com/office/drawing/2014/main" id="{766C743C-BA31-4CFA-B8E9-5F648A35D9DD}"/>
              </a:ext>
            </a:extLst>
          </p:cNvPr>
          <p:cNvGrpSpPr/>
          <p:nvPr/>
        </p:nvGrpSpPr>
        <p:grpSpPr>
          <a:xfrm>
            <a:off x="2110030" y="1815966"/>
            <a:ext cx="7946409" cy="731520"/>
            <a:chOff x="9892548" y="1406822"/>
            <a:chExt cx="1749285" cy="838220"/>
          </a:xfrm>
        </p:grpSpPr>
        <p:sp>
          <p:nvSpPr>
            <p:cNvPr id="26" name="Arrow: Pentagon 25">
              <a:extLst>
                <a:ext uri="{FF2B5EF4-FFF2-40B4-BE49-F238E27FC236}">
                  <a16:creationId xmlns:a16="http://schemas.microsoft.com/office/drawing/2014/main" id="{35FDB45C-A90F-4D5C-9477-2F9C869734D4}"/>
                </a:ext>
              </a:extLst>
            </p:cNvPr>
            <p:cNvSpPr/>
            <p:nvPr/>
          </p:nvSpPr>
          <p:spPr>
            <a:xfrm rot="16200000">
              <a:off x="10498465" y="1778140"/>
              <a:ext cx="325403" cy="563363"/>
            </a:xfrm>
            <a:prstGeom prst="homePlate">
              <a:avLst/>
            </a:pr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sp>
          <p:nvSpPr>
            <p:cNvPr id="27" name="Rectangle: Top Corners Rounded 26">
              <a:extLst>
                <a:ext uri="{FF2B5EF4-FFF2-40B4-BE49-F238E27FC236}">
                  <a16:creationId xmlns:a16="http://schemas.microsoft.com/office/drawing/2014/main" id="{0C1F0959-8EA8-4872-8D00-F4511D796F26}"/>
                </a:ext>
              </a:extLst>
            </p:cNvPr>
            <p:cNvSpPr/>
            <p:nvPr/>
          </p:nvSpPr>
          <p:spPr>
            <a:xfrm>
              <a:off x="9892548" y="1406822"/>
              <a:ext cx="1749285" cy="838220"/>
            </a:xfrm>
            <a:prstGeom prst="round2Same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sp>
          <p:nvSpPr>
            <p:cNvPr id="28" name="Rectangle 27">
              <a:extLst>
                <a:ext uri="{FF2B5EF4-FFF2-40B4-BE49-F238E27FC236}">
                  <a16:creationId xmlns:a16="http://schemas.microsoft.com/office/drawing/2014/main" id="{D48EF4E1-B090-450C-8454-EB8161A4C02C}"/>
                </a:ext>
              </a:extLst>
            </p:cNvPr>
            <p:cNvSpPr/>
            <p:nvPr/>
          </p:nvSpPr>
          <p:spPr>
            <a:xfrm>
              <a:off x="10057658" y="1550839"/>
              <a:ext cx="1440159" cy="570538"/>
            </a:xfrm>
            <a:prstGeom prst="rect">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sp>
          <p:nvSpPr>
            <p:cNvPr id="29" name="TextBox 28">
              <a:extLst>
                <a:ext uri="{FF2B5EF4-FFF2-40B4-BE49-F238E27FC236}">
                  <a16:creationId xmlns:a16="http://schemas.microsoft.com/office/drawing/2014/main" id="{AC90A54A-A2BC-461A-B3FF-42714373CCCC}"/>
                </a:ext>
              </a:extLst>
            </p:cNvPr>
            <p:cNvSpPr txBox="1"/>
            <p:nvPr/>
          </p:nvSpPr>
          <p:spPr>
            <a:xfrm>
              <a:off x="10224710" y="1618861"/>
              <a:ext cx="1095161" cy="564271"/>
            </a:xfrm>
            <a:prstGeom prst="rect">
              <a:avLst/>
            </a:prstGeom>
            <a:noFill/>
          </p:spPr>
          <p:txBody>
            <a:bodyPr wrap="square" rtlCol="0">
              <a:spAutoFit/>
            </a:bodyPr>
            <a:lstStyle/>
            <a:p>
              <a:pPr algn="ctr"/>
              <a:r>
                <a:rPr lang="en-IN" sz="2600" dirty="0"/>
                <a:t>Always begins with a capital letter.</a:t>
              </a:r>
            </a:p>
          </p:txBody>
        </p:sp>
        <p:sp>
          <p:nvSpPr>
            <p:cNvPr id="30" name="Arrow: Pentagon 29">
              <a:extLst>
                <a:ext uri="{FF2B5EF4-FFF2-40B4-BE49-F238E27FC236}">
                  <a16:creationId xmlns:a16="http://schemas.microsoft.com/office/drawing/2014/main" id="{D6DEBBE2-F286-4E4E-900F-6ACF669EAB47}"/>
                </a:ext>
              </a:extLst>
            </p:cNvPr>
            <p:cNvSpPr/>
            <p:nvPr/>
          </p:nvSpPr>
          <p:spPr>
            <a:xfrm rot="16200000">
              <a:off x="10664315" y="1705454"/>
              <a:ext cx="199843" cy="871248"/>
            </a:xfrm>
            <a:prstGeom prst="homePlate">
              <a:avLst/>
            </a:prstGeom>
            <a:solidFill>
              <a:srgbClr val="92D05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grpSp>
      <p:grpSp>
        <p:nvGrpSpPr>
          <p:cNvPr id="31" name="Group 30">
            <a:extLst>
              <a:ext uri="{FF2B5EF4-FFF2-40B4-BE49-F238E27FC236}">
                <a16:creationId xmlns:a16="http://schemas.microsoft.com/office/drawing/2014/main" id="{ED4D149B-5F06-4EB9-AFD9-68A3B7C33BAC}"/>
              </a:ext>
            </a:extLst>
          </p:cNvPr>
          <p:cNvGrpSpPr/>
          <p:nvPr/>
        </p:nvGrpSpPr>
        <p:grpSpPr>
          <a:xfrm>
            <a:off x="2110030" y="2795221"/>
            <a:ext cx="7946410" cy="731520"/>
            <a:chOff x="9892548" y="1406822"/>
            <a:chExt cx="1749285" cy="834177"/>
          </a:xfrm>
        </p:grpSpPr>
        <p:sp>
          <p:nvSpPr>
            <p:cNvPr id="32" name="Arrow: Pentagon 31">
              <a:extLst>
                <a:ext uri="{FF2B5EF4-FFF2-40B4-BE49-F238E27FC236}">
                  <a16:creationId xmlns:a16="http://schemas.microsoft.com/office/drawing/2014/main" id="{918ABCA1-3F0E-4883-A20D-55F69DED0C02}"/>
                </a:ext>
              </a:extLst>
            </p:cNvPr>
            <p:cNvSpPr/>
            <p:nvPr/>
          </p:nvSpPr>
          <p:spPr>
            <a:xfrm rot="16200000">
              <a:off x="10498465" y="1778140"/>
              <a:ext cx="325403" cy="563363"/>
            </a:xfrm>
            <a:prstGeom prst="homePlate">
              <a:avLst/>
            </a:pr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sp>
          <p:nvSpPr>
            <p:cNvPr id="33" name="Rectangle: Top Corners Rounded 32">
              <a:extLst>
                <a:ext uri="{FF2B5EF4-FFF2-40B4-BE49-F238E27FC236}">
                  <a16:creationId xmlns:a16="http://schemas.microsoft.com/office/drawing/2014/main" id="{4666FDEC-7219-4C09-A975-348F475F6161}"/>
                </a:ext>
              </a:extLst>
            </p:cNvPr>
            <p:cNvSpPr/>
            <p:nvPr/>
          </p:nvSpPr>
          <p:spPr>
            <a:xfrm>
              <a:off x="9892548" y="1406822"/>
              <a:ext cx="1749285" cy="815701"/>
            </a:xfrm>
            <a:prstGeom prst="round2SameRect">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sp>
          <p:nvSpPr>
            <p:cNvPr id="34" name="Rectangle 33">
              <a:extLst>
                <a:ext uri="{FF2B5EF4-FFF2-40B4-BE49-F238E27FC236}">
                  <a16:creationId xmlns:a16="http://schemas.microsoft.com/office/drawing/2014/main" id="{0BAA4347-CCA4-4040-A196-E866A9706AFE}"/>
                </a:ext>
              </a:extLst>
            </p:cNvPr>
            <p:cNvSpPr/>
            <p:nvPr/>
          </p:nvSpPr>
          <p:spPr>
            <a:xfrm>
              <a:off x="10057658" y="1550839"/>
              <a:ext cx="1440159" cy="570538"/>
            </a:xfrm>
            <a:prstGeom prst="rect">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sp>
          <p:nvSpPr>
            <p:cNvPr id="35" name="TextBox 34">
              <a:extLst>
                <a:ext uri="{FF2B5EF4-FFF2-40B4-BE49-F238E27FC236}">
                  <a16:creationId xmlns:a16="http://schemas.microsoft.com/office/drawing/2014/main" id="{4E96617D-2AFB-4237-ADE5-556E792F0CBD}"/>
                </a:ext>
              </a:extLst>
            </p:cNvPr>
            <p:cNvSpPr txBox="1"/>
            <p:nvPr/>
          </p:nvSpPr>
          <p:spPr>
            <a:xfrm>
              <a:off x="10184076" y="1589882"/>
              <a:ext cx="1168046" cy="561549"/>
            </a:xfrm>
            <a:prstGeom prst="rect">
              <a:avLst/>
            </a:prstGeom>
            <a:noFill/>
          </p:spPr>
          <p:txBody>
            <a:bodyPr wrap="square" rtlCol="0">
              <a:spAutoFit/>
            </a:bodyPr>
            <a:lstStyle/>
            <a:p>
              <a:pPr algn="ctr"/>
              <a:r>
                <a:rPr lang="en-IN" sz="2600" dirty="0"/>
                <a:t>We speak to each other in sentences.</a:t>
              </a:r>
            </a:p>
          </p:txBody>
        </p:sp>
        <p:sp>
          <p:nvSpPr>
            <p:cNvPr id="36" name="Arrow: Pentagon 35">
              <a:extLst>
                <a:ext uri="{FF2B5EF4-FFF2-40B4-BE49-F238E27FC236}">
                  <a16:creationId xmlns:a16="http://schemas.microsoft.com/office/drawing/2014/main" id="{0A934565-F248-42B2-B6E1-408C70716BB8}"/>
                </a:ext>
              </a:extLst>
            </p:cNvPr>
            <p:cNvSpPr/>
            <p:nvPr/>
          </p:nvSpPr>
          <p:spPr>
            <a:xfrm rot="16200000">
              <a:off x="10664315" y="1705454"/>
              <a:ext cx="199843" cy="871248"/>
            </a:xfrm>
            <a:prstGeom prst="homePlate">
              <a:avLst/>
            </a:prstGeom>
            <a:solidFill>
              <a:srgbClr val="FF727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grpSp>
      <p:cxnSp>
        <p:nvCxnSpPr>
          <p:cNvPr id="4" name="Straight Connector 3">
            <a:extLst>
              <a:ext uri="{FF2B5EF4-FFF2-40B4-BE49-F238E27FC236}">
                <a16:creationId xmlns:a16="http://schemas.microsoft.com/office/drawing/2014/main" id="{F6368A1A-FA11-4238-98E7-08FBE4C0A5EC}"/>
              </a:ext>
            </a:extLst>
          </p:cNvPr>
          <p:cNvCxnSpPr/>
          <p:nvPr/>
        </p:nvCxnSpPr>
        <p:spPr>
          <a:xfrm>
            <a:off x="10128448" y="1844824"/>
            <a:ext cx="0" cy="662538"/>
          </a:xfrm>
          <a:prstGeom prst="line">
            <a:avLst/>
          </a:prstGeom>
          <a:effectLst>
            <a:glow rad="25400">
              <a:schemeClr val="accent1">
                <a:alpha val="40000"/>
              </a:schemeClr>
            </a:glow>
            <a:outerShdw blurRad="40000" dist="23000" dir="5400000" rotWithShape="0">
              <a:srgbClr val="000000">
                <a:alpha val="35000"/>
              </a:srgbClr>
            </a:outerShdw>
            <a:softEdge rad="12700"/>
          </a:effectLst>
        </p:spPr>
        <p:style>
          <a:lnRef idx="3">
            <a:schemeClr val="dk1"/>
          </a:lnRef>
          <a:fillRef idx="0">
            <a:schemeClr val="dk1"/>
          </a:fillRef>
          <a:effectRef idx="2">
            <a:schemeClr val="dk1"/>
          </a:effectRef>
          <a:fontRef idx="minor">
            <a:schemeClr val="tx1"/>
          </a:fontRef>
        </p:style>
      </p:cxnSp>
      <p:cxnSp>
        <p:nvCxnSpPr>
          <p:cNvPr id="37" name="Straight Connector 36">
            <a:extLst>
              <a:ext uri="{FF2B5EF4-FFF2-40B4-BE49-F238E27FC236}">
                <a16:creationId xmlns:a16="http://schemas.microsoft.com/office/drawing/2014/main" id="{51D70520-4F1E-4D73-B2C4-78727CCBA055}"/>
              </a:ext>
            </a:extLst>
          </p:cNvPr>
          <p:cNvCxnSpPr>
            <a:cxnSpLocks/>
          </p:cNvCxnSpPr>
          <p:nvPr/>
        </p:nvCxnSpPr>
        <p:spPr>
          <a:xfrm flipH="1">
            <a:off x="10128448" y="2204864"/>
            <a:ext cx="288032" cy="0"/>
          </a:xfrm>
          <a:prstGeom prst="line">
            <a:avLst/>
          </a:prstGeom>
          <a:effectLst>
            <a:glow rad="25400">
              <a:schemeClr val="accent1">
                <a:alpha val="40000"/>
              </a:schemeClr>
            </a:glow>
            <a:outerShdw blurRad="40000" dist="23000" dir="5400000" rotWithShape="0">
              <a:srgbClr val="000000">
                <a:alpha val="35000"/>
              </a:srgbClr>
            </a:outerShdw>
            <a:softEdge rad="12700"/>
          </a:effectLst>
        </p:spPr>
        <p:style>
          <a:lnRef idx="3">
            <a:schemeClr val="dk1"/>
          </a:lnRef>
          <a:fillRef idx="0">
            <a:schemeClr val="dk1"/>
          </a:fillRef>
          <a:effectRef idx="2">
            <a:schemeClr val="dk1"/>
          </a:effectRef>
          <a:fontRef idx="minor">
            <a:schemeClr val="tx1"/>
          </a:fontRef>
        </p:style>
      </p:cxnSp>
      <p:cxnSp>
        <p:nvCxnSpPr>
          <p:cNvPr id="39" name="Straight Connector 38">
            <a:extLst>
              <a:ext uri="{FF2B5EF4-FFF2-40B4-BE49-F238E27FC236}">
                <a16:creationId xmlns:a16="http://schemas.microsoft.com/office/drawing/2014/main" id="{0672133B-D139-40E5-8F8B-6A33384D9E17}"/>
              </a:ext>
            </a:extLst>
          </p:cNvPr>
          <p:cNvCxnSpPr>
            <a:cxnSpLocks/>
          </p:cNvCxnSpPr>
          <p:nvPr/>
        </p:nvCxnSpPr>
        <p:spPr>
          <a:xfrm>
            <a:off x="10416480" y="2190398"/>
            <a:ext cx="0" cy="2462738"/>
          </a:xfrm>
          <a:prstGeom prst="line">
            <a:avLst/>
          </a:prstGeom>
          <a:effectLst>
            <a:glow rad="25400">
              <a:schemeClr val="accent1">
                <a:alpha val="40000"/>
              </a:schemeClr>
            </a:glow>
            <a:outerShdw blurRad="40000" dist="23000" dir="5400000" rotWithShape="0">
              <a:srgbClr val="000000">
                <a:alpha val="35000"/>
              </a:srgbClr>
            </a:outerShdw>
            <a:softEdge rad="12700"/>
          </a:effectLst>
        </p:spPr>
        <p:style>
          <a:lnRef idx="3">
            <a:schemeClr val="dk1"/>
          </a:lnRef>
          <a:fillRef idx="0">
            <a:schemeClr val="dk1"/>
          </a:fillRef>
          <a:effectRef idx="2">
            <a:schemeClr val="dk1"/>
          </a:effectRef>
          <a:fontRef idx="minor">
            <a:schemeClr val="tx1"/>
          </a:fontRef>
        </p:style>
      </p:cxnSp>
      <p:cxnSp>
        <p:nvCxnSpPr>
          <p:cNvPr id="41" name="Straight Connector 40">
            <a:extLst>
              <a:ext uri="{FF2B5EF4-FFF2-40B4-BE49-F238E27FC236}">
                <a16:creationId xmlns:a16="http://schemas.microsoft.com/office/drawing/2014/main" id="{3C6CBAAC-010C-44E8-9E23-687578A812BA}"/>
              </a:ext>
            </a:extLst>
          </p:cNvPr>
          <p:cNvCxnSpPr>
            <a:cxnSpLocks/>
          </p:cNvCxnSpPr>
          <p:nvPr/>
        </p:nvCxnSpPr>
        <p:spPr>
          <a:xfrm flipH="1">
            <a:off x="8472264" y="4642626"/>
            <a:ext cx="1956288" cy="0"/>
          </a:xfrm>
          <a:prstGeom prst="line">
            <a:avLst/>
          </a:prstGeom>
          <a:effectLst>
            <a:glow rad="25400">
              <a:schemeClr val="accent1">
                <a:alpha val="40000"/>
              </a:schemeClr>
            </a:glow>
            <a:outerShdw blurRad="40000" dist="23000" dir="5400000" rotWithShape="0">
              <a:srgbClr val="000000">
                <a:alpha val="35000"/>
              </a:srgbClr>
            </a:outerShdw>
            <a:softEdge rad="12700"/>
          </a:effectLst>
        </p:spPr>
        <p:style>
          <a:lnRef idx="3">
            <a:schemeClr val="dk1"/>
          </a:lnRef>
          <a:fillRef idx="0">
            <a:schemeClr val="dk1"/>
          </a:fillRef>
          <a:effectRef idx="2">
            <a:schemeClr val="dk1"/>
          </a:effectRef>
          <a:fontRef idx="minor">
            <a:schemeClr val="tx1"/>
          </a:fontRef>
        </p:style>
      </p:cxnSp>
      <p:cxnSp>
        <p:nvCxnSpPr>
          <p:cNvPr id="45" name="Straight Connector 44">
            <a:extLst>
              <a:ext uri="{FF2B5EF4-FFF2-40B4-BE49-F238E27FC236}">
                <a16:creationId xmlns:a16="http://schemas.microsoft.com/office/drawing/2014/main" id="{654152AA-1196-4632-B152-3BAC88CC9B65}"/>
              </a:ext>
            </a:extLst>
          </p:cNvPr>
          <p:cNvCxnSpPr>
            <a:cxnSpLocks/>
          </p:cNvCxnSpPr>
          <p:nvPr/>
        </p:nvCxnSpPr>
        <p:spPr>
          <a:xfrm>
            <a:off x="8482774" y="4650564"/>
            <a:ext cx="0" cy="411385"/>
          </a:xfrm>
          <a:prstGeom prst="line">
            <a:avLst/>
          </a:prstGeom>
          <a:effectLst>
            <a:glow rad="25400">
              <a:schemeClr val="accent1">
                <a:alpha val="40000"/>
              </a:schemeClr>
            </a:glow>
            <a:outerShdw blurRad="40000" dist="23000" dir="5400000" rotWithShape="0">
              <a:srgbClr val="000000">
                <a:alpha val="35000"/>
              </a:srgbClr>
            </a:outerShdw>
            <a:softEdge rad="12700"/>
          </a:effectLst>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500"/>
                                        <p:tgtEl>
                                          <p:spTgt spid="6"/>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linds(horizontal)">
                                      <p:cBhvr>
                                        <p:cTn id="24" dur="500"/>
                                        <p:tgtEl>
                                          <p:spTgt spid="11"/>
                                        </p:tgtEl>
                                      </p:cBhvr>
                                    </p:animEffect>
                                  </p:childTnLst>
                                </p:cTn>
                              </p:par>
                            </p:childTnLst>
                          </p:cTn>
                        </p:par>
                        <p:par>
                          <p:cTn id="25" fill="hold">
                            <p:stCondLst>
                              <p:cond delay="500"/>
                            </p:stCondLst>
                            <p:childTnLst>
                              <p:par>
                                <p:cTn id="26" presetID="5" presetClass="entr" presetSubtype="1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across)">
                                      <p:cBhvr>
                                        <p:cTn id="28" dur="1000"/>
                                        <p:tgtEl>
                                          <p:spTgt spid="10"/>
                                        </p:tgtEl>
                                      </p:cBhvr>
                                    </p:animEffect>
                                  </p:childTnLst>
                                </p:cTn>
                              </p:par>
                            </p:childTnLst>
                          </p:cTn>
                        </p:par>
                        <p:par>
                          <p:cTn id="29" fill="hold">
                            <p:stCondLst>
                              <p:cond delay="1500"/>
                            </p:stCondLst>
                            <p:childTnLst>
                              <p:par>
                                <p:cTn id="30" presetID="3" presetClass="entr" presetSubtype="10"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1000"/>
                                        <p:tgtEl>
                                          <p:spTgt spid="12"/>
                                        </p:tgtEl>
                                      </p:cBhvr>
                                    </p:animEffect>
                                  </p:childTnLst>
                                </p:cTn>
                              </p:par>
                            </p:childTnLst>
                          </p:cTn>
                        </p:par>
                        <p:par>
                          <p:cTn id="33" fill="hold">
                            <p:stCondLst>
                              <p:cond delay="2500"/>
                            </p:stCondLst>
                            <p:childTnLst>
                              <p:par>
                                <p:cTn id="34" presetID="5" presetClass="entr" presetSubtype="10"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checkerboard(across)">
                                      <p:cBhvr>
                                        <p:cTn id="36" dur="1000"/>
                                        <p:tgtEl>
                                          <p:spTgt spid="13"/>
                                        </p:tgtEl>
                                      </p:cBhvr>
                                    </p:animEffect>
                                  </p:childTnLst>
                                </p:cTn>
                              </p:par>
                            </p:childTnLst>
                          </p:cTn>
                        </p:par>
                        <p:par>
                          <p:cTn id="37" fill="hold">
                            <p:stCondLst>
                              <p:cond delay="3500"/>
                            </p:stCondLst>
                            <p:childTnLst>
                              <p:par>
                                <p:cTn id="38" presetID="9" presetClass="entr" presetSubtype="0"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dissolve">
                                      <p:cBhvr>
                                        <p:cTn id="40" dur="1000"/>
                                        <p:tgtEl>
                                          <p:spTgt spid="14"/>
                                        </p:tgtEl>
                                      </p:cBhvr>
                                    </p:animEffect>
                                  </p:childTnLst>
                                </p:cTn>
                              </p:par>
                            </p:childTnLst>
                          </p:cTn>
                        </p:par>
                        <p:par>
                          <p:cTn id="41" fill="hold">
                            <p:stCondLst>
                              <p:cond delay="4500"/>
                            </p:stCondLst>
                            <p:childTnLst>
                              <p:par>
                                <p:cTn id="42" presetID="9" presetClass="entr" presetSubtype="0"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dissolve">
                                      <p:cBhvr>
                                        <p:cTn id="44" dur="1000"/>
                                        <p:tgtEl>
                                          <p:spTgt spid="15"/>
                                        </p:tgtEl>
                                      </p:cBhvr>
                                    </p:animEffect>
                                  </p:childTnLst>
                                </p:cTn>
                              </p:par>
                            </p:childTnLst>
                          </p:cTn>
                        </p:par>
                        <p:par>
                          <p:cTn id="45" fill="hold">
                            <p:stCondLst>
                              <p:cond delay="5500"/>
                            </p:stCondLst>
                            <p:childTnLst>
                              <p:par>
                                <p:cTn id="46" presetID="9" presetClass="entr" presetSubtype="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dissolve">
                                      <p:cBhvr>
                                        <p:cTn id="48" dur="1000"/>
                                        <p:tgtEl>
                                          <p:spTgt spid="16"/>
                                        </p:tgtEl>
                                      </p:cBhvr>
                                    </p:animEffect>
                                  </p:childTnLst>
                                </p:cTn>
                              </p:par>
                            </p:childTnLst>
                          </p:cTn>
                        </p:par>
                        <p:par>
                          <p:cTn id="49" fill="hold">
                            <p:stCondLst>
                              <p:cond delay="6500"/>
                            </p:stCondLst>
                            <p:childTnLst>
                              <p:par>
                                <p:cTn id="50" presetID="9" presetClass="entr" presetSubtype="0"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dissolve">
                                      <p:cBhvr>
                                        <p:cTn id="52" dur="1000"/>
                                        <p:tgtEl>
                                          <p:spTgt spid="17"/>
                                        </p:tgtEl>
                                      </p:cBhvr>
                                    </p:animEffect>
                                  </p:childTnLst>
                                </p:cTn>
                              </p:par>
                            </p:childTnLst>
                          </p:cTn>
                        </p:par>
                        <p:par>
                          <p:cTn id="53" fill="hold">
                            <p:stCondLst>
                              <p:cond delay="7500"/>
                            </p:stCondLst>
                            <p:childTnLst>
                              <p:par>
                                <p:cTn id="54" presetID="9"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dissolve">
                                      <p:cBhvr>
                                        <p:cTn id="56" dur="10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ipe(down)">
                                      <p:cBhvr>
                                        <p:cTn id="61" dur="500"/>
                                        <p:tgtEl>
                                          <p:spTgt spid="25"/>
                                        </p:tgtEl>
                                      </p:cBhvr>
                                    </p:animEffect>
                                  </p:childTnLst>
                                </p:cTn>
                              </p:par>
                            </p:childTnLst>
                          </p:cTn>
                        </p:par>
                        <p:par>
                          <p:cTn id="62" fill="hold">
                            <p:stCondLst>
                              <p:cond delay="500"/>
                            </p:stCondLst>
                            <p:childTnLst>
                              <p:par>
                                <p:cTn id="63" presetID="4" presetClass="entr" presetSubtype="16" fill="hold" nodeType="after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box(in)">
                                      <p:cBhvr>
                                        <p:cTn id="65" dur="2000"/>
                                        <p:tgtEl>
                                          <p:spTgt spid="4"/>
                                        </p:tgtEl>
                                      </p:cBhvr>
                                    </p:animEffect>
                                  </p:childTnLst>
                                </p:cTn>
                              </p:par>
                              <p:par>
                                <p:cTn id="66" presetID="4" presetClass="entr" presetSubtype="16" fill="hold" nodeType="with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box(in)">
                                      <p:cBhvr>
                                        <p:cTn id="68" dur="2000"/>
                                        <p:tgtEl>
                                          <p:spTgt spid="37"/>
                                        </p:tgtEl>
                                      </p:cBhvr>
                                    </p:animEffect>
                                  </p:childTnLst>
                                </p:cTn>
                              </p:par>
                              <p:par>
                                <p:cTn id="69" presetID="4" presetClass="entr" presetSubtype="16" fill="hold"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box(in)">
                                      <p:cBhvr>
                                        <p:cTn id="71" dur="2000"/>
                                        <p:tgtEl>
                                          <p:spTgt spid="39"/>
                                        </p:tgtEl>
                                      </p:cBhvr>
                                    </p:animEffect>
                                  </p:childTnLst>
                                </p:cTn>
                              </p:par>
                              <p:par>
                                <p:cTn id="72" presetID="4" presetClass="entr" presetSubtype="16" fill="hold" nodeType="withEffect">
                                  <p:stCondLst>
                                    <p:cond delay="0"/>
                                  </p:stCondLst>
                                  <p:childTnLst>
                                    <p:set>
                                      <p:cBhvr>
                                        <p:cTn id="73" dur="1" fill="hold">
                                          <p:stCondLst>
                                            <p:cond delay="0"/>
                                          </p:stCondLst>
                                        </p:cTn>
                                        <p:tgtEl>
                                          <p:spTgt spid="41"/>
                                        </p:tgtEl>
                                        <p:attrNameLst>
                                          <p:attrName>style.visibility</p:attrName>
                                        </p:attrNameLst>
                                      </p:cBhvr>
                                      <p:to>
                                        <p:strVal val="visible"/>
                                      </p:to>
                                    </p:set>
                                    <p:animEffect transition="in" filter="box(in)">
                                      <p:cBhvr>
                                        <p:cTn id="74" dur="2000"/>
                                        <p:tgtEl>
                                          <p:spTgt spid="41"/>
                                        </p:tgtEl>
                                      </p:cBhvr>
                                    </p:animEffect>
                                  </p:childTnLst>
                                </p:cTn>
                              </p:par>
                              <p:par>
                                <p:cTn id="75" presetID="4" presetClass="entr" presetSubtype="16" fill="hold" nodeType="with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box(in)">
                                      <p:cBhvr>
                                        <p:cTn id="77" dur="2000"/>
                                        <p:tgtEl>
                                          <p:spTgt spid="4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wipe(down)">
                                      <p:cBhvr>
                                        <p:cTn id="8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loud Callout 7">
            <a:extLst>
              <a:ext uri="{FF2B5EF4-FFF2-40B4-BE49-F238E27FC236}">
                <a16:creationId xmlns:a16="http://schemas.microsoft.com/office/drawing/2014/main" id="{69A69E7C-AB3B-7B46-A173-32B2D97D3EDE}"/>
              </a:ext>
            </a:extLst>
          </p:cNvPr>
          <p:cNvSpPr/>
          <p:nvPr/>
        </p:nvSpPr>
        <p:spPr>
          <a:xfrm>
            <a:off x="3503712" y="3746222"/>
            <a:ext cx="2872335" cy="1122938"/>
          </a:xfrm>
          <a:prstGeom prst="cloudCallout">
            <a:avLst>
              <a:gd name="adj1" fmla="val -70036"/>
              <a:gd name="adj2" fmla="val -25606"/>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N" sz="2800" dirty="0"/>
              <a:t>‘big house’</a:t>
            </a:r>
          </a:p>
        </p:txBody>
      </p:sp>
      <p:sp>
        <p:nvSpPr>
          <p:cNvPr id="2" name="Title 1"/>
          <p:cNvSpPr>
            <a:spLocks noGrp="1"/>
          </p:cNvSpPr>
          <p:nvPr>
            <p:ph type="title"/>
          </p:nvPr>
        </p:nvSpPr>
        <p:spPr>
          <a:xfrm>
            <a:off x="2262420" y="71414"/>
            <a:ext cx="7682997" cy="654032"/>
          </a:xfrm>
          <a:solidFill>
            <a:srgbClr val="FFE181"/>
          </a:solidFill>
        </p:spPr>
        <p:txBody>
          <a:bodyPr/>
          <a:lstStyle/>
          <a:p>
            <a:r>
              <a:rPr lang="en-IN" b="1" u="sng" dirty="0"/>
              <a:t>Sentence Formation Examples</a:t>
            </a:r>
          </a:p>
        </p:txBody>
      </p:sp>
      <p:pic>
        <p:nvPicPr>
          <p:cNvPr id="4" name="Picture 3">
            <a:extLst>
              <a:ext uri="{FF2B5EF4-FFF2-40B4-BE49-F238E27FC236}">
                <a16:creationId xmlns:a16="http://schemas.microsoft.com/office/drawing/2014/main" id="{4D1BE2F1-1982-6B46-A0AF-A4CCABF336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7158" y="923316"/>
            <a:ext cx="3995821" cy="2160240"/>
          </a:xfrm>
          <a:prstGeom prst="rect">
            <a:avLst/>
          </a:prstGeom>
        </p:spPr>
      </p:pic>
      <p:pic>
        <p:nvPicPr>
          <p:cNvPr id="6" name="Picture 5">
            <a:extLst>
              <a:ext uri="{FF2B5EF4-FFF2-40B4-BE49-F238E27FC236}">
                <a16:creationId xmlns:a16="http://schemas.microsoft.com/office/drawing/2014/main" id="{0436633B-CEE6-434A-AA3F-7D7AAA2FC0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3352" y="3859035"/>
            <a:ext cx="2508716" cy="1963855"/>
          </a:xfrm>
          <a:prstGeom prst="rect">
            <a:avLst/>
          </a:prstGeom>
        </p:spPr>
      </p:pic>
      <p:sp>
        <p:nvSpPr>
          <p:cNvPr id="7" name="Text Placeholder 2">
            <a:extLst>
              <a:ext uri="{FF2B5EF4-FFF2-40B4-BE49-F238E27FC236}">
                <a16:creationId xmlns:a16="http://schemas.microsoft.com/office/drawing/2014/main" id="{3140FE38-7B2A-A84C-ADDF-168BC01316E5}"/>
              </a:ext>
            </a:extLst>
          </p:cNvPr>
          <p:cNvSpPr txBox="1">
            <a:spLocks/>
          </p:cNvSpPr>
          <p:nvPr/>
        </p:nvSpPr>
        <p:spPr>
          <a:xfrm>
            <a:off x="8112224" y="3801711"/>
            <a:ext cx="3632565" cy="491385"/>
          </a:xfrm>
          <a:prstGeom prst="rect">
            <a:avLst/>
          </a:prstGeom>
          <a:ln>
            <a:solidFill>
              <a:schemeClr val="tx1"/>
            </a:solidFill>
          </a:ln>
        </p:spPr>
        <p:txBody>
          <a:bodyPr anchor="ct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IN" sz="2800" i="1" dirty="0"/>
              <a:t> </a:t>
            </a:r>
            <a:r>
              <a:rPr lang="en-IN" sz="2800" i="1" dirty="0">
                <a:solidFill>
                  <a:srgbClr val="FF0000"/>
                </a:solidFill>
              </a:rPr>
              <a:t>W</a:t>
            </a:r>
            <a:r>
              <a:rPr lang="en-IN" sz="2800" i="1" dirty="0"/>
              <a:t>e live in a big house. </a:t>
            </a:r>
          </a:p>
        </p:txBody>
      </p:sp>
      <p:sp>
        <p:nvSpPr>
          <p:cNvPr id="9" name="Text Placeholder 2">
            <a:extLst>
              <a:ext uri="{FF2B5EF4-FFF2-40B4-BE49-F238E27FC236}">
                <a16:creationId xmlns:a16="http://schemas.microsoft.com/office/drawing/2014/main" id="{D991B5D0-20D9-4552-A057-3316273154F6}"/>
              </a:ext>
            </a:extLst>
          </p:cNvPr>
          <p:cNvSpPr txBox="1">
            <a:spLocks/>
          </p:cNvSpPr>
          <p:nvPr/>
        </p:nvSpPr>
        <p:spPr>
          <a:xfrm>
            <a:off x="2999656" y="5157192"/>
            <a:ext cx="4124095" cy="654032"/>
          </a:xfrm>
          <a:prstGeom prst="rect">
            <a:avLst/>
          </a:prstGeom>
          <a:ln>
            <a:solidFill>
              <a:schemeClr val="tx1"/>
            </a:solidFill>
          </a:ln>
        </p:spPr>
        <p:txBody>
          <a:bodyPr anchor="ct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IN" sz="2800" dirty="0"/>
              <a:t>This gives no proper idea.</a:t>
            </a:r>
          </a:p>
        </p:txBody>
      </p:sp>
      <p:sp>
        <p:nvSpPr>
          <p:cNvPr id="3" name="Callout: Double Bent Line with Border and Accent Bar 2">
            <a:extLst>
              <a:ext uri="{FF2B5EF4-FFF2-40B4-BE49-F238E27FC236}">
                <a16:creationId xmlns:a16="http://schemas.microsoft.com/office/drawing/2014/main" id="{5F985A89-9EE8-497A-8C19-65EE8CEAC96D}"/>
              </a:ext>
            </a:extLst>
          </p:cNvPr>
          <p:cNvSpPr/>
          <p:nvPr/>
        </p:nvSpPr>
        <p:spPr>
          <a:xfrm>
            <a:off x="8768281" y="4699952"/>
            <a:ext cx="2872335" cy="1122938"/>
          </a:xfrm>
          <a:prstGeom prst="accentBorderCallout3">
            <a:avLst>
              <a:gd name="adj1" fmla="val 52513"/>
              <a:gd name="adj2" fmla="val -4451"/>
              <a:gd name="adj3" fmla="val 53507"/>
              <a:gd name="adj4" fmla="val -17443"/>
              <a:gd name="adj5" fmla="val 54320"/>
              <a:gd name="adj6" fmla="val -17832"/>
              <a:gd name="adj7" fmla="val -33015"/>
              <a:gd name="adj8" fmla="val -1803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a:t>This is a complete sentence.</a:t>
            </a:r>
          </a:p>
        </p:txBody>
      </p:sp>
    </p:spTree>
    <p:extLst>
      <p:ext uri="{BB962C8B-B14F-4D97-AF65-F5344CB8AC3E}">
        <p14:creationId xmlns:p14="http://schemas.microsoft.com/office/powerpoint/2010/main" val="413233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par>
                          <p:cTn id="13" fill="hold">
                            <p:stCondLst>
                              <p:cond delay="500"/>
                            </p:stCondLst>
                            <p:childTnLst>
                              <p:par>
                                <p:cTn id="14" presetID="12" presetClass="entr" presetSubtype="4" fill="hold" grpId="0" nodeType="afterEffect">
                                  <p:stCondLst>
                                    <p:cond delay="100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1000"/>
                                        <p:tgtEl>
                                          <p:spTgt spid="3"/>
                                        </p:tgtEl>
                                        <p:attrNameLst>
                                          <p:attrName>ppt_y</p:attrName>
                                        </p:attrNameLst>
                                      </p:cBhvr>
                                      <p:tavLst>
                                        <p:tav tm="0">
                                          <p:val>
                                            <p:strVal val="#ppt_y+#ppt_h*1.125000"/>
                                          </p:val>
                                        </p:tav>
                                        <p:tav tm="100000">
                                          <p:val>
                                            <p:strVal val="#ppt_y"/>
                                          </p:val>
                                        </p:tav>
                                      </p:tavLst>
                                    </p:anim>
                                    <p:animEffect transition="in" filter="wipe(up)">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2798" y="71414"/>
            <a:ext cx="6984543" cy="654032"/>
          </a:xfrm>
          <a:solidFill>
            <a:srgbClr val="FFE181"/>
          </a:solidFill>
        </p:spPr>
        <p:txBody>
          <a:bodyPr/>
          <a:lstStyle/>
          <a:p>
            <a:r>
              <a:rPr lang="en-IN" b="1" u="sng" dirty="0"/>
              <a:t>Sentence Formation</a:t>
            </a:r>
          </a:p>
        </p:txBody>
      </p:sp>
      <p:sp>
        <p:nvSpPr>
          <p:cNvPr id="3" name="Text Placeholder 2"/>
          <p:cNvSpPr>
            <a:spLocks noGrp="1"/>
          </p:cNvSpPr>
          <p:nvPr>
            <p:ph type="body" sz="quarter" idx="10"/>
          </p:nvPr>
        </p:nvSpPr>
        <p:spPr>
          <a:xfrm>
            <a:off x="1388076" y="1037861"/>
            <a:ext cx="9449301" cy="594575"/>
          </a:xfrm>
          <a:ln>
            <a:solidFill>
              <a:schemeClr val="tx1"/>
            </a:solidFill>
          </a:ln>
        </p:spPr>
        <p:txBody>
          <a:bodyPr/>
          <a:lstStyle/>
          <a:p>
            <a:pPr marL="0" indent="0">
              <a:buNone/>
            </a:pPr>
            <a:r>
              <a:rPr lang="en-IN" dirty="0"/>
              <a:t>The order of words in a sentence is also very important.</a:t>
            </a:r>
          </a:p>
        </p:txBody>
      </p:sp>
      <p:sp>
        <p:nvSpPr>
          <p:cNvPr id="4" name="TextBox 3">
            <a:extLst>
              <a:ext uri="{FF2B5EF4-FFF2-40B4-BE49-F238E27FC236}">
                <a16:creationId xmlns:a16="http://schemas.microsoft.com/office/drawing/2014/main" id="{A380939A-B302-C945-8AE0-781D929E9FAF}"/>
              </a:ext>
            </a:extLst>
          </p:cNvPr>
          <p:cNvSpPr txBox="1"/>
          <p:nvPr/>
        </p:nvSpPr>
        <p:spPr>
          <a:xfrm>
            <a:off x="1271464" y="3582519"/>
            <a:ext cx="1178528" cy="461665"/>
          </a:xfrm>
          <a:prstGeom prst="rect">
            <a:avLst/>
          </a:prstGeom>
          <a:ln/>
        </p:spPr>
        <p:style>
          <a:lnRef idx="1">
            <a:schemeClr val="dk1"/>
          </a:lnRef>
          <a:fillRef idx="2">
            <a:schemeClr val="dk1"/>
          </a:fillRef>
          <a:effectRef idx="1">
            <a:schemeClr val="dk1"/>
          </a:effectRef>
          <a:fontRef idx="minor">
            <a:schemeClr val="dk1"/>
          </a:fontRef>
        </p:style>
        <p:txBody>
          <a:bodyPr wrap="none" rtlCol="0">
            <a:spAutoFit/>
          </a:bodyPr>
          <a:lstStyle/>
          <a:p>
            <a:r>
              <a:rPr lang="en-US" sz="2400" dirty="0"/>
              <a:t>Subject </a:t>
            </a:r>
          </a:p>
        </p:txBody>
      </p:sp>
      <p:sp>
        <p:nvSpPr>
          <p:cNvPr id="5" name="TextBox 4">
            <a:extLst>
              <a:ext uri="{FF2B5EF4-FFF2-40B4-BE49-F238E27FC236}">
                <a16:creationId xmlns:a16="http://schemas.microsoft.com/office/drawing/2014/main" id="{3F0DFC0C-1889-2F47-AA61-6E9BDC106BC2}"/>
              </a:ext>
            </a:extLst>
          </p:cNvPr>
          <p:cNvSpPr txBox="1"/>
          <p:nvPr/>
        </p:nvSpPr>
        <p:spPr>
          <a:xfrm>
            <a:off x="2727090" y="3582518"/>
            <a:ext cx="767261" cy="461665"/>
          </a:xfrm>
          <a:prstGeom prst="rect">
            <a:avLst/>
          </a:prstGeom>
          <a:ln/>
        </p:spPr>
        <p:style>
          <a:lnRef idx="1">
            <a:schemeClr val="dk1"/>
          </a:lnRef>
          <a:fillRef idx="2">
            <a:schemeClr val="dk1"/>
          </a:fillRef>
          <a:effectRef idx="1">
            <a:schemeClr val="dk1"/>
          </a:effectRef>
          <a:fontRef idx="minor">
            <a:schemeClr val="dk1"/>
          </a:fontRef>
        </p:style>
        <p:txBody>
          <a:bodyPr wrap="none" rtlCol="0">
            <a:spAutoFit/>
          </a:bodyPr>
          <a:lstStyle/>
          <a:p>
            <a:r>
              <a:rPr lang="en-US" sz="2400" dirty="0"/>
              <a:t>Verb</a:t>
            </a:r>
          </a:p>
        </p:txBody>
      </p:sp>
      <p:sp>
        <p:nvSpPr>
          <p:cNvPr id="6" name="TextBox 5">
            <a:extLst>
              <a:ext uri="{FF2B5EF4-FFF2-40B4-BE49-F238E27FC236}">
                <a16:creationId xmlns:a16="http://schemas.microsoft.com/office/drawing/2014/main" id="{48F7AADE-C94B-C849-A3FC-D76262DAD406}"/>
              </a:ext>
            </a:extLst>
          </p:cNvPr>
          <p:cNvSpPr txBox="1"/>
          <p:nvPr/>
        </p:nvSpPr>
        <p:spPr>
          <a:xfrm>
            <a:off x="3839028" y="3615407"/>
            <a:ext cx="1010213" cy="461665"/>
          </a:xfrm>
          <a:prstGeom prst="rect">
            <a:avLst/>
          </a:prstGeom>
          <a:ln/>
        </p:spPr>
        <p:style>
          <a:lnRef idx="1">
            <a:schemeClr val="dk1"/>
          </a:lnRef>
          <a:fillRef idx="2">
            <a:schemeClr val="dk1"/>
          </a:fillRef>
          <a:effectRef idx="1">
            <a:schemeClr val="dk1"/>
          </a:effectRef>
          <a:fontRef idx="minor">
            <a:schemeClr val="dk1"/>
          </a:fontRef>
        </p:style>
        <p:txBody>
          <a:bodyPr wrap="none" rtlCol="0">
            <a:spAutoFit/>
          </a:bodyPr>
          <a:lstStyle/>
          <a:p>
            <a:r>
              <a:rPr lang="en-US" sz="2400" dirty="0"/>
              <a:t>Object</a:t>
            </a:r>
          </a:p>
        </p:txBody>
      </p:sp>
      <p:sp>
        <p:nvSpPr>
          <p:cNvPr id="7" name="Text Placeholder 2">
            <a:extLst>
              <a:ext uri="{FF2B5EF4-FFF2-40B4-BE49-F238E27FC236}">
                <a16:creationId xmlns:a16="http://schemas.microsoft.com/office/drawing/2014/main" id="{6C2F87AE-EE92-9043-87DC-9241F12A3569}"/>
              </a:ext>
            </a:extLst>
          </p:cNvPr>
          <p:cNvSpPr txBox="1">
            <a:spLocks/>
          </p:cNvSpPr>
          <p:nvPr/>
        </p:nvSpPr>
        <p:spPr>
          <a:xfrm>
            <a:off x="1423990" y="2490464"/>
            <a:ext cx="3472003" cy="540523"/>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N" sz="2800" i="1" dirty="0"/>
              <a:t> We live in a big house. </a:t>
            </a:r>
          </a:p>
        </p:txBody>
      </p:sp>
      <p:pic>
        <p:nvPicPr>
          <p:cNvPr id="8" name="Picture 7">
            <a:extLst>
              <a:ext uri="{FF2B5EF4-FFF2-40B4-BE49-F238E27FC236}">
                <a16:creationId xmlns:a16="http://schemas.microsoft.com/office/drawing/2014/main" id="{8DCF19CD-D63E-BA47-9597-9316CE4068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2747" y="1797590"/>
            <a:ext cx="3995821" cy="2160240"/>
          </a:xfrm>
          <a:prstGeom prst="rect">
            <a:avLst/>
          </a:prstGeom>
        </p:spPr>
      </p:pic>
      <p:cxnSp>
        <p:nvCxnSpPr>
          <p:cNvPr id="10" name="Straight Arrow Connector 9">
            <a:extLst>
              <a:ext uri="{FF2B5EF4-FFF2-40B4-BE49-F238E27FC236}">
                <a16:creationId xmlns:a16="http://schemas.microsoft.com/office/drawing/2014/main" id="{A232248A-9A25-B243-969C-D39655053F0B}"/>
              </a:ext>
            </a:extLst>
          </p:cNvPr>
          <p:cNvCxnSpPr>
            <a:cxnSpLocks/>
          </p:cNvCxnSpPr>
          <p:nvPr/>
        </p:nvCxnSpPr>
        <p:spPr>
          <a:xfrm flipH="1" flipV="1">
            <a:off x="1818650" y="2856908"/>
            <a:ext cx="84157" cy="6999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id="{961D49DC-67A0-054F-9E5E-4C4C33A37FBA}"/>
              </a:ext>
            </a:extLst>
          </p:cNvPr>
          <p:cNvCxnSpPr>
            <a:cxnSpLocks/>
            <a:stCxn id="5" idx="0"/>
          </p:cNvCxnSpPr>
          <p:nvPr/>
        </p:nvCxnSpPr>
        <p:spPr>
          <a:xfrm flipH="1" flipV="1">
            <a:off x="2385613" y="2856910"/>
            <a:ext cx="725108" cy="7256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0F977B99-EF55-DC4F-8790-180977BA1BDE}"/>
              </a:ext>
            </a:extLst>
          </p:cNvPr>
          <p:cNvCxnSpPr>
            <a:cxnSpLocks/>
          </p:cNvCxnSpPr>
          <p:nvPr/>
        </p:nvCxnSpPr>
        <p:spPr>
          <a:xfrm flipV="1">
            <a:off x="4338089" y="2890362"/>
            <a:ext cx="1" cy="72560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Text Placeholder 2">
            <a:extLst>
              <a:ext uri="{FF2B5EF4-FFF2-40B4-BE49-F238E27FC236}">
                <a16:creationId xmlns:a16="http://schemas.microsoft.com/office/drawing/2014/main" id="{448D6537-E19C-544A-946C-C2F44FF91B3A}"/>
              </a:ext>
            </a:extLst>
          </p:cNvPr>
          <p:cNvSpPr txBox="1">
            <a:spLocks/>
          </p:cNvSpPr>
          <p:nvPr/>
        </p:nvSpPr>
        <p:spPr>
          <a:xfrm>
            <a:off x="1423990" y="4861046"/>
            <a:ext cx="5464098" cy="540523"/>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800" i="1" dirty="0"/>
              <a:t>Shiva ate bread and butter for lunch.</a:t>
            </a:r>
          </a:p>
        </p:txBody>
      </p:sp>
      <p:sp>
        <p:nvSpPr>
          <p:cNvPr id="20" name="TextBox 19">
            <a:extLst>
              <a:ext uri="{FF2B5EF4-FFF2-40B4-BE49-F238E27FC236}">
                <a16:creationId xmlns:a16="http://schemas.microsoft.com/office/drawing/2014/main" id="{E3AA354A-D2D0-1A40-B6FF-2C030CEFFDC2}"/>
              </a:ext>
            </a:extLst>
          </p:cNvPr>
          <p:cNvSpPr txBox="1"/>
          <p:nvPr/>
        </p:nvSpPr>
        <p:spPr>
          <a:xfrm>
            <a:off x="1246419" y="5991671"/>
            <a:ext cx="1178528" cy="461665"/>
          </a:xfrm>
          <a:prstGeom prst="rect">
            <a:avLst/>
          </a:prstGeom>
          <a:ln/>
        </p:spPr>
        <p:style>
          <a:lnRef idx="1">
            <a:schemeClr val="dk1"/>
          </a:lnRef>
          <a:fillRef idx="2">
            <a:schemeClr val="dk1"/>
          </a:fillRef>
          <a:effectRef idx="1">
            <a:schemeClr val="dk1"/>
          </a:effectRef>
          <a:fontRef idx="minor">
            <a:schemeClr val="dk1"/>
          </a:fontRef>
        </p:style>
        <p:txBody>
          <a:bodyPr wrap="none" rtlCol="0">
            <a:spAutoFit/>
          </a:bodyPr>
          <a:lstStyle/>
          <a:p>
            <a:r>
              <a:rPr lang="en-US" sz="2400" dirty="0"/>
              <a:t>Subject </a:t>
            </a:r>
          </a:p>
        </p:txBody>
      </p:sp>
      <p:sp>
        <p:nvSpPr>
          <p:cNvPr id="21" name="TextBox 20">
            <a:extLst>
              <a:ext uri="{FF2B5EF4-FFF2-40B4-BE49-F238E27FC236}">
                <a16:creationId xmlns:a16="http://schemas.microsoft.com/office/drawing/2014/main" id="{B7E100DF-F64B-754A-B9EF-3804BAE7A085}"/>
              </a:ext>
            </a:extLst>
          </p:cNvPr>
          <p:cNvSpPr txBox="1"/>
          <p:nvPr/>
        </p:nvSpPr>
        <p:spPr>
          <a:xfrm>
            <a:off x="2902763" y="5991670"/>
            <a:ext cx="767261" cy="461665"/>
          </a:xfrm>
          <a:prstGeom prst="rect">
            <a:avLst/>
          </a:prstGeom>
          <a:ln/>
        </p:spPr>
        <p:style>
          <a:lnRef idx="1">
            <a:schemeClr val="dk1"/>
          </a:lnRef>
          <a:fillRef idx="2">
            <a:schemeClr val="dk1"/>
          </a:fillRef>
          <a:effectRef idx="1">
            <a:schemeClr val="dk1"/>
          </a:effectRef>
          <a:fontRef idx="minor">
            <a:schemeClr val="dk1"/>
          </a:fontRef>
        </p:style>
        <p:txBody>
          <a:bodyPr wrap="none" rtlCol="0">
            <a:spAutoFit/>
          </a:bodyPr>
          <a:lstStyle/>
          <a:p>
            <a:r>
              <a:rPr lang="en-US" sz="2400" dirty="0"/>
              <a:t>Verb</a:t>
            </a:r>
          </a:p>
        </p:txBody>
      </p:sp>
      <p:sp>
        <p:nvSpPr>
          <p:cNvPr id="22" name="TextBox 21">
            <a:extLst>
              <a:ext uri="{FF2B5EF4-FFF2-40B4-BE49-F238E27FC236}">
                <a16:creationId xmlns:a16="http://schemas.microsoft.com/office/drawing/2014/main" id="{DEEE1476-CC3C-1F45-B3CC-D689963D42B1}"/>
              </a:ext>
            </a:extLst>
          </p:cNvPr>
          <p:cNvSpPr txBox="1"/>
          <p:nvPr/>
        </p:nvSpPr>
        <p:spPr>
          <a:xfrm>
            <a:off x="4390886" y="5991106"/>
            <a:ext cx="1010213" cy="461665"/>
          </a:xfrm>
          <a:prstGeom prst="rect">
            <a:avLst/>
          </a:prstGeom>
          <a:ln/>
        </p:spPr>
        <p:style>
          <a:lnRef idx="1">
            <a:schemeClr val="dk1"/>
          </a:lnRef>
          <a:fillRef idx="2">
            <a:schemeClr val="dk1"/>
          </a:fillRef>
          <a:effectRef idx="1">
            <a:schemeClr val="dk1"/>
          </a:effectRef>
          <a:fontRef idx="minor">
            <a:schemeClr val="dk1"/>
          </a:fontRef>
        </p:style>
        <p:txBody>
          <a:bodyPr wrap="none" rtlCol="0">
            <a:spAutoFit/>
          </a:bodyPr>
          <a:lstStyle/>
          <a:p>
            <a:r>
              <a:rPr lang="en-US" sz="2400" dirty="0"/>
              <a:t>Object</a:t>
            </a:r>
          </a:p>
        </p:txBody>
      </p:sp>
      <p:cxnSp>
        <p:nvCxnSpPr>
          <p:cNvPr id="23" name="Straight Arrow Connector 22">
            <a:extLst>
              <a:ext uri="{FF2B5EF4-FFF2-40B4-BE49-F238E27FC236}">
                <a16:creationId xmlns:a16="http://schemas.microsoft.com/office/drawing/2014/main" id="{1FCEB6E1-2407-A24F-B69F-195CBBAF14BE}"/>
              </a:ext>
            </a:extLst>
          </p:cNvPr>
          <p:cNvCxnSpPr>
            <a:cxnSpLocks/>
          </p:cNvCxnSpPr>
          <p:nvPr/>
        </p:nvCxnSpPr>
        <p:spPr>
          <a:xfrm flipH="1" flipV="1">
            <a:off x="1793605" y="5266060"/>
            <a:ext cx="84157" cy="6999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id="{C7F5702E-FEFE-304C-A6E8-FDDD6DD3FC91}"/>
              </a:ext>
            </a:extLst>
          </p:cNvPr>
          <p:cNvCxnSpPr>
            <a:cxnSpLocks/>
            <a:stCxn id="21" idx="0"/>
          </p:cNvCxnSpPr>
          <p:nvPr/>
        </p:nvCxnSpPr>
        <p:spPr>
          <a:xfrm flipH="1" flipV="1">
            <a:off x="2561286" y="5266062"/>
            <a:ext cx="725108" cy="7256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a:extLst>
              <a:ext uri="{FF2B5EF4-FFF2-40B4-BE49-F238E27FC236}">
                <a16:creationId xmlns:a16="http://schemas.microsoft.com/office/drawing/2014/main" id="{C1FE73F4-DF2C-B346-BDE9-F0F8CBDE42AB}"/>
              </a:ext>
            </a:extLst>
          </p:cNvPr>
          <p:cNvCxnSpPr>
            <a:cxnSpLocks/>
          </p:cNvCxnSpPr>
          <p:nvPr/>
        </p:nvCxnSpPr>
        <p:spPr>
          <a:xfrm flipV="1">
            <a:off x="4895993" y="5266061"/>
            <a:ext cx="1" cy="72560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 name="Straight Arrow Connector 25">
            <a:extLst>
              <a:ext uri="{FF2B5EF4-FFF2-40B4-BE49-F238E27FC236}">
                <a16:creationId xmlns:a16="http://schemas.microsoft.com/office/drawing/2014/main" id="{D855B120-7440-EE4F-94B9-3860EE86829D}"/>
              </a:ext>
            </a:extLst>
          </p:cNvPr>
          <p:cNvCxnSpPr>
            <a:cxnSpLocks/>
            <a:stCxn id="22" idx="0"/>
          </p:cNvCxnSpPr>
          <p:nvPr/>
        </p:nvCxnSpPr>
        <p:spPr>
          <a:xfrm flipH="1" flipV="1">
            <a:off x="3548572" y="5299068"/>
            <a:ext cx="1347421" cy="69203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29" name="Picture 28">
            <a:extLst>
              <a:ext uri="{FF2B5EF4-FFF2-40B4-BE49-F238E27FC236}">
                <a16:creationId xmlns:a16="http://schemas.microsoft.com/office/drawing/2014/main" id="{5E232FE4-C985-D84D-8D3B-AD22C1B993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33723" y="4309722"/>
            <a:ext cx="3474845" cy="1932883"/>
          </a:xfrm>
          <a:prstGeom prst="rect">
            <a:avLst/>
          </a:prstGeom>
        </p:spPr>
      </p:pic>
      <p:sp>
        <p:nvSpPr>
          <p:cNvPr id="27" name="Text Placeholder 2">
            <a:extLst>
              <a:ext uri="{FF2B5EF4-FFF2-40B4-BE49-F238E27FC236}">
                <a16:creationId xmlns:a16="http://schemas.microsoft.com/office/drawing/2014/main" id="{807C30D0-3EC5-481C-91F1-1994BF01F2E0}"/>
              </a:ext>
            </a:extLst>
          </p:cNvPr>
          <p:cNvSpPr txBox="1">
            <a:spLocks/>
          </p:cNvSpPr>
          <p:nvPr/>
        </p:nvSpPr>
        <p:spPr>
          <a:xfrm>
            <a:off x="1423990" y="1936120"/>
            <a:ext cx="3472003" cy="540523"/>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N" sz="2800" i="1" dirty="0"/>
              <a:t>Live in a house big we.</a:t>
            </a:r>
          </a:p>
        </p:txBody>
      </p:sp>
      <p:pic>
        <p:nvPicPr>
          <p:cNvPr id="1028" name="Picture 4" descr="Incorrect, Effacer, Supprimer, Annuler, Rouge, Signer">
            <a:extLst>
              <a:ext uri="{FF2B5EF4-FFF2-40B4-BE49-F238E27FC236}">
                <a16:creationId xmlns:a16="http://schemas.microsoft.com/office/drawing/2014/main" id="{F7A6288F-ABFA-423B-ABCD-B4B0C91B389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5362" y="1983738"/>
            <a:ext cx="536323" cy="47555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hèque, Correct, Vert, Marque, Cocher">
            <a:extLst>
              <a:ext uri="{FF2B5EF4-FFF2-40B4-BE49-F238E27FC236}">
                <a16:creationId xmlns:a16="http://schemas.microsoft.com/office/drawing/2014/main" id="{83DF1263-ADFB-41E1-9875-5ACA0F6E9DC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16847" y="2521396"/>
            <a:ext cx="415451" cy="475556"/>
          </a:xfrm>
          <a:prstGeom prst="rect">
            <a:avLst/>
          </a:prstGeom>
          <a:noFill/>
          <a:extLst>
            <a:ext uri="{909E8E84-426E-40DD-AFC4-6F175D3DCCD1}">
              <a14:hiddenFill xmlns:a14="http://schemas.microsoft.com/office/drawing/2010/main">
                <a:solidFill>
                  <a:srgbClr val="FFFFFF"/>
                </a:solidFill>
              </a14:hiddenFill>
            </a:ext>
          </a:extLst>
        </p:spPr>
      </p:pic>
      <p:sp>
        <p:nvSpPr>
          <p:cNvPr id="28" name="Text Placeholder 2">
            <a:extLst>
              <a:ext uri="{FF2B5EF4-FFF2-40B4-BE49-F238E27FC236}">
                <a16:creationId xmlns:a16="http://schemas.microsoft.com/office/drawing/2014/main" id="{7887E22A-20C8-4A83-AC91-D6850AD7A25E}"/>
              </a:ext>
            </a:extLst>
          </p:cNvPr>
          <p:cNvSpPr txBox="1">
            <a:spLocks/>
          </p:cNvSpPr>
          <p:nvPr/>
        </p:nvSpPr>
        <p:spPr>
          <a:xfrm>
            <a:off x="1423990" y="4306335"/>
            <a:ext cx="5584597" cy="540523"/>
          </a:xfrm>
          <a:prstGeom prst="rect">
            <a:avLst/>
          </a:prstGeom>
          <a:ln>
            <a:solidFill>
              <a:schemeClr val="tx1"/>
            </a:solid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800" i="1" dirty="0"/>
              <a:t>Lunch for Shiva bread and butter ate.</a:t>
            </a:r>
          </a:p>
        </p:txBody>
      </p:sp>
      <p:pic>
        <p:nvPicPr>
          <p:cNvPr id="30" name="Picture 4" descr="Incorrect, Effacer, Supprimer, Annuler, Rouge, Signer">
            <a:extLst>
              <a:ext uri="{FF2B5EF4-FFF2-40B4-BE49-F238E27FC236}">
                <a16:creationId xmlns:a16="http://schemas.microsoft.com/office/drawing/2014/main" id="{DF7C7BFA-77C3-4D78-A9AA-1451D520259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77525" y="4348851"/>
            <a:ext cx="536323" cy="475556"/>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6" descr="Chèque, Correct, Vert, Marque, Cocher">
            <a:extLst>
              <a:ext uri="{FF2B5EF4-FFF2-40B4-BE49-F238E27FC236}">
                <a16:creationId xmlns:a16="http://schemas.microsoft.com/office/drawing/2014/main" id="{3FE877C9-A8EE-443D-87F3-1413E84C190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27231" y="4881407"/>
            <a:ext cx="415451" cy="475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147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dissolve">
                                      <p:cBhvr>
                                        <p:cTn id="11" dur="500"/>
                                        <p:tgtEl>
                                          <p:spTgt spid="27"/>
                                        </p:tgtEl>
                                      </p:cBhvr>
                                    </p:animEffect>
                                  </p:childTnLst>
                                </p:cTn>
                              </p:par>
                              <p:par>
                                <p:cTn id="12" presetID="10" presetClass="entr" presetSubtype="0" fill="hold" nodeType="with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fade">
                                      <p:cBhvr>
                                        <p:cTn id="14" dur="500"/>
                                        <p:tgtEl>
                                          <p:spTgt spid="102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par>
                          <p:cTn id="20" fill="hold">
                            <p:stCondLst>
                              <p:cond delay="500"/>
                            </p:stCondLst>
                            <p:childTnLst>
                              <p:par>
                                <p:cTn id="21" presetID="42"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1000"/>
                                        <p:tgtEl>
                                          <p:spTgt spid="5"/>
                                        </p:tgtEl>
                                      </p:cBhvr>
                                    </p:animEffect>
                                    <p:anim calcmode="lin" valueType="num">
                                      <p:cBhvr>
                                        <p:cTn id="39" dur="1000" fill="hold"/>
                                        <p:tgtEl>
                                          <p:spTgt spid="5"/>
                                        </p:tgtEl>
                                        <p:attrNameLst>
                                          <p:attrName>ppt_x</p:attrName>
                                        </p:attrNameLst>
                                      </p:cBhvr>
                                      <p:tavLst>
                                        <p:tav tm="0">
                                          <p:val>
                                            <p:strVal val="#ppt_x"/>
                                          </p:val>
                                        </p:tav>
                                        <p:tav tm="100000">
                                          <p:val>
                                            <p:strVal val="#ppt_x"/>
                                          </p:val>
                                        </p:tav>
                                      </p:tavLst>
                                    </p:anim>
                                    <p:anim calcmode="lin" valueType="num">
                                      <p:cBhvr>
                                        <p:cTn id="40" dur="1000" fill="hold"/>
                                        <p:tgtEl>
                                          <p:spTgt spid="5"/>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1000"/>
                                        <p:tgtEl>
                                          <p:spTgt spid="6"/>
                                        </p:tgtEl>
                                      </p:cBhvr>
                                    </p:animEffect>
                                    <p:anim calcmode="lin" valueType="num">
                                      <p:cBhvr>
                                        <p:cTn id="49" dur="1000" fill="hold"/>
                                        <p:tgtEl>
                                          <p:spTgt spid="6"/>
                                        </p:tgtEl>
                                        <p:attrNameLst>
                                          <p:attrName>ppt_x</p:attrName>
                                        </p:attrNameLst>
                                      </p:cBhvr>
                                      <p:tavLst>
                                        <p:tav tm="0">
                                          <p:val>
                                            <p:strVal val="#ppt_x"/>
                                          </p:val>
                                        </p:tav>
                                        <p:tav tm="100000">
                                          <p:val>
                                            <p:strVal val="#ppt_x"/>
                                          </p:val>
                                        </p:tav>
                                      </p:tavLst>
                                    </p:anim>
                                    <p:anim calcmode="lin" valueType="num">
                                      <p:cBhvr>
                                        <p:cTn id="50" dur="1000" fill="hold"/>
                                        <p:tgtEl>
                                          <p:spTgt spid="6"/>
                                        </p:tgtEl>
                                        <p:attrNameLst>
                                          <p:attrName>ppt_y</p:attrName>
                                        </p:attrNameLst>
                                      </p:cBhvr>
                                      <p:tavLst>
                                        <p:tav tm="0">
                                          <p:val>
                                            <p:strVal val="#ppt_y+.1"/>
                                          </p:val>
                                        </p:tav>
                                        <p:tav tm="100000">
                                          <p:val>
                                            <p:strVal val="#ppt_y"/>
                                          </p:val>
                                        </p:tav>
                                      </p:tavLst>
                                    </p:anim>
                                  </p:childTnLst>
                                </p:cTn>
                              </p:par>
                            </p:childTnLst>
                          </p:cTn>
                        </p:par>
                        <p:par>
                          <p:cTn id="51" fill="hold">
                            <p:stCondLst>
                              <p:cond delay="1500"/>
                            </p:stCondLst>
                            <p:childTnLst>
                              <p:par>
                                <p:cTn id="52" presetID="10" presetClass="entr" presetSubtype="0" fill="hold" nodeType="afterEffect">
                                  <p:stCondLst>
                                    <p:cond delay="0"/>
                                  </p:stCondLst>
                                  <p:childTnLst>
                                    <p:set>
                                      <p:cBhvr>
                                        <p:cTn id="53" dur="1" fill="hold">
                                          <p:stCondLst>
                                            <p:cond delay="0"/>
                                          </p:stCondLst>
                                        </p:cTn>
                                        <p:tgtEl>
                                          <p:spTgt spid="1030"/>
                                        </p:tgtEl>
                                        <p:attrNameLst>
                                          <p:attrName>style.visibility</p:attrName>
                                        </p:attrNameLst>
                                      </p:cBhvr>
                                      <p:to>
                                        <p:strVal val="visible"/>
                                      </p:to>
                                    </p:set>
                                    <p:animEffect transition="in" filter="fade">
                                      <p:cBhvr>
                                        <p:cTn id="54" dur="500"/>
                                        <p:tgtEl>
                                          <p:spTgt spid="103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500"/>
                                        <p:tgtEl>
                                          <p:spTgt spid="29"/>
                                        </p:tgtEl>
                                      </p:cBhvr>
                                    </p:animEffect>
                                  </p:childTnLst>
                                </p:cTn>
                              </p:par>
                            </p:childTnLst>
                          </p:cTn>
                        </p:par>
                        <p:par>
                          <p:cTn id="60" fill="hold">
                            <p:stCondLst>
                              <p:cond delay="500"/>
                            </p:stCondLst>
                            <p:childTnLst>
                              <p:par>
                                <p:cTn id="61" presetID="9" presetClass="entr" presetSubtype="0"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dissolve">
                                      <p:cBhvr>
                                        <p:cTn id="63" dur="500"/>
                                        <p:tgtEl>
                                          <p:spTgt spid="28"/>
                                        </p:tgtEl>
                                      </p:cBhvr>
                                    </p:animEffect>
                                  </p:childTnLst>
                                </p:cTn>
                              </p:par>
                              <p:par>
                                <p:cTn id="64" presetID="10" presetClass="entr" presetSubtype="0" fill="hold"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500"/>
                                        <p:tgtEl>
                                          <p:spTgt spid="30"/>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dissolve">
                                      <p:cBhvr>
                                        <p:cTn id="71" dur="500"/>
                                        <p:tgtEl>
                                          <p:spTgt spid="15"/>
                                        </p:tgtEl>
                                      </p:cBhvr>
                                    </p:animEffect>
                                  </p:childTnLst>
                                </p:cTn>
                              </p:par>
                            </p:childTnLst>
                          </p:cTn>
                        </p:par>
                        <p:par>
                          <p:cTn id="72" fill="hold">
                            <p:stCondLst>
                              <p:cond delay="500"/>
                            </p:stCondLst>
                            <p:childTnLst>
                              <p:par>
                                <p:cTn id="73" presetID="42" presetClass="entr" presetSubtype="0" fill="hold"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1000"/>
                                        <p:tgtEl>
                                          <p:spTgt spid="23"/>
                                        </p:tgtEl>
                                      </p:cBhvr>
                                    </p:animEffect>
                                    <p:anim calcmode="lin" valueType="num">
                                      <p:cBhvr>
                                        <p:cTn id="76" dur="1000" fill="hold"/>
                                        <p:tgtEl>
                                          <p:spTgt spid="23"/>
                                        </p:tgtEl>
                                        <p:attrNameLst>
                                          <p:attrName>ppt_x</p:attrName>
                                        </p:attrNameLst>
                                      </p:cBhvr>
                                      <p:tavLst>
                                        <p:tav tm="0">
                                          <p:val>
                                            <p:strVal val="#ppt_x"/>
                                          </p:val>
                                        </p:tav>
                                        <p:tav tm="100000">
                                          <p:val>
                                            <p:strVal val="#ppt_x"/>
                                          </p:val>
                                        </p:tav>
                                      </p:tavLst>
                                    </p:anim>
                                    <p:anim calcmode="lin" valueType="num">
                                      <p:cBhvr>
                                        <p:cTn id="77" dur="1000" fill="hold"/>
                                        <p:tgtEl>
                                          <p:spTgt spid="23"/>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fade">
                                      <p:cBhvr>
                                        <p:cTn id="80" dur="1000"/>
                                        <p:tgtEl>
                                          <p:spTgt spid="20"/>
                                        </p:tgtEl>
                                      </p:cBhvr>
                                    </p:animEffect>
                                    <p:anim calcmode="lin" valueType="num">
                                      <p:cBhvr>
                                        <p:cTn id="81" dur="1000" fill="hold"/>
                                        <p:tgtEl>
                                          <p:spTgt spid="20"/>
                                        </p:tgtEl>
                                        <p:attrNameLst>
                                          <p:attrName>ppt_x</p:attrName>
                                        </p:attrNameLst>
                                      </p:cBhvr>
                                      <p:tavLst>
                                        <p:tav tm="0">
                                          <p:val>
                                            <p:strVal val="#ppt_x"/>
                                          </p:val>
                                        </p:tav>
                                        <p:tav tm="100000">
                                          <p:val>
                                            <p:strVal val="#ppt_x"/>
                                          </p:val>
                                        </p:tav>
                                      </p:tavLst>
                                    </p:anim>
                                    <p:anim calcmode="lin" valueType="num">
                                      <p:cBhvr>
                                        <p:cTn id="82" dur="1000" fill="hold"/>
                                        <p:tgtEl>
                                          <p:spTgt spid="20"/>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fade">
                                      <p:cBhvr>
                                        <p:cTn id="85" dur="1000"/>
                                        <p:tgtEl>
                                          <p:spTgt spid="24"/>
                                        </p:tgtEl>
                                      </p:cBhvr>
                                    </p:animEffect>
                                    <p:anim calcmode="lin" valueType="num">
                                      <p:cBhvr>
                                        <p:cTn id="86" dur="1000" fill="hold"/>
                                        <p:tgtEl>
                                          <p:spTgt spid="24"/>
                                        </p:tgtEl>
                                        <p:attrNameLst>
                                          <p:attrName>ppt_x</p:attrName>
                                        </p:attrNameLst>
                                      </p:cBhvr>
                                      <p:tavLst>
                                        <p:tav tm="0">
                                          <p:val>
                                            <p:strVal val="#ppt_x"/>
                                          </p:val>
                                        </p:tav>
                                        <p:tav tm="100000">
                                          <p:val>
                                            <p:strVal val="#ppt_x"/>
                                          </p:val>
                                        </p:tav>
                                      </p:tavLst>
                                    </p:anim>
                                    <p:anim calcmode="lin" valueType="num">
                                      <p:cBhvr>
                                        <p:cTn id="87" dur="1000" fill="hold"/>
                                        <p:tgtEl>
                                          <p:spTgt spid="24"/>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21"/>
                                        </p:tgtEl>
                                        <p:attrNameLst>
                                          <p:attrName>style.visibility</p:attrName>
                                        </p:attrNameLst>
                                      </p:cBhvr>
                                      <p:to>
                                        <p:strVal val="visible"/>
                                      </p:to>
                                    </p:set>
                                    <p:animEffect transition="in" filter="fade">
                                      <p:cBhvr>
                                        <p:cTn id="90" dur="1000"/>
                                        <p:tgtEl>
                                          <p:spTgt spid="21"/>
                                        </p:tgtEl>
                                      </p:cBhvr>
                                    </p:animEffect>
                                    <p:anim calcmode="lin" valueType="num">
                                      <p:cBhvr>
                                        <p:cTn id="91" dur="1000" fill="hold"/>
                                        <p:tgtEl>
                                          <p:spTgt spid="21"/>
                                        </p:tgtEl>
                                        <p:attrNameLst>
                                          <p:attrName>ppt_x</p:attrName>
                                        </p:attrNameLst>
                                      </p:cBhvr>
                                      <p:tavLst>
                                        <p:tav tm="0">
                                          <p:val>
                                            <p:strVal val="#ppt_x"/>
                                          </p:val>
                                        </p:tav>
                                        <p:tav tm="100000">
                                          <p:val>
                                            <p:strVal val="#ppt_x"/>
                                          </p:val>
                                        </p:tav>
                                      </p:tavLst>
                                    </p:anim>
                                    <p:anim calcmode="lin" valueType="num">
                                      <p:cBhvr>
                                        <p:cTn id="92" dur="1000" fill="hold"/>
                                        <p:tgtEl>
                                          <p:spTgt spid="21"/>
                                        </p:tgtEl>
                                        <p:attrNameLst>
                                          <p:attrName>ppt_y</p:attrName>
                                        </p:attrNameLst>
                                      </p:cBhvr>
                                      <p:tavLst>
                                        <p:tav tm="0">
                                          <p:val>
                                            <p:strVal val="#ppt_y+.1"/>
                                          </p:val>
                                        </p:tav>
                                        <p:tav tm="100000">
                                          <p:val>
                                            <p:strVal val="#ppt_y"/>
                                          </p:val>
                                        </p:tav>
                                      </p:tavLst>
                                    </p:anim>
                                  </p:childTnLst>
                                </p:cTn>
                              </p:par>
                              <p:par>
                                <p:cTn id="93" presetID="42" presetClass="entr" presetSubtype="0" fill="hold" nodeType="with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fade">
                                      <p:cBhvr>
                                        <p:cTn id="95" dur="1000"/>
                                        <p:tgtEl>
                                          <p:spTgt spid="26"/>
                                        </p:tgtEl>
                                      </p:cBhvr>
                                    </p:animEffect>
                                    <p:anim calcmode="lin" valueType="num">
                                      <p:cBhvr>
                                        <p:cTn id="96" dur="1000" fill="hold"/>
                                        <p:tgtEl>
                                          <p:spTgt spid="26"/>
                                        </p:tgtEl>
                                        <p:attrNameLst>
                                          <p:attrName>ppt_x</p:attrName>
                                        </p:attrNameLst>
                                      </p:cBhvr>
                                      <p:tavLst>
                                        <p:tav tm="0">
                                          <p:val>
                                            <p:strVal val="#ppt_x"/>
                                          </p:val>
                                        </p:tav>
                                        <p:tav tm="100000">
                                          <p:val>
                                            <p:strVal val="#ppt_x"/>
                                          </p:val>
                                        </p:tav>
                                      </p:tavLst>
                                    </p:anim>
                                    <p:anim calcmode="lin" valueType="num">
                                      <p:cBhvr>
                                        <p:cTn id="97" dur="1000" fill="hold"/>
                                        <p:tgtEl>
                                          <p:spTgt spid="26"/>
                                        </p:tgtEl>
                                        <p:attrNameLst>
                                          <p:attrName>ppt_y</p:attrName>
                                        </p:attrNameLst>
                                      </p:cBhvr>
                                      <p:tavLst>
                                        <p:tav tm="0">
                                          <p:val>
                                            <p:strVal val="#ppt_y+.1"/>
                                          </p:val>
                                        </p:tav>
                                        <p:tav tm="100000">
                                          <p:val>
                                            <p:strVal val="#ppt_y"/>
                                          </p:val>
                                        </p:tav>
                                      </p:tavLst>
                                    </p:anim>
                                  </p:childTnLst>
                                </p:cTn>
                              </p:par>
                              <p:par>
                                <p:cTn id="98" presetID="42" presetClass="entr" presetSubtype="0" fill="hold" nodeType="with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fade">
                                      <p:cBhvr>
                                        <p:cTn id="100" dur="1000"/>
                                        <p:tgtEl>
                                          <p:spTgt spid="25"/>
                                        </p:tgtEl>
                                      </p:cBhvr>
                                    </p:animEffect>
                                    <p:anim calcmode="lin" valueType="num">
                                      <p:cBhvr>
                                        <p:cTn id="101" dur="1000" fill="hold"/>
                                        <p:tgtEl>
                                          <p:spTgt spid="25"/>
                                        </p:tgtEl>
                                        <p:attrNameLst>
                                          <p:attrName>ppt_x</p:attrName>
                                        </p:attrNameLst>
                                      </p:cBhvr>
                                      <p:tavLst>
                                        <p:tav tm="0">
                                          <p:val>
                                            <p:strVal val="#ppt_x"/>
                                          </p:val>
                                        </p:tav>
                                        <p:tav tm="100000">
                                          <p:val>
                                            <p:strVal val="#ppt_x"/>
                                          </p:val>
                                        </p:tav>
                                      </p:tavLst>
                                    </p:anim>
                                    <p:anim calcmode="lin" valueType="num">
                                      <p:cBhvr>
                                        <p:cTn id="102" dur="1000" fill="hold"/>
                                        <p:tgtEl>
                                          <p:spTgt spid="25"/>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22"/>
                                        </p:tgtEl>
                                        <p:attrNameLst>
                                          <p:attrName>style.visibility</p:attrName>
                                        </p:attrNameLst>
                                      </p:cBhvr>
                                      <p:to>
                                        <p:strVal val="visible"/>
                                      </p:to>
                                    </p:set>
                                    <p:animEffect transition="in" filter="fade">
                                      <p:cBhvr>
                                        <p:cTn id="105" dur="1000"/>
                                        <p:tgtEl>
                                          <p:spTgt spid="22"/>
                                        </p:tgtEl>
                                      </p:cBhvr>
                                    </p:animEffect>
                                    <p:anim calcmode="lin" valueType="num">
                                      <p:cBhvr>
                                        <p:cTn id="106" dur="1000" fill="hold"/>
                                        <p:tgtEl>
                                          <p:spTgt spid="22"/>
                                        </p:tgtEl>
                                        <p:attrNameLst>
                                          <p:attrName>ppt_x</p:attrName>
                                        </p:attrNameLst>
                                      </p:cBhvr>
                                      <p:tavLst>
                                        <p:tav tm="0">
                                          <p:val>
                                            <p:strVal val="#ppt_x"/>
                                          </p:val>
                                        </p:tav>
                                        <p:tav tm="100000">
                                          <p:val>
                                            <p:strVal val="#ppt_x"/>
                                          </p:val>
                                        </p:tav>
                                      </p:tavLst>
                                    </p:anim>
                                    <p:anim calcmode="lin" valueType="num">
                                      <p:cBhvr>
                                        <p:cTn id="107" dur="1000" fill="hold"/>
                                        <p:tgtEl>
                                          <p:spTgt spid="22"/>
                                        </p:tgtEl>
                                        <p:attrNameLst>
                                          <p:attrName>ppt_y</p:attrName>
                                        </p:attrNameLst>
                                      </p:cBhvr>
                                      <p:tavLst>
                                        <p:tav tm="0">
                                          <p:val>
                                            <p:strVal val="#ppt_y+.1"/>
                                          </p:val>
                                        </p:tav>
                                        <p:tav tm="100000">
                                          <p:val>
                                            <p:strVal val="#ppt_y"/>
                                          </p:val>
                                        </p:tav>
                                      </p:tavLst>
                                    </p:anim>
                                  </p:childTnLst>
                                </p:cTn>
                              </p:par>
                            </p:childTnLst>
                          </p:cTn>
                        </p:par>
                        <p:par>
                          <p:cTn id="108" fill="hold">
                            <p:stCondLst>
                              <p:cond delay="1500"/>
                            </p:stCondLst>
                            <p:childTnLst>
                              <p:par>
                                <p:cTn id="109" presetID="10" presetClass="entr" presetSubtype="0" fill="hold" nodeType="afterEffect">
                                  <p:stCondLst>
                                    <p:cond delay="0"/>
                                  </p:stCondLst>
                                  <p:childTnLst>
                                    <p:set>
                                      <p:cBhvr>
                                        <p:cTn id="110" dur="1" fill="hold">
                                          <p:stCondLst>
                                            <p:cond delay="0"/>
                                          </p:stCondLst>
                                        </p:cTn>
                                        <p:tgtEl>
                                          <p:spTgt spid="31"/>
                                        </p:tgtEl>
                                        <p:attrNameLst>
                                          <p:attrName>style.visibility</p:attrName>
                                        </p:attrNameLst>
                                      </p:cBhvr>
                                      <p:to>
                                        <p:strVal val="visible"/>
                                      </p:to>
                                    </p:set>
                                    <p:animEffect transition="in" filter="fade">
                                      <p:cBhvr>
                                        <p:cTn id="11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5" grpId="0" animBg="1"/>
      <p:bldP spid="20" grpId="0" animBg="1"/>
      <p:bldP spid="21" grpId="0" animBg="1"/>
      <p:bldP spid="22" grpId="0" animBg="1"/>
      <p:bldP spid="27"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2798" y="71414"/>
            <a:ext cx="6984543" cy="654032"/>
          </a:xfrm>
          <a:solidFill>
            <a:srgbClr val="FFE181"/>
          </a:solidFill>
        </p:spPr>
        <p:txBody>
          <a:bodyPr/>
          <a:lstStyle/>
          <a:p>
            <a:r>
              <a:rPr lang="en-IN" b="1" u="sng" dirty="0"/>
              <a:t>Ending Sentences</a:t>
            </a:r>
            <a:endParaRPr lang="en-IN" u="sng" dirty="0"/>
          </a:p>
        </p:txBody>
      </p:sp>
      <p:sp>
        <p:nvSpPr>
          <p:cNvPr id="61" name="Rectangle 60">
            <a:extLst>
              <a:ext uri="{FF2B5EF4-FFF2-40B4-BE49-F238E27FC236}">
                <a16:creationId xmlns:a16="http://schemas.microsoft.com/office/drawing/2014/main" id="{A1F0C78E-B9C2-4ACB-A666-C7C6230BC6B1}"/>
              </a:ext>
            </a:extLst>
          </p:cNvPr>
          <p:cNvSpPr/>
          <p:nvPr/>
        </p:nvSpPr>
        <p:spPr>
          <a:xfrm rot="7165208">
            <a:off x="3541962" y="2417417"/>
            <a:ext cx="1070003" cy="45719"/>
          </a:xfrm>
          <a:prstGeom prst="rect">
            <a:avLst/>
          </a:prstGeom>
          <a:gradFill flip="none" rotWithShape="1">
            <a:lin ang="0" scaled="1"/>
            <a:tileRect/>
          </a:gradFill>
          <a:ln/>
        </p:spPr>
        <p:style>
          <a:lnRef idx="1">
            <a:schemeClr val="accent4"/>
          </a:lnRef>
          <a:fillRef idx="3">
            <a:schemeClr val="accent4"/>
          </a:fillRef>
          <a:effectRef idx="2">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2" name="Arc 61">
            <a:extLst>
              <a:ext uri="{FF2B5EF4-FFF2-40B4-BE49-F238E27FC236}">
                <a16:creationId xmlns:a16="http://schemas.microsoft.com/office/drawing/2014/main" id="{6306A7CF-F3C8-4992-9F9E-B07770CA7E3C}"/>
              </a:ext>
            </a:extLst>
          </p:cNvPr>
          <p:cNvSpPr/>
          <p:nvPr/>
        </p:nvSpPr>
        <p:spPr>
          <a:xfrm rot="20374608">
            <a:off x="2707248" y="2767675"/>
            <a:ext cx="1364871" cy="1364871"/>
          </a:xfrm>
          <a:prstGeom prst="arc">
            <a:avLst>
              <a:gd name="adj1" fmla="val 17230001"/>
              <a:gd name="adj2" fmla="val 21101296"/>
            </a:avLst>
          </a:prstGeom>
          <a:ln w="63500"/>
        </p:spPr>
        <p:style>
          <a:lnRef idx="3">
            <a:schemeClr val="accent4"/>
          </a:lnRef>
          <a:fillRef idx="0">
            <a:schemeClr val="accent4"/>
          </a:fillRef>
          <a:effectRef idx="2">
            <a:schemeClr val="accent4"/>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p>
        </p:txBody>
      </p:sp>
      <p:grpSp>
        <p:nvGrpSpPr>
          <p:cNvPr id="63" name="Group 62">
            <a:extLst>
              <a:ext uri="{FF2B5EF4-FFF2-40B4-BE49-F238E27FC236}">
                <a16:creationId xmlns:a16="http://schemas.microsoft.com/office/drawing/2014/main" id="{B360D976-E786-4D67-83BB-7A2E71156BE2}"/>
              </a:ext>
            </a:extLst>
          </p:cNvPr>
          <p:cNvGrpSpPr/>
          <p:nvPr/>
        </p:nvGrpSpPr>
        <p:grpSpPr>
          <a:xfrm>
            <a:off x="3729319" y="2801139"/>
            <a:ext cx="173319" cy="173319"/>
            <a:chOff x="1593333" y="1946191"/>
            <a:chExt cx="228600" cy="228600"/>
          </a:xfrm>
          <a:effectLst>
            <a:outerShdw blurRad="63500" sx="102000" sy="102000" algn="ctr" rotWithShape="0">
              <a:prstClr val="black">
                <a:alpha val="40000"/>
              </a:prstClr>
            </a:outerShdw>
          </a:effectLst>
        </p:grpSpPr>
        <p:sp>
          <p:nvSpPr>
            <p:cNvPr id="64" name="Oval 63">
              <a:extLst>
                <a:ext uri="{FF2B5EF4-FFF2-40B4-BE49-F238E27FC236}">
                  <a16:creationId xmlns:a16="http://schemas.microsoft.com/office/drawing/2014/main" id="{E6C00296-4BC8-4678-ACBF-5FDD5ACCF893}"/>
                </a:ext>
              </a:extLst>
            </p:cNvPr>
            <p:cNvSpPr/>
            <p:nvPr/>
          </p:nvSpPr>
          <p:spPr>
            <a:xfrm>
              <a:off x="1593333" y="1946191"/>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5" name="Oval 64">
              <a:extLst>
                <a:ext uri="{FF2B5EF4-FFF2-40B4-BE49-F238E27FC236}">
                  <a16:creationId xmlns:a16="http://schemas.microsoft.com/office/drawing/2014/main" id="{EAB4B8B5-D2C2-4531-9D4F-3FD905A0CC9E}"/>
                </a:ext>
              </a:extLst>
            </p:cNvPr>
            <p:cNvSpPr/>
            <p:nvPr/>
          </p:nvSpPr>
          <p:spPr>
            <a:xfrm flipV="1">
              <a:off x="1637791" y="1989929"/>
              <a:ext cx="128016" cy="128016"/>
            </a:xfrm>
            <a:prstGeom prst="ellipse">
              <a:avLst/>
            </a:prstGeom>
            <a:ln/>
          </p:spPr>
          <p:style>
            <a:lnRef idx="1">
              <a:schemeClr val="accent4"/>
            </a:lnRef>
            <a:fillRef idx="3">
              <a:schemeClr val="accent4"/>
            </a:fillRef>
            <a:effectRef idx="2">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sp>
        <p:nvSpPr>
          <p:cNvPr id="56" name="Rectangle 55">
            <a:extLst>
              <a:ext uri="{FF2B5EF4-FFF2-40B4-BE49-F238E27FC236}">
                <a16:creationId xmlns:a16="http://schemas.microsoft.com/office/drawing/2014/main" id="{CC9A4DAE-11B2-4606-8843-5A4183150595}"/>
              </a:ext>
            </a:extLst>
          </p:cNvPr>
          <p:cNvSpPr/>
          <p:nvPr/>
        </p:nvSpPr>
        <p:spPr>
          <a:xfrm>
            <a:off x="4096587" y="3474639"/>
            <a:ext cx="1066813" cy="47745"/>
          </a:xfrm>
          <a:prstGeom prst="rect">
            <a:avLst/>
          </a:prstGeom>
          <a:gradFill flip="none" rotWithShape="1">
            <a:gsLst>
              <a:gs pos="0">
                <a:schemeClr val="accent5"/>
              </a:gs>
              <a:gs pos="46000">
                <a:schemeClr val="accent5">
                  <a:lumMod val="95000"/>
                  <a:lumOff val="5000"/>
                </a:schemeClr>
              </a:gs>
              <a:gs pos="100000">
                <a:schemeClr val="accent5">
                  <a:lumMod val="60000"/>
                </a:schemeClr>
              </a:gs>
            </a:gsLst>
            <a:path path="circle">
              <a:fillToRect l="100000" t="100000"/>
            </a:path>
            <a:tileRect r="-100000" b="-100000"/>
          </a:gradFill>
          <a:ln>
            <a:noFill/>
          </a:ln>
        </p:spPr>
        <p:style>
          <a:lnRef idx="1">
            <a:schemeClr val="accent2"/>
          </a:lnRef>
          <a:fillRef idx="3">
            <a:schemeClr val="accent2"/>
          </a:fillRef>
          <a:effectRef idx="2">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57" name="Arc 56">
            <a:extLst>
              <a:ext uri="{FF2B5EF4-FFF2-40B4-BE49-F238E27FC236}">
                <a16:creationId xmlns:a16="http://schemas.microsoft.com/office/drawing/2014/main" id="{5D22A022-348F-4D2F-9496-30EC9279ACC8}"/>
              </a:ext>
            </a:extLst>
          </p:cNvPr>
          <p:cNvSpPr/>
          <p:nvPr/>
        </p:nvSpPr>
        <p:spPr>
          <a:xfrm rot="2621603">
            <a:off x="2720180" y="2794499"/>
            <a:ext cx="1364870" cy="1364871"/>
          </a:xfrm>
          <a:prstGeom prst="arc">
            <a:avLst>
              <a:gd name="adj1" fmla="val 17074120"/>
              <a:gd name="adj2" fmla="val 21066356"/>
            </a:avLst>
          </a:prstGeom>
          <a:ln w="63500"/>
        </p:spPr>
        <p:style>
          <a:lnRef idx="3">
            <a:schemeClr val="accent5"/>
          </a:lnRef>
          <a:fillRef idx="0">
            <a:schemeClr val="accent5"/>
          </a:fillRef>
          <a:effectRef idx="2">
            <a:schemeClr val="accent5"/>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p>
        </p:txBody>
      </p:sp>
      <p:grpSp>
        <p:nvGrpSpPr>
          <p:cNvPr id="58" name="Group 57">
            <a:extLst>
              <a:ext uri="{FF2B5EF4-FFF2-40B4-BE49-F238E27FC236}">
                <a16:creationId xmlns:a16="http://schemas.microsoft.com/office/drawing/2014/main" id="{45AD96B6-2AF6-4553-905C-895887423145}"/>
              </a:ext>
            </a:extLst>
          </p:cNvPr>
          <p:cNvGrpSpPr/>
          <p:nvPr/>
        </p:nvGrpSpPr>
        <p:grpSpPr>
          <a:xfrm>
            <a:off x="4011828" y="3423209"/>
            <a:ext cx="173319" cy="173319"/>
            <a:chOff x="1593333" y="1946191"/>
            <a:chExt cx="228600" cy="228600"/>
          </a:xfrm>
          <a:effectLst>
            <a:outerShdw blurRad="63500" sx="102000" sy="102000" algn="ctr" rotWithShape="0">
              <a:prstClr val="black">
                <a:alpha val="40000"/>
              </a:prstClr>
            </a:outerShdw>
          </a:effectLst>
        </p:grpSpPr>
        <p:sp>
          <p:nvSpPr>
            <p:cNvPr id="59" name="Oval 58">
              <a:extLst>
                <a:ext uri="{FF2B5EF4-FFF2-40B4-BE49-F238E27FC236}">
                  <a16:creationId xmlns:a16="http://schemas.microsoft.com/office/drawing/2014/main" id="{C2A04BF9-85C0-405D-9FE7-063BF4F8C8B5}"/>
                </a:ext>
              </a:extLst>
            </p:cNvPr>
            <p:cNvSpPr/>
            <p:nvPr/>
          </p:nvSpPr>
          <p:spPr>
            <a:xfrm>
              <a:off x="1593333" y="1946191"/>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0" name="Oval 59">
              <a:extLst>
                <a:ext uri="{FF2B5EF4-FFF2-40B4-BE49-F238E27FC236}">
                  <a16:creationId xmlns:a16="http://schemas.microsoft.com/office/drawing/2014/main" id="{377270BA-B72B-4D99-A927-29EBAB46909A}"/>
                </a:ext>
              </a:extLst>
            </p:cNvPr>
            <p:cNvSpPr/>
            <p:nvPr/>
          </p:nvSpPr>
          <p:spPr>
            <a:xfrm flipV="1">
              <a:off x="1643625" y="1996483"/>
              <a:ext cx="128016" cy="128016"/>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sp>
        <p:nvSpPr>
          <p:cNvPr id="51" name="Rectangle 50">
            <a:extLst>
              <a:ext uri="{FF2B5EF4-FFF2-40B4-BE49-F238E27FC236}">
                <a16:creationId xmlns:a16="http://schemas.microsoft.com/office/drawing/2014/main" id="{B7D4DAEF-B149-4B16-A16A-D1DC7E07FF20}"/>
              </a:ext>
            </a:extLst>
          </p:cNvPr>
          <p:cNvSpPr/>
          <p:nvPr/>
        </p:nvSpPr>
        <p:spPr>
          <a:xfrm rot="3841592">
            <a:off x="3467998" y="4495413"/>
            <a:ext cx="1091711" cy="45719"/>
          </a:xfrm>
          <a:prstGeom prst="rect">
            <a:avLst/>
          </a:prstGeom>
          <a:gradFill flip="none" rotWithShape="1">
            <a:gsLst>
              <a:gs pos="0">
                <a:srgbClr val="9954CC"/>
              </a:gs>
              <a:gs pos="80000">
                <a:srgbClr val="6D35A4"/>
              </a:gs>
              <a:gs pos="100000">
                <a:srgbClr val="7030A0"/>
              </a:gs>
            </a:gsLst>
            <a:lin ang="1080000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52" name="Arc 51">
            <a:extLst>
              <a:ext uri="{FF2B5EF4-FFF2-40B4-BE49-F238E27FC236}">
                <a16:creationId xmlns:a16="http://schemas.microsoft.com/office/drawing/2014/main" id="{4A4B933F-64FF-46F3-9953-C7FE44A4B4E6}"/>
              </a:ext>
            </a:extLst>
          </p:cNvPr>
          <p:cNvSpPr/>
          <p:nvPr/>
        </p:nvSpPr>
        <p:spPr>
          <a:xfrm rot="5721245">
            <a:off x="2712228" y="2810616"/>
            <a:ext cx="1364870" cy="1364870"/>
          </a:xfrm>
          <a:prstGeom prst="arc">
            <a:avLst>
              <a:gd name="adj1" fmla="val 17872388"/>
              <a:gd name="adj2" fmla="val 0"/>
            </a:avLst>
          </a:prstGeom>
          <a:ln w="63500">
            <a:solidFill>
              <a:srgbClr val="7030A0"/>
            </a:solidFill>
          </a:ln>
        </p:spPr>
        <p:style>
          <a:lnRef idx="3">
            <a:schemeClr val="accent6"/>
          </a:lnRef>
          <a:fillRef idx="0">
            <a:schemeClr val="accent6"/>
          </a:fillRef>
          <a:effectRef idx="2">
            <a:schemeClr val="accent6"/>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p>
        </p:txBody>
      </p:sp>
      <p:grpSp>
        <p:nvGrpSpPr>
          <p:cNvPr id="53" name="Group 52">
            <a:extLst>
              <a:ext uri="{FF2B5EF4-FFF2-40B4-BE49-F238E27FC236}">
                <a16:creationId xmlns:a16="http://schemas.microsoft.com/office/drawing/2014/main" id="{41B745F8-3C8D-4D3C-953D-2B75999EF628}"/>
              </a:ext>
            </a:extLst>
          </p:cNvPr>
          <p:cNvGrpSpPr/>
          <p:nvPr/>
        </p:nvGrpSpPr>
        <p:grpSpPr>
          <a:xfrm>
            <a:off x="3712860" y="3979410"/>
            <a:ext cx="173319" cy="173319"/>
            <a:chOff x="1593333" y="1946191"/>
            <a:chExt cx="228600" cy="228600"/>
          </a:xfrm>
          <a:effectLst>
            <a:outerShdw blurRad="63500" sx="102000" sy="102000" algn="ctr" rotWithShape="0">
              <a:prstClr val="black">
                <a:alpha val="40000"/>
              </a:prstClr>
            </a:outerShdw>
          </a:effectLst>
        </p:grpSpPr>
        <p:sp>
          <p:nvSpPr>
            <p:cNvPr id="54" name="Oval 53">
              <a:extLst>
                <a:ext uri="{FF2B5EF4-FFF2-40B4-BE49-F238E27FC236}">
                  <a16:creationId xmlns:a16="http://schemas.microsoft.com/office/drawing/2014/main" id="{37EF3F9A-8DA8-45EE-9941-617174BFBFD7}"/>
                </a:ext>
              </a:extLst>
            </p:cNvPr>
            <p:cNvSpPr/>
            <p:nvPr/>
          </p:nvSpPr>
          <p:spPr>
            <a:xfrm>
              <a:off x="1593333" y="1946191"/>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55" name="Oval 54">
              <a:extLst>
                <a:ext uri="{FF2B5EF4-FFF2-40B4-BE49-F238E27FC236}">
                  <a16:creationId xmlns:a16="http://schemas.microsoft.com/office/drawing/2014/main" id="{E5029C18-FE37-4E07-BE8C-1451FA56D6A8}"/>
                </a:ext>
              </a:extLst>
            </p:cNvPr>
            <p:cNvSpPr/>
            <p:nvPr/>
          </p:nvSpPr>
          <p:spPr>
            <a:xfrm flipV="1">
              <a:off x="1643625" y="1996483"/>
              <a:ext cx="128016" cy="128016"/>
            </a:xfrm>
            <a:prstGeom prst="ellipse">
              <a:avLst/>
            </a:prstGeom>
            <a:gradFill>
              <a:gsLst>
                <a:gs pos="0">
                  <a:srgbClr val="7030A0"/>
                </a:gs>
                <a:gs pos="80000">
                  <a:srgbClr val="8F45C7"/>
                </a:gs>
                <a:gs pos="100000">
                  <a:srgbClr val="A86ED4"/>
                </a:gs>
              </a:gsLst>
            </a:gradFill>
            <a:ln>
              <a:solidFill>
                <a:srgbClr val="A86ED4"/>
              </a:solidFill>
            </a:ln>
          </p:spPr>
          <p:style>
            <a:lnRef idx="1">
              <a:schemeClr val="accent5"/>
            </a:lnRef>
            <a:fillRef idx="3">
              <a:schemeClr val="accent5"/>
            </a:fillRef>
            <a:effectRef idx="2">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grpSp>
        <p:nvGrpSpPr>
          <p:cNvPr id="45" name="Group 44">
            <a:extLst>
              <a:ext uri="{FF2B5EF4-FFF2-40B4-BE49-F238E27FC236}">
                <a16:creationId xmlns:a16="http://schemas.microsoft.com/office/drawing/2014/main" id="{D9882DB7-EC5A-48D8-8E36-184B16BE559A}"/>
              </a:ext>
            </a:extLst>
          </p:cNvPr>
          <p:cNvGrpSpPr/>
          <p:nvPr/>
        </p:nvGrpSpPr>
        <p:grpSpPr>
          <a:xfrm>
            <a:off x="5234506" y="3135931"/>
            <a:ext cx="721915" cy="721915"/>
            <a:chOff x="5973989" y="3306138"/>
            <a:chExt cx="873517" cy="873517"/>
          </a:xfrm>
        </p:grpSpPr>
        <p:grpSp>
          <p:nvGrpSpPr>
            <p:cNvPr id="47" name="Group 46">
              <a:extLst>
                <a:ext uri="{FF2B5EF4-FFF2-40B4-BE49-F238E27FC236}">
                  <a16:creationId xmlns:a16="http://schemas.microsoft.com/office/drawing/2014/main" id="{B349D992-49AC-4C4A-99F3-43ADD3BA9B17}"/>
                </a:ext>
              </a:extLst>
            </p:cNvPr>
            <p:cNvGrpSpPr/>
            <p:nvPr/>
          </p:nvGrpSpPr>
          <p:grpSpPr>
            <a:xfrm>
              <a:off x="5973989" y="3306138"/>
              <a:ext cx="873517" cy="873517"/>
              <a:chOff x="5963382" y="1268760"/>
              <a:chExt cx="1152128" cy="1152128"/>
            </a:xfrm>
          </p:grpSpPr>
          <p:sp>
            <p:nvSpPr>
              <p:cNvPr id="49" name="Rounded Rectangle 180">
                <a:extLst>
                  <a:ext uri="{FF2B5EF4-FFF2-40B4-BE49-F238E27FC236}">
                    <a16:creationId xmlns:a16="http://schemas.microsoft.com/office/drawing/2014/main" id="{51002479-0960-4EC2-AD94-61A4ED7402C9}"/>
                  </a:ext>
                </a:extLst>
              </p:cNvPr>
              <p:cNvSpPr/>
              <p:nvPr/>
            </p:nvSpPr>
            <p:spPr>
              <a:xfrm rot="18883856">
                <a:off x="5963382" y="1268760"/>
                <a:ext cx="1152128" cy="1152128"/>
              </a:xfrm>
              <a:prstGeom prst="roundRect">
                <a:avLst/>
              </a:prstGeom>
              <a:solidFill>
                <a:schemeClr val="bg1">
                  <a:lumMod val="95000"/>
                </a:schemeClr>
              </a:solidFill>
              <a:ln>
                <a:solidFill>
                  <a:schemeClr val="accent5"/>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p>
            </p:txBody>
          </p:sp>
          <p:sp>
            <p:nvSpPr>
              <p:cNvPr id="50" name="Oval 49">
                <a:extLst>
                  <a:ext uri="{FF2B5EF4-FFF2-40B4-BE49-F238E27FC236}">
                    <a16:creationId xmlns:a16="http://schemas.microsoft.com/office/drawing/2014/main" id="{83C9CDEE-E2C5-460C-BE40-E2DA7B934AE8}"/>
                  </a:ext>
                </a:extLst>
              </p:cNvPr>
              <p:cNvSpPr>
                <a:spLocks noChangeAspect="1"/>
              </p:cNvSpPr>
              <p:nvPr/>
            </p:nvSpPr>
            <p:spPr>
              <a:xfrm flipV="1">
                <a:off x="6082246" y="1407718"/>
                <a:ext cx="914400" cy="914400"/>
              </a:xfrm>
              <a:prstGeom prst="ellipse">
                <a:avLst/>
              </a:prstGeom>
              <a:ln>
                <a:solidFill>
                  <a:schemeClr val="accent5">
                    <a:lumMod val="60000"/>
                    <a:lumOff val="40000"/>
                  </a:schemeClr>
                </a:solidFill>
              </a:ln>
            </p:spPr>
            <p:style>
              <a:lnRef idx="1">
                <a:schemeClr val="accent5"/>
              </a:lnRef>
              <a:fillRef idx="3">
                <a:schemeClr val="accent5"/>
              </a:fillRef>
              <a:effectRef idx="2">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p>
            </p:txBody>
          </p:sp>
        </p:grpSp>
        <p:sp>
          <p:nvSpPr>
            <p:cNvPr id="48" name="TextBox 172">
              <a:extLst>
                <a:ext uri="{FF2B5EF4-FFF2-40B4-BE49-F238E27FC236}">
                  <a16:creationId xmlns:a16="http://schemas.microsoft.com/office/drawing/2014/main" id="{5A8EACE2-FF1D-4BA0-9096-FB65B4D1F683}"/>
                </a:ext>
              </a:extLst>
            </p:cNvPr>
            <p:cNvSpPr txBox="1"/>
            <p:nvPr/>
          </p:nvSpPr>
          <p:spPr>
            <a:xfrm>
              <a:off x="6272410" y="3407745"/>
              <a:ext cx="300251" cy="707578"/>
            </a:xfrm>
            <a:prstGeom prst="rect">
              <a:avLst/>
            </a:prstGeom>
            <a:no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bg1"/>
                  </a:solidFill>
                </a:rPr>
                <a:t>?</a:t>
              </a:r>
            </a:p>
          </p:txBody>
        </p:sp>
      </p:grpSp>
      <p:grpSp>
        <p:nvGrpSpPr>
          <p:cNvPr id="36" name="Group 35">
            <a:extLst>
              <a:ext uri="{FF2B5EF4-FFF2-40B4-BE49-F238E27FC236}">
                <a16:creationId xmlns:a16="http://schemas.microsoft.com/office/drawing/2014/main" id="{261A0642-35F9-4936-B5EA-715C43786A99}"/>
              </a:ext>
            </a:extLst>
          </p:cNvPr>
          <p:cNvGrpSpPr/>
          <p:nvPr/>
        </p:nvGrpSpPr>
        <p:grpSpPr>
          <a:xfrm>
            <a:off x="3938360" y="5085752"/>
            <a:ext cx="709547" cy="721913"/>
            <a:chOff x="5226523" y="4515872"/>
            <a:chExt cx="873518" cy="873516"/>
          </a:xfrm>
        </p:grpSpPr>
        <p:grpSp>
          <p:nvGrpSpPr>
            <p:cNvPr id="38" name="Group 37">
              <a:extLst>
                <a:ext uri="{FF2B5EF4-FFF2-40B4-BE49-F238E27FC236}">
                  <a16:creationId xmlns:a16="http://schemas.microsoft.com/office/drawing/2014/main" id="{789DF699-D917-4E45-802C-F6BD2012CCF3}"/>
                </a:ext>
              </a:extLst>
            </p:cNvPr>
            <p:cNvGrpSpPr/>
            <p:nvPr/>
          </p:nvGrpSpPr>
          <p:grpSpPr>
            <a:xfrm>
              <a:off x="5226523" y="4515872"/>
              <a:ext cx="873518" cy="873516"/>
              <a:chOff x="5963397" y="1268763"/>
              <a:chExt cx="1152130" cy="1152128"/>
            </a:xfrm>
          </p:grpSpPr>
          <p:sp>
            <p:nvSpPr>
              <p:cNvPr id="40" name="Rounded Rectangle 192">
                <a:extLst>
                  <a:ext uri="{FF2B5EF4-FFF2-40B4-BE49-F238E27FC236}">
                    <a16:creationId xmlns:a16="http://schemas.microsoft.com/office/drawing/2014/main" id="{24FF7DDB-D0E9-40E1-8298-C120B82B8D49}"/>
                  </a:ext>
                </a:extLst>
              </p:cNvPr>
              <p:cNvSpPr/>
              <p:nvPr/>
            </p:nvSpPr>
            <p:spPr>
              <a:xfrm rot="2709764">
                <a:off x="5963398" y="1268762"/>
                <a:ext cx="1152128" cy="1152130"/>
              </a:xfrm>
              <a:prstGeom prst="roundRect">
                <a:avLst/>
              </a:prstGeom>
              <a:solidFill>
                <a:schemeClr val="bg1">
                  <a:lumMod val="95000"/>
                </a:schemeClr>
              </a:solidFill>
              <a:ln>
                <a:solidFill>
                  <a:srgbClr val="8F45C7"/>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p>
            </p:txBody>
          </p:sp>
          <p:sp>
            <p:nvSpPr>
              <p:cNvPr id="41" name="Oval 40">
                <a:extLst>
                  <a:ext uri="{FF2B5EF4-FFF2-40B4-BE49-F238E27FC236}">
                    <a16:creationId xmlns:a16="http://schemas.microsoft.com/office/drawing/2014/main" id="{73F4ACA1-DED4-4542-9BDF-34B5A9DD8A97}"/>
                  </a:ext>
                </a:extLst>
              </p:cNvPr>
              <p:cNvSpPr>
                <a:spLocks noChangeAspect="1"/>
              </p:cNvSpPr>
              <p:nvPr/>
            </p:nvSpPr>
            <p:spPr>
              <a:xfrm flipV="1">
                <a:off x="6082246" y="1407718"/>
                <a:ext cx="914400" cy="914400"/>
              </a:xfrm>
              <a:prstGeom prst="ellipse">
                <a:avLst/>
              </a:prstGeom>
              <a:gradFill>
                <a:gsLst>
                  <a:gs pos="0">
                    <a:srgbClr val="7030A0"/>
                  </a:gs>
                  <a:gs pos="80000">
                    <a:srgbClr val="9954CC"/>
                  </a:gs>
                  <a:gs pos="100000">
                    <a:srgbClr val="B686DA"/>
                  </a:gs>
                </a:gsLst>
              </a:gradFill>
              <a:ln>
                <a:solidFill>
                  <a:srgbClr val="B686DA"/>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p>
            </p:txBody>
          </p:sp>
        </p:grpSp>
        <p:sp>
          <p:nvSpPr>
            <p:cNvPr id="39" name="TextBox 184">
              <a:extLst>
                <a:ext uri="{FF2B5EF4-FFF2-40B4-BE49-F238E27FC236}">
                  <a16:creationId xmlns:a16="http://schemas.microsoft.com/office/drawing/2014/main" id="{1ED5B7C9-1E26-4F51-8B73-F33A0C453B66}"/>
                </a:ext>
              </a:extLst>
            </p:cNvPr>
            <p:cNvSpPr txBox="1"/>
            <p:nvPr/>
          </p:nvSpPr>
          <p:spPr>
            <a:xfrm>
              <a:off x="5523072" y="4605220"/>
              <a:ext cx="300251" cy="707578"/>
            </a:xfrm>
            <a:prstGeom prst="rect">
              <a:avLst/>
            </a:prstGeom>
            <a:no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bg1"/>
                  </a:solidFill>
                </a:rPr>
                <a:t>!</a:t>
              </a:r>
            </a:p>
          </p:txBody>
        </p:sp>
      </p:grpSp>
      <p:grpSp>
        <p:nvGrpSpPr>
          <p:cNvPr id="29" name="Group 28">
            <a:extLst>
              <a:ext uri="{FF2B5EF4-FFF2-40B4-BE49-F238E27FC236}">
                <a16:creationId xmlns:a16="http://schemas.microsoft.com/office/drawing/2014/main" id="{6114C5AD-89B1-44DB-8958-DE0C39268FA0}"/>
              </a:ext>
            </a:extLst>
          </p:cNvPr>
          <p:cNvGrpSpPr/>
          <p:nvPr/>
        </p:nvGrpSpPr>
        <p:grpSpPr>
          <a:xfrm>
            <a:off x="4010368" y="1139032"/>
            <a:ext cx="721915" cy="721915"/>
            <a:chOff x="5963382" y="1268760"/>
            <a:chExt cx="1152128" cy="1152128"/>
          </a:xfrm>
        </p:grpSpPr>
        <p:sp>
          <p:nvSpPr>
            <p:cNvPr id="31" name="Rounded Rectangle 168">
              <a:extLst>
                <a:ext uri="{FF2B5EF4-FFF2-40B4-BE49-F238E27FC236}">
                  <a16:creationId xmlns:a16="http://schemas.microsoft.com/office/drawing/2014/main" id="{5EBB155B-6C2A-43FD-98E2-80D1B5925870}"/>
                </a:ext>
              </a:extLst>
            </p:cNvPr>
            <p:cNvSpPr/>
            <p:nvPr/>
          </p:nvSpPr>
          <p:spPr>
            <a:xfrm rot="2698448">
              <a:off x="5963382" y="1268760"/>
              <a:ext cx="1152128" cy="1152128"/>
            </a:xfrm>
            <a:prstGeom prst="roundRect">
              <a:avLst>
                <a:gd name="adj" fmla="val 17007"/>
              </a:avLst>
            </a:prstGeom>
            <a:solidFill>
              <a:schemeClr val="bg1">
                <a:lumMod val="95000"/>
              </a:schemeClr>
            </a:solidFill>
            <a:ln>
              <a:solidFill>
                <a:schemeClr val="accent4">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p>
          </p:txBody>
        </p:sp>
        <p:sp>
          <p:nvSpPr>
            <p:cNvPr id="32" name="Oval 31">
              <a:extLst>
                <a:ext uri="{FF2B5EF4-FFF2-40B4-BE49-F238E27FC236}">
                  <a16:creationId xmlns:a16="http://schemas.microsoft.com/office/drawing/2014/main" id="{05E9C0B5-DFFE-4D28-A2D5-855D2B3F3C3C}"/>
                </a:ext>
              </a:extLst>
            </p:cNvPr>
            <p:cNvSpPr>
              <a:spLocks noChangeAspect="1"/>
            </p:cNvSpPr>
            <p:nvPr/>
          </p:nvSpPr>
          <p:spPr>
            <a:xfrm flipV="1">
              <a:off x="6082246" y="1407718"/>
              <a:ext cx="914400" cy="914400"/>
            </a:xfrm>
            <a:prstGeom prst="ellipse">
              <a:avLst/>
            </a:prstGeom>
            <a:ln>
              <a:solidFill>
                <a:schemeClr val="accent4">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p>
          </p:txBody>
        </p:sp>
      </p:grpSp>
      <p:sp>
        <p:nvSpPr>
          <p:cNvPr id="30" name="TextBox 160">
            <a:extLst>
              <a:ext uri="{FF2B5EF4-FFF2-40B4-BE49-F238E27FC236}">
                <a16:creationId xmlns:a16="http://schemas.microsoft.com/office/drawing/2014/main" id="{5DD22F9C-B545-49A5-94C0-98BF203AC4E7}"/>
              </a:ext>
            </a:extLst>
          </p:cNvPr>
          <p:cNvSpPr txBox="1"/>
          <p:nvPr/>
        </p:nvSpPr>
        <p:spPr>
          <a:xfrm>
            <a:off x="4200264" y="1226104"/>
            <a:ext cx="248141"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bg1"/>
                </a:solidFill>
              </a:rPr>
              <a:t>.</a:t>
            </a:r>
          </a:p>
        </p:txBody>
      </p:sp>
      <p:sp>
        <p:nvSpPr>
          <p:cNvPr id="22" name="Oval 21">
            <a:extLst>
              <a:ext uri="{FF2B5EF4-FFF2-40B4-BE49-F238E27FC236}">
                <a16:creationId xmlns:a16="http://schemas.microsoft.com/office/drawing/2014/main" id="{6359E081-3178-4E0E-8952-6F368820D896}"/>
              </a:ext>
            </a:extLst>
          </p:cNvPr>
          <p:cNvSpPr/>
          <p:nvPr/>
        </p:nvSpPr>
        <p:spPr>
          <a:xfrm>
            <a:off x="2918149" y="3017439"/>
            <a:ext cx="914400" cy="914400"/>
          </a:xfrm>
          <a:prstGeom prst="ellipse">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Flowchart: Stored Data 22">
            <a:extLst>
              <a:ext uri="{FF2B5EF4-FFF2-40B4-BE49-F238E27FC236}">
                <a16:creationId xmlns:a16="http://schemas.microsoft.com/office/drawing/2014/main" id="{4E29D563-B185-49A4-A2BE-CC14F2E81329}"/>
              </a:ext>
            </a:extLst>
          </p:cNvPr>
          <p:cNvSpPr/>
          <p:nvPr/>
        </p:nvSpPr>
        <p:spPr>
          <a:xfrm>
            <a:off x="263352" y="2273413"/>
            <a:ext cx="3233858" cy="2353392"/>
          </a:xfrm>
          <a:prstGeom prst="flowChartOnlineStorage">
            <a:avLst/>
          </a:prstGeom>
          <a:ln/>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600" dirty="0">
                <a:solidFill>
                  <a:schemeClr val="tx1"/>
                </a:solidFill>
              </a:rPr>
              <a:t>Every sentence ends with a ‘Punctuation Mark’</a:t>
            </a:r>
          </a:p>
        </p:txBody>
      </p:sp>
      <p:sp>
        <p:nvSpPr>
          <p:cNvPr id="24" name="Oval 23">
            <a:extLst>
              <a:ext uri="{FF2B5EF4-FFF2-40B4-BE49-F238E27FC236}">
                <a16:creationId xmlns:a16="http://schemas.microsoft.com/office/drawing/2014/main" id="{14C60743-3392-400A-9DBD-81C79C0FB3F6}"/>
              </a:ext>
            </a:extLst>
          </p:cNvPr>
          <p:cNvSpPr>
            <a:spLocks noChangeAspect="1"/>
          </p:cNvSpPr>
          <p:nvPr/>
        </p:nvSpPr>
        <p:spPr>
          <a:xfrm flipV="1">
            <a:off x="3026306" y="3115776"/>
            <a:ext cx="698086" cy="698086"/>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7" name="Text Placeholder 2">
            <a:extLst>
              <a:ext uri="{FF2B5EF4-FFF2-40B4-BE49-F238E27FC236}">
                <a16:creationId xmlns:a16="http://schemas.microsoft.com/office/drawing/2014/main" id="{96ED135D-21A7-4DC5-93C0-80C87BCF5606}"/>
              </a:ext>
            </a:extLst>
          </p:cNvPr>
          <p:cNvSpPr txBox="1">
            <a:spLocks/>
          </p:cNvSpPr>
          <p:nvPr/>
        </p:nvSpPr>
        <p:spPr>
          <a:xfrm>
            <a:off x="4857008" y="1268760"/>
            <a:ext cx="1963853" cy="576064"/>
          </a:xfrm>
          <a:prstGeom prst="rect">
            <a:avLst/>
          </a:prstGeom>
          <a:ln>
            <a:no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600" i="1" dirty="0"/>
              <a:t>Statements</a:t>
            </a:r>
            <a:r>
              <a:rPr lang="en-IN" sz="2600" dirty="0"/>
              <a:t>:</a:t>
            </a:r>
          </a:p>
        </p:txBody>
      </p:sp>
      <p:sp>
        <p:nvSpPr>
          <p:cNvPr id="68" name="Line Callout 1 4">
            <a:extLst>
              <a:ext uri="{FF2B5EF4-FFF2-40B4-BE49-F238E27FC236}">
                <a16:creationId xmlns:a16="http://schemas.microsoft.com/office/drawing/2014/main" id="{9B47752D-1303-4E49-A69A-0485AA5A7134}"/>
              </a:ext>
            </a:extLst>
          </p:cNvPr>
          <p:cNvSpPr/>
          <p:nvPr/>
        </p:nvSpPr>
        <p:spPr>
          <a:xfrm>
            <a:off x="8328248" y="1628800"/>
            <a:ext cx="1440160" cy="792088"/>
          </a:xfrm>
          <a:prstGeom prst="borderCallout1">
            <a:avLst>
              <a:gd name="adj1" fmla="val 50497"/>
              <a:gd name="adj2" fmla="val -8333"/>
              <a:gd name="adj3" fmla="val 52048"/>
              <a:gd name="adj4" fmla="val -566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ends with a full stop</a:t>
            </a:r>
          </a:p>
        </p:txBody>
      </p:sp>
      <p:sp>
        <p:nvSpPr>
          <p:cNvPr id="69" name="Text Placeholder 2">
            <a:extLst>
              <a:ext uri="{FF2B5EF4-FFF2-40B4-BE49-F238E27FC236}">
                <a16:creationId xmlns:a16="http://schemas.microsoft.com/office/drawing/2014/main" id="{24461DAF-5872-415D-8B00-41722464A89B}"/>
              </a:ext>
            </a:extLst>
          </p:cNvPr>
          <p:cNvSpPr txBox="1">
            <a:spLocks/>
          </p:cNvSpPr>
          <p:nvPr/>
        </p:nvSpPr>
        <p:spPr>
          <a:xfrm>
            <a:off x="5663952" y="3933056"/>
            <a:ext cx="1697853" cy="576064"/>
          </a:xfrm>
          <a:prstGeom prst="rect">
            <a:avLst/>
          </a:prstGeom>
          <a:ln>
            <a:no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600" i="1" dirty="0"/>
              <a:t>Questions</a:t>
            </a:r>
            <a:r>
              <a:rPr lang="en-IN" sz="2600" dirty="0"/>
              <a:t>:</a:t>
            </a:r>
          </a:p>
        </p:txBody>
      </p:sp>
      <p:sp>
        <p:nvSpPr>
          <p:cNvPr id="70" name="Line Callout 1 6">
            <a:extLst>
              <a:ext uri="{FF2B5EF4-FFF2-40B4-BE49-F238E27FC236}">
                <a16:creationId xmlns:a16="http://schemas.microsoft.com/office/drawing/2014/main" id="{80B26D60-B732-464E-831C-E8A8FD88AAB4}"/>
              </a:ext>
            </a:extLst>
          </p:cNvPr>
          <p:cNvSpPr/>
          <p:nvPr/>
        </p:nvSpPr>
        <p:spPr>
          <a:xfrm>
            <a:off x="9552384" y="4264520"/>
            <a:ext cx="1584176" cy="792088"/>
          </a:xfrm>
          <a:prstGeom prst="borderCallout1">
            <a:avLst>
              <a:gd name="adj1" fmla="val 50497"/>
              <a:gd name="adj2" fmla="val -8333"/>
              <a:gd name="adj3" fmla="val 51687"/>
              <a:gd name="adj4" fmla="val -251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ends with a ‘?’</a:t>
            </a:r>
          </a:p>
        </p:txBody>
      </p:sp>
      <p:sp>
        <p:nvSpPr>
          <p:cNvPr id="71" name="Text Placeholder 2">
            <a:extLst>
              <a:ext uri="{FF2B5EF4-FFF2-40B4-BE49-F238E27FC236}">
                <a16:creationId xmlns:a16="http://schemas.microsoft.com/office/drawing/2014/main" id="{A7E9CCC4-C59E-4ECB-AC95-A650052FDB1A}"/>
              </a:ext>
            </a:extLst>
          </p:cNvPr>
          <p:cNvSpPr txBox="1">
            <a:spLocks/>
          </p:cNvSpPr>
          <p:nvPr/>
        </p:nvSpPr>
        <p:spPr>
          <a:xfrm>
            <a:off x="4857008" y="5445224"/>
            <a:ext cx="2054402" cy="576064"/>
          </a:xfrm>
          <a:prstGeom prst="rect">
            <a:avLst/>
          </a:prstGeom>
          <a:ln>
            <a:no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600" i="1" dirty="0"/>
              <a:t>Exclamations</a:t>
            </a:r>
            <a:r>
              <a:rPr lang="en-IN" sz="2600" dirty="0"/>
              <a:t>:</a:t>
            </a:r>
          </a:p>
        </p:txBody>
      </p:sp>
      <p:sp>
        <p:nvSpPr>
          <p:cNvPr id="72" name="Line Callout 1 8">
            <a:extLst>
              <a:ext uri="{FF2B5EF4-FFF2-40B4-BE49-F238E27FC236}">
                <a16:creationId xmlns:a16="http://schemas.microsoft.com/office/drawing/2014/main" id="{9AFE4E42-3F24-44F6-B678-DC0AABA1BE88}"/>
              </a:ext>
            </a:extLst>
          </p:cNvPr>
          <p:cNvSpPr/>
          <p:nvPr/>
        </p:nvSpPr>
        <p:spPr>
          <a:xfrm>
            <a:off x="9408368" y="5733256"/>
            <a:ext cx="1584176" cy="792088"/>
          </a:xfrm>
          <a:prstGeom prst="borderCallout1">
            <a:avLst>
              <a:gd name="adj1" fmla="val 50497"/>
              <a:gd name="adj2" fmla="val -8333"/>
              <a:gd name="adj3" fmla="val 50244"/>
              <a:gd name="adj4" fmla="val -311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ends with a ‘!’</a:t>
            </a:r>
          </a:p>
        </p:txBody>
      </p:sp>
      <p:sp>
        <p:nvSpPr>
          <p:cNvPr id="73" name="Text Placeholder 2">
            <a:extLst>
              <a:ext uri="{FF2B5EF4-FFF2-40B4-BE49-F238E27FC236}">
                <a16:creationId xmlns:a16="http://schemas.microsoft.com/office/drawing/2014/main" id="{7038089C-2C9E-4823-9A56-B945DC9B47E8}"/>
              </a:ext>
            </a:extLst>
          </p:cNvPr>
          <p:cNvSpPr txBox="1">
            <a:spLocks/>
          </p:cNvSpPr>
          <p:nvPr/>
        </p:nvSpPr>
        <p:spPr>
          <a:xfrm>
            <a:off x="5663952" y="2435176"/>
            <a:ext cx="1943353" cy="576064"/>
          </a:xfrm>
          <a:prstGeom prst="rect">
            <a:avLst/>
          </a:prstGeom>
          <a:ln>
            <a:no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600" i="1" dirty="0"/>
              <a:t>Commands:</a:t>
            </a:r>
            <a:endParaRPr lang="en-IN" sz="2600" dirty="0"/>
          </a:p>
        </p:txBody>
      </p:sp>
      <p:sp>
        <p:nvSpPr>
          <p:cNvPr id="74" name="Line Callout 1 10">
            <a:extLst>
              <a:ext uri="{FF2B5EF4-FFF2-40B4-BE49-F238E27FC236}">
                <a16:creationId xmlns:a16="http://schemas.microsoft.com/office/drawing/2014/main" id="{B6E33AE4-1A0C-44BD-BB90-ECF5E9421C64}"/>
              </a:ext>
            </a:extLst>
          </p:cNvPr>
          <p:cNvSpPr/>
          <p:nvPr/>
        </p:nvSpPr>
        <p:spPr>
          <a:xfrm>
            <a:off x="9731832" y="2780928"/>
            <a:ext cx="1584176" cy="792088"/>
          </a:xfrm>
          <a:prstGeom prst="borderCallout1">
            <a:avLst>
              <a:gd name="adj1" fmla="val 52301"/>
              <a:gd name="adj2" fmla="val -5627"/>
              <a:gd name="adj3" fmla="val 52568"/>
              <a:gd name="adj4" fmla="val -426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ends with a full stop</a:t>
            </a:r>
          </a:p>
        </p:txBody>
      </p:sp>
      <p:sp>
        <p:nvSpPr>
          <p:cNvPr id="76" name="Text Placeholder 2">
            <a:extLst>
              <a:ext uri="{FF2B5EF4-FFF2-40B4-BE49-F238E27FC236}">
                <a16:creationId xmlns:a16="http://schemas.microsoft.com/office/drawing/2014/main" id="{28EFA5FE-9B9F-4F40-A71C-6BBDD5F0F3A9}"/>
              </a:ext>
            </a:extLst>
          </p:cNvPr>
          <p:cNvSpPr txBox="1">
            <a:spLocks/>
          </p:cNvSpPr>
          <p:nvPr/>
        </p:nvSpPr>
        <p:spPr>
          <a:xfrm>
            <a:off x="5361064" y="1715095"/>
            <a:ext cx="2290993" cy="521208"/>
          </a:xfrm>
          <a:prstGeom prst="rect">
            <a:avLst/>
          </a:prstGeom>
          <a:ln>
            <a:solidFill>
              <a:schemeClr val="tx1"/>
            </a:solidFill>
          </a:ln>
        </p:spPr>
        <p:txBody>
          <a:bodyPr anchor="ct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600" dirty="0"/>
              <a:t>The sky is blue. </a:t>
            </a:r>
          </a:p>
        </p:txBody>
      </p:sp>
      <p:sp>
        <p:nvSpPr>
          <p:cNvPr id="77" name="Text Placeholder 2">
            <a:extLst>
              <a:ext uri="{FF2B5EF4-FFF2-40B4-BE49-F238E27FC236}">
                <a16:creationId xmlns:a16="http://schemas.microsoft.com/office/drawing/2014/main" id="{E1AF3F61-CE5C-4B45-86CD-882930A23DDE}"/>
              </a:ext>
            </a:extLst>
          </p:cNvPr>
          <p:cNvSpPr txBox="1">
            <a:spLocks/>
          </p:cNvSpPr>
          <p:nvPr/>
        </p:nvSpPr>
        <p:spPr>
          <a:xfrm>
            <a:off x="6241064" y="4408536"/>
            <a:ext cx="3099597" cy="521208"/>
          </a:xfrm>
          <a:prstGeom prst="rect">
            <a:avLst/>
          </a:prstGeom>
          <a:ln>
            <a:solidFill>
              <a:schemeClr val="tx1"/>
            </a:solidFill>
          </a:ln>
        </p:spPr>
        <p:txBody>
          <a:bodyPr anchor="ct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600" dirty="0"/>
              <a:t>Do you play football?</a:t>
            </a:r>
          </a:p>
        </p:txBody>
      </p:sp>
      <p:sp>
        <p:nvSpPr>
          <p:cNvPr id="78" name="Text Placeholder 2">
            <a:extLst>
              <a:ext uri="{FF2B5EF4-FFF2-40B4-BE49-F238E27FC236}">
                <a16:creationId xmlns:a16="http://schemas.microsoft.com/office/drawing/2014/main" id="{4F2A3EA7-32A2-49A5-BA75-64EA796F9EAC}"/>
              </a:ext>
            </a:extLst>
          </p:cNvPr>
          <p:cNvSpPr txBox="1">
            <a:spLocks/>
          </p:cNvSpPr>
          <p:nvPr/>
        </p:nvSpPr>
        <p:spPr>
          <a:xfrm>
            <a:off x="5415279" y="5889947"/>
            <a:ext cx="3561041" cy="521208"/>
          </a:xfrm>
          <a:prstGeom prst="rect">
            <a:avLst/>
          </a:prstGeom>
          <a:ln>
            <a:solidFill>
              <a:schemeClr val="tx1"/>
            </a:solidFill>
          </a:ln>
        </p:spPr>
        <p:txBody>
          <a:bodyPr anchor="ct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600" dirty="0"/>
              <a:t>How beautiful the sky is!</a:t>
            </a:r>
          </a:p>
        </p:txBody>
      </p:sp>
      <p:sp>
        <p:nvSpPr>
          <p:cNvPr id="79" name="Text Placeholder 2">
            <a:extLst>
              <a:ext uri="{FF2B5EF4-FFF2-40B4-BE49-F238E27FC236}">
                <a16:creationId xmlns:a16="http://schemas.microsoft.com/office/drawing/2014/main" id="{960BFDF0-FD91-4E0A-8082-AE32A9381E52}"/>
              </a:ext>
            </a:extLst>
          </p:cNvPr>
          <p:cNvSpPr txBox="1">
            <a:spLocks/>
          </p:cNvSpPr>
          <p:nvPr/>
        </p:nvSpPr>
        <p:spPr>
          <a:xfrm>
            <a:off x="6210873" y="2867224"/>
            <a:ext cx="2909464" cy="521208"/>
          </a:xfrm>
          <a:prstGeom prst="rect">
            <a:avLst/>
          </a:prstGeom>
          <a:ln>
            <a:solidFill>
              <a:schemeClr val="tx1"/>
            </a:solidFill>
          </a:ln>
        </p:spPr>
        <p:txBody>
          <a:bodyPr anchor="ct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600" dirty="0"/>
              <a:t>Do your homework. </a:t>
            </a:r>
          </a:p>
        </p:txBody>
      </p:sp>
      <p:sp>
        <p:nvSpPr>
          <p:cNvPr id="83" name="Text Placeholder 2">
            <a:extLst>
              <a:ext uri="{FF2B5EF4-FFF2-40B4-BE49-F238E27FC236}">
                <a16:creationId xmlns:a16="http://schemas.microsoft.com/office/drawing/2014/main" id="{7063959C-4A6F-46FC-9283-48D681D087E7}"/>
              </a:ext>
            </a:extLst>
          </p:cNvPr>
          <p:cNvSpPr txBox="1">
            <a:spLocks/>
          </p:cNvSpPr>
          <p:nvPr/>
        </p:nvSpPr>
        <p:spPr>
          <a:xfrm>
            <a:off x="6001839" y="836712"/>
            <a:ext cx="4414641" cy="576064"/>
          </a:xfrm>
          <a:prstGeom prst="rect">
            <a:avLst/>
          </a:prstGeom>
          <a:ln>
            <a:noFill/>
          </a:ln>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600" b="1" i="1" dirty="0"/>
              <a:t>There are 4 types of sentences:</a:t>
            </a:r>
            <a:endParaRPr lang="en-IN" sz="2600" b="1" dirty="0"/>
          </a:p>
        </p:txBody>
      </p:sp>
    </p:spTree>
    <p:extLst>
      <p:ext uri="{BB962C8B-B14F-4D97-AF65-F5344CB8AC3E}">
        <p14:creationId xmlns:p14="http://schemas.microsoft.com/office/powerpoint/2010/main" val="132148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1000" fill="hold"/>
                                        <p:tgtEl>
                                          <p:spTgt spid="63"/>
                                        </p:tgtEl>
                                        <p:attrNameLst>
                                          <p:attrName>ppt_w</p:attrName>
                                        </p:attrNameLst>
                                      </p:cBhvr>
                                      <p:tavLst>
                                        <p:tav tm="0">
                                          <p:val>
                                            <p:strVal val="#ppt_w*0.70"/>
                                          </p:val>
                                        </p:tav>
                                        <p:tav tm="100000">
                                          <p:val>
                                            <p:strVal val="#ppt_w"/>
                                          </p:val>
                                        </p:tav>
                                      </p:tavLst>
                                    </p:anim>
                                    <p:anim calcmode="lin" valueType="num">
                                      <p:cBhvr>
                                        <p:cTn id="8" dur="1000" fill="hold"/>
                                        <p:tgtEl>
                                          <p:spTgt spid="63"/>
                                        </p:tgtEl>
                                        <p:attrNameLst>
                                          <p:attrName>ppt_h</p:attrName>
                                        </p:attrNameLst>
                                      </p:cBhvr>
                                      <p:tavLst>
                                        <p:tav tm="0">
                                          <p:val>
                                            <p:strVal val="#ppt_h"/>
                                          </p:val>
                                        </p:tav>
                                        <p:tav tm="100000">
                                          <p:val>
                                            <p:strVal val="#ppt_h"/>
                                          </p:val>
                                        </p:tav>
                                      </p:tavLst>
                                    </p:anim>
                                    <p:animEffect transition="in" filter="fade">
                                      <p:cBhvr>
                                        <p:cTn id="9" dur="1000"/>
                                        <p:tgtEl>
                                          <p:spTgt spid="63"/>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2"/>
                                        </p:tgtEl>
                                        <p:attrNameLst>
                                          <p:attrName>style.visibility</p:attrName>
                                        </p:attrNameLst>
                                      </p:cBhvr>
                                      <p:to>
                                        <p:strVal val="visible"/>
                                      </p:to>
                                    </p:set>
                                    <p:anim calcmode="lin" valueType="num">
                                      <p:cBhvr>
                                        <p:cTn id="12" dur="1000" fill="hold"/>
                                        <p:tgtEl>
                                          <p:spTgt spid="62"/>
                                        </p:tgtEl>
                                        <p:attrNameLst>
                                          <p:attrName>ppt_w</p:attrName>
                                        </p:attrNameLst>
                                      </p:cBhvr>
                                      <p:tavLst>
                                        <p:tav tm="0">
                                          <p:val>
                                            <p:strVal val="#ppt_w*0.70"/>
                                          </p:val>
                                        </p:tav>
                                        <p:tav tm="100000">
                                          <p:val>
                                            <p:strVal val="#ppt_w"/>
                                          </p:val>
                                        </p:tav>
                                      </p:tavLst>
                                    </p:anim>
                                    <p:anim calcmode="lin" valueType="num">
                                      <p:cBhvr>
                                        <p:cTn id="13" dur="1000" fill="hold"/>
                                        <p:tgtEl>
                                          <p:spTgt spid="62"/>
                                        </p:tgtEl>
                                        <p:attrNameLst>
                                          <p:attrName>ppt_h</p:attrName>
                                        </p:attrNameLst>
                                      </p:cBhvr>
                                      <p:tavLst>
                                        <p:tav tm="0">
                                          <p:val>
                                            <p:strVal val="#ppt_h"/>
                                          </p:val>
                                        </p:tav>
                                        <p:tav tm="100000">
                                          <p:val>
                                            <p:strVal val="#ppt_h"/>
                                          </p:val>
                                        </p:tav>
                                      </p:tavLst>
                                    </p:anim>
                                    <p:animEffect transition="in" filter="fade">
                                      <p:cBhvr>
                                        <p:cTn id="14" dur="1000"/>
                                        <p:tgtEl>
                                          <p:spTgt spid="62"/>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anim calcmode="lin" valueType="num">
                                      <p:cBhvr>
                                        <p:cTn id="17" dur="1000" fill="hold"/>
                                        <p:tgtEl>
                                          <p:spTgt spid="61"/>
                                        </p:tgtEl>
                                        <p:attrNameLst>
                                          <p:attrName>ppt_w</p:attrName>
                                        </p:attrNameLst>
                                      </p:cBhvr>
                                      <p:tavLst>
                                        <p:tav tm="0">
                                          <p:val>
                                            <p:strVal val="#ppt_w*0.70"/>
                                          </p:val>
                                        </p:tav>
                                        <p:tav tm="100000">
                                          <p:val>
                                            <p:strVal val="#ppt_w"/>
                                          </p:val>
                                        </p:tav>
                                      </p:tavLst>
                                    </p:anim>
                                    <p:anim calcmode="lin" valueType="num">
                                      <p:cBhvr>
                                        <p:cTn id="18" dur="1000" fill="hold"/>
                                        <p:tgtEl>
                                          <p:spTgt spid="61"/>
                                        </p:tgtEl>
                                        <p:attrNameLst>
                                          <p:attrName>ppt_h</p:attrName>
                                        </p:attrNameLst>
                                      </p:cBhvr>
                                      <p:tavLst>
                                        <p:tav tm="0">
                                          <p:val>
                                            <p:strVal val="#ppt_h"/>
                                          </p:val>
                                        </p:tav>
                                        <p:tav tm="100000">
                                          <p:val>
                                            <p:strVal val="#ppt_h"/>
                                          </p:val>
                                        </p:tav>
                                      </p:tavLst>
                                    </p:anim>
                                    <p:animEffect transition="in" filter="fade">
                                      <p:cBhvr>
                                        <p:cTn id="19" dur="1000"/>
                                        <p:tgtEl>
                                          <p:spTgt spid="61"/>
                                        </p:tgtEl>
                                      </p:cBhvr>
                                    </p:animEffect>
                                  </p:childTnLst>
                                </p:cTn>
                              </p:par>
                              <p:par>
                                <p:cTn id="20" presetID="55" presetClass="entr" presetSubtype="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1000" fill="hold"/>
                                        <p:tgtEl>
                                          <p:spTgt spid="29"/>
                                        </p:tgtEl>
                                        <p:attrNameLst>
                                          <p:attrName>ppt_w</p:attrName>
                                        </p:attrNameLst>
                                      </p:cBhvr>
                                      <p:tavLst>
                                        <p:tav tm="0">
                                          <p:val>
                                            <p:strVal val="#ppt_w*0.70"/>
                                          </p:val>
                                        </p:tav>
                                        <p:tav tm="100000">
                                          <p:val>
                                            <p:strVal val="#ppt_w"/>
                                          </p:val>
                                        </p:tav>
                                      </p:tavLst>
                                    </p:anim>
                                    <p:anim calcmode="lin" valueType="num">
                                      <p:cBhvr>
                                        <p:cTn id="23" dur="1000" fill="hold"/>
                                        <p:tgtEl>
                                          <p:spTgt spid="29"/>
                                        </p:tgtEl>
                                        <p:attrNameLst>
                                          <p:attrName>ppt_h</p:attrName>
                                        </p:attrNameLst>
                                      </p:cBhvr>
                                      <p:tavLst>
                                        <p:tav tm="0">
                                          <p:val>
                                            <p:strVal val="#ppt_h"/>
                                          </p:val>
                                        </p:tav>
                                        <p:tav tm="100000">
                                          <p:val>
                                            <p:strVal val="#ppt_h"/>
                                          </p:val>
                                        </p:tav>
                                      </p:tavLst>
                                    </p:anim>
                                    <p:animEffect transition="in" filter="fade">
                                      <p:cBhvr>
                                        <p:cTn id="24" dur="1000"/>
                                        <p:tgtEl>
                                          <p:spTgt spid="29"/>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1000" fill="hold"/>
                                        <p:tgtEl>
                                          <p:spTgt spid="57"/>
                                        </p:tgtEl>
                                        <p:attrNameLst>
                                          <p:attrName>ppt_w</p:attrName>
                                        </p:attrNameLst>
                                      </p:cBhvr>
                                      <p:tavLst>
                                        <p:tav tm="0">
                                          <p:val>
                                            <p:strVal val="#ppt_w*0.70"/>
                                          </p:val>
                                        </p:tav>
                                        <p:tav tm="100000">
                                          <p:val>
                                            <p:strVal val="#ppt_w"/>
                                          </p:val>
                                        </p:tav>
                                      </p:tavLst>
                                    </p:anim>
                                    <p:anim calcmode="lin" valueType="num">
                                      <p:cBhvr>
                                        <p:cTn id="30" dur="1000" fill="hold"/>
                                        <p:tgtEl>
                                          <p:spTgt spid="57"/>
                                        </p:tgtEl>
                                        <p:attrNameLst>
                                          <p:attrName>ppt_h</p:attrName>
                                        </p:attrNameLst>
                                      </p:cBhvr>
                                      <p:tavLst>
                                        <p:tav tm="0">
                                          <p:val>
                                            <p:strVal val="#ppt_h"/>
                                          </p:val>
                                        </p:tav>
                                        <p:tav tm="100000">
                                          <p:val>
                                            <p:strVal val="#ppt_h"/>
                                          </p:val>
                                        </p:tav>
                                      </p:tavLst>
                                    </p:anim>
                                    <p:animEffect transition="in" filter="fade">
                                      <p:cBhvr>
                                        <p:cTn id="31" dur="1000"/>
                                        <p:tgtEl>
                                          <p:spTgt spid="57"/>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p:cTn id="34" dur="1000" fill="hold"/>
                                        <p:tgtEl>
                                          <p:spTgt spid="56"/>
                                        </p:tgtEl>
                                        <p:attrNameLst>
                                          <p:attrName>ppt_w</p:attrName>
                                        </p:attrNameLst>
                                      </p:cBhvr>
                                      <p:tavLst>
                                        <p:tav tm="0">
                                          <p:val>
                                            <p:strVal val="#ppt_w*0.70"/>
                                          </p:val>
                                        </p:tav>
                                        <p:tav tm="100000">
                                          <p:val>
                                            <p:strVal val="#ppt_w"/>
                                          </p:val>
                                        </p:tav>
                                      </p:tavLst>
                                    </p:anim>
                                    <p:anim calcmode="lin" valueType="num">
                                      <p:cBhvr>
                                        <p:cTn id="35" dur="1000" fill="hold"/>
                                        <p:tgtEl>
                                          <p:spTgt spid="56"/>
                                        </p:tgtEl>
                                        <p:attrNameLst>
                                          <p:attrName>ppt_h</p:attrName>
                                        </p:attrNameLst>
                                      </p:cBhvr>
                                      <p:tavLst>
                                        <p:tav tm="0">
                                          <p:val>
                                            <p:strVal val="#ppt_h"/>
                                          </p:val>
                                        </p:tav>
                                        <p:tav tm="100000">
                                          <p:val>
                                            <p:strVal val="#ppt_h"/>
                                          </p:val>
                                        </p:tav>
                                      </p:tavLst>
                                    </p:anim>
                                    <p:animEffect transition="in" filter="fade">
                                      <p:cBhvr>
                                        <p:cTn id="36" dur="1000"/>
                                        <p:tgtEl>
                                          <p:spTgt spid="56"/>
                                        </p:tgtEl>
                                      </p:cBhvr>
                                    </p:animEffect>
                                  </p:childTnLst>
                                </p:cTn>
                              </p:par>
                              <p:par>
                                <p:cTn id="37" presetID="55" presetClass="entr" presetSubtype="0" fill="hold"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p:cTn id="39" dur="1000" fill="hold"/>
                                        <p:tgtEl>
                                          <p:spTgt spid="45"/>
                                        </p:tgtEl>
                                        <p:attrNameLst>
                                          <p:attrName>ppt_w</p:attrName>
                                        </p:attrNameLst>
                                      </p:cBhvr>
                                      <p:tavLst>
                                        <p:tav tm="0">
                                          <p:val>
                                            <p:strVal val="#ppt_w*0.70"/>
                                          </p:val>
                                        </p:tav>
                                        <p:tav tm="100000">
                                          <p:val>
                                            <p:strVal val="#ppt_w"/>
                                          </p:val>
                                        </p:tav>
                                      </p:tavLst>
                                    </p:anim>
                                    <p:anim calcmode="lin" valueType="num">
                                      <p:cBhvr>
                                        <p:cTn id="40" dur="1000" fill="hold"/>
                                        <p:tgtEl>
                                          <p:spTgt spid="45"/>
                                        </p:tgtEl>
                                        <p:attrNameLst>
                                          <p:attrName>ppt_h</p:attrName>
                                        </p:attrNameLst>
                                      </p:cBhvr>
                                      <p:tavLst>
                                        <p:tav tm="0">
                                          <p:val>
                                            <p:strVal val="#ppt_h"/>
                                          </p:val>
                                        </p:tav>
                                        <p:tav tm="100000">
                                          <p:val>
                                            <p:strVal val="#ppt_h"/>
                                          </p:val>
                                        </p:tav>
                                      </p:tavLst>
                                    </p:anim>
                                    <p:animEffect transition="in" filter="fade">
                                      <p:cBhvr>
                                        <p:cTn id="41" dur="1000"/>
                                        <p:tgtEl>
                                          <p:spTgt spid="45"/>
                                        </p:tgtEl>
                                      </p:cBhvr>
                                    </p:animEffect>
                                  </p:childTnLst>
                                </p:cTn>
                              </p:par>
                              <p:par>
                                <p:cTn id="42" presetID="55" presetClass="entr" presetSubtype="0" fill="hold" nodeType="withEffect">
                                  <p:stCondLst>
                                    <p:cond delay="0"/>
                                  </p:stCondLst>
                                  <p:childTnLst>
                                    <p:set>
                                      <p:cBhvr>
                                        <p:cTn id="43" dur="1" fill="hold">
                                          <p:stCondLst>
                                            <p:cond delay="0"/>
                                          </p:stCondLst>
                                        </p:cTn>
                                        <p:tgtEl>
                                          <p:spTgt spid="58"/>
                                        </p:tgtEl>
                                        <p:attrNameLst>
                                          <p:attrName>style.visibility</p:attrName>
                                        </p:attrNameLst>
                                      </p:cBhvr>
                                      <p:to>
                                        <p:strVal val="visible"/>
                                      </p:to>
                                    </p:set>
                                    <p:anim calcmode="lin" valueType="num">
                                      <p:cBhvr>
                                        <p:cTn id="44" dur="1000" fill="hold"/>
                                        <p:tgtEl>
                                          <p:spTgt spid="58"/>
                                        </p:tgtEl>
                                        <p:attrNameLst>
                                          <p:attrName>ppt_w</p:attrName>
                                        </p:attrNameLst>
                                      </p:cBhvr>
                                      <p:tavLst>
                                        <p:tav tm="0">
                                          <p:val>
                                            <p:strVal val="#ppt_w*0.70"/>
                                          </p:val>
                                        </p:tav>
                                        <p:tav tm="100000">
                                          <p:val>
                                            <p:strVal val="#ppt_w"/>
                                          </p:val>
                                        </p:tav>
                                      </p:tavLst>
                                    </p:anim>
                                    <p:anim calcmode="lin" valueType="num">
                                      <p:cBhvr>
                                        <p:cTn id="45" dur="1000" fill="hold"/>
                                        <p:tgtEl>
                                          <p:spTgt spid="58"/>
                                        </p:tgtEl>
                                        <p:attrNameLst>
                                          <p:attrName>ppt_h</p:attrName>
                                        </p:attrNameLst>
                                      </p:cBhvr>
                                      <p:tavLst>
                                        <p:tav tm="0">
                                          <p:val>
                                            <p:strVal val="#ppt_h"/>
                                          </p:val>
                                        </p:tav>
                                        <p:tav tm="100000">
                                          <p:val>
                                            <p:strVal val="#ppt_h"/>
                                          </p:val>
                                        </p:tav>
                                      </p:tavLst>
                                    </p:anim>
                                    <p:animEffect transition="in" filter="fade">
                                      <p:cBhvr>
                                        <p:cTn id="46" dur="1000"/>
                                        <p:tgtEl>
                                          <p:spTgt spid="58"/>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nodeType="clickEffect">
                                  <p:stCondLst>
                                    <p:cond delay="0"/>
                                  </p:stCondLst>
                                  <p:childTnLst>
                                    <p:set>
                                      <p:cBhvr>
                                        <p:cTn id="50" dur="1" fill="hold">
                                          <p:stCondLst>
                                            <p:cond delay="0"/>
                                          </p:stCondLst>
                                        </p:cTn>
                                        <p:tgtEl>
                                          <p:spTgt spid="53"/>
                                        </p:tgtEl>
                                        <p:attrNameLst>
                                          <p:attrName>style.visibility</p:attrName>
                                        </p:attrNameLst>
                                      </p:cBhvr>
                                      <p:to>
                                        <p:strVal val="visible"/>
                                      </p:to>
                                    </p:set>
                                    <p:anim calcmode="lin" valueType="num">
                                      <p:cBhvr>
                                        <p:cTn id="51" dur="1000" fill="hold"/>
                                        <p:tgtEl>
                                          <p:spTgt spid="53"/>
                                        </p:tgtEl>
                                        <p:attrNameLst>
                                          <p:attrName>ppt_w</p:attrName>
                                        </p:attrNameLst>
                                      </p:cBhvr>
                                      <p:tavLst>
                                        <p:tav tm="0">
                                          <p:val>
                                            <p:strVal val="#ppt_w*0.70"/>
                                          </p:val>
                                        </p:tav>
                                        <p:tav tm="100000">
                                          <p:val>
                                            <p:strVal val="#ppt_w"/>
                                          </p:val>
                                        </p:tav>
                                      </p:tavLst>
                                    </p:anim>
                                    <p:anim calcmode="lin" valueType="num">
                                      <p:cBhvr>
                                        <p:cTn id="52" dur="1000" fill="hold"/>
                                        <p:tgtEl>
                                          <p:spTgt spid="53"/>
                                        </p:tgtEl>
                                        <p:attrNameLst>
                                          <p:attrName>ppt_h</p:attrName>
                                        </p:attrNameLst>
                                      </p:cBhvr>
                                      <p:tavLst>
                                        <p:tav tm="0">
                                          <p:val>
                                            <p:strVal val="#ppt_h"/>
                                          </p:val>
                                        </p:tav>
                                        <p:tav tm="100000">
                                          <p:val>
                                            <p:strVal val="#ppt_h"/>
                                          </p:val>
                                        </p:tav>
                                      </p:tavLst>
                                    </p:anim>
                                    <p:animEffect transition="in" filter="fade">
                                      <p:cBhvr>
                                        <p:cTn id="53" dur="1000"/>
                                        <p:tgtEl>
                                          <p:spTgt spid="53"/>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52"/>
                                        </p:tgtEl>
                                        <p:attrNameLst>
                                          <p:attrName>style.visibility</p:attrName>
                                        </p:attrNameLst>
                                      </p:cBhvr>
                                      <p:to>
                                        <p:strVal val="visible"/>
                                      </p:to>
                                    </p:set>
                                    <p:anim calcmode="lin" valueType="num">
                                      <p:cBhvr>
                                        <p:cTn id="56" dur="1000" fill="hold"/>
                                        <p:tgtEl>
                                          <p:spTgt spid="52"/>
                                        </p:tgtEl>
                                        <p:attrNameLst>
                                          <p:attrName>ppt_w</p:attrName>
                                        </p:attrNameLst>
                                      </p:cBhvr>
                                      <p:tavLst>
                                        <p:tav tm="0">
                                          <p:val>
                                            <p:strVal val="#ppt_w*0.70"/>
                                          </p:val>
                                        </p:tav>
                                        <p:tav tm="100000">
                                          <p:val>
                                            <p:strVal val="#ppt_w"/>
                                          </p:val>
                                        </p:tav>
                                      </p:tavLst>
                                    </p:anim>
                                    <p:anim calcmode="lin" valueType="num">
                                      <p:cBhvr>
                                        <p:cTn id="57" dur="1000" fill="hold"/>
                                        <p:tgtEl>
                                          <p:spTgt spid="52"/>
                                        </p:tgtEl>
                                        <p:attrNameLst>
                                          <p:attrName>ppt_h</p:attrName>
                                        </p:attrNameLst>
                                      </p:cBhvr>
                                      <p:tavLst>
                                        <p:tav tm="0">
                                          <p:val>
                                            <p:strVal val="#ppt_h"/>
                                          </p:val>
                                        </p:tav>
                                        <p:tav tm="100000">
                                          <p:val>
                                            <p:strVal val="#ppt_h"/>
                                          </p:val>
                                        </p:tav>
                                      </p:tavLst>
                                    </p:anim>
                                    <p:animEffect transition="in" filter="fade">
                                      <p:cBhvr>
                                        <p:cTn id="58" dur="1000"/>
                                        <p:tgtEl>
                                          <p:spTgt spid="52"/>
                                        </p:tgtEl>
                                      </p:cBhvr>
                                    </p:animEffect>
                                  </p:childTnLst>
                                </p:cTn>
                              </p:par>
                              <p:par>
                                <p:cTn id="59" presetID="55" presetClass="entr" presetSubtype="0" fill="hold" grpId="0" nodeType="with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p:cTn id="61" dur="1000" fill="hold"/>
                                        <p:tgtEl>
                                          <p:spTgt spid="51"/>
                                        </p:tgtEl>
                                        <p:attrNameLst>
                                          <p:attrName>ppt_w</p:attrName>
                                        </p:attrNameLst>
                                      </p:cBhvr>
                                      <p:tavLst>
                                        <p:tav tm="0">
                                          <p:val>
                                            <p:strVal val="#ppt_w*0.70"/>
                                          </p:val>
                                        </p:tav>
                                        <p:tav tm="100000">
                                          <p:val>
                                            <p:strVal val="#ppt_w"/>
                                          </p:val>
                                        </p:tav>
                                      </p:tavLst>
                                    </p:anim>
                                    <p:anim calcmode="lin" valueType="num">
                                      <p:cBhvr>
                                        <p:cTn id="62" dur="1000" fill="hold"/>
                                        <p:tgtEl>
                                          <p:spTgt spid="51"/>
                                        </p:tgtEl>
                                        <p:attrNameLst>
                                          <p:attrName>ppt_h</p:attrName>
                                        </p:attrNameLst>
                                      </p:cBhvr>
                                      <p:tavLst>
                                        <p:tav tm="0">
                                          <p:val>
                                            <p:strVal val="#ppt_h"/>
                                          </p:val>
                                        </p:tav>
                                        <p:tav tm="100000">
                                          <p:val>
                                            <p:strVal val="#ppt_h"/>
                                          </p:val>
                                        </p:tav>
                                      </p:tavLst>
                                    </p:anim>
                                    <p:animEffect transition="in" filter="fade">
                                      <p:cBhvr>
                                        <p:cTn id="63" dur="1000"/>
                                        <p:tgtEl>
                                          <p:spTgt spid="51"/>
                                        </p:tgtEl>
                                      </p:cBhvr>
                                    </p:animEffect>
                                  </p:childTnLst>
                                </p:cTn>
                              </p:par>
                              <p:par>
                                <p:cTn id="64" presetID="55" presetClass="entr" presetSubtype="0" fill="hold" nodeType="withEffect">
                                  <p:stCondLst>
                                    <p:cond delay="0"/>
                                  </p:stCondLst>
                                  <p:childTnLst>
                                    <p:set>
                                      <p:cBhvr>
                                        <p:cTn id="65" dur="1" fill="hold">
                                          <p:stCondLst>
                                            <p:cond delay="0"/>
                                          </p:stCondLst>
                                        </p:cTn>
                                        <p:tgtEl>
                                          <p:spTgt spid="36"/>
                                        </p:tgtEl>
                                        <p:attrNameLst>
                                          <p:attrName>style.visibility</p:attrName>
                                        </p:attrNameLst>
                                      </p:cBhvr>
                                      <p:to>
                                        <p:strVal val="visible"/>
                                      </p:to>
                                    </p:set>
                                    <p:anim calcmode="lin" valueType="num">
                                      <p:cBhvr>
                                        <p:cTn id="66" dur="1000" fill="hold"/>
                                        <p:tgtEl>
                                          <p:spTgt spid="36"/>
                                        </p:tgtEl>
                                        <p:attrNameLst>
                                          <p:attrName>ppt_w</p:attrName>
                                        </p:attrNameLst>
                                      </p:cBhvr>
                                      <p:tavLst>
                                        <p:tav tm="0">
                                          <p:val>
                                            <p:strVal val="#ppt_w*0.70"/>
                                          </p:val>
                                        </p:tav>
                                        <p:tav tm="100000">
                                          <p:val>
                                            <p:strVal val="#ppt_w"/>
                                          </p:val>
                                        </p:tav>
                                      </p:tavLst>
                                    </p:anim>
                                    <p:anim calcmode="lin" valueType="num">
                                      <p:cBhvr>
                                        <p:cTn id="67" dur="1000" fill="hold"/>
                                        <p:tgtEl>
                                          <p:spTgt spid="36"/>
                                        </p:tgtEl>
                                        <p:attrNameLst>
                                          <p:attrName>ppt_h</p:attrName>
                                        </p:attrNameLst>
                                      </p:cBhvr>
                                      <p:tavLst>
                                        <p:tav tm="0">
                                          <p:val>
                                            <p:strVal val="#ppt_h"/>
                                          </p:val>
                                        </p:tav>
                                        <p:tav tm="100000">
                                          <p:val>
                                            <p:strVal val="#ppt_h"/>
                                          </p:val>
                                        </p:tav>
                                      </p:tavLst>
                                    </p:anim>
                                    <p:animEffect transition="in" filter="fade">
                                      <p:cBhvr>
                                        <p:cTn id="68" dur="1000"/>
                                        <p:tgtEl>
                                          <p:spTgt spid="36"/>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83"/>
                                        </p:tgtEl>
                                        <p:attrNameLst>
                                          <p:attrName>style.visibility</p:attrName>
                                        </p:attrNameLst>
                                      </p:cBhvr>
                                      <p:to>
                                        <p:strVal val="visible"/>
                                      </p:to>
                                    </p:set>
                                    <p:anim calcmode="lin" valueType="num">
                                      <p:cBhvr additive="base">
                                        <p:cTn id="73" dur="500"/>
                                        <p:tgtEl>
                                          <p:spTgt spid="83"/>
                                        </p:tgtEl>
                                        <p:attrNameLst>
                                          <p:attrName>ppt_y</p:attrName>
                                        </p:attrNameLst>
                                      </p:cBhvr>
                                      <p:tavLst>
                                        <p:tav tm="0">
                                          <p:val>
                                            <p:strVal val="#ppt_y+#ppt_h*1.125000"/>
                                          </p:val>
                                        </p:tav>
                                        <p:tav tm="100000">
                                          <p:val>
                                            <p:strVal val="#ppt_y"/>
                                          </p:val>
                                        </p:tav>
                                      </p:tavLst>
                                    </p:anim>
                                    <p:animEffect transition="in" filter="wipe(up)">
                                      <p:cBhvr>
                                        <p:cTn id="74" dur="500"/>
                                        <p:tgtEl>
                                          <p:spTgt spid="83"/>
                                        </p:tgtEl>
                                      </p:cBhvr>
                                    </p:animEffect>
                                  </p:childTnLst>
                                </p:cTn>
                              </p:par>
                              <p:par>
                                <p:cTn id="75" presetID="12" presetClass="entr" presetSubtype="4" fill="hold" grpId="0" nodeType="withEffect">
                                  <p:stCondLst>
                                    <p:cond delay="0"/>
                                  </p:stCondLst>
                                  <p:childTnLst>
                                    <p:set>
                                      <p:cBhvr>
                                        <p:cTn id="76" dur="1" fill="hold">
                                          <p:stCondLst>
                                            <p:cond delay="0"/>
                                          </p:stCondLst>
                                        </p:cTn>
                                        <p:tgtEl>
                                          <p:spTgt spid="67"/>
                                        </p:tgtEl>
                                        <p:attrNameLst>
                                          <p:attrName>style.visibility</p:attrName>
                                        </p:attrNameLst>
                                      </p:cBhvr>
                                      <p:to>
                                        <p:strVal val="visible"/>
                                      </p:to>
                                    </p:set>
                                    <p:anim calcmode="lin" valueType="num">
                                      <p:cBhvr additive="base">
                                        <p:cTn id="77" dur="500"/>
                                        <p:tgtEl>
                                          <p:spTgt spid="67"/>
                                        </p:tgtEl>
                                        <p:attrNameLst>
                                          <p:attrName>ppt_y</p:attrName>
                                        </p:attrNameLst>
                                      </p:cBhvr>
                                      <p:tavLst>
                                        <p:tav tm="0">
                                          <p:val>
                                            <p:strVal val="#ppt_y+#ppt_h*1.125000"/>
                                          </p:val>
                                        </p:tav>
                                        <p:tav tm="100000">
                                          <p:val>
                                            <p:strVal val="#ppt_y"/>
                                          </p:val>
                                        </p:tav>
                                      </p:tavLst>
                                    </p:anim>
                                    <p:animEffect transition="in" filter="wipe(up)">
                                      <p:cBhvr>
                                        <p:cTn id="78" dur="500"/>
                                        <p:tgtEl>
                                          <p:spTgt spid="67"/>
                                        </p:tgtEl>
                                      </p:cBhvr>
                                    </p:animEffect>
                                  </p:childTnLst>
                                </p:cTn>
                              </p:par>
                              <p:par>
                                <p:cTn id="79" presetID="12" presetClass="entr" presetSubtype="4" fill="hold" grpId="0" nodeType="withEffect">
                                  <p:stCondLst>
                                    <p:cond delay="0"/>
                                  </p:stCondLst>
                                  <p:childTnLst>
                                    <p:set>
                                      <p:cBhvr>
                                        <p:cTn id="80" dur="1" fill="hold">
                                          <p:stCondLst>
                                            <p:cond delay="0"/>
                                          </p:stCondLst>
                                        </p:cTn>
                                        <p:tgtEl>
                                          <p:spTgt spid="76"/>
                                        </p:tgtEl>
                                        <p:attrNameLst>
                                          <p:attrName>style.visibility</p:attrName>
                                        </p:attrNameLst>
                                      </p:cBhvr>
                                      <p:to>
                                        <p:strVal val="visible"/>
                                      </p:to>
                                    </p:set>
                                    <p:anim calcmode="lin" valueType="num">
                                      <p:cBhvr additive="base">
                                        <p:cTn id="81" dur="500"/>
                                        <p:tgtEl>
                                          <p:spTgt spid="76"/>
                                        </p:tgtEl>
                                        <p:attrNameLst>
                                          <p:attrName>ppt_y</p:attrName>
                                        </p:attrNameLst>
                                      </p:cBhvr>
                                      <p:tavLst>
                                        <p:tav tm="0">
                                          <p:val>
                                            <p:strVal val="#ppt_y+#ppt_h*1.125000"/>
                                          </p:val>
                                        </p:tav>
                                        <p:tav tm="100000">
                                          <p:val>
                                            <p:strVal val="#ppt_y"/>
                                          </p:val>
                                        </p:tav>
                                      </p:tavLst>
                                    </p:anim>
                                    <p:animEffect transition="in" filter="wipe(up)">
                                      <p:cBhvr>
                                        <p:cTn id="82" dur="500"/>
                                        <p:tgtEl>
                                          <p:spTgt spid="76"/>
                                        </p:tgtEl>
                                      </p:cBhvr>
                                    </p:animEffect>
                                  </p:childTnLst>
                                </p:cTn>
                              </p:par>
                              <p:par>
                                <p:cTn id="83" presetID="12" presetClass="entr" presetSubtype="4" fill="hold" grpId="0" nodeType="withEffect">
                                  <p:stCondLst>
                                    <p:cond delay="0"/>
                                  </p:stCondLst>
                                  <p:childTnLst>
                                    <p:set>
                                      <p:cBhvr>
                                        <p:cTn id="84" dur="1" fill="hold">
                                          <p:stCondLst>
                                            <p:cond delay="0"/>
                                          </p:stCondLst>
                                        </p:cTn>
                                        <p:tgtEl>
                                          <p:spTgt spid="68"/>
                                        </p:tgtEl>
                                        <p:attrNameLst>
                                          <p:attrName>style.visibility</p:attrName>
                                        </p:attrNameLst>
                                      </p:cBhvr>
                                      <p:to>
                                        <p:strVal val="visible"/>
                                      </p:to>
                                    </p:set>
                                    <p:anim calcmode="lin" valueType="num">
                                      <p:cBhvr additive="base">
                                        <p:cTn id="85" dur="500"/>
                                        <p:tgtEl>
                                          <p:spTgt spid="68"/>
                                        </p:tgtEl>
                                        <p:attrNameLst>
                                          <p:attrName>ppt_y</p:attrName>
                                        </p:attrNameLst>
                                      </p:cBhvr>
                                      <p:tavLst>
                                        <p:tav tm="0">
                                          <p:val>
                                            <p:strVal val="#ppt_y+#ppt_h*1.125000"/>
                                          </p:val>
                                        </p:tav>
                                        <p:tav tm="100000">
                                          <p:val>
                                            <p:strVal val="#ppt_y"/>
                                          </p:val>
                                        </p:tav>
                                      </p:tavLst>
                                    </p:anim>
                                    <p:animEffect transition="in" filter="wipe(up)">
                                      <p:cBhvr>
                                        <p:cTn id="86" dur="500"/>
                                        <p:tgtEl>
                                          <p:spTgt spid="68"/>
                                        </p:tgtEl>
                                      </p:cBhvr>
                                    </p:animEffect>
                                  </p:childTnLst>
                                </p:cTn>
                              </p:par>
                            </p:childTnLst>
                          </p:cTn>
                        </p:par>
                      </p:childTnLst>
                    </p:cTn>
                  </p:par>
                  <p:par>
                    <p:cTn id="87" fill="hold">
                      <p:stCondLst>
                        <p:cond delay="indefinite"/>
                      </p:stCondLst>
                      <p:childTnLst>
                        <p:par>
                          <p:cTn id="88" fill="hold">
                            <p:stCondLst>
                              <p:cond delay="0"/>
                            </p:stCondLst>
                            <p:childTnLst>
                              <p:par>
                                <p:cTn id="89" presetID="12" presetClass="entr" presetSubtype="4" fill="hold" grpId="0" nodeType="clickEffect">
                                  <p:stCondLst>
                                    <p:cond delay="0"/>
                                  </p:stCondLst>
                                  <p:childTnLst>
                                    <p:set>
                                      <p:cBhvr>
                                        <p:cTn id="90" dur="1" fill="hold">
                                          <p:stCondLst>
                                            <p:cond delay="0"/>
                                          </p:stCondLst>
                                        </p:cTn>
                                        <p:tgtEl>
                                          <p:spTgt spid="73"/>
                                        </p:tgtEl>
                                        <p:attrNameLst>
                                          <p:attrName>style.visibility</p:attrName>
                                        </p:attrNameLst>
                                      </p:cBhvr>
                                      <p:to>
                                        <p:strVal val="visible"/>
                                      </p:to>
                                    </p:set>
                                    <p:anim calcmode="lin" valueType="num">
                                      <p:cBhvr additive="base">
                                        <p:cTn id="91" dur="500"/>
                                        <p:tgtEl>
                                          <p:spTgt spid="73"/>
                                        </p:tgtEl>
                                        <p:attrNameLst>
                                          <p:attrName>ppt_y</p:attrName>
                                        </p:attrNameLst>
                                      </p:cBhvr>
                                      <p:tavLst>
                                        <p:tav tm="0">
                                          <p:val>
                                            <p:strVal val="#ppt_y+#ppt_h*1.125000"/>
                                          </p:val>
                                        </p:tav>
                                        <p:tav tm="100000">
                                          <p:val>
                                            <p:strVal val="#ppt_y"/>
                                          </p:val>
                                        </p:tav>
                                      </p:tavLst>
                                    </p:anim>
                                    <p:animEffect transition="in" filter="wipe(up)">
                                      <p:cBhvr>
                                        <p:cTn id="92" dur="500"/>
                                        <p:tgtEl>
                                          <p:spTgt spid="73"/>
                                        </p:tgtEl>
                                      </p:cBhvr>
                                    </p:animEffect>
                                  </p:childTnLst>
                                </p:cTn>
                              </p:par>
                              <p:par>
                                <p:cTn id="93" presetID="12" presetClass="entr" presetSubtype="4" fill="hold" grpId="0" nodeType="withEffect">
                                  <p:stCondLst>
                                    <p:cond delay="0"/>
                                  </p:stCondLst>
                                  <p:childTnLst>
                                    <p:set>
                                      <p:cBhvr>
                                        <p:cTn id="94" dur="1" fill="hold">
                                          <p:stCondLst>
                                            <p:cond delay="0"/>
                                          </p:stCondLst>
                                        </p:cTn>
                                        <p:tgtEl>
                                          <p:spTgt spid="79"/>
                                        </p:tgtEl>
                                        <p:attrNameLst>
                                          <p:attrName>style.visibility</p:attrName>
                                        </p:attrNameLst>
                                      </p:cBhvr>
                                      <p:to>
                                        <p:strVal val="visible"/>
                                      </p:to>
                                    </p:set>
                                    <p:anim calcmode="lin" valueType="num">
                                      <p:cBhvr additive="base">
                                        <p:cTn id="95" dur="500"/>
                                        <p:tgtEl>
                                          <p:spTgt spid="79"/>
                                        </p:tgtEl>
                                        <p:attrNameLst>
                                          <p:attrName>ppt_y</p:attrName>
                                        </p:attrNameLst>
                                      </p:cBhvr>
                                      <p:tavLst>
                                        <p:tav tm="0">
                                          <p:val>
                                            <p:strVal val="#ppt_y+#ppt_h*1.125000"/>
                                          </p:val>
                                        </p:tav>
                                        <p:tav tm="100000">
                                          <p:val>
                                            <p:strVal val="#ppt_y"/>
                                          </p:val>
                                        </p:tav>
                                      </p:tavLst>
                                    </p:anim>
                                    <p:animEffect transition="in" filter="wipe(up)">
                                      <p:cBhvr>
                                        <p:cTn id="96" dur="500"/>
                                        <p:tgtEl>
                                          <p:spTgt spid="79"/>
                                        </p:tgtEl>
                                      </p:cBhvr>
                                    </p:animEffect>
                                  </p:childTnLst>
                                </p:cTn>
                              </p:par>
                              <p:par>
                                <p:cTn id="97" presetID="12" presetClass="entr" presetSubtype="4" fill="hold" grpId="0" nodeType="withEffect">
                                  <p:stCondLst>
                                    <p:cond delay="0"/>
                                  </p:stCondLst>
                                  <p:childTnLst>
                                    <p:set>
                                      <p:cBhvr>
                                        <p:cTn id="98" dur="1" fill="hold">
                                          <p:stCondLst>
                                            <p:cond delay="0"/>
                                          </p:stCondLst>
                                        </p:cTn>
                                        <p:tgtEl>
                                          <p:spTgt spid="74"/>
                                        </p:tgtEl>
                                        <p:attrNameLst>
                                          <p:attrName>style.visibility</p:attrName>
                                        </p:attrNameLst>
                                      </p:cBhvr>
                                      <p:to>
                                        <p:strVal val="visible"/>
                                      </p:to>
                                    </p:set>
                                    <p:anim calcmode="lin" valueType="num">
                                      <p:cBhvr additive="base">
                                        <p:cTn id="99" dur="500"/>
                                        <p:tgtEl>
                                          <p:spTgt spid="74"/>
                                        </p:tgtEl>
                                        <p:attrNameLst>
                                          <p:attrName>ppt_y</p:attrName>
                                        </p:attrNameLst>
                                      </p:cBhvr>
                                      <p:tavLst>
                                        <p:tav tm="0">
                                          <p:val>
                                            <p:strVal val="#ppt_y+#ppt_h*1.125000"/>
                                          </p:val>
                                        </p:tav>
                                        <p:tav tm="100000">
                                          <p:val>
                                            <p:strVal val="#ppt_y"/>
                                          </p:val>
                                        </p:tav>
                                      </p:tavLst>
                                    </p:anim>
                                    <p:animEffect transition="in" filter="wipe(up)">
                                      <p:cBhvr>
                                        <p:cTn id="100" dur="500"/>
                                        <p:tgtEl>
                                          <p:spTgt spid="74"/>
                                        </p:tgtEl>
                                      </p:cBhvr>
                                    </p:animEffect>
                                  </p:childTnLst>
                                </p:cTn>
                              </p:par>
                            </p:childTnLst>
                          </p:cTn>
                        </p:par>
                      </p:childTnLst>
                    </p:cTn>
                  </p:par>
                  <p:par>
                    <p:cTn id="101" fill="hold">
                      <p:stCondLst>
                        <p:cond delay="indefinite"/>
                      </p:stCondLst>
                      <p:childTnLst>
                        <p:par>
                          <p:cTn id="102" fill="hold">
                            <p:stCondLst>
                              <p:cond delay="0"/>
                            </p:stCondLst>
                            <p:childTnLst>
                              <p:par>
                                <p:cTn id="103" presetID="12" presetClass="entr" presetSubtype="4" fill="hold" grpId="0" nodeType="clickEffect">
                                  <p:stCondLst>
                                    <p:cond delay="0"/>
                                  </p:stCondLst>
                                  <p:childTnLst>
                                    <p:set>
                                      <p:cBhvr>
                                        <p:cTn id="104" dur="1" fill="hold">
                                          <p:stCondLst>
                                            <p:cond delay="0"/>
                                          </p:stCondLst>
                                        </p:cTn>
                                        <p:tgtEl>
                                          <p:spTgt spid="69"/>
                                        </p:tgtEl>
                                        <p:attrNameLst>
                                          <p:attrName>style.visibility</p:attrName>
                                        </p:attrNameLst>
                                      </p:cBhvr>
                                      <p:to>
                                        <p:strVal val="visible"/>
                                      </p:to>
                                    </p:set>
                                    <p:anim calcmode="lin" valueType="num">
                                      <p:cBhvr additive="base">
                                        <p:cTn id="105" dur="500"/>
                                        <p:tgtEl>
                                          <p:spTgt spid="69"/>
                                        </p:tgtEl>
                                        <p:attrNameLst>
                                          <p:attrName>ppt_y</p:attrName>
                                        </p:attrNameLst>
                                      </p:cBhvr>
                                      <p:tavLst>
                                        <p:tav tm="0">
                                          <p:val>
                                            <p:strVal val="#ppt_y+#ppt_h*1.125000"/>
                                          </p:val>
                                        </p:tav>
                                        <p:tav tm="100000">
                                          <p:val>
                                            <p:strVal val="#ppt_y"/>
                                          </p:val>
                                        </p:tav>
                                      </p:tavLst>
                                    </p:anim>
                                    <p:animEffect transition="in" filter="wipe(up)">
                                      <p:cBhvr>
                                        <p:cTn id="106" dur="500"/>
                                        <p:tgtEl>
                                          <p:spTgt spid="69"/>
                                        </p:tgtEl>
                                      </p:cBhvr>
                                    </p:animEffect>
                                  </p:childTnLst>
                                </p:cTn>
                              </p:par>
                              <p:par>
                                <p:cTn id="107" presetID="12" presetClass="entr" presetSubtype="4" fill="hold" grpId="0" nodeType="withEffect">
                                  <p:stCondLst>
                                    <p:cond delay="0"/>
                                  </p:stCondLst>
                                  <p:childTnLst>
                                    <p:set>
                                      <p:cBhvr>
                                        <p:cTn id="108" dur="1" fill="hold">
                                          <p:stCondLst>
                                            <p:cond delay="0"/>
                                          </p:stCondLst>
                                        </p:cTn>
                                        <p:tgtEl>
                                          <p:spTgt spid="77"/>
                                        </p:tgtEl>
                                        <p:attrNameLst>
                                          <p:attrName>style.visibility</p:attrName>
                                        </p:attrNameLst>
                                      </p:cBhvr>
                                      <p:to>
                                        <p:strVal val="visible"/>
                                      </p:to>
                                    </p:set>
                                    <p:anim calcmode="lin" valueType="num">
                                      <p:cBhvr additive="base">
                                        <p:cTn id="109" dur="500"/>
                                        <p:tgtEl>
                                          <p:spTgt spid="77"/>
                                        </p:tgtEl>
                                        <p:attrNameLst>
                                          <p:attrName>ppt_y</p:attrName>
                                        </p:attrNameLst>
                                      </p:cBhvr>
                                      <p:tavLst>
                                        <p:tav tm="0">
                                          <p:val>
                                            <p:strVal val="#ppt_y+#ppt_h*1.125000"/>
                                          </p:val>
                                        </p:tav>
                                        <p:tav tm="100000">
                                          <p:val>
                                            <p:strVal val="#ppt_y"/>
                                          </p:val>
                                        </p:tav>
                                      </p:tavLst>
                                    </p:anim>
                                    <p:animEffect transition="in" filter="wipe(up)">
                                      <p:cBhvr>
                                        <p:cTn id="110" dur="500"/>
                                        <p:tgtEl>
                                          <p:spTgt spid="77"/>
                                        </p:tgtEl>
                                      </p:cBhvr>
                                    </p:animEffect>
                                  </p:childTnLst>
                                </p:cTn>
                              </p:par>
                              <p:par>
                                <p:cTn id="111" presetID="12" presetClass="entr" presetSubtype="4" fill="hold" grpId="0" nodeType="withEffect">
                                  <p:stCondLst>
                                    <p:cond delay="0"/>
                                  </p:stCondLst>
                                  <p:childTnLst>
                                    <p:set>
                                      <p:cBhvr>
                                        <p:cTn id="112" dur="1" fill="hold">
                                          <p:stCondLst>
                                            <p:cond delay="0"/>
                                          </p:stCondLst>
                                        </p:cTn>
                                        <p:tgtEl>
                                          <p:spTgt spid="70"/>
                                        </p:tgtEl>
                                        <p:attrNameLst>
                                          <p:attrName>style.visibility</p:attrName>
                                        </p:attrNameLst>
                                      </p:cBhvr>
                                      <p:to>
                                        <p:strVal val="visible"/>
                                      </p:to>
                                    </p:set>
                                    <p:anim calcmode="lin" valueType="num">
                                      <p:cBhvr additive="base">
                                        <p:cTn id="113" dur="500"/>
                                        <p:tgtEl>
                                          <p:spTgt spid="70"/>
                                        </p:tgtEl>
                                        <p:attrNameLst>
                                          <p:attrName>ppt_y</p:attrName>
                                        </p:attrNameLst>
                                      </p:cBhvr>
                                      <p:tavLst>
                                        <p:tav tm="0">
                                          <p:val>
                                            <p:strVal val="#ppt_y+#ppt_h*1.125000"/>
                                          </p:val>
                                        </p:tav>
                                        <p:tav tm="100000">
                                          <p:val>
                                            <p:strVal val="#ppt_y"/>
                                          </p:val>
                                        </p:tav>
                                      </p:tavLst>
                                    </p:anim>
                                    <p:animEffect transition="in" filter="wipe(up)">
                                      <p:cBhvr>
                                        <p:cTn id="114" dur="500"/>
                                        <p:tgtEl>
                                          <p:spTgt spid="70"/>
                                        </p:tgtEl>
                                      </p:cBhvr>
                                    </p:animEffect>
                                  </p:childTnLst>
                                </p:cTn>
                              </p:par>
                            </p:childTnLst>
                          </p:cTn>
                        </p:par>
                      </p:childTnLst>
                    </p:cTn>
                  </p:par>
                  <p:par>
                    <p:cTn id="115" fill="hold">
                      <p:stCondLst>
                        <p:cond delay="indefinite"/>
                      </p:stCondLst>
                      <p:childTnLst>
                        <p:par>
                          <p:cTn id="116" fill="hold">
                            <p:stCondLst>
                              <p:cond delay="0"/>
                            </p:stCondLst>
                            <p:childTnLst>
                              <p:par>
                                <p:cTn id="117" presetID="12" presetClass="entr" presetSubtype="4" fill="hold" grpId="0" nodeType="clickEffect">
                                  <p:stCondLst>
                                    <p:cond delay="0"/>
                                  </p:stCondLst>
                                  <p:childTnLst>
                                    <p:set>
                                      <p:cBhvr>
                                        <p:cTn id="118" dur="1" fill="hold">
                                          <p:stCondLst>
                                            <p:cond delay="0"/>
                                          </p:stCondLst>
                                        </p:cTn>
                                        <p:tgtEl>
                                          <p:spTgt spid="71"/>
                                        </p:tgtEl>
                                        <p:attrNameLst>
                                          <p:attrName>style.visibility</p:attrName>
                                        </p:attrNameLst>
                                      </p:cBhvr>
                                      <p:to>
                                        <p:strVal val="visible"/>
                                      </p:to>
                                    </p:set>
                                    <p:anim calcmode="lin" valueType="num">
                                      <p:cBhvr additive="base">
                                        <p:cTn id="119" dur="500"/>
                                        <p:tgtEl>
                                          <p:spTgt spid="71"/>
                                        </p:tgtEl>
                                        <p:attrNameLst>
                                          <p:attrName>ppt_y</p:attrName>
                                        </p:attrNameLst>
                                      </p:cBhvr>
                                      <p:tavLst>
                                        <p:tav tm="0">
                                          <p:val>
                                            <p:strVal val="#ppt_y+#ppt_h*1.125000"/>
                                          </p:val>
                                        </p:tav>
                                        <p:tav tm="100000">
                                          <p:val>
                                            <p:strVal val="#ppt_y"/>
                                          </p:val>
                                        </p:tav>
                                      </p:tavLst>
                                    </p:anim>
                                    <p:animEffect transition="in" filter="wipe(up)">
                                      <p:cBhvr>
                                        <p:cTn id="120" dur="500"/>
                                        <p:tgtEl>
                                          <p:spTgt spid="71"/>
                                        </p:tgtEl>
                                      </p:cBhvr>
                                    </p:animEffect>
                                  </p:childTnLst>
                                </p:cTn>
                              </p:par>
                              <p:par>
                                <p:cTn id="121" presetID="12" presetClass="entr" presetSubtype="4" fill="hold" grpId="0" nodeType="withEffect">
                                  <p:stCondLst>
                                    <p:cond delay="0"/>
                                  </p:stCondLst>
                                  <p:childTnLst>
                                    <p:set>
                                      <p:cBhvr>
                                        <p:cTn id="122" dur="1" fill="hold">
                                          <p:stCondLst>
                                            <p:cond delay="0"/>
                                          </p:stCondLst>
                                        </p:cTn>
                                        <p:tgtEl>
                                          <p:spTgt spid="78"/>
                                        </p:tgtEl>
                                        <p:attrNameLst>
                                          <p:attrName>style.visibility</p:attrName>
                                        </p:attrNameLst>
                                      </p:cBhvr>
                                      <p:to>
                                        <p:strVal val="visible"/>
                                      </p:to>
                                    </p:set>
                                    <p:anim calcmode="lin" valueType="num">
                                      <p:cBhvr additive="base">
                                        <p:cTn id="123" dur="500"/>
                                        <p:tgtEl>
                                          <p:spTgt spid="78"/>
                                        </p:tgtEl>
                                        <p:attrNameLst>
                                          <p:attrName>ppt_y</p:attrName>
                                        </p:attrNameLst>
                                      </p:cBhvr>
                                      <p:tavLst>
                                        <p:tav tm="0">
                                          <p:val>
                                            <p:strVal val="#ppt_y+#ppt_h*1.125000"/>
                                          </p:val>
                                        </p:tav>
                                        <p:tav tm="100000">
                                          <p:val>
                                            <p:strVal val="#ppt_y"/>
                                          </p:val>
                                        </p:tav>
                                      </p:tavLst>
                                    </p:anim>
                                    <p:animEffect transition="in" filter="wipe(up)">
                                      <p:cBhvr>
                                        <p:cTn id="124" dur="500"/>
                                        <p:tgtEl>
                                          <p:spTgt spid="78"/>
                                        </p:tgtEl>
                                      </p:cBhvr>
                                    </p:animEffect>
                                  </p:childTnLst>
                                </p:cTn>
                              </p:par>
                              <p:par>
                                <p:cTn id="125" presetID="12" presetClass="entr" presetSubtype="4" fill="hold" grpId="0" nodeType="withEffect">
                                  <p:stCondLst>
                                    <p:cond delay="0"/>
                                  </p:stCondLst>
                                  <p:childTnLst>
                                    <p:set>
                                      <p:cBhvr>
                                        <p:cTn id="126" dur="1" fill="hold">
                                          <p:stCondLst>
                                            <p:cond delay="0"/>
                                          </p:stCondLst>
                                        </p:cTn>
                                        <p:tgtEl>
                                          <p:spTgt spid="72"/>
                                        </p:tgtEl>
                                        <p:attrNameLst>
                                          <p:attrName>style.visibility</p:attrName>
                                        </p:attrNameLst>
                                      </p:cBhvr>
                                      <p:to>
                                        <p:strVal val="visible"/>
                                      </p:to>
                                    </p:set>
                                    <p:anim calcmode="lin" valueType="num">
                                      <p:cBhvr additive="base">
                                        <p:cTn id="127" dur="500"/>
                                        <p:tgtEl>
                                          <p:spTgt spid="72"/>
                                        </p:tgtEl>
                                        <p:attrNameLst>
                                          <p:attrName>ppt_y</p:attrName>
                                        </p:attrNameLst>
                                      </p:cBhvr>
                                      <p:tavLst>
                                        <p:tav tm="0">
                                          <p:val>
                                            <p:strVal val="#ppt_y+#ppt_h*1.125000"/>
                                          </p:val>
                                        </p:tav>
                                        <p:tav tm="100000">
                                          <p:val>
                                            <p:strVal val="#ppt_y"/>
                                          </p:val>
                                        </p:tav>
                                      </p:tavLst>
                                    </p:anim>
                                    <p:animEffect transition="in" filter="wipe(up)">
                                      <p:cBhvr>
                                        <p:cTn id="128"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56" grpId="0" animBg="1"/>
      <p:bldP spid="57" grpId="0" animBg="1"/>
      <p:bldP spid="51" grpId="0" animBg="1"/>
      <p:bldP spid="52" grpId="0" animBg="1"/>
      <p:bldP spid="67" grpId="0"/>
      <p:bldP spid="68" grpId="0" animBg="1"/>
      <p:bldP spid="69" grpId="0"/>
      <p:bldP spid="70" grpId="0" animBg="1"/>
      <p:bldP spid="71" grpId="0"/>
      <p:bldP spid="72" grpId="0" animBg="1"/>
      <p:bldP spid="73" grpId="0"/>
      <p:bldP spid="74" grpId="0" animBg="1"/>
      <p:bldP spid="76" grpId="0" animBg="1"/>
      <p:bldP spid="77" grpId="0" animBg="1"/>
      <p:bldP spid="78" grpId="0" animBg="1"/>
      <p:bldP spid="79" grpId="0" animBg="1"/>
      <p:bldP spid="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936A1E49-48B1-4D11-90FA-2EC782F541CC}"/>
              </a:ext>
            </a:extLst>
          </p:cNvPr>
          <p:cNvSpPr>
            <a:spLocks noGrp="1"/>
          </p:cNvSpPr>
          <p:nvPr>
            <p:ph type="title"/>
          </p:nvPr>
        </p:nvSpPr>
        <p:spPr>
          <a:xfrm>
            <a:off x="2622798" y="71414"/>
            <a:ext cx="6984543" cy="654032"/>
          </a:xfrm>
          <a:solidFill>
            <a:srgbClr val="FFE181"/>
          </a:solidFill>
        </p:spPr>
        <p:txBody>
          <a:bodyPr/>
          <a:lstStyle/>
          <a:p>
            <a:r>
              <a:rPr lang="en-IN" b="1" u="sng" dirty="0"/>
              <a:t>Points to Remember</a:t>
            </a:r>
            <a:endParaRPr lang="en-IN" u="sng" dirty="0"/>
          </a:p>
        </p:txBody>
      </p:sp>
      <p:grpSp>
        <p:nvGrpSpPr>
          <p:cNvPr id="33" name="Group 32">
            <a:extLst>
              <a:ext uri="{FF2B5EF4-FFF2-40B4-BE49-F238E27FC236}">
                <a16:creationId xmlns:a16="http://schemas.microsoft.com/office/drawing/2014/main" id="{8C16669D-0190-46DA-8038-1466D62D9884}"/>
              </a:ext>
            </a:extLst>
          </p:cNvPr>
          <p:cNvGrpSpPr/>
          <p:nvPr/>
        </p:nvGrpSpPr>
        <p:grpSpPr>
          <a:xfrm rot="1800000">
            <a:off x="3361104" y="1491585"/>
            <a:ext cx="360040" cy="4585409"/>
            <a:chOff x="1703512" y="764704"/>
            <a:chExt cx="360040" cy="4896544"/>
          </a:xfrm>
          <a:scene3d>
            <a:camera prst="orthographicFront">
              <a:rot lat="0" lon="0" rev="0"/>
            </a:camera>
            <a:lightRig rig="glow" dir="t">
              <a:rot lat="0" lon="0" rev="4800000"/>
            </a:lightRig>
          </a:scene3d>
        </p:grpSpPr>
        <p:sp>
          <p:nvSpPr>
            <p:cNvPr id="34" name="Isosceles Triangle 33">
              <a:extLst>
                <a:ext uri="{FF2B5EF4-FFF2-40B4-BE49-F238E27FC236}">
                  <a16:creationId xmlns:a16="http://schemas.microsoft.com/office/drawing/2014/main" id="{57CDA795-71FC-446E-AFC7-70D064511CC6}"/>
                </a:ext>
              </a:extLst>
            </p:cNvPr>
            <p:cNvSpPr/>
            <p:nvPr/>
          </p:nvSpPr>
          <p:spPr>
            <a:xfrm>
              <a:off x="1703512" y="764704"/>
              <a:ext cx="360040" cy="2448272"/>
            </a:xfrm>
            <a:prstGeom prst="triangle">
              <a:avLst/>
            </a:prstGeom>
            <a:ln>
              <a:noFill/>
            </a:ln>
            <a:effectLst>
              <a:outerShdw blurRad="190500" dist="228600" dir="2700000" algn="ctr">
                <a:srgbClr val="000000">
                  <a:alpha val="30000"/>
                </a:srgbClr>
              </a:outerShdw>
            </a:effectLst>
            <a:sp3d prstMaterial="matte">
              <a:bevelT w="127000" h="63500"/>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4A26F6A1-78BB-4A71-973D-E5D8CB540162}"/>
                </a:ext>
              </a:extLst>
            </p:cNvPr>
            <p:cNvSpPr/>
            <p:nvPr/>
          </p:nvSpPr>
          <p:spPr>
            <a:xfrm flipV="1">
              <a:off x="1703512" y="3212976"/>
              <a:ext cx="360040" cy="2448272"/>
            </a:xfrm>
            <a:prstGeom prst="triangle">
              <a:avLst/>
            </a:prstGeom>
            <a:noFill/>
            <a:ln>
              <a:noFill/>
            </a:ln>
            <a:effectLst>
              <a:outerShdw blurRad="190500" dist="228600" dir="2700000" algn="ctr">
                <a:srgbClr val="000000">
                  <a:alpha val="30000"/>
                </a:srgbClr>
              </a:outerShdw>
            </a:effectLst>
            <a:sp3d prstMaterial="matte">
              <a:bevelT w="127000" h="63500"/>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sp>
        <p:nvSpPr>
          <p:cNvPr id="36" name="Oval 35">
            <a:extLst>
              <a:ext uri="{FF2B5EF4-FFF2-40B4-BE49-F238E27FC236}">
                <a16:creationId xmlns:a16="http://schemas.microsoft.com/office/drawing/2014/main" id="{67D4CE53-FA2B-4BE2-B3AB-FD59D08CEAC6}"/>
              </a:ext>
            </a:extLst>
          </p:cNvPr>
          <p:cNvSpPr/>
          <p:nvPr/>
        </p:nvSpPr>
        <p:spPr>
          <a:xfrm>
            <a:off x="3336424" y="3465005"/>
            <a:ext cx="504056" cy="504056"/>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37" name="Arc 36">
            <a:extLst>
              <a:ext uri="{FF2B5EF4-FFF2-40B4-BE49-F238E27FC236}">
                <a16:creationId xmlns:a16="http://schemas.microsoft.com/office/drawing/2014/main" id="{E03CC124-7DE5-47FD-AC56-D28F9CD52645}"/>
              </a:ext>
            </a:extLst>
          </p:cNvPr>
          <p:cNvSpPr/>
          <p:nvPr/>
        </p:nvSpPr>
        <p:spPr>
          <a:xfrm>
            <a:off x="732460" y="1268760"/>
            <a:ext cx="5257288" cy="5040560"/>
          </a:xfrm>
          <a:prstGeom prst="arc">
            <a:avLst>
              <a:gd name="adj1" fmla="val 16199999"/>
              <a:gd name="adj2" fmla="val 5457340"/>
            </a:avLst>
          </a:prstGeom>
          <a:ln w="76200">
            <a:solidFill>
              <a:schemeClr val="bg1">
                <a:lumMod val="75000"/>
              </a:schemeClr>
            </a:solidFill>
          </a:ln>
          <a:effectLst>
            <a:innerShdw blurRad="114300">
              <a:prstClr val="black"/>
            </a:innerShdw>
          </a:effectLst>
          <a:scene3d>
            <a:camera prst="orthographicFront"/>
            <a:lightRig rig="brightRoom" dir="t"/>
          </a:scene3d>
          <a:sp3d prstMaterial="softEdge"/>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Oval 37">
            <a:extLst>
              <a:ext uri="{FF2B5EF4-FFF2-40B4-BE49-F238E27FC236}">
                <a16:creationId xmlns:a16="http://schemas.microsoft.com/office/drawing/2014/main" id="{E717F74A-2BC2-4EDA-8A3B-A5BFA80FF688}"/>
              </a:ext>
            </a:extLst>
          </p:cNvPr>
          <p:cNvSpPr>
            <a:spLocks noChangeAspect="1"/>
          </p:cNvSpPr>
          <p:nvPr/>
        </p:nvSpPr>
        <p:spPr>
          <a:xfrm flipH="1">
            <a:off x="4567032" y="1484784"/>
            <a:ext cx="360040" cy="360040"/>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4DFAE301-DC7F-4654-80BA-5A1AAC8855CF}"/>
              </a:ext>
            </a:extLst>
          </p:cNvPr>
          <p:cNvSpPr>
            <a:spLocks noChangeAspect="1"/>
          </p:cNvSpPr>
          <p:nvPr/>
        </p:nvSpPr>
        <p:spPr>
          <a:xfrm flipH="1">
            <a:off x="5479147" y="2390660"/>
            <a:ext cx="360040" cy="360040"/>
          </a:xfrm>
          <a:prstGeom prst="ellipse">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200"/>
          </a:p>
        </p:txBody>
      </p:sp>
      <p:sp>
        <p:nvSpPr>
          <p:cNvPr id="40" name="Oval 39">
            <a:extLst>
              <a:ext uri="{FF2B5EF4-FFF2-40B4-BE49-F238E27FC236}">
                <a16:creationId xmlns:a16="http://schemas.microsoft.com/office/drawing/2014/main" id="{5B8C85FD-9983-4DC3-A848-48E7BE4CDF5E}"/>
              </a:ext>
            </a:extLst>
          </p:cNvPr>
          <p:cNvSpPr>
            <a:spLocks noChangeAspect="1"/>
          </p:cNvSpPr>
          <p:nvPr/>
        </p:nvSpPr>
        <p:spPr>
          <a:xfrm flipH="1">
            <a:off x="5809728" y="3609021"/>
            <a:ext cx="360040" cy="360040"/>
          </a:xfrm>
          <a:prstGeom prst="ellips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200"/>
          </a:p>
        </p:txBody>
      </p:sp>
      <p:sp>
        <p:nvSpPr>
          <p:cNvPr id="41" name="Oval 40">
            <a:extLst>
              <a:ext uri="{FF2B5EF4-FFF2-40B4-BE49-F238E27FC236}">
                <a16:creationId xmlns:a16="http://schemas.microsoft.com/office/drawing/2014/main" id="{20E443F5-9363-4E3B-9923-B79B671609CB}"/>
              </a:ext>
            </a:extLst>
          </p:cNvPr>
          <p:cNvSpPr>
            <a:spLocks noChangeAspect="1"/>
          </p:cNvSpPr>
          <p:nvPr/>
        </p:nvSpPr>
        <p:spPr>
          <a:xfrm flipH="1">
            <a:off x="5484200" y="4813785"/>
            <a:ext cx="360040" cy="360040"/>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200"/>
          </a:p>
        </p:txBody>
      </p:sp>
      <p:sp>
        <p:nvSpPr>
          <p:cNvPr id="42" name="Oval 41">
            <a:extLst>
              <a:ext uri="{FF2B5EF4-FFF2-40B4-BE49-F238E27FC236}">
                <a16:creationId xmlns:a16="http://schemas.microsoft.com/office/drawing/2014/main" id="{8A1672EF-245E-42D9-8428-26EE7B4B91C3}"/>
              </a:ext>
            </a:extLst>
          </p:cNvPr>
          <p:cNvSpPr>
            <a:spLocks noChangeAspect="1"/>
          </p:cNvSpPr>
          <p:nvPr/>
        </p:nvSpPr>
        <p:spPr>
          <a:xfrm flipH="1">
            <a:off x="4639252" y="5679820"/>
            <a:ext cx="360040" cy="360040"/>
          </a:xfrm>
          <a:prstGeom prst="ellipse">
            <a:avLst/>
          </a:prstGeom>
          <a:solidFill>
            <a:schemeClr val="accent5">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F03F08BA-5571-4943-931F-932AE4954773}"/>
              </a:ext>
            </a:extLst>
          </p:cNvPr>
          <p:cNvSpPr/>
          <p:nvPr/>
        </p:nvSpPr>
        <p:spPr>
          <a:xfrm>
            <a:off x="5568672" y="1269921"/>
            <a:ext cx="2796636"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dirty="0">
                <a:ln w="0"/>
                <a:solidFill>
                  <a:schemeClr val="tx1"/>
                </a:solidFill>
                <a:effectLst>
                  <a:outerShdw blurRad="38100" dist="19050" dir="2700000" algn="tl" rotWithShape="0">
                    <a:schemeClr val="dk1">
                      <a:alpha val="40000"/>
                    </a:schemeClr>
                  </a:outerShdw>
                </a:effectLst>
                <a:ea typeface="Times New Roman" panose="02020603050405020304" pitchFamily="18" charset="0"/>
                <a:cs typeface="Calibri" panose="020F0502020204030204" pitchFamily="34" charset="0"/>
              </a:rPr>
              <a:t>Think before writing</a:t>
            </a:r>
            <a:endParaRPr lang="en-US" sz="2400" dirty="0">
              <a:ln w="0"/>
              <a:solidFill>
                <a:schemeClr val="tx1"/>
              </a:solidFill>
              <a:effectLst>
                <a:outerShdw blurRad="38100" dist="19050" dir="2700000" algn="tl" rotWithShape="0">
                  <a:schemeClr val="dk1">
                    <a:alpha val="40000"/>
                  </a:schemeClr>
                </a:outerShdw>
              </a:effectLst>
              <a:ea typeface="Calibri" panose="020F0502020204030204" pitchFamily="34" charset="0"/>
              <a:cs typeface="Times New Roman" panose="02020603050405020304" pitchFamily="18" charset="0"/>
            </a:endParaRPr>
          </a:p>
        </p:txBody>
      </p:sp>
      <p:sp>
        <p:nvSpPr>
          <p:cNvPr id="44" name="Rectangle 43">
            <a:extLst>
              <a:ext uri="{FF2B5EF4-FFF2-40B4-BE49-F238E27FC236}">
                <a16:creationId xmlns:a16="http://schemas.microsoft.com/office/drawing/2014/main" id="{C44A87BF-4F8C-4BE1-BBCA-06D50817FAE5}"/>
              </a:ext>
            </a:extLst>
          </p:cNvPr>
          <p:cNvSpPr/>
          <p:nvPr/>
        </p:nvSpPr>
        <p:spPr>
          <a:xfrm>
            <a:off x="6432767" y="2355236"/>
            <a:ext cx="3358567"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spcAft>
                <a:spcPts val="1000"/>
              </a:spcAft>
            </a:pPr>
            <a:r>
              <a:rPr lang="en-US" sz="2400" dirty="0">
                <a:ln w="0"/>
                <a:solidFill>
                  <a:schemeClr val="tx1"/>
                </a:solidFill>
                <a:effectLst>
                  <a:outerShdw blurRad="38100" dist="19050" dir="2700000" algn="tl" rotWithShape="0">
                    <a:schemeClr val="dk1">
                      <a:alpha val="40000"/>
                    </a:schemeClr>
                  </a:outerShdw>
                </a:effectLst>
              </a:rPr>
              <a:t>Start with a capital letter</a:t>
            </a:r>
            <a:endParaRPr lang="en-US" sz="2400" dirty="0">
              <a:ln w="0"/>
              <a:solidFill>
                <a:schemeClr val="tx1"/>
              </a:solidFill>
              <a:effectLst>
                <a:outerShdw blurRad="38100" dist="19050" dir="2700000" algn="tl" rotWithShape="0">
                  <a:schemeClr val="dk1">
                    <a:alpha val="40000"/>
                  </a:schemeClr>
                </a:outerShdw>
              </a:effectLst>
              <a:ea typeface="Calibri" panose="020F0502020204030204" pitchFamily="34" charset="0"/>
              <a:cs typeface="Times New Roman" panose="02020603050405020304" pitchFamily="18" charset="0"/>
            </a:endParaRPr>
          </a:p>
        </p:txBody>
      </p:sp>
      <p:sp>
        <p:nvSpPr>
          <p:cNvPr id="45" name="Rectangle 44">
            <a:extLst>
              <a:ext uri="{FF2B5EF4-FFF2-40B4-BE49-F238E27FC236}">
                <a16:creationId xmlns:a16="http://schemas.microsoft.com/office/drawing/2014/main" id="{64F28230-0E59-4152-98AB-42565AE581C8}"/>
              </a:ext>
            </a:extLst>
          </p:cNvPr>
          <p:cNvSpPr/>
          <p:nvPr/>
        </p:nvSpPr>
        <p:spPr>
          <a:xfrm>
            <a:off x="6648792" y="3557954"/>
            <a:ext cx="271636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a:ln w="0"/>
                <a:solidFill>
                  <a:schemeClr val="tx1"/>
                </a:solidFill>
                <a:effectLst>
                  <a:outerShdw blurRad="38100" dist="19050" dir="2700000" algn="tl" rotWithShape="0">
                    <a:schemeClr val="dk1">
                      <a:alpha val="40000"/>
                    </a:schemeClr>
                  </a:outerShdw>
                </a:effectLst>
                <a:ea typeface="Calibri" panose="020F0502020204030204" pitchFamily="34" charset="0"/>
                <a:cs typeface="Times New Roman" panose="02020603050405020304" pitchFamily="18" charset="0"/>
              </a:rPr>
              <a:t>Describe the action</a:t>
            </a:r>
          </a:p>
        </p:txBody>
      </p:sp>
      <p:sp>
        <p:nvSpPr>
          <p:cNvPr id="46" name="Rectangle 45">
            <a:extLst>
              <a:ext uri="{FF2B5EF4-FFF2-40B4-BE49-F238E27FC236}">
                <a16:creationId xmlns:a16="http://schemas.microsoft.com/office/drawing/2014/main" id="{DCB77A09-6CAB-4DC0-AD10-DBEBD03935A6}"/>
              </a:ext>
            </a:extLst>
          </p:cNvPr>
          <p:cNvSpPr/>
          <p:nvPr/>
        </p:nvSpPr>
        <p:spPr>
          <a:xfrm>
            <a:off x="6648792" y="4798548"/>
            <a:ext cx="4020772"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a:ln w="0"/>
                <a:solidFill>
                  <a:schemeClr val="tx1"/>
                </a:solidFill>
                <a:effectLst>
                  <a:outerShdw blurRad="38100" dist="19050" dir="2700000" algn="tl" rotWithShape="0">
                    <a:schemeClr val="dk1">
                      <a:alpha val="40000"/>
                    </a:schemeClr>
                  </a:outerShdw>
                </a:effectLst>
                <a:cs typeface="Times New Roman" panose="02020603050405020304" pitchFamily="18" charset="0"/>
              </a:rPr>
              <a:t>End with a ‘Punctuation Mark’</a:t>
            </a:r>
            <a:endParaRPr lang="en-US" sz="2400" dirty="0">
              <a:ln w="0"/>
              <a:solidFill>
                <a:schemeClr val="tx1"/>
              </a:solidFill>
              <a:effectLst>
                <a:outerShdw blurRad="38100" dist="19050" dir="2700000" algn="tl" rotWithShape="0">
                  <a:schemeClr val="dk1">
                    <a:alpha val="40000"/>
                  </a:schemeClr>
                </a:outerShdw>
              </a:effectLst>
            </a:endParaRPr>
          </a:p>
        </p:txBody>
      </p:sp>
      <p:sp>
        <p:nvSpPr>
          <p:cNvPr id="47" name="Rectangle 46">
            <a:extLst>
              <a:ext uri="{FF2B5EF4-FFF2-40B4-BE49-F238E27FC236}">
                <a16:creationId xmlns:a16="http://schemas.microsoft.com/office/drawing/2014/main" id="{B280A99E-9533-4120-8423-E1350DF89919}"/>
              </a:ext>
            </a:extLst>
          </p:cNvPr>
          <p:cNvSpPr/>
          <p:nvPr/>
        </p:nvSpPr>
        <p:spPr>
          <a:xfrm>
            <a:off x="5568671" y="5858715"/>
            <a:ext cx="5423873" cy="4616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a:ln w="0"/>
                <a:solidFill>
                  <a:schemeClr val="tx1"/>
                </a:solidFill>
                <a:effectLst>
                  <a:outerShdw blurRad="38100" dist="19050" dir="2700000" algn="tl" rotWithShape="0">
                    <a:schemeClr val="dk1">
                      <a:alpha val="40000"/>
                    </a:schemeClr>
                  </a:outerShdw>
                </a:effectLst>
                <a:ea typeface="Calibri" panose="020F0502020204030204" pitchFamily="34" charset="0"/>
                <a:cs typeface="Times New Roman" panose="02020603050405020304" pitchFamily="18" charset="0"/>
              </a:rPr>
              <a:t>Read the sentence to check if it is alright</a:t>
            </a:r>
          </a:p>
        </p:txBody>
      </p:sp>
    </p:spTree>
    <p:extLst>
      <p:ext uri="{BB962C8B-B14F-4D97-AF65-F5344CB8AC3E}">
        <p14:creationId xmlns:p14="http://schemas.microsoft.com/office/powerpoint/2010/main" val="161817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up)">
                                      <p:cBhvr>
                                        <p:cTn id="7" dur="1000"/>
                                        <p:tgtEl>
                                          <p:spTgt spid="3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1000" fill="hold"/>
                                        <p:tgtEl>
                                          <p:spTgt spid="36"/>
                                        </p:tgtEl>
                                        <p:attrNameLst>
                                          <p:attrName>ppt_w</p:attrName>
                                        </p:attrNameLst>
                                      </p:cBhvr>
                                      <p:tavLst>
                                        <p:tav tm="0">
                                          <p:val>
                                            <p:fltVal val="0"/>
                                          </p:val>
                                        </p:tav>
                                        <p:tav tm="100000">
                                          <p:val>
                                            <p:strVal val="#ppt_w"/>
                                          </p:val>
                                        </p:tav>
                                      </p:tavLst>
                                    </p:anim>
                                    <p:anim calcmode="lin" valueType="num">
                                      <p:cBhvr>
                                        <p:cTn id="12" dur="1000" fill="hold"/>
                                        <p:tgtEl>
                                          <p:spTgt spid="36"/>
                                        </p:tgtEl>
                                        <p:attrNameLst>
                                          <p:attrName>ppt_h</p:attrName>
                                        </p:attrNameLst>
                                      </p:cBhvr>
                                      <p:tavLst>
                                        <p:tav tm="0">
                                          <p:val>
                                            <p:fltVal val="0"/>
                                          </p:val>
                                        </p:tav>
                                        <p:tav tm="100000">
                                          <p:val>
                                            <p:strVal val="#ppt_h"/>
                                          </p:val>
                                        </p:tav>
                                      </p:tavLst>
                                    </p:anim>
                                    <p:animEffect transition="in" filter="fade">
                                      <p:cBhvr>
                                        <p:cTn id="13" dur="1000"/>
                                        <p:tgtEl>
                                          <p:spTgt spid="36"/>
                                        </p:tgtEl>
                                      </p:cBhvr>
                                    </p:animEffect>
                                  </p:childTnLst>
                                </p:cTn>
                              </p:par>
                            </p:childTnLst>
                          </p:cTn>
                        </p:par>
                        <p:par>
                          <p:cTn id="14" fill="hold">
                            <p:stCondLst>
                              <p:cond delay="2000"/>
                            </p:stCondLst>
                            <p:childTnLst>
                              <p:par>
                                <p:cTn id="15" presetID="16" presetClass="entr" presetSubtype="42"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barn(outHorizontal)">
                                      <p:cBhvr>
                                        <p:cTn id="17" dur="750"/>
                                        <p:tgtEl>
                                          <p:spTgt spid="33"/>
                                        </p:tgtEl>
                                      </p:cBhvr>
                                    </p:animEffect>
                                  </p:childTnLst>
                                </p:cTn>
                              </p:par>
                            </p:childTnLst>
                          </p:cTn>
                        </p:par>
                        <p:par>
                          <p:cTn id="18" fill="hold">
                            <p:stCondLst>
                              <p:cond delay="2750"/>
                            </p:stCondLst>
                            <p:childTnLst>
                              <p:par>
                                <p:cTn id="19" presetID="53" presetClass="entr" presetSubtype="16" fill="hold" grpId="0" nodeType="afterEffect">
                                  <p:stCondLst>
                                    <p:cond delay="0"/>
                                  </p:stCondLst>
                                  <p:childTnLst>
                                    <p:set>
                                      <p:cBhvr>
                                        <p:cTn id="20" dur="1" fill="hold">
                                          <p:stCondLst>
                                            <p:cond delay="0"/>
                                          </p:stCondLst>
                                        </p:cTn>
                                        <p:tgtEl>
                                          <p:spTgt spid="38"/>
                                        </p:tgtEl>
                                        <p:attrNameLst>
                                          <p:attrName>style.visibility</p:attrName>
                                        </p:attrNameLst>
                                      </p:cBhvr>
                                      <p:to>
                                        <p:strVal val="visible"/>
                                      </p:to>
                                    </p:set>
                                    <p:anim calcmode="lin" valueType="num">
                                      <p:cBhvr>
                                        <p:cTn id="21" dur="500" fill="hold"/>
                                        <p:tgtEl>
                                          <p:spTgt spid="38"/>
                                        </p:tgtEl>
                                        <p:attrNameLst>
                                          <p:attrName>ppt_w</p:attrName>
                                        </p:attrNameLst>
                                      </p:cBhvr>
                                      <p:tavLst>
                                        <p:tav tm="0">
                                          <p:val>
                                            <p:fltVal val="0"/>
                                          </p:val>
                                        </p:tav>
                                        <p:tav tm="100000">
                                          <p:val>
                                            <p:strVal val="#ppt_w"/>
                                          </p:val>
                                        </p:tav>
                                      </p:tavLst>
                                    </p:anim>
                                    <p:anim calcmode="lin" valueType="num">
                                      <p:cBhvr>
                                        <p:cTn id="22" dur="500" fill="hold"/>
                                        <p:tgtEl>
                                          <p:spTgt spid="38"/>
                                        </p:tgtEl>
                                        <p:attrNameLst>
                                          <p:attrName>ppt_h</p:attrName>
                                        </p:attrNameLst>
                                      </p:cBhvr>
                                      <p:tavLst>
                                        <p:tav tm="0">
                                          <p:val>
                                            <p:fltVal val="0"/>
                                          </p:val>
                                        </p:tav>
                                        <p:tav tm="100000">
                                          <p:val>
                                            <p:strVal val="#ppt_h"/>
                                          </p:val>
                                        </p:tav>
                                      </p:tavLst>
                                    </p:anim>
                                    <p:animEffect transition="in" filter="fade">
                                      <p:cBhvr>
                                        <p:cTn id="23" dur="500"/>
                                        <p:tgtEl>
                                          <p:spTgt spid="38"/>
                                        </p:tgtEl>
                                      </p:cBhvr>
                                    </p:animEffect>
                                  </p:childTnLst>
                                </p:cTn>
                              </p:par>
                            </p:childTnLst>
                          </p:cTn>
                        </p:par>
                        <p:par>
                          <p:cTn id="24" fill="hold">
                            <p:stCondLst>
                              <p:cond delay="3250"/>
                            </p:stCondLst>
                            <p:childTnLst>
                              <p:par>
                                <p:cTn id="25" presetID="22" presetClass="entr" presetSubtype="8" fill="hold" grpId="0" nodeType="after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wipe(left)">
                                      <p:cBhvr>
                                        <p:cTn id="27" dur="10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nodeType="clickEffect">
                                  <p:stCondLst>
                                    <p:cond delay="0"/>
                                  </p:stCondLst>
                                  <p:childTnLst>
                                    <p:animRot by="1800000">
                                      <p:cBhvr>
                                        <p:cTn id="31" dur="750" fill="hold"/>
                                        <p:tgtEl>
                                          <p:spTgt spid="33"/>
                                        </p:tgtEl>
                                        <p:attrNameLst>
                                          <p:attrName>r</p:attrName>
                                        </p:attrNameLst>
                                      </p:cBhvr>
                                    </p:animRot>
                                  </p:childTnLst>
                                </p:cTn>
                              </p:par>
                            </p:childTnLst>
                          </p:cTn>
                        </p:par>
                        <p:par>
                          <p:cTn id="32" fill="hold">
                            <p:stCondLst>
                              <p:cond delay="750"/>
                            </p:stCondLst>
                            <p:childTnLst>
                              <p:par>
                                <p:cTn id="33" presetID="53" presetClass="entr" presetSubtype="16" fill="hold" grpId="0" nodeType="after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p:cTn id="35" dur="500" fill="hold"/>
                                        <p:tgtEl>
                                          <p:spTgt spid="39"/>
                                        </p:tgtEl>
                                        <p:attrNameLst>
                                          <p:attrName>ppt_w</p:attrName>
                                        </p:attrNameLst>
                                      </p:cBhvr>
                                      <p:tavLst>
                                        <p:tav tm="0">
                                          <p:val>
                                            <p:fltVal val="0"/>
                                          </p:val>
                                        </p:tav>
                                        <p:tav tm="100000">
                                          <p:val>
                                            <p:strVal val="#ppt_w"/>
                                          </p:val>
                                        </p:tav>
                                      </p:tavLst>
                                    </p:anim>
                                    <p:anim calcmode="lin" valueType="num">
                                      <p:cBhvr>
                                        <p:cTn id="36" dur="500" fill="hold"/>
                                        <p:tgtEl>
                                          <p:spTgt spid="39"/>
                                        </p:tgtEl>
                                        <p:attrNameLst>
                                          <p:attrName>ppt_h</p:attrName>
                                        </p:attrNameLst>
                                      </p:cBhvr>
                                      <p:tavLst>
                                        <p:tav tm="0">
                                          <p:val>
                                            <p:fltVal val="0"/>
                                          </p:val>
                                        </p:tav>
                                        <p:tav tm="100000">
                                          <p:val>
                                            <p:strVal val="#ppt_h"/>
                                          </p:val>
                                        </p:tav>
                                      </p:tavLst>
                                    </p:anim>
                                    <p:animEffect transition="in" filter="fade">
                                      <p:cBhvr>
                                        <p:cTn id="37" dur="500"/>
                                        <p:tgtEl>
                                          <p:spTgt spid="39"/>
                                        </p:tgtEl>
                                      </p:cBhvr>
                                    </p:animEffect>
                                  </p:childTnLst>
                                </p:cTn>
                              </p:par>
                            </p:childTnLst>
                          </p:cTn>
                        </p:par>
                        <p:par>
                          <p:cTn id="38" fill="hold">
                            <p:stCondLst>
                              <p:cond delay="1250"/>
                            </p:stCondLst>
                            <p:childTnLst>
                              <p:par>
                                <p:cTn id="39" presetID="22" presetClass="entr" presetSubtype="8"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left)">
                                      <p:cBhvr>
                                        <p:cTn id="41" dur="1000"/>
                                        <p:tgtEl>
                                          <p:spTgt spid="44"/>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mph" presetSubtype="0" fill="hold" nodeType="clickEffect">
                                  <p:stCondLst>
                                    <p:cond delay="0"/>
                                  </p:stCondLst>
                                  <p:childTnLst>
                                    <p:animRot by="1800000">
                                      <p:cBhvr>
                                        <p:cTn id="45" dur="750" fill="hold"/>
                                        <p:tgtEl>
                                          <p:spTgt spid="33"/>
                                        </p:tgtEl>
                                        <p:attrNameLst>
                                          <p:attrName>r</p:attrName>
                                        </p:attrNameLst>
                                      </p:cBhvr>
                                    </p:animRot>
                                  </p:childTnLst>
                                </p:cTn>
                              </p:par>
                            </p:childTnLst>
                          </p:cTn>
                        </p:par>
                        <p:par>
                          <p:cTn id="46" fill="hold">
                            <p:stCondLst>
                              <p:cond delay="750"/>
                            </p:stCondLst>
                            <p:childTnLst>
                              <p:par>
                                <p:cTn id="47" presetID="53" presetClass="entr" presetSubtype="16" fill="hold" grpId="0" nodeType="after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500" fill="hold"/>
                                        <p:tgtEl>
                                          <p:spTgt spid="40"/>
                                        </p:tgtEl>
                                        <p:attrNameLst>
                                          <p:attrName>ppt_w</p:attrName>
                                        </p:attrNameLst>
                                      </p:cBhvr>
                                      <p:tavLst>
                                        <p:tav tm="0">
                                          <p:val>
                                            <p:fltVal val="0"/>
                                          </p:val>
                                        </p:tav>
                                        <p:tav tm="100000">
                                          <p:val>
                                            <p:strVal val="#ppt_w"/>
                                          </p:val>
                                        </p:tav>
                                      </p:tavLst>
                                    </p:anim>
                                    <p:anim calcmode="lin" valueType="num">
                                      <p:cBhvr>
                                        <p:cTn id="50" dur="500" fill="hold"/>
                                        <p:tgtEl>
                                          <p:spTgt spid="40"/>
                                        </p:tgtEl>
                                        <p:attrNameLst>
                                          <p:attrName>ppt_h</p:attrName>
                                        </p:attrNameLst>
                                      </p:cBhvr>
                                      <p:tavLst>
                                        <p:tav tm="0">
                                          <p:val>
                                            <p:fltVal val="0"/>
                                          </p:val>
                                        </p:tav>
                                        <p:tav tm="100000">
                                          <p:val>
                                            <p:strVal val="#ppt_h"/>
                                          </p:val>
                                        </p:tav>
                                      </p:tavLst>
                                    </p:anim>
                                    <p:animEffect transition="in" filter="fade">
                                      <p:cBhvr>
                                        <p:cTn id="51" dur="500"/>
                                        <p:tgtEl>
                                          <p:spTgt spid="40"/>
                                        </p:tgtEl>
                                      </p:cBhvr>
                                    </p:animEffect>
                                  </p:childTnLst>
                                </p:cTn>
                              </p:par>
                            </p:childTnLst>
                          </p:cTn>
                        </p:par>
                        <p:par>
                          <p:cTn id="52" fill="hold">
                            <p:stCondLst>
                              <p:cond delay="1250"/>
                            </p:stCondLst>
                            <p:childTnLst>
                              <p:par>
                                <p:cTn id="53" presetID="22" presetClass="entr" presetSubtype="8"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wipe(left)">
                                      <p:cBhvr>
                                        <p:cTn id="55" dur="1000"/>
                                        <p:tgtEl>
                                          <p:spTgt spid="45"/>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mph" presetSubtype="0" fill="hold" nodeType="clickEffect">
                                  <p:stCondLst>
                                    <p:cond delay="0"/>
                                  </p:stCondLst>
                                  <p:childTnLst>
                                    <p:animRot by="1800000">
                                      <p:cBhvr>
                                        <p:cTn id="59" dur="750" fill="hold"/>
                                        <p:tgtEl>
                                          <p:spTgt spid="33"/>
                                        </p:tgtEl>
                                        <p:attrNameLst>
                                          <p:attrName>r</p:attrName>
                                        </p:attrNameLst>
                                      </p:cBhvr>
                                    </p:animRot>
                                  </p:childTnLst>
                                </p:cTn>
                              </p:par>
                            </p:childTnLst>
                          </p:cTn>
                        </p:par>
                        <p:par>
                          <p:cTn id="60" fill="hold">
                            <p:stCondLst>
                              <p:cond delay="750"/>
                            </p:stCondLst>
                            <p:childTnLst>
                              <p:par>
                                <p:cTn id="61" presetID="53" presetClass="entr" presetSubtype="16" fill="hold" grpId="0" nodeType="afterEffect">
                                  <p:stCondLst>
                                    <p:cond delay="0"/>
                                  </p:stCondLst>
                                  <p:childTnLst>
                                    <p:set>
                                      <p:cBhvr>
                                        <p:cTn id="62" dur="1" fill="hold">
                                          <p:stCondLst>
                                            <p:cond delay="0"/>
                                          </p:stCondLst>
                                        </p:cTn>
                                        <p:tgtEl>
                                          <p:spTgt spid="41"/>
                                        </p:tgtEl>
                                        <p:attrNameLst>
                                          <p:attrName>style.visibility</p:attrName>
                                        </p:attrNameLst>
                                      </p:cBhvr>
                                      <p:to>
                                        <p:strVal val="visible"/>
                                      </p:to>
                                    </p:set>
                                    <p:anim calcmode="lin" valueType="num">
                                      <p:cBhvr>
                                        <p:cTn id="63" dur="500" fill="hold"/>
                                        <p:tgtEl>
                                          <p:spTgt spid="41"/>
                                        </p:tgtEl>
                                        <p:attrNameLst>
                                          <p:attrName>ppt_w</p:attrName>
                                        </p:attrNameLst>
                                      </p:cBhvr>
                                      <p:tavLst>
                                        <p:tav tm="0">
                                          <p:val>
                                            <p:fltVal val="0"/>
                                          </p:val>
                                        </p:tav>
                                        <p:tav tm="100000">
                                          <p:val>
                                            <p:strVal val="#ppt_w"/>
                                          </p:val>
                                        </p:tav>
                                      </p:tavLst>
                                    </p:anim>
                                    <p:anim calcmode="lin" valueType="num">
                                      <p:cBhvr>
                                        <p:cTn id="64" dur="500" fill="hold"/>
                                        <p:tgtEl>
                                          <p:spTgt spid="41"/>
                                        </p:tgtEl>
                                        <p:attrNameLst>
                                          <p:attrName>ppt_h</p:attrName>
                                        </p:attrNameLst>
                                      </p:cBhvr>
                                      <p:tavLst>
                                        <p:tav tm="0">
                                          <p:val>
                                            <p:fltVal val="0"/>
                                          </p:val>
                                        </p:tav>
                                        <p:tav tm="100000">
                                          <p:val>
                                            <p:strVal val="#ppt_h"/>
                                          </p:val>
                                        </p:tav>
                                      </p:tavLst>
                                    </p:anim>
                                    <p:animEffect transition="in" filter="fade">
                                      <p:cBhvr>
                                        <p:cTn id="65" dur="500"/>
                                        <p:tgtEl>
                                          <p:spTgt spid="41"/>
                                        </p:tgtEl>
                                      </p:cBhvr>
                                    </p:animEffect>
                                  </p:childTnLst>
                                </p:cTn>
                              </p:par>
                            </p:childTnLst>
                          </p:cTn>
                        </p:par>
                        <p:par>
                          <p:cTn id="66" fill="hold">
                            <p:stCondLst>
                              <p:cond delay="1250"/>
                            </p:stCondLst>
                            <p:childTnLst>
                              <p:par>
                                <p:cTn id="67" presetID="22" presetClass="entr" presetSubtype="8" fill="hold" grpId="0"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left)">
                                      <p:cBhvr>
                                        <p:cTn id="69" dur="1000"/>
                                        <p:tgtEl>
                                          <p:spTgt spid="46"/>
                                        </p:tgtEl>
                                      </p:cBhvr>
                                    </p:animEffect>
                                  </p:childTnLst>
                                </p:cTn>
                              </p:par>
                            </p:childTnLst>
                          </p:cTn>
                        </p:par>
                      </p:childTnLst>
                    </p:cTn>
                  </p:par>
                  <p:par>
                    <p:cTn id="70" fill="hold">
                      <p:stCondLst>
                        <p:cond delay="indefinite"/>
                      </p:stCondLst>
                      <p:childTnLst>
                        <p:par>
                          <p:cTn id="71" fill="hold">
                            <p:stCondLst>
                              <p:cond delay="0"/>
                            </p:stCondLst>
                            <p:childTnLst>
                              <p:par>
                                <p:cTn id="72" presetID="8" presetClass="emph" presetSubtype="0" fill="hold" nodeType="clickEffect">
                                  <p:stCondLst>
                                    <p:cond delay="0"/>
                                  </p:stCondLst>
                                  <p:childTnLst>
                                    <p:animRot by="1800000">
                                      <p:cBhvr>
                                        <p:cTn id="73" dur="750" fill="hold"/>
                                        <p:tgtEl>
                                          <p:spTgt spid="33"/>
                                        </p:tgtEl>
                                        <p:attrNameLst>
                                          <p:attrName>r</p:attrName>
                                        </p:attrNameLst>
                                      </p:cBhvr>
                                    </p:animRot>
                                  </p:childTnLst>
                                </p:cTn>
                              </p:par>
                            </p:childTnLst>
                          </p:cTn>
                        </p:par>
                        <p:par>
                          <p:cTn id="74" fill="hold">
                            <p:stCondLst>
                              <p:cond delay="750"/>
                            </p:stCondLst>
                            <p:childTnLst>
                              <p:par>
                                <p:cTn id="75" presetID="53" presetClass="entr" presetSubtype="16"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p:cTn id="77" dur="500" fill="hold"/>
                                        <p:tgtEl>
                                          <p:spTgt spid="42"/>
                                        </p:tgtEl>
                                        <p:attrNameLst>
                                          <p:attrName>ppt_w</p:attrName>
                                        </p:attrNameLst>
                                      </p:cBhvr>
                                      <p:tavLst>
                                        <p:tav tm="0">
                                          <p:val>
                                            <p:fltVal val="0"/>
                                          </p:val>
                                        </p:tav>
                                        <p:tav tm="100000">
                                          <p:val>
                                            <p:strVal val="#ppt_w"/>
                                          </p:val>
                                        </p:tav>
                                      </p:tavLst>
                                    </p:anim>
                                    <p:anim calcmode="lin" valueType="num">
                                      <p:cBhvr>
                                        <p:cTn id="78" dur="500" fill="hold"/>
                                        <p:tgtEl>
                                          <p:spTgt spid="42"/>
                                        </p:tgtEl>
                                        <p:attrNameLst>
                                          <p:attrName>ppt_h</p:attrName>
                                        </p:attrNameLst>
                                      </p:cBhvr>
                                      <p:tavLst>
                                        <p:tav tm="0">
                                          <p:val>
                                            <p:fltVal val="0"/>
                                          </p:val>
                                        </p:tav>
                                        <p:tav tm="100000">
                                          <p:val>
                                            <p:strVal val="#ppt_h"/>
                                          </p:val>
                                        </p:tav>
                                      </p:tavLst>
                                    </p:anim>
                                    <p:animEffect transition="in" filter="fade">
                                      <p:cBhvr>
                                        <p:cTn id="79" dur="500"/>
                                        <p:tgtEl>
                                          <p:spTgt spid="42"/>
                                        </p:tgtEl>
                                      </p:cBhvr>
                                    </p:animEffect>
                                  </p:childTnLst>
                                </p:cTn>
                              </p:par>
                            </p:childTnLst>
                          </p:cTn>
                        </p:par>
                        <p:par>
                          <p:cTn id="80" fill="hold">
                            <p:stCondLst>
                              <p:cond delay="1250"/>
                            </p:stCondLst>
                            <p:childTnLst>
                              <p:par>
                                <p:cTn id="81" presetID="22" presetClass="entr" presetSubtype="8" fill="hold" grpId="0" nodeType="after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wipe(left)">
                                      <p:cBhvr>
                                        <p:cTn id="83"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1704" y="192654"/>
            <a:ext cx="5317960" cy="500042"/>
          </a:xfrm>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920185477"/>
              </p:ext>
            </p:extLst>
          </p:nvPr>
        </p:nvGraphicFramePr>
        <p:xfrm>
          <a:off x="1127448" y="1124744"/>
          <a:ext cx="9937104" cy="2590800"/>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244183">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mn-lt"/>
                          <a:ea typeface="+mn-ea"/>
                          <a:cs typeface="+mn-cs"/>
                        </a:rPr>
                        <a:t>&lt;sentence formation&gt; </a:t>
                      </a:r>
                      <a:r>
                        <a:rPr lang="en-IN" sz="900" b="0" i="0" u="none" strike="noStrike" kern="1200" baseline="0" dirty="0">
                          <a:solidFill>
                            <a:schemeClr val="tx1"/>
                          </a:solidFill>
                          <a:latin typeface="+mn-lt"/>
                          <a:ea typeface="+mn-ea"/>
                          <a:cs typeface="+mn-cs"/>
                          <a:hlinkClick r:id="rId3"/>
                        </a:rPr>
                        <a:t>https://pixabay.com/photos/writer-writing-paper-letter-author-605764/</a:t>
                      </a:r>
                      <a:endParaRPr lang="en-IN" sz="9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b="0" dirty="0"/>
                    </a:p>
                  </a:txBody>
                  <a:tcPr/>
                </a:tc>
                <a:extLst>
                  <a:ext uri="{0D108BD9-81ED-4DB2-BD59-A6C34878D82A}">
                    <a16:rowId xmlns:a16="http://schemas.microsoft.com/office/drawing/2014/main" val="10001"/>
                  </a:ext>
                </a:extLst>
              </a:tr>
              <a:tr h="223673">
                <a:tc>
                  <a:txBody>
                    <a:bodyPr/>
                    <a:lstStyle/>
                    <a:p>
                      <a:r>
                        <a:rPr lang="en-IN" sz="900" dirty="0"/>
                        <a:t>3,4</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&lt;big house&gt; </a:t>
                      </a:r>
                      <a:r>
                        <a:rPr lang="en-IN" sz="900" dirty="0">
                          <a:hlinkClick r:id="rId4"/>
                        </a:rPr>
                        <a:t>https://pixabay.com/vectors/house-home-2-story-yellow-big-304341/</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dirty="0"/>
                    </a:p>
                  </a:txBody>
                  <a:tcPr/>
                </a:tc>
                <a:extLst>
                  <a:ext uri="{0D108BD9-81ED-4DB2-BD59-A6C34878D82A}">
                    <a16:rowId xmlns:a16="http://schemas.microsoft.com/office/drawing/2014/main" val="10002"/>
                  </a:ext>
                </a:extLst>
              </a:tr>
              <a:tr h="211097">
                <a:tc>
                  <a:txBody>
                    <a:bodyPr/>
                    <a:lstStyle/>
                    <a:p>
                      <a:r>
                        <a:rPr lang="en-IN" sz="900" dirty="0"/>
                        <a:t>3</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&lt;thinking&gt; </a:t>
                      </a:r>
                      <a:r>
                        <a:rPr lang="en-IN" sz="900" dirty="0">
                          <a:hlinkClick r:id="rId5"/>
                        </a:rPr>
                        <a:t>https://pixabay.com/vectors/deep-thought-mind-question-1296377/</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dirty="0"/>
                    </a:p>
                  </a:txBody>
                  <a:tcPr/>
                </a:tc>
                <a:extLst>
                  <a:ext uri="{0D108BD9-81ED-4DB2-BD59-A6C34878D82A}">
                    <a16:rowId xmlns:a16="http://schemas.microsoft.com/office/drawing/2014/main" val="10003"/>
                  </a:ext>
                </a:extLst>
              </a:tr>
              <a:tr h="270529">
                <a:tc>
                  <a:txBody>
                    <a:bodyPr/>
                    <a:lstStyle/>
                    <a:p>
                      <a:r>
                        <a:rPr lang="en-IN" sz="900" dirty="0"/>
                        <a:t>4</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&lt;bread and butter&gt; </a:t>
                      </a:r>
                      <a:r>
                        <a:rPr lang="en-IN" sz="900" dirty="0">
                          <a:hlinkClick r:id="rId6"/>
                        </a:rPr>
                        <a:t>https://pixabay.com/photos/breakfast-bread-butter-1242529/</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dirty="0"/>
                    </a:p>
                  </a:txBody>
                  <a:tcPr/>
                </a:tc>
                <a:extLst>
                  <a:ext uri="{0D108BD9-81ED-4DB2-BD59-A6C34878D82A}">
                    <a16:rowId xmlns:a16="http://schemas.microsoft.com/office/drawing/2014/main" val="10004"/>
                  </a:ext>
                </a:extLst>
              </a:tr>
              <a:tr h="270529">
                <a:tc>
                  <a:txBody>
                    <a:bodyPr/>
                    <a:lstStyle/>
                    <a:p>
                      <a:r>
                        <a:rPr lang="en-IN" sz="900" dirty="0"/>
                        <a:t>4</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&lt;wrong&gt; </a:t>
                      </a:r>
                      <a:r>
                        <a:rPr lang="en-IN" sz="900" dirty="0">
                          <a:hlinkClick r:id="rId7"/>
                        </a:rPr>
                        <a:t>https://pixabay.com/fr/vectors/incorrect-effacer-supprimer-annuler-294245/</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dirty="0"/>
                    </a:p>
                  </a:txBody>
                  <a:tcPr/>
                </a:tc>
                <a:extLst>
                  <a:ext uri="{0D108BD9-81ED-4DB2-BD59-A6C34878D82A}">
                    <a16:rowId xmlns:a16="http://schemas.microsoft.com/office/drawing/2014/main" val="2459598773"/>
                  </a:ext>
                </a:extLst>
              </a:tr>
              <a:tr h="270529">
                <a:tc>
                  <a:txBody>
                    <a:bodyPr/>
                    <a:lstStyle/>
                    <a:p>
                      <a:r>
                        <a:rPr lang="en-IN" sz="900" dirty="0"/>
                        <a:t>4</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&lt;correct&gt; </a:t>
                      </a:r>
                      <a:r>
                        <a:rPr lang="en-IN" sz="900" dirty="0">
                          <a:hlinkClick r:id="rId8"/>
                        </a:rPr>
                        <a:t>https://pixabay.com/fr/vectors/ch%c3%a8que-correct-vert-marque-cocher-157822/</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dirty="0"/>
                    </a:p>
                  </a:txBody>
                  <a:tcPr/>
                </a:tc>
                <a:extLst>
                  <a:ext uri="{0D108BD9-81ED-4DB2-BD59-A6C34878D82A}">
                    <a16:rowId xmlns:a16="http://schemas.microsoft.com/office/drawing/2014/main" val="1018608872"/>
                  </a:ext>
                </a:extLst>
              </a:tr>
            </a:tbl>
          </a:graphicData>
        </a:graphic>
      </p:graphicFrame>
      <p:pic>
        <p:nvPicPr>
          <p:cNvPr id="5" name="Picture 4" descr="Text, letter&#10;&#10;Description automatically generated">
            <a:extLst>
              <a:ext uri="{FF2B5EF4-FFF2-40B4-BE49-F238E27FC236}">
                <a16:creationId xmlns:a16="http://schemas.microsoft.com/office/drawing/2014/main" id="{0757A43B-D620-4A4E-A41D-7CE688C0A13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65846" y="1567745"/>
            <a:ext cx="461734" cy="280649"/>
          </a:xfrm>
          <a:prstGeom prst="rect">
            <a:avLst/>
          </a:prstGeom>
        </p:spPr>
      </p:pic>
      <p:pic>
        <p:nvPicPr>
          <p:cNvPr id="7" name="Picture 6" descr="Diagram&#10;&#10;Description automatically generated">
            <a:extLst>
              <a:ext uri="{FF2B5EF4-FFF2-40B4-BE49-F238E27FC236}">
                <a16:creationId xmlns:a16="http://schemas.microsoft.com/office/drawing/2014/main" id="{1EE2CBBA-9C08-9149-8ECB-C23B5E73F7B3}"/>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7265" y="1943808"/>
            <a:ext cx="519116" cy="280649"/>
          </a:xfrm>
          <a:prstGeom prst="rect">
            <a:avLst/>
          </a:prstGeom>
        </p:spPr>
      </p:pic>
      <p:pic>
        <p:nvPicPr>
          <p:cNvPr id="9" name="Picture 8" descr="A picture containing silhouette&#10;&#10;Description automatically generated">
            <a:extLst>
              <a:ext uri="{FF2B5EF4-FFF2-40B4-BE49-F238E27FC236}">
                <a16:creationId xmlns:a16="http://schemas.microsoft.com/office/drawing/2014/main" id="{5E7B0673-2FFF-AC4E-A794-590B5155050E}"/>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82886" y="2291617"/>
            <a:ext cx="373544" cy="292412"/>
          </a:xfrm>
          <a:prstGeom prst="rect">
            <a:avLst/>
          </a:prstGeom>
        </p:spPr>
      </p:pic>
      <p:pic>
        <p:nvPicPr>
          <p:cNvPr id="11" name="Picture 10" descr="A picture containing food, piece, slice, bread&#10;&#10;Description automatically generated">
            <a:extLst>
              <a:ext uri="{FF2B5EF4-FFF2-40B4-BE49-F238E27FC236}">
                <a16:creationId xmlns:a16="http://schemas.microsoft.com/office/drawing/2014/main" id="{5398E566-9DCC-ED47-A135-B1661133C4B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412880" y="2657139"/>
            <a:ext cx="514693" cy="286299"/>
          </a:xfrm>
          <a:prstGeom prst="rect">
            <a:avLst/>
          </a:prstGeom>
        </p:spPr>
      </p:pic>
      <p:pic>
        <p:nvPicPr>
          <p:cNvPr id="10" name="Picture 4" descr="Incorrect, Effacer, Supprimer, Annuler, Rouge, Signer">
            <a:extLst>
              <a:ext uri="{FF2B5EF4-FFF2-40B4-BE49-F238E27FC236}">
                <a16:creationId xmlns:a16="http://schemas.microsoft.com/office/drawing/2014/main" id="{23F97094-67FE-4EBB-B5BF-D94C668A326D}"/>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526263" y="3043993"/>
            <a:ext cx="302740" cy="26844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Chèque, Correct, Vert, Marque, Cocher">
            <a:extLst>
              <a:ext uri="{FF2B5EF4-FFF2-40B4-BE49-F238E27FC236}">
                <a16:creationId xmlns:a16="http://schemas.microsoft.com/office/drawing/2014/main" id="{E5894F9B-ACE4-47A8-B587-D01D21C992E5}"/>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563471" y="3399384"/>
            <a:ext cx="234512" cy="2684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825</Words>
  <Application>Microsoft Office PowerPoint</Application>
  <PresentationFormat>Widescreen</PresentationFormat>
  <Paragraphs>108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DD</vt:lpstr>
      <vt:lpstr>Sentence Formation</vt:lpstr>
      <vt:lpstr>What is a Sentence?</vt:lpstr>
      <vt:lpstr>Sentence Formation Examples</vt:lpstr>
      <vt:lpstr>Sentence Formation</vt:lpstr>
      <vt:lpstr>Ending Sentences</vt:lpstr>
      <vt:lpstr>Points to Remember</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95</cp:revision>
  <dcterms:created xsi:type="dcterms:W3CDTF">2020-08-28T09:38:22Z</dcterms:created>
  <dcterms:modified xsi:type="dcterms:W3CDTF">2022-01-05T15:05:55Z</dcterms:modified>
</cp:coreProperties>
</file>