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9" r:id="rId3"/>
    <p:sldId id="261" r:id="rId4"/>
    <p:sldId id="262" r:id="rId5"/>
    <p:sldId id="260"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17" autoAdjust="0"/>
  </p:normalViewPr>
  <p:slideViewPr>
    <p:cSldViewPr>
      <p:cViewPr>
        <p:scale>
          <a:sx n="132" d="100"/>
          <a:sy n="132" d="100"/>
        </p:scale>
        <p:origin x="400" y="-138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E87EEE-33CA-4F89-87C8-0601196FB639}" type="datetimeFigureOut">
              <a:rPr lang="en-US" smtClean="0"/>
              <a:pPr/>
              <a:t>11/27/2021</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E39D27-0626-4BC0-A8BA-864E2E770FDA}"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a:t>
            </a:r>
          </a:p>
          <a:p>
            <a:pPr marL="171450" lvl="0" indent="-171450" algn="l" rtl="0">
              <a:spcBef>
                <a:spcPts val="0"/>
              </a:spcBef>
              <a:spcAft>
                <a:spcPts val="0"/>
              </a:spcAft>
              <a:buClr>
                <a:schemeClr val="dk1"/>
              </a:buClr>
              <a:buSzPts val="1200"/>
              <a:buFont typeface="Arial"/>
              <a:buChar char="•"/>
            </a:pPr>
            <a:r>
              <a:rPr lang="en-US" sz="1200" u="none" strike="noStrike" dirty="0">
                <a:solidFill>
                  <a:schemeClr val="dk1"/>
                </a:solidFill>
                <a:latin typeface="Calibri"/>
                <a:ea typeface="Calibri"/>
                <a:cs typeface="Calibri"/>
                <a:sym typeface="Calibri"/>
              </a:rPr>
              <a:t>Explain the four genders before commencing the game of cards.</a:t>
            </a:r>
            <a:endParaRPr lang="en-US" dirty="0"/>
          </a:p>
          <a:p>
            <a:pPr marL="171450" lvl="0" indent="-171450" algn="l" rtl="0">
              <a:spcBef>
                <a:spcPts val="0"/>
              </a:spcBef>
              <a:spcAft>
                <a:spcPts val="0"/>
              </a:spcAft>
              <a:buClr>
                <a:schemeClr val="dk1"/>
              </a:buClr>
              <a:buSzPts val="1200"/>
              <a:buFont typeface="Arial"/>
              <a:buChar char="•"/>
            </a:pPr>
            <a:r>
              <a:rPr lang="en-US" sz="1200" u="none" strike="noStrike" dirty="0">
                <a:solidFill>
                  <a:schemeClr val="dk1"/>
                </a:solidFill>
                <a:latin typeface="Calibri"/>
                <a:ea typeface="Calibri"/>
                <a:cs typeface="Calibri"/>
                <a:sym typeface="Calibri"/>
              </a:rPr>
              <a:t>Explain the procedure of the game to the class before commencing the activity.</a:t>
            </a:r>
            <a:endParaRPr lang="en-US" dirty="0"/>
          </a:p>
          <a:p>
            <a:pPr marL="171450" lvl="0" indent="-171450" algn="l" rtl="0">
              <a:spcBef>
                <a:spcPts val="0"/>
              </a:spcBef>
              <a:spcAft>
                <a:spcPts val="0"/>
              </a:spcAft>
              <a:buClr>
                <a:schemeClr val="dk1"/>
              </a:buClr>
              <a:buSzPts val="1200"/>
              <a:buFont typeface="Arial"/>
              <a:buChar char="•"/>
            </a:pPr>
            <a:r>
              <a:rPr lang="en-US" sz="1200" u="none" strike="noStrike" dirty="0">
                <a:solidFill>
                  <a:schemeClr val="dk1"/>
                </a:solidFill>
                <a:latin typeface="Calibri"/>
                <a:ea typeface="Calibri"/>
                <a:cs typeface="Calibri"/>
                <a:sym typeface="Calibri"/>
              </a:rPr>
              <a:t>Encourage all students to participate.</a:t>
            </a:r>
            <a:r>
              <a:rPr lang="en-US" sz="1200" b="0" i="0" dirty="0">
                <a:solidFill>
                  <a:schemeClr val="dk1"/>
                </a:solidFill>
                <a:latin typeface="Calibri"/>
                <a:ea typeface="Calibri"/>
                <a:cs typeface="Calibri"/>
                <a:sym typeface="Calibri"/>
              </a:rPr>
              <a:t>&gt;</a:t>
            </a:r>
            <a:endParaRPr lang="en-US"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1" dirty="0">
                <a:solidFill>
                  <a:schemeClr val="dk1"/>
                </a:solidFill>
                <a:latin typeface="Calibri"/>
                <a:ea typeface="Calibri"/>
                <a:cs typeface="Calibri"/>
                <a:sym typeface="Calibri"/>
              </a:rPr>
              <a:t>&lt;Gender&gt; - &lt;https://pixabay.com/vectors/equal-equality-equilibrium-gender-5366151/&gt;</a:t>
            </a:r>
            <a:endParaRPr lang="en-IN" dirty="0"/>
          </a:p>
          <a:p>
            <a:endParaRPr lang="en-IN" dirty="0"/>
          </a:p>
        </p:txBody>
      </p:sp>
      <p:sp>
        <p:nvSpPr>
          <p:cNvPr id="4" name="Slide Number Placeholder 3"/>
          <p:cNvSpPr>
            <a:spLocks noGrp="1"/>
          </p:cNvSpPr>
          <p:nvPr>
            <p:ph type="sldNum" sz="quarter" idx="10"/>
          </p:nvPr>
        </p:nvSpPr>
        <p:spPr/>
        <p:txBody>
          <a:bodyPr/>
          <a:lstStyle/>
          <a:p>
            <a:fld id="{11E39D27-0626-4BC0-A8BA-864E2E770FDA}"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&lt;girl&gt; &lt;</a:t>
            </a:r>
            <a:r>
              <a:rPr lang="en-US" sz="1200" b="0" i="0" dirty="0">
                <a:solidFill>
                  <a:schemeClr val="dk1"/>
                </a:solidFill>
                <a:latin typeface="Calibri"/>
                <a:cs typeface="Calibri"/>
                <a:sym typeface="Calibri"/>
              </a:rPr>
              <a:t>https://www.flickr.com/photos/67769030@N07/6254346545&gt;  By Arian </a:t>
            </a:r>
            <a:r>
              <a:rPr lang="en-US" sz="1200" b="0" i="0" dirty="0" err="1">
                <a:solidFill>
                  <a:schemeClr val="dk1"/>
                </a:solidFill>
                <a:latin typeface="Calibri"/>
                <a:cs typeface="Calibri"/>
                <a:sym typeface="Calibri"/>
              </a:rPr>
              <a:t>Zwegers</a:t>
            </a:r>
            <a:endParaRPr lang="en-US" dirty="0"/>
          </a:p>
          <a:p>
            <a:pPr marL="0" lvl="0" indent="0" algn="l" rtl="0">
              <a:spcBef>
                <a:spcPts val="0"/>
              </a:spcBef>
              <a:spcAft>
                <a:spcPts val="0"/>
              </a:spcAft>
              <a:buNone/>
            </a:pPr>
            <a:r>
              <a:rPr lang="en-US" dirty="0"/>
              <a:t>&lt;apple&gt; &lt;https://pixabay.com/vectors/apple-red-fruit-fresh-ripe-juicy-25236/&gt;</a:t>
            </a:r>
          </a:p>
          <a:p>
            <a:pPr marL="0" lvl="0" indent="0" algn="l" rtl="0">
              <a:spcBef>
                <a:spcPts val="0"/>
              </a:spcBef>
              <a:spcAft>
                <a:spcPts val="0"/>
              </a:spcAft>
              <a:buNone/>
            </a:pPr>
            <a:r>
              <a:rPr lang="en-US" dirty="0"/>
              <a:t>&lt;</a:t>
            </a:r>
            <a:r>
              <a:rPr lang="en-US" dirty="0" err="1"/>
              <a:t>oldman</a:t>
            </a:r>
            <a:r>
              <a:rPr lang="en-US" dirty="0"/>
              <a:t>&gt; &lt;https://www.flickr.com/photos/47850033@N08/36119610724&gt; By Nithi Anand</a:t>
            </a:r>
          </a:p>
          <a:p>
            <a:pPr marL="0" lvl="0" indent="0" algn="l" rtl="0">
              <a:spcBef>
                <a:spcPts val="0"/>
              </a:spcBef>
              <a:spcAft>
                <a:spcPts val="0"/>
              </a:spcAft>
              <a:buNone/>
            </a:pPr>
            <a:r>
              <a:rPr lang="en-US" dirty="0"/>
              <a:t>&lt;baby&gt; &lt;https://pixabay.com/vectors/toddler-crawling-baby-purple-kid-303750/&gt;</a:t>
            </a:r>
          </a:p>
          <a:p>
            <a:endParaRPr lang="en-IN" dirty="0"/>
          </a:p>
        </p:txBody>
      </p:sp>
      <p:sp>
        <p:nvSpPr>
          <p:cNvPr id="4" name="Slide Number Placeholder 3"/>
          <p:cNvSpPr>
            <a:spLocks noGrp="1"/>
          </p:cNvSpPr>
          <p:nvPr>
            <p:ph type="sldNum" sz="quarter" idx="10"/>
          </p:nvPr>
        </p:nvSpPr>
        <p:spPr/>
        <p:txBody>
          <a:bodyPr/>
          <a:lstStyle/>
          <a:p>
            <a:fld id="{11E39D27-0626-4BC0-A8BA-864E2E770FDA}"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lvl="0" indent="0" algn="l" rtl="0">
              <a:spcBef>
                <a:spcPts val="0"/>
              </a:spcBef>
              <a:spcAft>
                <a:spcPts val="0"/>
              </a:spcAft>
              <a:buNone/>
            </a:pPr>
            <a:r>
              <a:rPr lang="en-US" dirty="0"/>
              <a:t>&lt;peacock&gt; &lt;https://pixabay.com/vectors/peacock-bird-animal-decorative-4955655/&gt;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&lt;lady&gt; &lt;</a:t>
            </a:r>
            <a:r>
              <a:rPr lang="en-US" sz="1200" b="0" i="0" dirty="0">
                <a:solidFill>
                  <a:schemeClr val="dk1"/>
                </a:solidFill>
                <a:latin typeface="Calibri"/>
                <a:cs typeface="Calibri"/>
                <a:sym typeface="Calibri"/>
              </a:rPr>
              <a:t>https://pixabay.com/photos/women-indian-female-mother-woman-4419738/</a:t>
            </a:r>
            <a:r>
              <a:rPr lang="en-US" dirty="0"/>
              <a:t>&gt;</a:t>
            </a:r>
          </a:p>
          <a:p>
            <a:pPr marL="0" lvl="0" indent="0" algn="l" rtl="0">
              <a:spcBef>
                <a:spcPts val="0"/>
              </a:spcBef>
              <a:spcAft>
                <a:spcPts val="0"/>
              </a:spcAft>
              <a:buNone/>
            </a:pPr>
            <a:r>
              <a:rPr lang="en-US" dirty="0"/>
              <a:t>&lt;rooster&gt; &lt;https://pixabay.com/illustrations/rooster-vintage-drawing-chicken-948405/&gt;</a:t>
            </a:r>
          </a:p>
          <a:p>
            <a:pPr marL="0" lvl="0" indent="0" algn="l" rtl="0">
              <a:spcBef>
                <a:spcPts val="0"/>
              </a:spcBef>
              <a:spcAft>
                <a:spcPts val="0"/>
              </a:spcAft>
              <a:buNone/>
            </a:pPr>
            <a:r>
              <a:rPr lang="en-US" dirty="0"/>
              <a:t>&lt;table&gt; &lt;https://pixabay.com/vectors/table-furniture-wooden-1300555/&gt;</a:t>
            </a:r>
          </a:p>
          <a:p>
            <a:endParaRPr lang="en-IN" dirty="0"/>
          </a:p>
        </p:txBody>
      </p:sp>
      <p:sp>
        <p:nvSpPr>
          <p:cNvPr id="4" name="Slide Number Placeholder 3"/>
          <p:cNvSpPr>
            <a:spLocks noGrp="1"/>
          </p:cNvSpPr>
          <p:nvPr>
            <p:ph type="sldNum" sz="quarter" idx="10"/>
          </p:nvPr>
        </p:nvSpPr>
        <p:spPr/>
        <p:txBody>
          <a:bodyPr/>
          <a:lstStyle/>
          <a:p>
            <a:fld id="{11E39D27-0626-4BC0-A8BA-864E2E770FDA}" type="slidenum">
              <a:rPr lang="en-IN" smtClean="0"/>
              <a:pPr/>
              <a:t>3</a:t>
            </a:fld>
            <a:endParaRPr lang="en-IN"/>
          </a:p>
        </p:txBody>
      </p:sp>
    </p:spTree>
    <p:extLst>
      <p:ext uri="{BB962C8B-B14F-4D97-AF65-F5344CB8AC3E}">
        <p14:creationId xmlns:p14="http://schemas.microsoft.com/office/powerpoint/2010/main" val="3411511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lvl="0" indent="0" algn="l" rtl="0">
              <a:spcBef>
                <a:spcPts val="0"/>
              </a:spcBef>
              <a:spcAft>
                <a:spcPts val="0"/>
              </a:spcAft>
              <a:buNone/>
            </a:pPr>
            <a:r>
              <a:rPr lang="en-IN" dirty="0"/>
              <a:t>&lt;lion&gt; &lt;https://pixabay.com/vectors/lion-animal-brown-yellow-mammal-46893/&gt;</a:t>
            </a:r>
          </a:p>
          <a:p>
            <a:pPr marL="0" lvl="0" indent="0" algn="l" rtl="0">
              <a:spcBef>
                <a:spcPts val="0"/>
              </a:spcBef>
              <a:spcAft>
                <a:spcPts val="0"/>
              </a:spcAft>
              <a:buNone/>
            </a:pPr>
            <a:r>
              <a:rPr lang="en-IN" dirty="0"/>
              <a:t>&lt;book&gt; &lt;https://pixabay.com/illustrations/book-reading-read-coffee-knowledge-4155805/&gt;</a:t>
            </a:r>
          </a:p>
          <a:p>
            <a:pPr marL="0" lvl="0" indent="0" algn="l" rtl="0">
              <a:spcBef>
                <a:spcPts val="0"/>
              </a:spcBef>
              <a:spcAft>
                <a:spcPts val="0"/>
              </a:spcAft>
              <a:buNone/>
            </a:pPr>
            <a:r>
              <a:rPr lang="en-IN" dirty="0"/>
              <a:t>&lt;king&gt; &lt;https://pixabay.com/vectors/india-indian-leaders-1295113/&gt;</a:t>
            </a:r>
          </a:p>
          <a:p>
            <a:pPr marL="0" lvl="0" indent="0" algn="l" rtl="0">
              <a:spcBef>
                <a:spcPts val="0"/>
              </a:spcBef>
              <a:spcAft>
                <a:spcPts val="0"/>
              </a:spcAft>
              <a:buNone/>
            </a:pPr>
            <a:r>
              <a:rPr lang="en-IN" dirty="0"/>
              <a:t>&lt;astronaut&gt; &lt;https://pixabay.com/vectors/table-furniture-wooden-1300555/&gt;</a:t>
            </a:r>
          </a:p>
          <a:p>
            <a:endParaRPr lang="en-IN" dirty="0"/>
          </a:p>
        </p:txBody>
      </p:sp>
      <p:sp>
        <p:nvSpPr>
          <p:cNvPr id="4" name="Slide Number Placeholder 3"/>
          <p:cNvSpPr>
            <a:spLocks noGrp="1"/>
          </p:cNvSpPr>
          <p:nvPr>
            <p:ph type="sldNum" sz="quarter" idx="10"/>
          </p:nvPr>
        </p:nvSpPr>
        <p:spPr/>
        <p:txBody>
          <a:bodyPr/>
          <a:lstStyle/>
          <a:p>
            <a:fld id="{11E39D27-0626-4BC0-A8BA-864E2E770FDA}" type="slidenum">
              <a:rPr lang="en-IN" smtClean="0"/>
              <a:pPr/>
              <a:t>4</a:t>
            </a:fld>
            <a:endParaRPr lang="en-IN"/>
          </a:p>
        </p:txBody>
      </p:sp>
    </p:spTree>
    <p:extLst>
      <p:ext uri="{BB962C8B-B14F-4D97-AF65-F5344CB8AC3E}">
        <p14:creationId xmlns:p14="http://schemas.microsoft.com/office/powerpoint/2010/main" val="290476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lvl="0" indent="0" algn="l" rtl="0">
              <a:spcBef>
                <a:spcPts val="0"/>
              </a:spcBef>
              <a:spcAft>
                <a:spcPts val="0"/>
              </a:spcAft>
              <a:buNone/>
            </a:pPr>
            <a:r>
              <a:rPr lang="en-IN" dirty="0"/>
              <a:t>&lt;hen&gt; &lt;https://pixabay.com/vectors/chicken-hen-poultry-bird-farm-5412952/&gt;</a:t>
            </a:r>
          </a:p>
          <a:p>
            <a:pPr marL="0" lvl="0" indent="0" algn="l" rtl="0">
              <a:spcBef>
                <a:spcPts val="0"/>
              </a:spcBef>
              <a:spcAft>
                <a:spcPts val="0"/>
              </a:spcAft>
              <a:buNone/>
            </a:pPr>
            <a:r>
              <a:rPr lang="en-IN" dirty="0"/>
              <a:t>&lt;hospital&gt; &lt;https://pixabay.com/illustrations/hospital-building-medical-clinic-5025895/&gt;</a:t>
            </a:r>
          </a:p>
          <a:p>
            <a:pPr marL="0" lvl="0" indent="0" algn="l" rtl="0">
              <a:spcBef>
                <a:spcPts val="0"/>
              </a:spcBef>
              <a:spcAft>
                <a:spcPts val="0"/>
              </a:spcAft>
              <a:buNone/>
            </a:pPr>
            <a:r>
              <a:rPr lang="en-IN" dirty="0"/>
              <a:t>&lt;ball&gt; &lt;https://pixabay.com/vectors/football-ball-sport-soccer-round-157930/&gt;</a:t>
            </a:r>
          </a:p>
          <a:p>
            <a:pPr marL="0" lvl="0" indent="0" algn="l" rtl="0">
              <a:spcBef>
                <a:spcPts val="0"/>
              </a:spcBef>
              <a:spcAft>
                <a:spcPts val="0"/>
              </a:spcAft>
              <a:buNone/>
            </a:pPr>
            <a:r>
              <a:rPr lang="en-IN" dirty="0"/>
              <a:t>&lt;bull&gt; &lt;https://pixabay.com/vectors/bull-walking-horns-farm-animal-47793/&gt;</a:t>
            </a:r>
          </a:p>
          <a:p>
            <a:endParaRPr lang="en-IN" dirty="0"/>
          </a:p>
        </p:txBody>
      </p:sp>
      <p:sp>
        <p:nvSpPr>
          <p:cNvPr id="4" name="Slide Number Placeholder 3"/>
          <p:cNvSpPr>
            <a:spLocks noGrp="1"/>
          </p:cNvSpPr>
          <p:nvPr>
            <p:ph type="sldNum" sz="quarter" idx="10"/>
          </p:nvPr>
        </p:nvSpPr>
        <p:spPr/>
        <p:txBody>
          <a:bodyPr/>
          <a:lstStyle/>
          <a:p>
            <a:fld id="{11E39D27-0626-4BC0-A8BA-864E2E770FDA}" type="slidenum">
              <a:rPr lang="en-IN" smtClean="0"/>
              <a:pPr/>
              <a:t>5</a:t>
            </a:fld>
            <a:endParaRPr lang="en-IN"/>
          </a:p>
        </p:txBody>
      </p:sp>
    </p:spTree>
    <p:extLst>
      <p:ext uri="{BB962C8B-B14F-4D97-AF65-F5344CB8AC3E}">
        <p14:creationId xmlns:p14="http://schemas.microsoft.com/office/powerpoint/2010/main" val="2788483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a:solidFill>
                  <a:schemeClr val="tx1"/>
                </a:solidFill>
                <a:latin typeface="+mn-lt"/>
                <a:ea typeface="+mn-ea"/>
                <a:cs typeface="+mn-cs"/>
              </a:rPr>
              <a:t>Source of Multimedia used in this slide - </a:t>
            </a:r>
            <a:r>
              <a:rPr lang="en-IN" sz="1200" b="0" i="0" u="none" strike="noStrike" kern="1200">
                <a:solidFill>
                  <a:schemeClr val="tx1"/>
                </a:solidFill>
                <a:latin typeface="+mn-lt"/>
                <a:ea typeface="+mn-ea"/>
                <a:cs typeface="+mn-cs"/>
              </a:rPr>
              <a:t> &lt;Please</a:t>
            </a:r>
            <a:r>
              <a:rPr lang="en-IN" sz="1200" b="0" i="0" u="none" strike="noStrike" kern="1200" baseline="0">
                <a:solidFill>
                  <a:schemeClr val="tx1"/>
                </a:solidFill>
                <a:latin typeface="+mn-lt"/>
                <a:ea typeface="+mn-ea"/>
                <a:cs typeface="+mn-cs"/>
              </a:rPr>
              <a:t> provide source URL where we find the image and the license agreement&gt; </a:t>
            </a:r>
            <a:endParaRPr lang="en-IN" b="0"/>
          </a:p>
          <a:p>
            <a:endParaRPr lang="en-IN" dirty="0"/>
          </a:p>
        </p:txBody>
      </p:sp>
      <p:sp>
        <p:nvSpPr>
          <p:cNvPr id="4" name="Slide Number Placeholder 3"/>
          <p:cNvSpPr>
            <a:spLocks noGrp="1"/>
          </p:cNvSpPr>
          <p:nvPr>
            <p:ph type="sldNum" sz="quarter" idx="10"/>
          </p:nvPr>
        </p:nvSpPr>
        <p:spPr/>
        <p:txBody>
          <a:bodyPr/>
          <a:lstStyle/>
          <a:p>
            <a:fld id="{11E39D27-0626-4BC0-A8BA-864E2E770FDA}" type="slidenum">
              <a:rPr lang="en-IN" smtClean="0"/>
              <a:pPr/>
              <a:t>6</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885575"/>
            <a:ext cx="10363200" cy="1607322"/>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612504"/>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B9524BE4-40BB-40E2-8CA1-2FA380B8B2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57" y="114396"/>
            <a:ext cx="902286" cy="957155"/>
          </a:xfrm>
          <a:prstGeom prst="rect">
            <a:avLst/>
          </a:prstGeom>
        </p:spPr>
      </p:pic>
      <p:pic>
        <p:nvPicPr>
          <p:cNvPr id="19" name="Picture 18" descr="A picture containing text, lamp&#10;&#10;Description automatically generated">
            <a:extLst>
              <a:ext uri="{FF2B5EF4-FFF2-40B4-BE49-F238E27FC236}">
                <a16:creationId xmlns:a16="http://schemas.microsoft.com/office/drawing/2014/main" id="{A10B5661-281E-48D4-9BFC-022F62151F7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64077" y="5837009"/>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66EE8871-2B60-4057-9D9F-A68171EC60D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
        <p:nvSpPr>
          <p:cNvPr id="9" name="TextBox 8">
            <a:extLst>
              <a:ext uri="{FF2B5EF4-FFF2-40B4-BE49-F238E27FC236}">
                <a16:creationId xmlns:a16="http://schemas.microsoft.com/office/drawing/2014/main" id="{EE2DDC61-84C4-4F48-9B0F-E84BF925E18B}"/>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a:t>
            </a:r>
            <a:r>
              <a:rPr lang="en-US"/>
              <a:t>to add </a:t>
            </a:r>
            <a:r>
              <a:rPr lang="en-US" dirty="0"/>
              <a:t>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954779" y="1243798"/>
            <a:ext cx="10282441" cy="444681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lvl="3"/>
            <a:endParaRPr lang="en-IN" dirty="0"/>
          </a:p>
        </p:txBody>
      </p:sp>
      <p:pic>
        <p:nvPicPr>
          <p:cNvPr id="7" name="Picture 6" descr="A picture containing text, lamp&#10;&#10;Description automatically generated">
            <a:extLst>
              <a:ext uri="{FF2B5EF4-FFF2-40B4-BE49-F238E27FC236}">
                <a16:creationId xmlns:a16="http://schemas.microsoft.com/office/drawing/2014/main" id="{E60E7820-D003-4F7B-B35D-5C4FD4A6B6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64077" y="5837009"/>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9B3379AE-C316-4773-A8B1-0C6AE989EED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4352" y="102076"/>
            <a:ext cx="2983296"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lamp&#10;&#10;Description automatically generated">
            <a:extLst>
              <a:ext uri="{FF2B5EF4-FFF2-40B4-BE49-F238E27FC236}">
                <a16:creationId xmlns:a16="http://schemas.microsoft.com/office/drawing/2014/main" id="{7DA4730C-83E2-42B0-AF59-890CBFDAA9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64077" y="5837009"/>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9B886E12-FE39-4369-81FC-4CD15B06C53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3" Type="http://schemas.openxmlformats.org/officeDocument/2006/relationships/hyperlink" Target="https://pixabay.com/illustrations/book-reading-read-coffee-knowledge-4155805/" TargetMode="External"/><Relationship Id="rId18" Type="http://schemas.openxmlformats.org/officeDocument/2006/relationships/hyperlink" Target="https://pixabay.com/vectors/bull-walking-horns-farm-animal-47793/" TargetMode="External"/><Relationship Id="rId26" Type="http://schemas.openxmlformats.org/officeDocument/2006/relationships/image" Target="../media/image14.png"/><Relationship Id="rId3" Type="http://schemas.openxmlformats.org/officeDocument/2006/relationships/hyperlink" Target="https://pixabay.com/vectors/equal-equality-equilibrium-gender-5366151/" TargetMode="External"/><Relationship Id="rId21" Type="http://schemas.openxmlformats.org/officeDocument/2006/relationships/image" Target="../media/image7.png"/><Relationship Id="rId34" Type="http://schemas.openxmlformats.org/officeDocument/2006/relationships/image" Target="../media/image12.jpg"/><Relationship Id="rId7" Type="http://schemas.openxmlformats.org/officeDocument/2006/relationships/hyperlink" Target="https://pixabay.com/vectors/toddler-crawling-baby-purple-kid-303750/" TargetMode="External"/><Relationship Id="rId12" Type="http://schemas.openxmlformats.org/officeDocument/2006/relationships/hyperlink" Target="https://pixabay.com/vectors/lion-animal-brown-yellow-mammal-46893/" TargetMode="External"/><Relationship Id="rId17" Type="http://schemas.openxmlformats.org/officeDocument/2006/relationships/hyperlink" Target="https://pixabay.com/vectors/football-ball-sport-soccer-round-157930/" TargetMode="External"/><Relationship Id="rId25" Type="http://schemas.openxmlformats.org/officeDocument/2006/relationships/image" Target="../media/image13.png"/><Relationship Id="rId33" Type="http://schemas.openxmlformats.org/officeDocument/2006/relationships/image" Target="../media/image16.png"/><Relationship Id="rId2" Type="http://schemas.openxmlformats.org/officeDocument/2006/relationships/notesSlide" Target="../notesSlides/notesSlide6.xml"/><Relationship Id="rId16" Type="http://schemas.openxmlformats.org/officeDocument/2006/relationships/hyperlink" Target="https://pixabay.com/illustrations/hospital-building-medical-clinic-5025895/" TargetMode="External"/><Relationship Id="rId20" Type="http://schemas.openxmlformats.org/officeDocument/2006/relationships/image" Target="../media/image5.png"/><Relationship Id="rId29"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hyperlink" Target="https://www.flickr.com/photos/47850033@N08/36119610724" TargetMode="External"/><Relationship Id="rId11" Type="http://schemas.openxmlformats.org/officeDocument/2006/relationships/hyperlink" Target="https://pixabay.com/vectors/table-furniture-wooden-1300555/" TargetMode="External"/><Relationship Id="rId24" Type="http://schemas.openxmlformats.org/officeDocument/2006/relationships/image" Target="../media/image11.png"/><Relationship Id="rId32" Type="http://schemas.openxmlformats.org/officeDocument/2006/relationships/image" Target="../media/image6.jpg"/><Relationship Id="rId5" Type="http://schemas.openxmlformats.org/officeDocument/2006/relationships/hyperlink" Target="https://pixabay.com/vectors/apple-red-fruit-fresh-ripe-juicy-25236/" TargetMode="External"/><Relationship Id="rId15" Type="http://schemas.openxmlformats.org/officeDocument/2006/relationships/hyperlink" Target="https://pixabay.com/vectors/chicken-hen-poultry-bird-farm-5412952/" TargetMode="External"/><Relationship Id="rId23" Type="http://schemas.openxmlformats.org/officeDocument/2006/relationships/image" Target="../media/image10.jpg"/><Relationship Id="rId28" Type="http://schemas.openxmlformats.org/officeDocument/2006/relationships/image" Target="../media/image17.png"/><Relationship Id="rId10" Type="http://schemas.openxmlformats.org/officeDocument/2006/relationships/hyperlink" Target="https://pixabay.com/illustrations/rooster-vintage-drawing-chicken-948405/" TargetMode="External"/><Relationship Id="rId19" Type="http://schemas.openxmlformats.org/officeDocument/2006/relationships/image" Target="../media/image4.png"/><Relationship Id="rId31" Type="http://schemas.openxmlformats.org/officeDocument/2006/relationships/image" Target="../media/image20.png"/><Relationship Id="rId4" Type="http://schemas.openxmlformats.org/officeDocument/2006/relationships/hyperlink" Target="https://www.flickr.com/photos/67769030@N07/6254346545" TargetMode="External"/><Relationship Id="rId9" Type="http://schemas.openxmlformats.org/officeDocument/2006/relationships/hyperlink" Target="https://pixabay.com/photos/women-indian-female-mother-woman-4419738/" TargetMode="External"/><Relationship Id="rId14" Type="http://schemas.openxmlformats.org/officeDocument/2006/relationships/hyperlink" Target="https://pixabay.com/vectors/india-indian-leaders-1295113/" TargetMode="External"/><Relationship Id="rId22" Type="http://schemas.openxmlformats.org/officeDocument/2006/relationships/image" Target="../media/image9.png"/><Relationship Id="rId27" Type="http://schemas.openxmlformats.org/officeDocument/2006/relationships/image" Target="../media/image15.jpg"/><Relationship Id="rId30" Type="http://schemas.openxmlformats.org/officeDocument/2006/relationships/image" Target="../media/image19.png"/><Relationship Id="rId35" Type="http://schemas.openxmlformats.org/officeDocument/2006/relationships/image" Target="../media/image8.jpg"/><Relationship Id="rId8" Type="http://schemas.openxmlformats.org/officeDocument/2006/relationships/hyperlink" Target="https://pixabay.com/vectors/peacock-bird-animal-decorative-495565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35;p1">
            <a:extLst>
              <a:ext uri="{FF2B5EF4-FFF2-40B4-BE49-F238E27FC236}">
                <a16:creationId xmlns:a16="http://schemas.microsoft.com/office/drawing/2014/main" id="{50D7B2B7-A774-44A9-B369-DE9670FC352B}"/>
              </a:ext>
            </a:extLst>
          </p:cNvPr>
          <p:cNvPicPr preferRelativeResize="0"/>
          <p:nvPr/>
        </p:nvPicPr>
        <p:blipFill rotWithShape="1">
          <a:blip r:embed="rId3">
            <a:alphaModFix/>
          </a:blip>
          <a:srcRect/>
          <a:stretch/>
        </p:blipFill>
        <p:spPr>
          <a:xfrm>
            <a:off x="2927648" y="764704"/>
            <a:ext cx="6344558" cy="4302404"/>
          </a:xfrm>
          <a:prstGeom prst="rect">
            <a:avLst/>
          </a:prstGeom>
          <a:noFill/>
          <a:ln w="9525" cap="flat" cmpd="sng">
            <a:solidFill>
              <a:schemeClr val="dk1"/>
            </a:solidFill>
            <a:prstDash val="solid"/>
            <a:round/>
            <a:headEnd type="none" w="sm" len="sm"/>
            <a:tailEnd type="none" w="sm" len="sm"/>
          </a:ln>
        </p:spPr>
      </p:pic>
      <p:sp>
        <p:nvSpPr>
          <p:cNvPr id="5" name="Google Shape;34;p1">
            <a:extLst>
              <a:ext uri="{FF2B5EF4-FFF2-40B4-BE49-F238E27FC236}">
                <a16:creationId xmlns:a16="http://schemas.microsoft.com/office/drawing/2014/main" id="{9528C0AA-714D-4738-9A0F-36A4EB46D8CB}"/>
              </a:ext>
            </a:extLst>
          </p:cNvPr>
          <p:cNvSpPr txBox="1">
            <a:spLocks noGrp="1"/>
          </p:cNvSpPr>
          <p:nvPr>
            <p:ph type="ctrTitle"/>
          </p:nvPr>
        </p:nvSpPr>
        <p:spPr>
          <a:xfrm>
            <a:off x="4388462" y="1918799"/>
            <a:ext cx="3337686" cy="1673931"/>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5400"/>
              <a:buFont typeface="Calibri"/>
              <a:buNone/>
            </a:pPr>
            <a:r>
              <a:rPr lang="en-IN" b="1" dirty="0"/>
              <a:t>Fun With Genders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1;p2">
            <a:extLst>
              <a:ext uri="{FF2B5EF4-FFF2-40B4-BE49-F238E27FC236}">
                <a16:creationId xmlns:a16="http://schemas.microsoft.com/office/drawing/2014/main" id="{4C4663EC-EA69-4B1E-8481-96C87FC9FA82}"/>
              </a:ext>
            </a:extLst>
          </p:cNvPr>
          <p:cNvSpPr txBox="1">
            <a:spLocks noGrp="1"/>
          </p:cNvSpPr>
          <p:nvPr>
            <p:ph type="title"/>
          </p:nvPr>
        </p:nvSpPr>
        <p:spPr>
          <a:xfrm>
            <a:off x="2615609" y="132961"/>
            <a:ext cx="6934200" cy="71596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Calibri"/>
              <a:buNone/>
            </a:pPr>
            <a:r>
              <a:rPr lang="en-IN" b="1" u="sng" dirty="0"/>
              <a:t>Name the Gender</a:t>
            </a:r>
            <a:endParaRPr u="sng" dirty="0"/>
          </a:p>
        </p:txBody>
      </p:sp>
      <p:pic>
        <p:nvPicPr>
          <p:cNvPr id="5" name="Google Shape;43;p2" descr="Icon&#10;&#10;Description automatically generated">
            <a:extLst>
              <a:ext uri="{FF2B5EF4-FFF2-40B4-BE49-F238E27FC236}">
                <a16:creationId xmlns:a16="http://schemas.microsoft.com/office/drawing/2014/main" id="{6254A945-C2AA-40A8-A9BD-054543D67035}"/>
              </a:ext>
            </a:extLst>
          </p:cNvPr>
          <p:cNvPicPr preferRelativeResize="0"/>
          <p:nvPr/>
        </p:nvPicPr>
        <p:blipFill rotWithShape="1">
          <a:blip r:embed="rId3">
            <a:alphaModFix/>
          </a:blip>
          <a:srcRect/>
          <a:stretch/>
        </p:blipFill>
        <p:spPr>
          <a:xfrm>
            <a:off x="6655404" y="1031360"/>
            <a:ext cx="1591242" cy="1799284"/>
          </a:xfrm>
          <a:prstGeom prst="rect">
            <a:avLst/>
          </a:prstGeom>
          <a:noFill/>
          <a:ln w="9525" cap="flat" cmpd="sng">
            <a:solidFill>
              <a:schemeClr val="dk1"/>
            </a:solidFill>
            <a:prstDash val="solid"/>
            <a:round/>
            <a:headEnd type="none" w="sm" len="sm"/>
            <a:tailEnd type="none" w="sm" len="sm"/>
          </a:ln>
        </p:spPr>
      </p:pic>
      <p:pic>
        <p:nvPicPr>
          <p:cNvPr id="6" name="Google Shape;44;p2">
            <a:extLst>
              <a:ext uri="{FF2B5EF4-FFF2-40B4-BE49-F238E27FC236}">
                <a16:creationId xmlns:a16="http://schemas.microsoft.com/office/drawing/2014/main" id="{263416C5-3BE6-489D-B2C0-551EBD30E629}"/>
              </a:ext>
            </a:extLst>
          </p:cNvPr>
          <p:cNvPicPr preferRelativeResize="0"/>
          <p:nvPr/>
        </p:nvPicPr>
        <p:blipFill>
          <a:blip r:embed="rId4"/>
          <a:srcRect/>
          <a:stretch/>
        </p:blipFill>
        <p:spPr>
          <a:xfrm>
            <a:off x="723446" y="3933056"/>
            <a:ext cx="2551335" cy="1866301"/>
          </a:xfrm>
          <a:prstGeom prst="rect">
            <a:avLst/>
          </a:prstGeom>
          <a:noFill/>
          <a:ln w="9525" cap="flat" cmpd="sng">
            <a:solidFill>
              <a:schemeClr val="dk1"/>
            </a:solidFill>
            <a:prstDash val="solid"/>
            <a:round/>
            <a:headEnd type="none" w="sm" len="sm"/>
            <a:tailEnd type="none" w="sm" len="sm"/>
          </a:ln>
        </p:spPr>
      </p:pic>
      <p:pic>
        <p:nvPicPr>
          <p:cNvPr id="7" name="Google Shape;45;p2" descr="A picture containing vector graphics&#10;&#10;Description automatically generated">
            <a:extLst>
              <a:ext uri="{FF2B5EF4-FFF2-40B4-BE49-F238E27FC236}">
                <a16:creationId xmlns:a16="http://schemas.microsoft.com/office/drawing/2014/main" id="{E9899ED5-CAAA-49EB-800A-D1792F2232A8}"/>
              </a:ext>
            </a:extLst>
          </p:cNvPr>
          <p:cNvPicPr preferRelativeResize="0"/>
          <p:nvPr/>
        </p:nvPicPr>
        <p:blipFill rotWithShape="1">
          <a:blip r:embed="rId5">
            <a:alphaModFix/>
          </a:blip>
          <a:srcRect/>
          <a:stretch/>
        </p:blipFill>
        <p:spPr>
          <a:xfrm>
            <a:off x="6564198" y="3933056"/>
            <a:ext cx="1908281" cy="1866536"/>
          </a:xfrm>
          <a:prstGeom prst="rect">
            <a:avLst/>
          </a:prstGeom>
          <a:noFill/>
          <a:ln w="9525" cap="flat" cmpd="sng">
            <a:solidFill>
              <a:schemeClr val="dk1"/>
            </a:solidFill>
            <a:prstDash val="solid"/>
            <a:round/>
            <a:headEnd type="none" w="sm" len="sm"/>
            <a:tailEnd type="none" w="sm" len="sm"/>
          </a:ln>
        </p:spPr>
      </p:pic>
      <p:sp>
        <p:nvSpPr>
          <p:cNvPr id="8" name="Google Shape;46;p2">
            <a:extLst>
              <a:ext uri="{FF2B5EF4-FFF2-40B4-BE49-F238E27FC236}">
                <a16:creationId xmlns:a16="http://schemas.microsoft.com/office/drawing/2014/main" id="{DC32A2DD-0844-47B3-AC16-1478FE140944}"/>
              </a:ext>
            </a:extLst>
          </p:cNvPr>
          <p:cNvSpPr/>
          <p:nvPr/>
        </p:nvSpPr>
        <p:spPr>
          <a:xfrm>
            <a:off x="3909507" y="1031360"/>
            <a:ext cx="1981471" cy="1849911"/>
          </a:xfrm>
          <a:prstGeom prst="roundRect">
            <a:avLst>
              <a:gd name="adj" fmla="val 16667"/>
            </a:avLst>
          </a:prstGeom>
          <a:solidFill>
            <a:srgbClr val="002060"/>
          </a:soli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IN" sz="2600" b="0" i="0" u="none" strike="noStrike" cap="none" dirty="0">
                <a:solidFill>
                  <a:schemeClr val="lt1"/>
                </a:solidFill>
                <a:latin typeface="Calibri"/>
                <a:ea typeface="Calibri"/>
                <a:cs typeface="Calibri"/>
                <a:sym typeface="Calibri"/>
              </a:rPr>
              <a:t>bull elephant</a:t>
            </a:r>
            <a:endParaRPr dirty="0"/>
          </a:p>
        </p:txBody>
      </p:sp>
      <p:sp>
        <p:nvSpPr>
          <p:cNvPr id="9" name="Google Shape;47;p2">
            <a:extLst>
              <a:ext uri="{FF2B5EF4-FFF2-40B4-BE49-F238E27FC236}">
                <a16:creationId xmlns:a16="http://schemas.microsoft.com/office/drawing/2014/main" id="{759B2AE4-1C53-4D18-8295-527B344BDD2F}"/>
              </a:ext>
            </a:extLst>
          </p:cNvPr>
          <p:cNvSpPr/>
          <p:nvPr/>
        </p:nvSpPr>
        <p:spPr>
          <a:xfrm>
            <a:off x="9011073" y="1031360"/>
            <a:ext cx="1981471" cy="1849911"/>
          </a:xfrm>
          <a:prstGeom prst="roundRect">
            <a:avLst>
              <a:gd name="adj" fmla="val 16667"/>
            </a:avLst>
          </a:prstGeom>
          <a:solidFill>
            <a:srgbClr val="002060"/>
          </a:soli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IN" sz="2600" b="0" i="0" u="none" strike="noStrike" cap="none" dirty="0">
                <a:solidFill>
                  <a:schemeClr val="lt1"/>
                </a:solidFill>
                <a:latin typeface="Calibri"/>
                <a:ea typeface="Calibri"/>
                <a:cs typeface="Calibri"/>
                <a:sym typeface="Calibri"/>
              </a:rPr>
              <a:t>cousin</a:t>
            </a:r>
            <a:endParaRPr dirty="0"/>
          </a:p>
        </p:txBody>
      </p:sp>
      <p:sp>
        <p:nvSpPr>
          <p:cNvPr id="10" name="Google Shape;48;p2">
            <a:extLst>
              <a:ext uri="{FF2B5EF4-FFF2-40B4-BE49-F238E27FC236}">
                <a16:creationId xmlns:a16="http://schemas.microsoft.com/office/drawing/2014/main" id="{66D44C3A-8E12-4E64-B60F-93B42E98CEEC}"/>
              </a:ext>
            </a:extLst>
          </p:cNvPr>
          <p:cNvSpPr/>
          <p:nvPr/>
        </p:nvSpPr>
        <p:spPr>
          <a:xfrm>
            <a:off x="3972124" y="3933056"/>
            <a:ext cx="1981471" cy="1849911"/>
          </a:xfrm>
          <a:prstGeom prst="roundRect">
            <a:avLst>
              <a:gd name="adj" fmla="val 16667"/>
            </a:avLst>
          </a:prstGeom>
          <a:solidFill>
            <a:srgbClr val="002060"/>
          </a:soli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IN" sz="2600" b="0" i="0" u="none" strike="noStrike" cap="none">
                <a:solidFill>
                  <a:schemeClr val="lt1"/>
                </a:solidFill>
                <a:latin typeface="Calibri"/>
                <a:ea typeface="Calibri"/>
                <a:cs typeface="Calibri"/>
                <a:sym typeface="Calibri"/>
              </a:rPr>
              <a:t>aunt</a:t>
            </a:r>
            <a:endParaRPr/>
          </a:p>
        </p:txBody>
      </p:sp>
      <p:sp>
        <p:nvSpPr>
          <p:cNvPr id="11" name="Google Shape;49;p2">
            <a:extLst>
              <a:ext uri="{FF2B5EF4-FFF2-40B4-BE49-F238E27FC236}">
                <a16:creationId xmlns:a16="http://schemas.microsoft.com/office/drawing/2014/main" id="{EB1A297F-5A74-407F-A180-2637006B9CFD}"/>
              </a:ext>
            </a:extLst>
          </p:cNvPr>
          <p:cNvSpPr/>
          <p:nvPr/>
        </p:nvSpPr>
        <p:spPr>
          <a:xfrm>
            <a:off x="9083081" y="3933056"/>
            <a:ext cx="1981471" cy="1849911"/>
          </a:xfrm>
          <a:prstGeom prst="roundRect">
            <a:avLst>
              <a:gd name="adj" fmla="val 16667"/>
            </a:avLst>
          </a:prstGeom>
          <a:solidFill>
            <a:srgbClr val="002060"/>
          </a:soli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IN" sz="2600" b="0" i="0" u="none" strike="noStrike" cap="none" dirty="0">
                <a:solidFill>
                  <a:schemeClr val="lt1"/>
                </a:solidFill>
                <a:latin typeface="Calibri"/>
                <a:ea typeface="Calibri"/>
                <a:cs typeface="Calibri"/>
                <a:sym typeface="Calibri"/>
              </a:rPr>
              <a:t>car</a:t>
            </a:r>
            <a:endParaRPr dirty="0"/>
          </a:p>
        </p:txBody>
      </p:sp>
      <p:sp>
        <p:nvSpPr>
          <p:cNvPr id="12" name="Google Shape;50;p2">
            <a:extLst>
              <a:ext uri="{FF2B5EF4-FFF2-40B4-BE49-F238E27FC236}">
                <a16:creationId xmlns:a16="http://schemas.microsoft.com/office/drawing/2014/main" id="{789E1992-6062-4845-8B2C-A61C0DFCF6B7}"/>
              </a:ext>
            </a:extLst>
          </p:cNvPr>
          <p:cNvSpPr txBox="1"/>
          <p:nvPr/>
        </p:nvSpPr>
        <p:spPr>
          <a:xfrm>
            <a:off x="1165463" y="2941273"/>
            <a:ext cx="1665153" cy="42976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en-IN" sz="2200" b="0" i="1" u="none" strike="noStrike" cap="none" dirty="0">
                <a:solidFill>
                  <a:schemeClr val="dk1"/>
                </a:solidFill>
                <a:latin typeface="Calibri"/>
                <a:ea typeface="Calibri"/>
                <a:cs typeface="Calibri"/>
                <a:sym typeface="Calibri"/>
              </a:rPr>
              <a:t>Feminine</a:t>
            </a:r>
            <a:endParaRPr dirty="0"/>
          </a:p>
        </p:txBody>
      </p:sp>
      <p:sp>
        <p:nvSpPr>
          <p:cNvPr id="13" name="Google Shape;51;p2">
            <a:extLst>
              <a:ext uri="{FF2B5EF4-FFF2-40B4-BE49-F238E27FC236}">
                <a16:creationId xmlns:a16="http://schemas.microsoft.com/office/drawing/2014/main" id="{988B25CB-3A3D-4452-967B-F35D98EC91AB}"/>
              </a:ext>
            </a:extLst>
          </p:cNvPr>
          <p:cNvSpPr txBox="1"/>
          <p:nvPr/>
        </p:nvSpPr>
        <p:spPr>
          <a:xfrm>
            <a:off x="4367808" y="5926259"/>
            <a:ext cx="1376159" cy="42976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en-IN" sz="2200" i="1" dirty="0">
                <a:solidFill>
                  <a:schemeClr val="dk1"/>
                </a:solidFill>
                <a:latin typeface="Calibri"/>
                <a:ea typeface="Calibri"/>
                <a:cs typeface="Calibri"/>
                <a:sym typeface="Calibri"/>
              </a:rPr>
              <a:t>Feminine</a:t>
            </a:r>
            <a:endParaRPr dirty="0"/>
          </a:p>
        </p:txBody>
      </p:sp>
      <p:sp>
        <p:nvSpPr>
          <p:cNvPr id="14" name="Google Shape;52;p2">
            <a:extLst>
              <a:ext uri="{FF2B5EF4-FFF2-40B4-BE49-F238E27FC236}">
                <a16:creationId xmlns:a16="http://schemas.microsoft.com/office/drawing/2014/main" id="{932E7162-27B9-4369-AB57-9448C366CA9A}"/>
              </a:ext>
            </a:extLst>
          </p:cNvPr>
          <p:cNvSpPr txBox="1"/>
          <p:nvPr/>
        </p:nvSpPr>
        <p:spPr>
          <a:xfrm>
            <a:off x="4277661" y="2941273"/>
            <a:ext cx="1376159" cy="42976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en-IN" sz="2200" i="1" dirty="0">
                <a:solidFill>
                  <a:schemeClr val="dk1"/>
                </a:solidFill>
                <a:latin typeface="Calibri"/>
                <a:ea typeface="Calibri"/>
                <a:cs typeface="Calibri"/>
                <a:sym typeface="Calibri"/>
              </a:rPr>
              <a:t>Masculine</a:t>
            </a:r>
            <a:endParaRPr dirty="0"/>
          </a:p>
        </p:txBody>
      </p:sp>
      <p:sp>
        <p:nvSpPr>
          <p:cNvPr id="15" name="Google Shape;53;p2">
            <a:extLst>
              <a:ext uri="{FF2B5EF4-FFF2-40B4-BE49-F238E27FC236}">
                <a16:creationId xmlns:a16="http://schemas.microsoft.com/office/drawing/2014/main" id="{57D58D78-7CAD-4763-97E4-34748C49D90E}"/>
              </a:ext>
            </a:extLst>
          </p:cNvPr>
          <p:cNvSpPr txBox="1"/>
          <p:nvPr/>
        </p:nvSpPr>
        <p:spPr>
          <a:xfrm>
            <a:off x="1343472" y="5926259"/>
            <a:ext cx="1376159" cy="42976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en-IN" sz="2200" i="1" dirty="0">
                <a:solidFill>
                  <a:schemeClr val="dk1"/>
                </a:solidFill>
                <a:latin typeface="Calibri"/>
                <a:ea typeface="Calibri"/>
                <a:cs typeface="Calibri"/>
                <a:sym typeface="Calibri"/>
              </a:rPr>
              <a:t>Masculine</a:t>
            </a:r>
            <a:endParaRPr dirty="0"/>
          </a:p>
        </p:txBody>
      </p:sp>
      <p:sp>
        <p:nvSpPr>
          <p:cNvPr id="16" name="Google Shape;54;p2">
            <a:extLst>
              <a:ext uri="{FF2B5EF4-FFF2-40B4-BE49-F238E27FC236}">
                <a16:creationId xmlns:a16="http://schemas.microsoft.com/office/drawing/2014/main" id="{8E62D1F2-5F5C-4985-A9F8-65E458622521}"/>
              </a:ext>
            </a:extLst>
          </p:cNvPr>
          <p:cNvSpPr txBox="1"/>
          <p:nvPr/>
        </p:nvSpPr>
        <p:spPr>
          <a:xfrm>
            <a:off x="6960096" y="2941273"/>
            <a:ext cx="1109481" cy="42976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en-IN" sz="2200" i="1" dirty="0">
                <a:solidFill>
                  <a:schemeClr val="dk1"/>
                </a:solidFill>
                <a:latin typeface="Calibri"/>
                <a:ea typeface="Calibri"/>
                <a:cs typeface="Calibri"/>
                <a:sym typeface="Calibri"/>
              </a:rPr>
              <a:t>Neuter</a:t>
            </a:r>
            <a:endParaRPr dirty="0"/>
          </a:p>
        </p:txBody>
      </p:sp>
      <p:sp>
        <p:nvSpPr>
          <p:cNvPr id="17" name="Google Shape;55;p2">
            <a:extLst>
              <a:ext uri="{FF2B5EF4-FFF2-40B4-BE49-F238E27FC236}">
                <a16:creationId xmlns:a16="http://schemas.microsoft.com/office/drawing/2014/main" id="{B6CF4222-EC48-4EC2-BB57-C14415D40CC7}"/>
              </a:ext>
            </a:extLst>
          </p:cNvPr>
          <p:cNvSpPr txBox="1"/>
          <p:nvPr/>
        </p:nvSpPr>
        <p:spPr>
          <a:xfrm>
            <a:off x="9336360" y="2941273"/>
            <a:ext cx="1277935" cy="42976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en-IN" sz="2200" i="1" dirty="0">
                <a:solidFill>
                  <a:schemeClr val="dk1"/>
                </a:solidFill>
                <a:latin typeface="Calibri"/>
                <a:ea typeface="Calibri"/>
                <a:cs typeface="Calibri"/>
                <a:sym typeface="Calibri"/>
              </a:rPr>
              <a:t>Common</a:t>
            </a:r>
            <a:endParaRPr dirty="0"/>
          </a:p>
        </p:txBody>
      </p:sp>
      <p:sp>
        <p:nvSpPr>
          <p:cNvPr id="18" name="Google Shape;56;p2">
            <a:extLst>
              <a:ext uri="{FF2B5EF4-FFF2-40B4-BE49-F238E27FC236}">
                <a16:creationId xmlns:a16="http://schemas.microsoft.com/office/drawing/2014/main" id="{F365B594-C333-4B5B-85F6-598E0F3E563B}"/>
              </a:ext>
            </a:extLst>
          </p:cNvPr>
          <p:cNvSpPr txBox="1"/>
          <p:nvPr/>
        </p:nvSpPr>
        <p:spPr>
          <a:xfrm>
            <a:off x="6960096" y="5926259"/>
            <a:ext cx="1278032" cy="42976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en-IN" sz="2200" i="1" dirty="0">
                <a:solidFill>
                  <a:schemeClr val="dk1"/>
                </a:solidFill>
                <a:latin typeface="Calibri"/>
                <a:ea typeface="Calibri"/>
                <a:cs typeface="Calibri"/>
                <a:sym typeface="Calibri"/>
              </a:rPr>
              <a:t>Common</a:t>
            </a:r>
            <a:endParaRPr dirty="0"/>
          </a:p>
        </p:txBody>
      </p:sp>
      <p:sp>
        <p:nvSpPr>
          <p:cNvPr id="19" name="Google Shape;57;p2">
            <a:extLst>
              <a:ext uri="{FF2B5EF4-FFF2-40B4-BE49-F238E27FC236}">
                <a16:creationId xmlns:a16="http://schemas.microsoft.com/office/drawing/2014/main" id="{C579908C-9945-4887-804B-257C9987E7EC}"/>
              </a:ext>
            </a:extLst>
          </p:cNvPr>
          <p:cNvSpPr txBox="1"/>
          <p:nvPr/>
        </p:nvSpPr>
        <p:spPr>
          <a:xfrm>
            <a:off x="9595031" y="5926259"/>
            <a:ext cx="1109481" cy="42976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en-IN" sz="2200" i="1" dirty="0">
                <a:solidFill>
                  <a:schemeClr val="dk1"/>
                </a:solidFill>
                <a:latin typeface="Calibri"/>
                <a:ea typeface="Calibri"/>
                <a:cs typeface="Calibri"/>
                <a:sym typeface="Calibri"/>
              </a:rPr>
              <a:t>Neuter</a:t>
            </a:r>
            <a:endParaRPr dirty="0"/>
          </a:p>
        </p:txBody>
      </p:sp>
      <p:pic>
        <p:nvPicPr>
          <p:cNvPr id="20" name="Google Shape;63;p4">
            <a:extLst>
              <a:ext uri="{FF2B5EF4-FFF2-40B4-BE49-F238E27FC236}">
                <a16:creationId xmlns:a16="http://schemas.microsoft.com/office/drawing/2014/main" id="{3BDED5DC-0E79-4CE8-B68B-53FCBF4BBACC}"/>
              </a:ext>
            </a:extLst>
          </p:cNvPr>
          <p:cNvPicPr preferRelativeResize="0"/>
          <p:nvPr/>
        </p:nvPicPr>
        <p:blipFill>
          <a:blip r:embed="rId6"/>
          <a:srcRect t="22562" b="22562"/>
          <a:stretch/>
        </p:blipFill>
        <p:spPr>
          <a:xfrm>
            <a:off x="839416" y="1031360"/>
            <a:ext cx="2305665" cy="18572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4;p3">
            <a:extLst>
              <a:ext uri="{FF2B5EF4-FFF2-40B4-BE49-F238E27FC236}">
                <a16:creationId xmlns:a16="http://schemas.microsoft.com/office/drawing/2014/main" id="{5F01490F-3A60-46D8-8657-23D9F2DBC0F5}"/>
              </a:ext>
            </a:extLst>
          </p:cNvPr>
          <p:cNvSpPr/>
          <p:nvPr/>
        </p:nvSpPr>
        <p:spPr>
          <a:xfrm>
            <a:off x="3905980" y="1074919"/>
            <a:ext cx="1981471" cy="1849911"/>
          </a:xfrm>
          <a:prstGeom prst="roundRect">
            <a:avLst>
              <a:gd name="adj" fmla="val 16667"/>
            </a:avLst>
          </a:prstGeom>
          <a:solidFill>
            <a:srgbClr val="002060"/>
          </a:soli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IN" sz="2600" dirty="0">
                <a:solidFill>
                  <a:schemeClr val="lt1"/>
                </a:solidFill>
                <a:latin typeface="Calibri"/>
                <a:ea typeface="Calibri"/>
                <a:cs typeface="Calibri"/>
                <a:sym typeface="Calibri"/>
              </a:rPr>
              <a:t>pilot</a:t>
            </a:r>
            <a:endParaRPr dirty="0"/>
          </a:p>
        </p:txBody>
      </p:sp>
      <p:sp>
        <p:nvSpPr>
          <p:cNvPr id="3" name="Google Shape;65;p3">
            <a:extLst>
              <a:ext uri="{FF2B5EF4-FFF2-40B4-BE49-F238E27FC236}">
                <a16:creationId xmlns:a16="http://schemas.microsoft.com/office/drawing/2014/main" id="{05164FBD-E4FD-4CEE-B4C5-274F5EE886A9}"/>
              </a:ext>
            </a:extLst>
          </p:cNvPr>
          <p:cNvSpPr/>
          <p:nvPr/>
        </p:nvSpPr>
        <p:spPr>
          <a:xfrm>
            <a:off x="9155089" y="1055163"/>
            <a:ext cx="1981471" cy="1849911"/>
          </a:xfrm>
          <a:prstGeom prst="roundRect">
            <a:avLst>
              <a:gd name="adj" fmla="val 16667"/>
            </a:avLst>
          </a:prstGeom>
          <a:solidFill>
            <a:srgbClr val="002060"/>
          </a:soli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IN" sz="2600" dirty="0">
                <a:solidFill>
                  <a:schemeClr val="lt1"/>
                </a:solidFill>
                <a:latin typeface="Calibri"/>
                <a:ea typeface="Calibri"/>
                <a:cs typeface="Calibri"/>
                <a:sym typeface="Calibri"/>
              </a:rPr>
              <a:t>computer</a:t>
            </a:r>
            <a:endParaRPr dirty="0"/>
          </a:p>
        </p:txBody>
      </p:sp>
      <p:sp>
        <p:nvSpPr>
          <p:cNvPr id="4" name="Google Shape;66;p3">
            <a:extLst>
              <a:ext uri="{FF2B5EF4-FFF2-40B4-BE49-F238E27FC236}">
                <a16:creationId xmlns:a16="http://schemas.microsoft.com/office/drawing/2014/main" id="{3409BA87-ABA1-436B-B3EE-C96B8F930DB2}"/>
              </a:ext>
            </a:extLst>
          </p:cNvPr>
          <p:cNvSpPr/>
          <p:nvPr/>
        </p:nvSpPr>
        <p:spPr>
          <a:xfrm>
            <a:off x="3905980" y="3952926"/>
            <a:ext cx="1981471" cy="1849911"/>
          </a:xfrm>
          <a:prstGeom prst="roundRect">
            <a:avLst>
              <a:gd name="adj" fmla="val 16667"/>
            </a:avLst>
          </a:prstGeom>
          <a:solidFill>
            <a:srgbClr val="002060"/>
          </a:soli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IN" sz="2600" dirty="0">
                <a:solidFill>
                  <a:schemeClr val="lt1"/>
                </a:solidFill>
                <a:latin typeface="Calibri"/>
                <a:ea typeface="Calibri"/>
                <a:cs typeface="Calibri"/>
                <a:sym typeface="Calibri"/>
              </a:rPr>
              <a:t>grand</a:t>
            </a:r>
            <a:endParaRPr dirty="0"/>
          </a:p>
          <a:p>
            <a:pPr marL="0" marR="0" lvl="0" indent="0" algn="ctr" rtl="0">
              <a:spcBef>
                <a:spcPts val="0"/>
              </a:spcBef>
              <a:spcAft>
                <a:spcPts val="0"/>
              </a:spcAft>
              <a:buNone/>
            </a:pPr>
            <a:r>
              <a:rPr lang="en-IN" sz="2600" dirty="0">
                <a:solidFill>
                  <a:schemeClr val="lt1"/>
                </a:solidFill>
                <a:latin typeface="Calibri"/>
                <a:ea typeface="Calibri"/>
                <a:cs typeface="Calibri"/>
                <a:sym typeface="Calibri"/>
              </a:rPr>
              <a:t>mother</a:t>
            </a:r>
            <a:endParaRPr dirty="0"/>
          </a:p>
        </p:txBody>
      </p:sp>
      <p:sp>
        <p:nvSpPr>
          <p:cNvPr id="5" name="Google Shape;67;p3">
            <a:extLst>
              <a:ext uri="{FF2B5EF4-FFF2-40B4-BE49-F238E27FC236}">
                <a16:creationId xmlns:a16="http://schemas.microsoft.com/office/drawing/2014/main" id="{62558BFC-059D-48DE-A384-FCF9D8F1FB37}"/>
              </a:ext>
            </a:extLst>
          </p:cNvPr>
          <p:cNvSpPr/>
          <p:nvPr/>
        </p:nvSpPr>
        <p:spPr>
          <a:xfrm>
            <a:off x="9155089" y="3952926"/>
            <a:ext cx="1981471" cy="1849911"/>
          </a:xfrm>
          <a:prstGeom prst="roundRect">
            <a:avLst>
              <a:gd name="adj" fmla="val 16667"/>
            </a:avLst>
          </a:prstGeom>
          <a:solidFill>
            <a:srgbClr val="002060"/>
          </a:soli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IN" sz="2600" dirty="0">
                <a:solidFill>
                  <a:schemeClr val="lt1"/>
                </a:solidFill>
                <a:latin typeface="Calibri"/>
                <a:ea typeface="Calibri"/>
                <a:cs typeface="Calibri"/>
                <a:sym typeface="Calibri"/>
              </a:rPr>
              <a:t>teacher</a:t>
            </a:r>
            <a:endParaRPr dirty="0"/>
          </a:p>
        </p:txBody>
      </p:sp>
      <p:pic>
        <p:nvPicPr>
          <p:cNvPr id="6" name="Google Shape;68;p3">
            <a:extLst>
              <a:ext uri="{FF2B5EF4-FFF2-40B4-BE49-F238E27FC236}">
                <a16:creationId xmlns:a16="http://schemas.microsoft.com/office/drawing/2014/main" id="{269AEB0F-2B37-40BE-A5A9-F619314F185C}"/>
              </a:ext>
            </a:extLst>
          </p:cNvPr>
          <p:cNvPicPr preferRelativeResize="0"/>
          <p:nvPr/>
        </p:nvPicPr>
        <p:blipFill rotWithShape="1">
          <a:blip r:embed="rId3">
            <a:alphaModFix/>
          </a:blip>
          <a:srcRect/>
          <a:stretch/>
        </p:blipFill>
        <p:spPr>
          <a:xfrm>
            <a:off x="529314" y="1224953"/>
            <a:ext cx="2254318" cy="1549845"/>
          </a:xfrm>
          <a:prstGeom prst="rect">
            <a:avLst/>
          </a:prstGeom>
          <a:noFill/>
          <a:ln w="9525" cap="flat" cmpd="sng">
            <a:solidFill>
              <a:schemeClr val="dk1"/>
            </a:solidFill>
            <a:prstDash val="solid"/>
            <a:round/>
            <a:headEnd type="none" w="sm" len="sm"/>
            <a:tailEnd type="none" w="sm" len="sm"/>
          </a:ln>
        </p:spPr>
      </p:pic>
      <p:pic>
        <p:nvPicPr>
          <p:cNvPr id="7" name="Google Shape;70;p3" descr="A picture containing green, bird, plant, colorful&#10;&#10;Description automatically generated">
            <a:extLst>
              <a:ext uri="{FF2B5EF4-FFF2-40B4-BE49-F238E27FC236}">
                <a16:creationId xmlns:a16="http://schemas.microsoft.com/office/drawing/2014/main" id="{14A8A056-DE8D-4FE5-AA17-87D6F93C3E22}"/>
              </a:ext>
            </a:extLst>
          </p:cNvPr>
          <p:cNvPicPr preferRelativeResize="0"/>
          <p:nvPr/>
        </p:nvPicPr>
        <p:blipFill rotWithShape="1">
          <a:blip r:embed="rId4">
            <a:alphaModFix/>
          </a:blip>
          <a:srcRect/>
          <a:stretch/>
        </p:blipFill>
        <p:spPr>
          <a:xfrm>
            <a:off x="479376" y="3946392"/>
            <a:ext cx="2254317" cy="1993661"/>
          </a:xfrm>
          <a:prstGeom prst="rect">
            <a:avLst/>
          </a:prstGeom>
          <a:noFill/>
          <a:ln w="9525" cap="flat" cmpd="sng">
            <a:solidFill>
              <a:schemeClr val="dk1"/>
            </a:solidFill>
            <a:prstDash val="solid"/>
            <a:round/>
            <a:headEnd type="none" w="sm" len="sm"/>
            <a:tailEnd type="none" w="sm" len="sm"/>
          </a:ln>
        </p:spPr>
      </p:pic>
      <p:pic>
        <p:nvPicPr>
          <p:cNvPr id="8" name="Google Shape;71;p3">
            <a:extLst>
              <a:ext uri="{FF2B5EF4-FFF2-40B4-BE49-F238E27FC236}">
                <a16:creationId xmlns:a16="http://schemas.microsoft.com/office/drawing/2014/main" id="{7E2C1E2B-0482-470C-8944-094B83E5C104}"/>
              </a:ext>
            </a:extLst>
          </p:cNvPr>
          <p:cNvPicPr preferRelativeResize="0"/>
          <p:nvPr/>
        </p:nvPicPr>
        <p:blipFill rotWithShape="1">
          <a:blip r:embed="rId5">
            <a:alphaModFix/>
          </a:blip>
          <a:srcRect/>
          <a:stretch/>
        </p:blipFill>
        <p:spPr>
          <a:xfrm>
            <a:off x="6587624" y="4109079"/>
            <a:ext cx="2028656" cy="1686321"/>
          </a:xfrm>
          <a:prstGeom prst="rect">
            <a:avLst/>
          </a:prstGeom>
          <a:noFill/>
          <a:ln w="9525" cap="flat" cmpd="sng">
            <a:solidFill>
              <a:schemeClr val="dk1"/>
            </a:solidFill>
            <a:prstDash val="solid"/>
            <a:round/>
            <a:headEnd type="none" w="sm" len="sm"/>
            <a:tailEnd type="none" w="sm" len="sm"/>
          </a:ln>
        </p:spPr>
      </p:pic>
      <p:sp>
        <p:nvSpPr>
          <p:cNvPr id="9" name="Google Shape;72;p3">
            <a:extLst>
              <a:ext uri="{FF2B5EF4-FFF2-40B4-BE49-F238E27FC236}">
                <a16:creationId xmlns:a16="http://schemas.microsoft.com/office/drawing/2014/main" id="{37F356D4-4755-4CCD-93E2-D3AC85322A0D}"/>
              </a:ext>
            </a:extLst>
          </p:cNvPr>
          <p:cNvSpPr txBox="1"/>
          <p:nvPr/>
        </p:nvSpPr>
        <p:spPr>
          <a:xfrm>
            <a:off x="6963896" y="3021400"/>
            <a:ext cx="1220336" cy="42976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en-IN" sz="2200" i="1">
                <a:solidFill>
                  <a:schemeClr val="dk1"/>
                </a:solidFill>
                <a:latin typeface="Calibri"/>
                <a:ea typeface="Calibri"/>
                <a:cs typeface="Calibri"/>
                <a:sym typeface="Calibri"/>
              </a:rPr>
              <a:t>Feminine</a:t>
            </a:r>
            <a:endParaRPr/>
          </a:p>
        </p:txBody>
      </p:sp>
      <p:sp>
        <p:nvSpPr>
          <p:cNvPr id="10" name="Google Shape;73;p3">
            <a:extLst>
              <a:ext uri="{FF2B5EF4-FFF2-40B4-BE49-F238E27FC236}">
                <a16:creationId xmlns:a16="http://schemas.microsoft.com/office/drawing/2014/main" id="{D7640837-CCE2-4364-91C8-1F8FB0D17DA1}"/>
              </a:ext>
            </a:extLst>
          </p:cNvPr>
          <p:cNvSpPr txBox="1"/>
          <p:nvPr/>
        </p:nvSpPr>
        <p:spPr>
          <a:xfrm>
            <a:off x="974853" y="3021400"/>
            <a:ext cx="1376159" cy="42976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en-IN" sz="2200" i="1" dirty="0">
                <a:solidFill>
                  <a:schemeClr val="dk1"/>
                </a:solidFill>
                <a:latin typeface="Calibri"/>
                <a:ea typeface="Calibri"/>
                <a:cs typeface="Calibri"/>
                <a:sym typeface="Calibri"/>
              </a:rPr>
              <a:t>Masculine</a:t>
            </a:r>
            <a:endParaRPr dirty="0"/>
          </a:p>
        </p:txBody>
      </p:sp>
      <p:sp>
        <p:nvSpPr>
          <p:cNvPr id="11" name="Google Shape;74;p3">
            <a:extLst>
              <a:ext uri="{FF2B5EF4-FFF2-40B4-BE49-F238E27FC236}">
                <a16:creationId xmlns:a16="http://schemas.microsoft.com/office/drawing/2014/main" id="{4F822C65-1BB0-4B2C-8FEC-F3AC57D3FB64}"/>
              </a:ext>
            </a:extLst>
          </p:cNvPr>
          <p:cNvSpPr txBox="1"/>
          <p:nvPr/>
        </p:nvSpPr>
        <p:spPr>
          <a:xfrm>
            <a:off x="4345349" y="3021400"/>
            <a:ext cx="1246595" cy="42976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en-IN" sz="2200" i="1">
                <a:solidFill>
                  <a:schemeClr val="dk1"/>
                </a:solidFill>
                <a:latin typeface="Calibri"/>
                <a:ea typeface="Calibri"/>
                <a:cs typeface="Calibri"/>
                <a:sym typeface="Calibri"/>
              </a:rPr>
              <a:t>Common</a:t>
            </a:r>
            <a:endParaRPr/>
          </a:p>
        </p:txBody>
      </p:sp>
      <p:sp>
        <p:nvSpPr>
          <p:cNvPr id="12" name="Google Shape;75;p3">
            <a:extLst>
              <a:ext uri="{FF2B5EF4-FFF2-40B4-BE49-F238E27FC236}">
                <a16:creationId xmlns:a16="http://schemas.microsoft.com/office/drawing/2014/main" id="{2FC18BFA-E2D0-4BBB-BA72-E0962C2CEAD8}"/>
              </a:ext>
            </a:extLst>
          </p:cNvPr>
          <p:cNvSpPr txBox="1"/>
          <p:nvPr/>
        </p:nvSpPr>
        <p:spPr>
          <a:xfrm>
            <a:off x="4367808" y="5949280"/>
            <a:ext cx="1220336" cy="42976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en-IN" sz="2200" i="1" dirty="0">
                <a:solidFill>
                  <a:schemeClr val="dk1"/>
                </a:solidFill>
                <a:latin typeface="Calibri"/>
                <a:ea typeface="Calibri"/>
                <a:cs typeface="Calibri"/>
                <a:sym typeface="Calibri"/>
              </a:rPr>
              <a:t>Feminine</a:t>
            </a:r>
            <a:endParaRPr dirty="0"/>
          </a:p>
        </p:txBody>
      </p:sp>
      <p:sp>
        <p:nvSpPr>
          <p:cNvPr id="13" name="Google Shape;76;p3">
            <a:extLst>
              <a:ext uri="{FF2B5EF4-FFF2-40B4-BE49-F238E27FC236}">
                <a16:creationId xmlns:a16="http://schemas.microsoft.com/office/drawing/2014/main" id="{9339E5B6-1A2A-4EEB-B5B8-EA59E0B0F86D}"/>
              </a:ext>
            </a:extLst>
          </p:cNvPr>
          <p:cNvSpPr txBox="1"/>
          <p:nvPr/>
        </p:nvSpPr>
        <p:spPr>
          <a:xfrm>
            <a:off x="911424" y="5949280"/>
            <a:ext cx="1376159" cy="42976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en-IN" sz="2200" i="1" dirty="0">
                <a:solidFill>
                  <a:schemeClr val="dk1"/>
                </a:solidFill>
                <a:latin typeface="Calibri"/>
                <a:ea typeface="Calibri"/>
                <a:cs typeface="Calibri"/>
                <a:sym typeface="Calibri"/>
              </a:rPr>
              <a:t>Masculine</a:t>
            </a:r>
            <a:endParaRPr dirty="0"/>
          </a:p>
        </p:txBody>
      </p:sp>
      <p:sp>
        <p:nvSpPr>
          <p:cNvPr id="14" name="Google Shape;77;p3">
            <a:extLst>
              <a:ext uri="{FF2B5EF4-FFF2-40B4-BE49-F238E27FC236}">
                <a16:creationId xmlns:a16="http://schemas.microsoft.com/office/drawing/2014/main" id="{FF56B83B-09A0-4BF2-BFAC-CBBE36B1779A}"/>
              </a:ext>
            </a:extLst>
          </p:cNvPr>
          <p:cNvSpPr txBox="1"/>
          <p:nvPr/>
        </p:nvSpPr>
        <p:spPr>
          <a:xfrm>
            <a:off x="9628193" y="5949280"/>
            <a:ext cx="1220335" cy="42976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en-IN" sz="2200" i="1">
                <a:solidFill>
                  <a:schemeClr val="dk1"/>
                </a:solidFill>
                <a:latin typeface="Calibri"/>
                <a:ea typeface="Calibri"/>
                <a:cs typeface="Calibri"/>
                <a:sym typeface="Calibri"/>
              </a:rPr>
              <a:t>Common</a:t>
            </a:r>
            <a:endParaRPr/>
          </a:p>
        </p:txBody>
      </p:sp>
      <p:sp>
        <p:nvSpPr>
          <p:cNvPr id="15" name="Google Shape;78;p3">
            <a:extLst>
              <a:ext uri="{FF2B5EF4-FFF2-40B4-BE49-F238E27FC236}">
                <a16:creationId xmlns:a16="http://schemas.microsoft.com/office/drawing/2014/main" id="{BD86CE7F-1904-4980-BAFD-A947992CF8FB}"/>
              </a:ext>
            </a:extLst>
          </p:cNvPr>
          <p:cNvSpPr txBox="1"/>
          <p:nvPr/>
        </p:nvSpPr>
        <p:spPr>
          <a:xfrm>
            <a:off x="7074832" y="5949280"/>
            <a:ext cx="1109400" cy="42976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en-IN" sz="2200" i="1">
                <a:solidFill>
                  <a:schemeClr val="dk1"/>
                </a:solidFill>
                <a:latin typeface="Calibri"/>
                <a:ea typeface="Calibri"/>
                <a:cs typeface="Calibri"/>
                <a:sym typeface="Calibri"/>
              </a:rPr>
              <a:t>Neuter </a:t>
            </a:r>
            <a:endParaRPr/>
          </a:p>
        </p:txBody>
      </p:sp>
      <p:sp>
        <p:nvSpPr>
          <p:cNvPr id="16" name="Google Shape;79;p3">
            <a:extLst>
              <a:ext uri="{FF2B5EF4-FFF2-40B4-BE49-F238E27FC236}">
                <a16:creationId xmlns:a16="http://schemas.microsoft.com/office/drawing/2014/main" id="{96A1E987-A10E-4E04-95F8-33148BBB54D5}"/>
              </a:ext>
            </a:extLst>
          </p:cNvPr>
          <p:cNvSpPr txBox="1"/>
          <p:nvPr/>
        </p:nvSpPr>
        <p:spPr>
          <a:xfrm>
            <a:off x="9667039" y="3021400"/>
            <a:ext cx="1109481" cy="42976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en-IN" sz="2200" i="1" dirty="0">
                <a:solidFill>
                  <a:schemeClr val="dk1"/>
                </a:solidFill>
                <a:latin typeface="Calibri"/>
                <a:ea typeface="Calibri"/>
                <a:cs typeface="Calibri"/>
                <a:sym typeface="Calibri"/>
              </a:rPr>
              <a:t>Neuter</a:t>
            </a:r>
            <a:endParaRPr dirty="0"/>
          </a:p>
        </p:txBody>
      </p:sp>
      <p:sp>
        <p:nvSpPr>
          <p:cNvPr id="17" name="Google Shape;41;p2">
            <a:extLst>
              <a:ext uri="{FF2B5EF4-FFF2-40B4-BE49-F238E27FC236}">
                <a16:creationId xmlns:a16="http://schemas.microsoft.com/office/drawing/2014/main" id="{5A3BF379-7F74-4656-AEE8-8AFCCF89C384}"/>
              </a:ext>
            </a:extLst>
          </p:cNvPr>
          <p:cNvSpPr txBox="1">
            <a:spLocks noGrp="1"/>
          </p:cNvSpPr>
          <p:nvPr>
            <p:ph type="title"/>
          </p:nvPr>
        </p:nvSpPr>
        <p:spPr>
          <a:xfrm>
            <a:off x="2631726" y="188640"/>
            <a:ext cx="6934200" cy="71596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Calibri"/>
              <a:buNone/>
            </a:pPr>
            <a:r>
              <a:rPr lang="en-IN" b="1" u="sng" dirty="0"/>
              <a:t>Name the Gender</a:t>
            </a:r>
            <a:endParaRPr u="sng" dirty="0"/>
          </a:p>
        </p:txBody>
      </p:sp>
      <p:pic>
        <p:nvPicPr>
          <p:cNvPr id="18" name="Google Shape;67;p4">
            <a:extLst>
              <a:ext uri="{FF2B5EF4-FFF2-40B4-BE49-F238E27FC236}">
                <a16:creationId xmlns:a16="http://schemas.microsoft.com/office/drawing/2014/main" id="{6F306FF0-6F7E-436F-BE15-0DFAC6166147}"/>
              </a:ext>
            </a:extLst>
          </p:cNvPr>
          <p:cNvPicPr preferRelativeResize="0"/>
          <p:nvPr/>
        </p:nvPicPr>
        <p:blipFill>
          <a:blip r:embed="rId6"/>
          <a:srcRect/>
          <a:stretch/>
        </p:blipFill>
        <p:spPr>
          <a:xfrm>
            <a:off x="7009799" y="1035477"/>
            <a:ext cx="1022942" cy="1821093"/>
          </a:xfrm>
          <a:prstGeom prst="rect">
            <a:avLst/>
          </a:prstGeom>
          <a:noFill/>
          <a:ln>
            <a:noFill/>
          </a:ln>
        </p:spPr>
      </p:pic>
    </p:spTree>
    <p:extLst>
      <p:ext uri="{BB962C8B-B14F-4D97-AF65-F5344CB8AC3E}">
        <p14:creationId xmlns:p14="http://schemas.microsoft.com/office/powerpoint/2010/main" val="361272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6;p4">
            <a:extLst>
              <a:ext uri="{FF2B5EF4-FFF2-40B4-BE49-F238E27FC236}">
                <a16:creationId xmlns:a16="http://schemas.microsoft.com/office/drawing/2014/main" id="{CFCDFE49-1ECA-41D6-9DE8-256C6B950C58}"/>
              </a:ext>
            </a:extLst>
          </p:cNvPr>
          <p:cNvSpPr/>
          <p:nvPr/>
        </p:nvSpPr>
        <p:spPr>
          <a:xfrm>
            <a:off x="3589135" y="982423"/>
            <a:ext cx="2179618" cy="2034902"/>
          </a:xfrm>
          <a:prstGeom prst="roundRect">
            <a:avLst>
              <a:gd name="adj" fmla="val 16667"/>
            </a:avLst>
          </a:prstGeom>
          <a:solidFill>
            <a:srgbClr val="002060"/>
          </a:soli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IN" sz="2600" dirty="0">
                <a:solidFill>
                  <a:schemeClr val="lt1"/>
                </a:solidFill>
                <a:latin typeface="Calibri"/>
                <a:ea typeface="Calibri"/>
                <a:cs typeface="Calibri"/>
                <a:sym typeface="Calibri"/>
              </a:rPr>
              <a:t>mother</a:t>
            </a:r>
            <a:endParaRPr dirty="0"/>
          </a:p>
        </p:txBody>
      </p:sp>
      <p:sp>
        <p:nvSpPr>
          <p:cNvPr id="3" name="Google Shape;87;p4">
            <a:extLst>
              <a:ext uri="{FF2B5EF4-FFF2-40B4-BE49-F238E27FC236}">
                <a16:creationId xmlns:a16="http://schemas.microsoft.com/office/drawing/2014/main" id="{E14682F8-0EEB-40D1-96A8-1413866FAFCA}"/>
              </a:ext>
            </a:extLst>
          </p:cNvPr>
          <p:cNvSpPr/>
          <p:nvPr/>
        </p:nvSpPr>
        <p:spPr>
          <a:xfrm>
            <a:off x="9192344" y="962667"/>
            <a:ext cx="2179618" cy="2034902"/>
          </a:xfrm>
          <a:prstGeom prst="roundRect">
            <a:avLst>
              <a:gd name="adj" fmla="val 16667"/>
            </a:avLst>
          </a:prstGeom>
          <a:solidFill>
            <a:srgbClr val="002060"/>
          </a:soli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IN" sz="2600">
                <a:solidFill>
                  <a:schemeClr val="lt1"/>
                </a:solidFill>
                <a:latin typeface="Calibri"/>
                <a:ea typeface="Calibri"/>
                <a:cs typeface="Calibri"/>
                <a:sym typeface="Calibri"/>
              </a:rPr>
              <a:t>doctor</a:t>
            </a:r>
            <a:endParaRPr/>
          </a:p>
        </p:txBody>
      </p:sp>
      <p:sp>
        <p:nvSpPr>
          <p:cNvPr id="4" name="Google Shape;88;p4">
            <a:extLst>
              <a:ext uri="{FF2B5EF4-FFF2-40B4-BE49-F238E27FC236}">
                <a16:creationId xmlns:a16="http://schemas.microsoft.com/office/drawing/2014/main" id="{EAB4577B-CD74-4CD3-9D61-4BAF4948369E}"/>
              </a:ext>
            </a:extLst>
          </p:cNvPr>
          <p:cNvSpPr/>
          <p:nvPr/>
        </p:nvSpPr>
        <p:spPr>
          <a:xfrm>
            <a:off x="3589135" y="3773606"/>
            <a:ext cx="2179618" cy="2034902"/>
          </a:xfrm>
          <a:prstGeom prst="roundRect">
            <a:avLst>
              <a:gd name="adj" fmla="val 16667"/>
            </a:avLst>
          </a:prstGeom>
          <a:solidFill>
            <a:srgbClr val="002060"/>
          </a:soli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IN" sz="2600" dirty="0">
                <a:solidFill>
                  <a:schemeClr val="lt1"/>
                </a:solidFill>
                <a:latin typeface="Calibri"/>
                <a:ea typeface="Calibri"/>
                <a:cs typeface="Calibri"/>
                <a:sym typeface="Calibri"/>
              </a:rPr>
              <a:t>tigress</a:t>
            </a:r>
            <a:endParaRPr dirty="0"/>
          </a:p>
        </p:txBody>
      </p:sp>
      <p:sp>
        <p:nvSpPr>
          <p:cNvPr id="5" name="Google Shape;89;p4">
            <a:extLst>
              <a:ext uri="{FF2B5EF4-FFF2-40B4-BE49-F238E27FC236}">
                <a16:creationId xmlns:a16="http://schemas.microsoft.com/office/drawing/2014/main" id="{E3639BB3-68A9-4675-8D90-C1FAA6621A1A}"/>
              </a:ext>
            </a:extLst>
          </p:cNvPr>
          <p:cNvSpPr/>
          <p:nvPr/>
        </p:nvSpPr>
        <p:spPr>
          <a:xfrm>
            <a:off x="9192344" y="3773607"/>
            <a:ext cx="2179618" cy="2034902"/>
          </a:xfrm>
          <a:prstGeom prst="roundRect">
            <a:avLst>
              <a:gd name="adj" fmla="val 16667"/>
            </a:avLst>
          </a:prstGeom>
          <a:solidFill>
            <a:srgbClr val="002060"/>
          </a:soli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IN" sz="2600" dirty="0">
                <a:solidFill>
                  <a:schemeClr val="lt1"/>
                </a:solidFill>
                <a:latin typeface="Calibri"/>
                <a:ea typeface="Calibri"/>
                <a:cs typeface="Calibri"/>
                <a:sym typeface="Calibri"/>
              </a:rPr>
              <a:t>school</a:t>
            </a:r>
            <a:endParaRPr dirty="0"/>
          </a:p>
        </p:txBody>
      </p:sp>
      <p:pic>
        <p:nvPicPr>
          <p:cNvPr id="6" name="Google Shape;90;p4">
            <a:extLst>
              <a:ext uri="{FF2B5EF4-FFF2-40B4-BE49-F238E27FC236}">
                <a16:creationId xmlns:a16="http://schemas.microsoft.com/office/drawing/2014/main" id="{5DFD30A6-F416-4983-A81D-B8CB4AED0226}"/>
              </a:ext>
            </a:extLst>
          </p:cNvPr>
          <p:cNvPicPr preferRelativeResize="0"/>
          <p:nvPr/>
        </p:nvPicPr>
        <p:blipFill rotWithShape="1">
          <a:blip r:embed="rId3">
            <a:alphaModFix/>
          </a:blip>
          <a:srcRect/>
          <a:stretch/>
        </p:blipFill>
        <p:spPr>
          <a:xfrm>
            <a:off x="178203" y="1154853"/>
            <a:ext cx="2640846" cy="1650528"/>
          </a:xfrm>
          <a:prstGeom prst="rect">
            <a:avLst/>
          </a:prstGeom>
          <a:noFill/>
          <a:ln w="9525" cap="flat" cmpd="sng">
            <a:solidFill>
              <a:schemeClr val="dk1"/>
            </a:solidFill>
            <a:prstDash val="solid"/>
            <a:round/>
            <a:headEnd type="none" w="sm" len="sm"/>
            <a:tailEnd type="none" w="sm" len="sm"/>
          </a:ln>
        </p:spPr>
      </p:pic>
      <p:pic>
        <p:nvPicPr>
          <p:cNvPr id="7" name="Google Shape;91;p4" descr="A picture containing text&#10;&#10;Description automatically generated">
            <a:extLst>
              <a:ext uri="{FF2B5EF4-FFF2-40B4-BE49-F238E27FC236}">
                <a16:creationId xmlns:a16="http://schemas.microsoft.com/office/drawing/2014/main" id="{79283210-23B1-4F2B-957C-087CFD4C6823}"/>
              </a:ext>
            </a:extLst>
          </p:cNvPr>
          <p:cNvPicPr preferRelativeResize="0"/>
          <p:nvPr/>
        </p:nvPicPr>
        <p:blipFill rotWithShape="1">
          <a:blip r:embed="rId4">
            <a:alphaModFix/>
          </a:blip>
          <a:srcRect/>
          <a:stretch/>
        </p:blipFill>
        <p:spPr>
          <a:xfrm>
            <a:off x="6538839" y="1135852"/>
            <a:ext cx="1739403" cy="1739403"/>
          </a:xfrm>
          <a:prstGeom prst="rect">
            <a:avLst/>
          </a:prstGeom>
          <a:noFill/>
          <a:ln w="9525" cap="flat" cmpd="sng">
            <a:solidFill>
              <a:schemeClr val="dk1"/>
            </a:solidFill>
            <a:prstDash val="solid"/>
            <a:round/>
            <a:headEnd type="none" w="sm" len="sm"/>
            <a:tailEnd type="none" w="sm" len="sm"/>
          </a:ln>
        </p:spPr>
      </p:pic>
      <p:pic>
        <p:nvPicPr>
          <p:cNvPr id="8" name="Google Shape;92;p4" descr="A picture containing diagram&#10;&#10;Description automatically generated">
            <a:extLst>
              <a:ext uri="{FF2B5EF4-FFF2-40B4-BE49-F238E27FC236}">
                <a16:creationId xmlns:a16="http://schemas.microsoft.com/office/drawing/2014/main" id="{E01A402C-9632-43D8-BB45-3F88FF08FE0C}"/>
              </a:ext>
            </a:extLst>
          </p:cNvPr>
          <p:cNvPicPr preferRelativeResize="0"/>
          <p:nvPr/>
        </p:nvPicPr>
        <p:blipFill rotWithShape="1">
          <a:blip r:embed="rId5">
            <a:alphaModFix/>
          </a:blip>
          <a:srcRect/>
          <a:stretch/>
        </p:blipFill>
        <p:spPr>
          <a:xfrm>
            <a:off x="6444734" y="3842375"/>
            <a:ext cx="1985463" cy="2034897"/>
          </a:xfrm>
          <a:prstGeom prst="rect">
            <a:avLst/>
          </a:prstGeom>
          <a:noFill/>
          <a:ln w="9525" cap="flat" cmpd="sng">
            <a:solidFill>
              <a:schemeClr val="dk1"/>
            </a:solidFill>
            <a:prstDash val="solid"/>
            <a:round/>
            <a:headEnd type="none" w="sm" len="sm"/>
            <a:tailEnd type="none" w="sm" len="sm"/>
          </a:ln>
        </p:spPr>
      </p:pic>
      <p:pic>
        <p:nvPicPr>
          <p:cNvPr id="9" name="Google Shape;93;p4">
            <a:extLst>
              <a:ext uri="{FF2B5EF4-FFF2-40B4-BE49-F238E27FC236}">
                <a16:creationId xmlns:a16="http://schemas.microsoft.com/office/drawing/2014/main" id="{C0C1292C-E349-4F61-8A04-1CD6067CC37E}"/>
              </a:ext>
            </a:extLst>
          </p:cNvPr>
          <p:cNvPicPr preferRelativeResize="0"/>
          <p:nvPr/>
        </p:nvPicPr>
        <p:blipFill>
          <a:blip r:embed="rId6"/>
          <a:srcRect/>
          <a:stretch/>
        </p:blipFill>
        <p:spPr>
          <a:xfrm>
            <a:off x="335360" y="3773605"/>
            <a:ext cx="2156186" cy="2034902"/>
          </a:xfrm>
          <a:prstGeom prst="rect">
            <a:avLst/>
          </a:prstGeom>
          <a:noFill/>
          <a:ln w="9525" cap="flat" cmpd="sng">
            <a:solidFill>
              <a:schemeClr val="dk1"/>
            </a:solidFill>
            <a:prstDash val="solid"/>
            <a:round/>
            <a:headEnd type="none" w="sm" len="sm"/>
            <a:tailEnd type="none" w="sm" len="sm"/>
          </a:ln>
        </p:spPr>
      </p:pic>
      <p:sp>
        <p:nvSpPr>
          <p:cNvPr id="10" name="Google Shape;94;p4">
            <a:extLst>
              <a:ext uri="{FF2B5EF4-FFF2-40B4-BE49-F238E27FC236}">
                <a16:creationId xmlns:a16="http://schemas.microsoft.com/office/drawing/2014/main" id="{5A61833E-E563-43C5-BC64-59EDD5FF0E36}"/>
              </a:ext>
            </a:extLst>
          </p:cNvPr>
          <p:cNvSpPr txBox="1"/>
          <p:nvPr/>
        </p:nvSpPr>
        <p:spPr>
          <a:xfrm>
            <a:off x="4140723" y="6022449"/>
            <a:ext cx="1307205" cy="43088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200" i="1">
                <a:solidFill>
                  <a:schemeClr val="dk1"/>
                </a:solidFill>
                <a:latin typeface="Calibri"/>
                <a:ea typeface="Calibri"/>
                <a:cs typeface="Calibri"/>
                <a:sym typeface="Calibri"/>
              </a:rPr>
              <a:t>Feminine</a:t>
            </a:r>
            <a:endParaRPr/>
          </a:p>
        </p:txBody>
      </p:sp>
      <p:sp>
        <p:nvSpPr>
          <p:cNvPr id="11" name="Google Shape;95;p4">
            <a:extLst>
              <a:ext uri="{FF2B5EF4-FFF2-40B4-BE49-F238E27FC236}">
                <a16:creationId xmlns:a16="http://schemas.microsoft.com/office/drawing/2014/main" id="{74B7BFE6-5F82-416F-974B-80CE40788534}"/>
              </a:ext>
            </a:extLst>
          </p:cNvPr>
          <p:cNvSpPr txBox="1"/>
          <p:nvPr/>
        </p:nvSpPr>
        <p:spPr>
          <a:xfrm>
            <a:off x="695400" y="6022449"/>
            <a:ext cx="1376159" cy="43088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200" i="1">
                <a:solidFill>
                  <a:schemeClr val="dk1"/>
                </a:solidFill>
                <a:latin typeface="Calibri"/>
                <a:ea typeface="Calibri"/>
                <a:cs typeface="Calibri"/>
                <a:sym typeface="Calibri"/>
              </a:rPr>
              <a:t>Masculine</a:t>
            </a:r>
            <a:endParaRPr/>
          </a:p>
        </p:txBody>
      </p:sp>
      <p:sp>
        <p:nvSpPr>
          <p:cNvPr id="12" name="Google Shape;96;p4">
            <a:extLst>
              <a:ext uri="{FF2B5EF4-FFF2-40B4-BE49-F238E27FC236}">
                <a16:creationId xmlns:a16="http://schemas.microsoft.com/office/drawing/2014/main" id="{26348388-8106-4BB9-81E5-671EB5039E9E}"/>
              </a:ext>
            </a:extLst>
          </p:cNvPr>
          <p:cNvSpPr txBox="1"/>
          <p:nvPr/>
        </p:nvSpPr>
        <p:spPr>
          <a:xfrm>
            <a:off x="6982436" y="6022449"/>
            <a:ext cx="1273804" cy="43088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200" i="1">
                <a:solidFill>
                  <a:schemeClr val="dk1"/>
                </a:solidFill>
                <a:latin typeface="Calibri"/>
                <a:ea typeface="Calibri"/>
                <a:cs typeface="Calibri"/>
                <a:sym typeface="Calibri"/>
              </a:rPr>
              <a:t>Common</a:t>
            </a:r>
            <a:endParaRPr/>
          </a:p>
        </p:txBody>
      </p:sp>
      <p:sp>
        <p:nvSpPr>
          <p:cNvPr id="13" name="Google Shape;97;p4">
            <a:extLst>
              <a:ext uri="{FF2B5EF4-FFF2-40B4-BE49-F238E27FC236}">
                <a16:creationId xmlns:a16="http://schemas.microsoft.com/office/drawing/2014/main" id="{6805231D-AC25-4A26-9F2A-8125302243ED}"/>
              </a:ext>
            </a:extLst>
          </p:cNvPr>
          <p:cNvSpPr txBox="1"/>
          <p:nvPr/>
        </p:nvSpPr>
        <p:spPr>
          <a:xfrm>
            <a:off x="695400" y="2998113"/>
            <a:ext cx="1376159" cy="43088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200" i="1" dirty="0">
                <a:solidFill>
                  <a:schemeClr val="dk1"/>
                </a:solidFill>
                <a:latin typeface="Calibri"/>
                <a:ea typeface="Calibri"/>
                <a:cs typeface="Calibri"/>
                <a:sym typeface="Calibri"/>
              </a:rPr>
              <a:t>Masculine</a:t>
            </a:r>
            <a:endParaRPr dirty="0"/>
          </a:p>
        </p:txBody>
      </p:sp>
      <p:sp>
        <p:nvSpPr>
          <p:cNvPr id="14" name="Google Shape;98;p4">
            <a:extLst>
              <a:ext uri="{FF2B5EF4-FFF2-40B4-BE49-F238E27FC236}">
                <a16:creationId xmlns:a16="http://schemas.microsoft.com/office/drawing/2014/main" id="{470F8C56-6628-4D90-B390-160734185575}"/>
              </a:ext>
            </a:extLst>
          </p:cNvPr>
          <p:cNvSpPr txBox="1"/>
          <p:nvPr/>
        </p:nvSpPr>
        <p:spPr>
          <a:xfrm>
            <a:off x="4065659" y="2998113"/>
            <a:ext cx="1238253" cy="43088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200" i="1" dirty="0">
                <a:solidFill>
                  <a:schemeClr val="dk1"/>
                </a:solidFill>
                <a:latin typeface="Calibri"/>
                <a:ea typeface="Calibri"/>
                <a:cs typeface="Calibri"/>
                <a:sym typeface="Calibri"/>
              </a:rPr>
              <a:t>Feminine</a:t>
            </a:r>
            <a:endParaRPr dirty="0"/>
          </a:p>
        </p:txBody>
      </p:sp>
      <p:sp>
        <p:nvSpPr>
          <p:cNvPr id="15" name="Google Shape;99;p4">
            <a:extLst>
              <a:ext uri="{FF2B5EF4-FFF2-40B4-BE49-F238E27FC236}">
                <a16:creationId xmlns:a16="http://schemas.microsoft.com/office/drawing/2014/main" id="{112CCA3A-2D05-47E2-9883-413C9D868349}"/>
              </a:ext>
            </a:extLst>
          </p:cNvPr>
          <p:cNvSpPr txBox="1"/>
          <p:nvPr/>
        </p:nvSpPr>
        <p:spPr>
          <a:xfrm>
            <a:off x="9883063" y="6022449"/>
            <a:ext cx="1109481" cy="43088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200" i="1">
                <a:solidFill>
                  <a:schemeClr val="dk1"/>
                </a:solidFill>
                <a:latin typeface="Calibri"/>
                <a:ea typeface="Calibri"/>
                <a:cs typeface="Calibri"/>
                <a:sym typeface="Calibri"/>
              </a:rPr>
              <a:t>Neuter</a:t>
            </a:r>
            <a:endParaRPr/>
          </a:p>
        </p:txBody>
      </p:sp>
      <p:sp>
        <p:nvSpPr>
          <p:cNvPr id="16" name="Google Shape;100;p4">
            <a:extLst>
              <a:ext uri="{FF2B5EF4-FFF2-40B4-BE49-F238E27FC236}">
                <a16:creationId xmlns:a16="http://schemas.microsoft.com/office/drawing/2014/main" id="{F3CE2CD1-B1D3-4CAE-9F88-473D97DAFB4F}"/>
              </a:ext>
            </a:extLst>
          </p:cNvPr>
          <p:cNvSpPr txBox="1"/>
          <p:nvPr/>
        </p:nvSpPr>
        <p:spPr>
          <a:xfrm>
            <a:off x="9610275" y="2998113"/>
            <a:ext cx="1238253" cy="43088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200" i="1">
                <a:solidFill>
                  <a:schemeClr val="dk1"/>
                </a:solidFill>
                <a:latin typeface="Calibri"/>
                <a:ea typeface="Calibri"/>
                <a:cs typeface="Calibri"/>
                <a:sym typeface="Calibri"/>
              </a:rPr>
              <a:t>Common</a:t>
            </a:r>
            <a:endParaRPr/>
          </a:p>
        </p:txBody>
      </p:sp>
      <p:sp>
        <p:nvSpPr>
          <p:cNvPr id="17" name="Google Shape;101;p4">
            <a:extLst>
              <a:ext uri="{FF2B5EF4-FFF2-40B4-BE49-F238E27FC236}">
                <a16:creationId xmlns:a16="http://schemas.microsoft.com/office/drawing/2014/main" id="{38C28CF3-A19D-458C-83BE-8BEC470280E4}"/>
              </a:ext>
            </a:extLst>
          </p:cNvPr>
          <p:cNvSpPr txBox="1"/>
          <p:nvPr/>
        </p:nvSpPr>
        <p:spPr>
          <a:xfrm>
            <a:off x="6888088" y="2998113"/>
            <a:ext cx="1109481" cy="43088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200" i="1" dirty="0">
                <a:solidFill>
                  <a:schemeClr val="dk1"/>
                </a:solidFill>
                <a:latin typeface="Calibri"/>
                <a:ea typeface="Calibri"/>
                <a:cs typeface="Calibri"/>
                <a:sym typeface="Calibri"/>
              </a:rPr>
              <a:t>Neuter</a:t>
            </a:r>
            <a:endParaRPr dirty="0"/>
          </a:p>
        </p:txBody>
      </p:sp>
      <p:sp>
        <p:nvSpPr>
          <p:cNvPr id="18" name="Google Shape;41;p2">
            <a:extLst>
              <a:ext uri="{FF2B5EF4-FFF2-40B4-BE49-F238E27FC236}">
                <a16:creationId xmlns:a16="http://schemas.microsoft.com/office/drawing/2014/main" id="{0C33CF81-33AA-4EF6-8375-8DA0C8DC8852}"/>
              </a:ext>
            </a:extLst>
          </p:cNvPr>
          <p:cNvSpPr txBox="1">
            <a:spLocks noGrp="1"/>
          </p:cNvSpPr>
          <p:nvPr>
            <p:ph type="title"/>
          </p:nvPr>
        </p:nvSpPr>
        <p:spPr>
          <a:xfrm>
            <a:off x="2653699" y="188640"/>
            <a:ext cx="6934200" cy="71596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Calibri"/>
              <a:buNone/>
            </a:pPr>
            <a:r>
              <a:rPr lang="en-IN" b="1" u="sng" dirty="0"/>
              <a:t>Name the Gender</a:t>
            </a:r>
            <a:endParaRPr u="sng" dirty="0"/>
          </a:p>
        </p:txBody>
      </p:sp>
    </p:spTree>
    <p:extLst>
      <p:ext uri="{BB962C8B-B14F-4D97-AF65-F5344CB8AC3E}">
        <p14:creationId xmlns:p14="http://schemas.microsoft.com/office/powerpoint/2010/main" val="123342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8;p5">
            <a:extLst>
              <a:ext uri="{FF2B5EF4-FFF2-40B4-BE49-F238E27FC236}">
                <a16:creationId xmlns:a16="http://schemas.microsoft.com/office/drawing/2014/main" id="{DDB538FC-3D60-45E2-9A7A-9986C30A735A}"/>
              </a:ext>
            </a:extLst>
          </p:cNvPr>
          <p:cNvSpPr/>
          <p:nvPr/>
        </p:nvSpPr>
        <p:spPr>
          <a:xfrm>
            <a:off x="3117702" y="928800"/>
            <a:ext cx="2179618" cy="2034902"/>
          </a:xfrm>
          <a:prstGeom prst="roundRect">
            <a:avLst>
              <a:gd name="adj" fmla="val 16667"/>
            </a:avLst>
          </a:prstGeom>
          <a:solidFill>
            <a:srgbClr val="002060"/>
          </a:soli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IN" sz="2600" dirty="0">
                <a:solidFill>
                  <a:schemeClr val="lt1"/>
                </a:solidFill>
                <a:latin typeface="Calibri"/>
                <a:ea typeface="Calibri"/>
                <a:cs typeface="Calibri"/>
                <a:sym typeface="Calibri"/>
              </a:rPr>
              <a:t>father</a:t>
            </a:r>
            <a:endParaRPr dirty="0"/>
          </a:p>
        </p:txBody>
      </p:sp>
      <p:sp>
        <p:nvSpPr>
          <p:cNvPr id="3" name="Google Shape;109;p5">
            <a:extLst>
              <a:ext uri="{FF2B5EF4-FFF2-40B4-BE49-F238E27FC236}">
                <a16:creationId xmlns:a16="http://schemas.microsoft.com/office/drawing/2014/main" id="{F940138E-DDA8-4146-B909-17F57701ACCA}"/>
              </a:ext>
            </a:extLst>
          </p:cNvPr>
          <p:cNvSpPr/>
          <p:nvPr/>
        </p:nvSpPr>
        <p:spPr>
          <a:xfrm>
            <a:off x="8976320" y="908790"/>
            <a:ext cx="2179618" cy="2034902"/>
          </a:xfrm>
          <a:prstGeom prst="roundRect">
            <a:avLst>
              <a:gd name="adj" fmla="val 16667"/>
            </a:avLst>
          </a:prstGeom>
          <a:solidFill>
            <a:srgbClr val="002060"/>
          </a:soli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IN" sz="2600" dirty="0">
                <a:solidFill>
                  <a:schemeClr val="lt1"/>
                </a:solidFill>
                <a:latin typeface="Calibri"/>
                <a:ea typeface="Calibri"/>
                <a:cs typeface="Calibri"/>
                <a:sym typeface="Calibri"/>
              </a:rPr>
              <a:t>friend</a:t>
            </a:r>
            <a:endParaRPr dirty="0"/>
          </a:p>
        </p:txBody>
      </p:sp>
      <p:sp>
        <p:nvSpPr>
          <p:cNvPr id="4" name="Google Shape;110;p5">
            <a:extLst>
              <a:ext uri="{FF2B5EF4-FFF2-40B4-BE49-F238E27FC236}">
                <a16:creationId xmlns:a16="http://schemas.microsoft.com/office/drawing/2014/main" id="{2E996BC4-5A77-4AA9-8F6C-2283FF8A5B29}"/>
              </a:ext>
            </a:extLst>
          </p:cNvPr>
          <p:cNvSpPr/>
          <p:nvPr/>
        </p:nvSpPr>
        <p:spPr>
          <a:xfrm>
            <a:off x="3172010" y="3821847"/>
            <a:ext cx="2179618" cy="2034902"/>
          </a:xfrm>
          <a:prstGeom prst="roundRect">
            <a:avLst>
              <a:gd name="adj" fmla="val 16667"/>
            </a:avLst>
          </a:prstGeom>
          <a:solidFill>
            <a:srgbClr val="002060"/>
          </a:soli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IN" sz="2600" dirty="0">
                <a:solidFill>
                  <a:schemeClr val="lt1"/>
                </a:solidFill>
                <a:latin typeface="Calibri"/>
                <a:ea typeface="Calibri"/>
                <a:cs typeface="Calibri"/>
                <a:sym typeface="Calibri"/>
              </a:rPr>
              <a:t>woman</a:t>
            </a:r>
            <a:endParaRPr dirty="0"/>
          </a:p>
        </p:txBody>
      </p:sp>
      <p:sp>
        <p:nvSpPr>
          <p:cNvPr id="5" name="Google Shape;111;p5">
            <a:extLst>
              <a:ext uri="{FF2B5EF4-FFF2-40B4-BE49-F238E27FC236}">
                <a16:creationId xmlns:a16="http://schemas.microsoft.com/office/drawing/2014/main" id="{1D1A8323-3C43-41E9-80AF-C4E43904F536}"/>
              </a:ext>
            </a:extLst>
          </p:cNvPr>
          <p:cNvSpPr/>
          <p:nvPr/>
        </p:nvSpPr>
        <p:spPr>
          <a:xfrm>
            <a:off x="8956942" y="3860430"/>
            <a:ext cx="2179618" cy="2034902"/>
          </a:xfrm>
          <a:prstGeom prst="roundRect">
            <a:avLst>
              <a:gd name="adj" fmla="val 16667"/>
            </a:avLst>
          </a:prstGeom>
          <a:solidFill>
            <a:srgbClr val="002060"/>
          </a:soli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IN" sz="2600">
                <a:solidFill>
                  <a:schemeClr val="lt1"/>
                </a:solidFill>
                <a:latin typeface="Calibri"/>
                <a:ea typeface="Calibri"/>
                <a:cs typeface="Calibri"/>
                <a:sym typeface="Calibri"/>
              </a:rPr>
              <a:t>child</a:t>
            </a:r>
            <a:endParaRPr/>
          </a:p>
        </p:txBody>
      </p:sp>
      <p:pic>
        <p:nvPicPr>
          <p:cNvPr id="6" name="Google Shape;112;p5" descr="Background pattern&#10;&#10;Description automatically generated with medium confidence">
            <a:extLst>
              <a:ext uri="{FF2B5EF4-FFF2-40B4-BE49-F238E27FC236}">
                <a16:creationId xmlns:a16="http://schemas.microsoft.com/office/drawing/2014/main" id="{7E450EC2-4FA5-4893-B7B4-2CFEBE12DF1A}"/>
              </a:ext>
            </a:extLst>
          </p:cNvPr>
          <p:cNvPicPr preferRelativeResize="0"/>
          <p:nvPr/>
        </p:nvPicPr>
        <p:blipFill rotWithShape="1">
          <a:blip r:embed="rId3">
            <a:alphaModFix/>
          </a:blip>
          <a:srcRect/>
          <a:stretch/>
        </p:blipFill>
        <p:spPr>
          <a:xfrm>
            <a:off x="5907460" y="976687"/>
            <a:ext cx="2458720" cy="1851582"/>
          </a:xfrm>
          <a:prstGeom prst="rect">
            <a:avLst/>
          </a:prstGeom>
          <a:noFill/>
          <a:ln w="9525" cap="flat" cmpd="sng">
            <a:solidFill>
              <a:schemeClr val="dk1"/>
            </a:solidFill>
            <a:prstDash val="solid"/>
            <a:round/>
            <a:headEnd type="none" w="sm" len="sm"/>
            <a:tailEnd type="none" w="sm" len="sm"/>
          </a:ln>
        </p:spPr>
      </p:pic>
      <p:pic>
        <p:nvPicPr>
          <p:cNvPr id="7" name="Google Shape;113;p5" descr="A football ball on a black surface&#10;&#10;Description automatically generated">
            <a:extLst>
              <a:ext uri="{FF2B5EF4-FFF2-40B4-BE49-F238E27FC236}">
                <a16:creationId xmlns:a16="http://schemas.microsoft.com/office/drawing/2014/main" id="{12248E50-3F03-4536-BC64-3416C2367F73}"/>
              </a:ext>
            </a:extLst>
          </p:cNvPr>
          <p:cNvPicPr preferRelativeResize="0"/>
          <p:nvPr/>
        </p:nvPicPr>
        <p:blipFill rotWithShape="1">
          <a:blip r:embed="rId4">
            <a:alphaModFix/>
          </a:blip>
          <a:srcRect/>
          <a:stretch/>
        </p:blipFill>
        <p:spPr>
          <a:xfrm>
            <a:off x="6138755" y="3788044"/>
            <a:ext cx="2031061" cy="2031061"/>
          </a:xfrm>
          <a:prstGeom prst="rect">
            <a:avLst/>
          </a:prstGeom>
          <a:noFill/>
          <a:ln w="9525" cap="flat" cmpd="sng">
            <a:solidFill>
              <a:schemeClr val="dk1"/>
            </a:solidFill>
            <a:prstDash val="solid"/>
            <a:round/>
            <a:headEnd type="none" w="sm" len="sm"/>
            <a:tailEnd type="none" w="sm" len="sm"/>
          </a:ln>
        </p:spPr>
      </p:pic>
      <p:pic>
        <p:nvPicPr>
          <p:cNvPr id="8" name="Google Shape;114;p5" descr="Diagram&#10;&#10;Description automatically generated with medium confidence">
            <a:extLst>
              <a:ext uri="{FF2B5EF4-FFF2-40B4-BE49-F238E27FC236}">
                <a16:creationId xmlns:a16="http://schemas.microsoft.com/office/drawing/2014/main" id="{2FB95BCF-3510-45DD-A609-00A43FCECD36}"/>
              </a:ext>
            </a:extLst>
          </p:cNvPr>
          <p:cNvPicPr preferRelativeResize="0"/>
          <p:nvPr/>
        </p:nvPicPr>
        <p:blipFill rotWithShape="1">
          <a:blip r:embed="rId5">
            <a:alphaModFix/>
          </a:blip>
          <a:srcRect/>
          <a:stretch/>
        </p:blipFill>
        <p:spPr>
          <a:xfrm>
            <a:off x="479376" y="3871659"/>
            <a:ext cx="1905507" cy="1905507"/>
          </a:xfrm>
          <a:prstGeom prst="rect">
            <a:avLst/>
          </a:prstGeom>
          <a:noFill/>
          <a:ln w="9525" cap="flat" cmpd="sng">
            <a:solidFill>
              <a:schemeClr val="dk1"/>
            </a:solidFill>
            <a:prstDash val="solid"/>
            <a:round/>
            <a:headEnd type="none" w="sm" len="sm"/>
            <a:tailEnd type="none" w="sm" len="sm"/>
          </a:ln>
        </p:spPr>
      </p:pic>
      <p:pic>
        <p:nvPicPr>
          <p:cNvPr id="9" name="Google Shape;115;p5" descr="Icon&#10;&#10;Description automatically generated with low confidence">
            <a:extLst>
              <a:ext uri="{FF2B5EF4-FFF2-40B4-BE49-F238E27FC236}">
                <a16:creationId xmlns:a16="http://schemas.microsoft.com/office/drawing/2014/main" id="{D5F3B24D-407D-47DD-B36A-04567EA23821}"/>
              </a:ext>
            </a:extLst>
          </p:cNvPr>
          <p:cNvPicPr preferRelativeResize="0"/>
          <p:nvPr/>
        </p:nvPicPr>
        <p:blipFill rotWithShape="1">
          <a:blip r:embed="rId6">
            <a:alphaModFix/>
          </a:blip>
          <a:srcRect/>
          <a:stretch/>
        </p:blipFill>
        <p:spPr>
          <a:xfrm>
            <a:off x="602054" y="1134548"/>
            <a:ext cx="1905508" cy="1691139"/>
          </a:xfrm>
          <a:prstGeom prst="rect">
            <a:avLst/>
          </a:prstGeom>
          <a:noFill/>
          <a:ln w="9525" cap="flat" cmpd="sng">
            <a:solidFill>
              <a:schemeClr val="dk1"/>
            </a:solidFill>
            <a:prstDash val="solid"/>
            <a:round/>
            <a:headEnd type="none" w="sm" len="sm"/>
            <a:tailEnd type="none" w="sm" len="sm"/>
          </a:ln>
        </p:spPr>
      </p:pic>
      <p:sp>
        <p:nvSpPr>
          <p:cNvPr id="10" name="Google Shape;116;p5">
            <a:extLst>
              <a:ext uri="{FF2B5EF4-FFF2-40B4-BE49-F238E27FC236}">
                <a16:creationId xmlns:a16="http://schemas.microsoft.com/office/drawing/2014/main" id="{57182F37-4E9A-437F-95FB-4AF58C2474F6}"/>
              </a:ext>
            </a:extLst>
          </p:cNvPr>
          <p:cNvSpPr txBox="1"/>
          <p:nvPr/>
        </p:nvSpPr>
        <p:spPr>
          <a:xfrm>
            <a:off x="3575720" y="5950441"/>
            <a:ext cx="1352256" cy="43088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n-IN" sz="2200" i="1" dirty="0">
                <a:solidFill>
                  <a:schemeClr val="dk1"/>
                </a:solidFill>
                <a:latin typeface="Calibri"/>
                <a:ea typeface="Calibri"/>
                <a:cs typeface="Calibri"/>
                <a:sym typeface="Calibri"/>
              </a:rPr>
              <a:t>Feminine</a:t>
            </a:r>
            <a:endParaRPr dirty="0"/>
          </a:p>
        </p:txBody>
      </p:sp>
      <p:sp>
        <p:nvSpPr>
          <p:cNvPr id="11" name="Google Shape;117;p5">
            <a:extLst>
              <a:ext uri="{FF2B5EF4-FFF2-40B4-BE49-F238E27FC236}">
                <a16:creationId xmlns:a16="http://schemas.microsoft.com/office/drawing/2014/main" id="{B2451F3F-B8D7-4266-92B4-3005B8A59835}"/>
              </a:ext>
            </a:extLst>
          </p:cNvPr>
          <p:cNvSpPr txBox="1"/>
          <p:nvPr/>
        </p:nvSpPr>
        <p:spPr>
          <a:xfrm>
            <a:off x="3567713" y="2998113"/>
            <a:ext cx="1376159" cy="43088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n-IN" sz="2200" i="1" dirty="0">
                <a:solidFill>
                  <a:schemeClr val="dk1"/>
                </a:solidFill>
                <a:latin typeface="Calibri"/>
                <a:ea typeface="Calibri"/>
                <a:cs typeface="Calibri"/>
                <a:sym typeface="Calibri"/>
              </a:rPr>
              <a:t>Masculine</a:t>
            </a:r>
            <a:endParaRPr dirty="0"/>
          </a:p>
        </p:txBody>
      </p:sp>
      <p:sp>
        <p:nvSpPr>
          <p:cNvPr id="12" name="Google Shape;118;p5">
            <a:extLst>
              <a:ext uri="{FF2B5EF4-FFF2-40B4-BE49-F238E27FC236}">
                <a16:creationId xmlns:a16="http://schemas.microsoft.com/office/drawing/2014/main" id="{A3CD3BE7-E28D-4C5D-B028-A0805E5131CB}"/>
              </a:ext>
            </a:extLst>
          </p:cNvPr>
          <p:cNvSpPr txBox="1"/>
          <p:nvPr/>
        </p:nvSpPr>
        <p:spPr>
          <a:xfrm>
            <a:off x="6714711" y="5950441"/>
            <a:ext cx="1109481" cy="43088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n-IN" sz="2200" i="1" dirty="0">
                <a:solidFill>
                  <a:schemeClr val="dk1"/>
                </a:solidFill>
                <a:latin typeface="Calibri"/>
                <a:ea typeface="Calibri"/>
                <a:cs typeface="Calibri"/>
                <a:sym typeface="Calibri"/>
              </a:rPr>
              <a:t>Neuter</a:t>
            </a:r>
            <a:endParaRPr dirty="0"/>
          </a:p>
        </p:txBody>
      </p:sp>
      <p:sp>
        <p:nvSpPr>
          <p:cNvPr id="13" name="Google Shape;119;p5">
            <a:extLst>
              <a:ext uri="{FF2B5EF4-FFF2-40B4-BE49-F238E27FC236}">
                <a16:creationId xmlns:a16="http://schemas.microsoft.com/office/drawing/2014/main" id="{764AE570-9D05-4C3D-88C9-3571EC071C51}"/>
              </a:ext>
            </a:extLst>
          </p:cNvPr>
          <p:cNvSpPr txBox="1"/>
          <p:nvPr/>
        </p:nvSpPr>
        <p:spPr>
          <a:xfrm>
            <a:off x="839416" y="2998113"/>
            <a:ext cx="1236642" cy="43088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n-IN" sz="2200" i="1" dirty="0">
                <a:solidFill>
                  <a:schemeClr val="dk1"/>
                </a:solidFill>
                <a:latin typeface="Calibri"/>
                <a:ea typeface="Calibri"/>
                <a:cs typeface="Calibri"/>
                <a:sym typeface="Calibri"/>
              </a:rPr>
              <a:t>Feminine</a:t>
            </a:r>
            <a:endParaRPr dirty="0"/>
          </a:p>
        </p:txBody>
      </p:sp>
      <p:sp>
        <p:nvSpPr>
          <p:cNvPr id="14" name="Google Shape;120;p5">
            <a:extLst>
              <a:ext uri="{FF2B5EF4-FFF2-40B4-BE49-F238E27FC236}">
                <a16:creationId xmlns:a16="http://schemas.microsoft.com/office/drawing/2014/main" id="{A44D895B-E1B4-4461-8303-FE424C5E2DC2}"/>
              </a:ext>
            </a:extLst>
          </p:cNvPr>
          <p:cNvSpPr txBox="1"/>
          <p:nvPr/>
        </p:nvSpPr>
        <p:spPr>
          <a:xfrm>
            <a:off x="6592049" y="2998113"/>
            <a:ext cx="1376159" cy="43088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n-IN" sz="2200" i="1" dirty="0">
                <a:solidFill>
                  <a:schemeClr val="dk1"/>
                </a:solidFill>
                <a:latin typeface="Calibri"/>
                <a:ea typeface="Calibri"/>
                <a:cs typeface="Calibri"/>
                <a:sym typeface="Calibri"/>
              </a:rPr>
              <a:t>Masculine</a:t>
            </a:r>
            <a:endParaRPr dirty="0"/>
          </a:p>
        </p:txBody>
      </p:sp>
      <p:sp>
        <p:nvSpPr>
          <p:cNvPr id="15" name="Google Shape;121;p5">
            <a:extLst>
              <a:ext uri="{FF2B5EF4-FFF2-40B4-BE49-F238E27FC236}">
                <a16:creationId xmlns:a16="http://schemas.microsoft.com/office/drawing/2014/main" id="{1B13C991-B7DF-4BC8-96BF-EAE4E8372886}"/>
              </a:ext>
            </a:extLst>
          </p:cNvPr>
          <p:cNvSpPr txBox="1"/>
          <p:nvPr/>
        </p:nvSpPr>
        <p:spPr>
          <a:xfrm>
            <a:off x="9500031" y="5950441"/>
            <a:ext cx="1204481" cy="43088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n-IN" sz="2200" i="1">
                <a:solidFill>
                  <a:schemeClr val="dk1"/>
                </a:solidFill>
                <a:latin typeface="Calibri"/>
                <a:ea typeface="Calibri"/>
                <a:cs typeface="Calibri"/>
                <a:sym typeface="Calibri"/>
              </a:rPr>
              <a:t>Common</a:t>
            </a:r>
            <a:endParaRPr/>
          </a:p>
        </p:txBody>
      </p:sp>
      <p:sp>
        <p:nvSpPr>
          <p:cNvPr id="16" name="Google Shape;122;p5">
            <a:extLst>
              <a:ext uri="{FF2B5EF4-FFF2-40B4-BE49-F238E27FC236}">
                <a16:creationId xmlns:a16="http://schemas.microsoft.com/office/drawing/2014/main" id="{E2525A36-5546-4F12-B0C5-70836E3095D8}"/>
              </a:ext>
            </a:extLst>
          </p:cNvPr>
          <p:cNvSpPr txBox="1"/>
          <p:nvPr/>
        </p:nvSpPr>
        <p:spPr>
          <a:xfrm>
            <a:off x="9562503" y="2998113"/>
            <a:ext cx="1214017" cy="43088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n-IN" sz="2200" i="1" dirty="0">
                <a:solidFill>
                  <a:schemeClr val="dk1"/>
                </a:solidFill>
                <a:latin typeface="Calibri"/>
                <a:ea typeface="Calibri"/>
                <a:cs typeface="Calibri"/>
                <a:sym typeface="Calibri"/>
              </a:rPr>
              <a:t>Common</a:t>
            </a:r>
            <a:endParaRPr dirty="0"/>
          </a:p>
        </p:txBody>
      </p:sp>
      <p:sp>
        <p:nvSpPr>
          <p:cNvPr id="17" name="Google Shape;123;p5">
            <a:extLst>
              <a:ext uri="{FF2B5EF4-FFF2-40B4-BE49-F238E27FC236}">
                <a16:creationId xmlns:a16="http://schemas.microsoft.com/office/drawing/2014/main" id="{6C9877CD-4421-49BD-80D3-2FD701C1C1D4}"/>
              </a:ext>
            </a:extLst>
          </p:cNvPr>
          <p:cNvSpPr txBox="1"/>
          <p:nvPr/>
        </p:nvSpPr>
        <p:spPr>
          <a:xfrm>
            <a:off x="888403" y="5950441"/>
            <a:ext cx="1109481" cy="43088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n-IN" sz="2200" i="1">
                <a:solidFill>
                  <a:schemeClr val="dk1"/>
                </a:solidFill>
                <a:latin typeface="Calibri"/>
                <a:ea typeface="Calibri"/>
                <a:cs typeface="Calibri"/>
                <a:sym typeface="Calibri"/>
              </a:rPr>
              <a:t>Neuter</a:t>
            </a:r>
            <a:endParaRPr sz="2200" i="1">
              <a:solidFill>
                <a:schemeClr val="dk1"/>
              </a:solidFill>
              <a:latin typeface="Calibri"/>
              <a:ea typeface="Calibri"/>
              <a:cs typeface="Calibri"/>
              <a:sym typeface="Calibri"/>
            </a:endParaRPr>
          </a:p>
        </p:txBody>
      </p:sp>
      <p:sp>
        <p:nvSpPr>
          <p:cNvPr id="18" name="Google Shape;41;p2">
            <a:extLst>
              <a:ext uri="{FF2B5EF4-FFF2-40B4-BE49-F238E27FC236}">
                <a16:creationId xmlns:a16="http://schemas.microsoft.com/office/drawing/2014/main" id="{45A79CF6-C487-4168-98B2-9A1E82271D5F}"/>
              </a:ext>
            </a:extLst>
          </p:cNvPr>
          <p:cNvSpPr txBox="1">
            <a:spLocks noGrp="1"/>
          </p:cNvSpPr>
          <p:nvPr>
            <p:ph type="title"/>
          </p:nvPr>
        </p:nvSpPr>
        <p:spPr>
          <a:xfrm>
            <a:off x="2648055" y="188640"/>
            <a:ext cx="6934200" cy="71596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Calibri"/>
              <a:buNone/>
            </a:pPr>
            <a:r>
              <a:rPr lang="en-IN" b="1" u="sng" dirty="0"/>
              <a:t>Name the Gender</a:t>
            </a:r>
            <a:endParaRPr u="sng" dirty="0"/>
          </a:p>
        </p:txBody>
      </p:sp>
    </p:spTree>
    <p:extLst>
      <p:ext uri="{BB962C8B-B14F-4D97-AF65-F5344CB8AC3E}">
        <p14:creationId xmlns:p14="http://schemas.microsoft.com/office/powerpoint/2010/main" val="91545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BCB341BF-F4EB-4885-869D-9FD0993472C3}"/>
              </a:ext>
            </a:extLst>
          </p:cNvPr>
          <p:cNvGraphicFramePr>
            <a:graphicFrameLocks noGrp="1"/>
          </p:cNvGraphicFramePr>
          <p:nvPr>
            <p:extLst>
              <p:ext uri="{D42A27DB-BD31-4B8C-83A1-F6EECF244321}">
                <p14:modId xmlns:p14="http://schemas.microsoft.com/office/powerpoint/2010/main" val="1529636790"/>
              </p:ext>
            </p:extLst>
          </p:nvPr>
        </p:nvGraphicFramePr>
        <p:xfrm>
          <a:off x="1127448" y="1091199"/>
          <a:ext cx="9937104" cy="3345913"/>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pPr marL="0" marR="0" lvl="0" indent="0" algn="l" rtl="0">
                        <a:spcBef>
                          <a:spcPts val="0"/>
                        </a:spcBef>
                        <a:spcAft>
                          <a:spcPts val="0"/>
                        </a:spcAft>
                        <a:buNone/>
                      </a:pPr>
                      <a:r>
                        <a:rPr lang="en-IN" sz="1200" u="none" strike="noStrike" cap="none" dirty="0">
                          <a:solidFill>
                            <a:schemeClr val="dk1"/>
                          </a:solidFill>
                        </a:rPr>
                        <a:t>1</a:t>
                      </a:r>
                      <a:endParaRPr dirty="0"/>
                    </a:p>
                  </a:txBody>
                  <a:tcPr marL="91450" marR="91450" marT="45725" marB="45725"/>
                </a:tc>
                <a:tc>
                  <a:txBody>
                    <a:bodyPr/>
                    <a:lstStyle/>
                    <a:p>
                      <a:pPr marL="0" marR="0" lvl="0" indent="0" algn="l" rtl="0">
                        <a:spcBef>
                          <a:spcPts val="0"/>
                        </a:spcBef>
                        <a:spcAft>
                          <a:spcPts val="0"/>
                        </a:spcAft>
                        <a:buNone/>
                      </a:pPr>
                      <a:endParaRPr sz="1200">
                        <a:solidFill>
                          <a:schemeClr val="dk1"/>
                        </a:solidFill>
                      </a:endParaRPr>
                    </a:p>
                  </a:txBody>
                  <a:tcPr marL="91450" marR="91450" marT="45725" marB="45725"/>
                </a:tc>
                <a:tc>
                  <a:txBody>
                    <a:bodyPr/>
                    <a:lstStyle/>
                    <a:p>
                      <a:pPr marL="0" marR="0" lvl="0" indent="0" algn="l" rtl="0">
                        <a:spcBef>
                          <a:spcPts val="0"/>
                        </a:spcBef>
                        <a:spcAft>
                          <a:spcPts val="0"/>
                        </a:spcAft>
                        <a:buNone/>
                      </a:pPr>
                      <a:r>
                        <a:rPr lang="en-IN" sz="900" b="0" i="1" dirty="0">
                          <a:solidFill>
                            <a:schemeClr val="dk1"/>
                          </a:solidFill>
                          <a:latin typeface="Calibri"/>
                          <a:ea typeface="Calibri"/>
                          <a:cs typeface="Calibri"/>
                          <a:sym typeface="Calibri"/>
                        </a:rPr>
                        <a:t>&lt;Gender&gt; - </a:t>
                      </a:r>
                      <a:r>
                        <a:rPr lang="en-IN" sz="900" b="0" i="1" dirty="0">
                          <a:solidFill>
                            <a:schemeClr val="dk1"/>
                          </a:solidFill>
                          <a:latin typeface="Calibri"/>
                          <a:ea typeface="Calibri"/>
                          <a:cs typeface="Calibri"/>
                          <a:sym typeface="Calibri"/>
                          <a:hlinkClick r:id="rId3"/>
                        </a:rPr>
                        <a:t>https://pixabay.com/vectors/equal-equality-equilibrium-gender-5366151/</a:t>
                      </a:r>
                      <a:endParaRPr sz="900" dirty="0">
                        <a:solidFill>
                          <a:schemeClr val="dk1"/>
                        </a:solidFill>
                      </a:endParaRPr>
                    </a:p>
                  </a:txBody>
                  <a:tcPr marL="91450" marR="91450" marT="45725" marB="45725"/>
                </a:tc>
                <a:extLst>
                  <a:ext uri="{0D108BD9-81ED-4DB2-BD59-A6C34878D82A}">
                    <a16:rowId xmlns:a16="http://schemas.microsoft.com/office/drawing/2014/main" val="10001"/>
                  </a:ext>
                </a:extLst>
              </a:tr>
              <a:tr h="389313">
                <a:tc>
                  <a:txBody>
                    <a:bodyPr/>
                    <a:lstStyle/>
                    <a:p>
                      <a:pPr marL="0" marR="0" lvl="0" indent="0" algn="l" rtl="0">
                        <a:spcBef>
                          <a:spcPts val="0"/>
                        </a:spcBef>
                        <a:spcAft>
                          <a:spcPts val="0"/>
                        </a:spcAft>
                        <a:buNone/>
                      </a:pPr>
                      <a:r>
                        <a:rPr lang="en-IN" sz="1200" dirty="0">
                          <a:solidFill>
                            <a:schemeClr val="dk1"/>
                          </a:solidFill>
                        </a:rPr>
                        <a:t>2</a:t>
                      </a:r>
                      <a:endParaRPr dirty="0"/>
                    </a:p>
                  </a:txBody>
                  <a:tcPr marL="91450" marR="91450" marT="45725" marB="45725"/>
                </a:tc>
                <a:tc>
                  <a:txBody>
                    <a:bodyPr/>
                    <a:lstStyle/>
                    <a:p>
                      <a:pPr marL="0" marR="0" lvl="0" indent="0" algn="l" rtl="0">
                        <a:spcBef>
                          <a:spcPts val="0"/>
                        </a:spcBef>
                        <a:spcAft>
                          <a:spcPts val="0"/>
                        </a:spcAft>
                        <a:buNone/>
                      </a:pPr>
                      <a:endParaRPr sz="1200">
                        <a:solidFill>
                          <a:schemeClr val="dk1"/>
                        </a:solidFill>
                      </a:endParaRP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chemeClr val="dk1"/>
                        </a:buClr>
                        <a:buSzPts val="800"/>
                        <a:buFont typeface="Calibri"/>
                        <a:buNone/>
                        <a:tabLst/>
                        <a:defRPr/>
                      </a:pPr>
                      <a:r>
                        <a:rPr lang="en-IN" sz="900" dirty="0"/>
                        <a:t>&lt;girl&gt; </a:t>
                      </a:r>
                      <a:r>
                        <a:rPr lang="en-US" sz="900" b="0" i="0" dirty="0">
                          <a:solidFill>
                            <a:schemeClr val="dk1"/>
                          </a:solidFill>
                          <a:latin typeface="Calibri"/>
                          <a:cs typeface="Calibri"/>
                          <a:sym typeface="Calibri"/>
                          <a:hlinkClick r:id="rId4"/>
                        </a:rPr>
                        <a:t>https://www.flickr.com/photos/67769030@N07/6254346545</a:t>
                      </a:r>
                      <a:r>
                        <a:rPr lang="en-US" sz="900" b="0" i="0" dirty="0">
                          <a:solidFill>
                            <a:schemeClr val="dk1"/>
                          </a:solidFill>
                          <a:latin typeface="Calibri"/>
                          <a:cs typeface="Calibri"/>
                          <a:sym typeface="Calibri"/>
                        </a:rPr>
                        <a:t>  By Arian </a:t>
                      </a:r>
                      <a:r>
                        <a:rPr lang="en-US" sz="900" b="0" i="0" dirty="0" err="1">
                          <a:solidFill>
                            <a:schemeClr val="dk1"/>
                          </a:solidFill>
                          <a:latin typeface="Calibri"/>
                          <a:cs typeface="Calibri"/>
                          <a:sym typeface="Calibri"/>
                        </a:rPr>
                        <a:t>Zwegers</a:t>
                      </a:r>
                      <a:endParaRPr lang="en-US" sz="900" b="0" i="0" dirty="0">
                        <a:solidFill>
                          <a:schemeClr val="dk1"/>
                        </a:solidFill>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800"/>
                        <a:buFont typeface="Calibri"/>
                        <a:buNone/>
                        <a:tabLst/>
                        <a:defRPr/>
                      </a:pPr>
                      <a:r>
                        <a:rPr lang="en-IN" sz="900" dirty="0"/>
                        <a:t>&lt;apple&gt; </a:t>
                      </a:r>
                      <a:r>
                        <a:rPr lang="en-IN" sz="900" dirty="0">
                          <a:hlinkClick r:id="rId5"/>
                        </a:rPr>
                        <a:t>https://pixabay.com/vectors/apple-red-fruit-fresh-ripe-juicy-25236/</a:t>
                      </a:r>
                      <a:endParaRPr lang="en-IN" sz="900" dirty="0"/>
                    </a:p>
                    <a:p>
                      <a:pPr marL="0" marR="0" lvl="0" indent="0" algn="l" defTabSz="914400" rtl="0" eaLnBrk="1" fontAlgn="auto" latinLnBrk="0" hangingPunct="1">
                        <a:lnSpc>
                          <a:spcPct val="100000"/>
                        </a:lnSpc>
                        <a:spcBef>
                          <a:spcPts val="0"/>
                        </a:spcBef>
                        <a:spcAft>
                          <a:spcPts val="0"/>
                        </a:spcAft>
                        <a:buClr>
                          <a:schemeClr val="dk1"/>
                        </a:buClr>
                        <a:buSzPts val="800"/>
                        <a:buFont typeface="Calibri"/>
                        <a:buNone/>
                        <a:tabLst/>
                        <a:defRPr/>
                      </a:pPr>
                      <a:r>
                        <a:rPr lang="en-US" sz="900" dirty="0"/>
                        <a:t>&lt;</a:t>
                      </a:r>
                      <a:r>
                        <a:rPr lang="en-US" sz="900" dirty="0" err="1"/>
                        <a:t>oldman</a:t>
                      </a:r>
                      <a:r>
                        <a:rPr lang="en-US" sz="900" dirty="0"/>
                        <a:t>&gt; </a:t>
                      </a:r>
                      <a:r>
                        <a:rPr lang="en-US" sz="900" dirty="0">
                          <a:hlinkClick r:id="rId6"/>
                        </a:rPr>
                        <a:t>https://www.flickr.com/photos/47850033@N08/36119610724</a:t>
                      </a:r>
                      <a:r>
                        <a:rPr lang="en-US" sz="900" dirty="0"/>
                        <a:t>   By Nithi Anand</a:t>
                      </a:r>
                      <a:endParaRPr lang="en-US" sz="900" b="0" i="1"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800"/>
                        <a:buFont typeface="Calibri"/>
                        <a:buNone/>
                        <a:tabLst/>
                        <a:defRPr/>
                      </a:pPr>
                      <a:r>
                        <a:rPr lang="pl-PL" sz="900" dirty="0"/>
                        <a:t>&lt;baby&gt; </a:t>
                      </a:r>
                      <a:r>
                        <a:rPr lang="pl-PL" sz="900" dirty="0">
                          <a:hlinkClick r:id="rId7"/>
                        </a:rPr>
                        <a:t>https://pixabay.com/vectors/toddler-crawling-baby-purple-kid-303750/</a:t>
                      </a:r>
                      <a:endParaRPr sz="900" dirty="0"/>
                    </a:p>
                  </a:txBody>
                  <a:tcPr marL="91450" marR="91450" marT="45725" marB="45725"/>
                </a:tc>
                <a:extLst>
                  <a:ext uri="{0D108BD9-81ED-4DB2-BD59-A6C34878D82A}">
                    <a16:rowId xmlns:a16="http://schemas.microsoft.com/office/drawing/2014/main" val="10002"/>
                  </a:ext>
                </a:extLst>
              </a:tr>
              <a:tr h="389313">
                <a:tc>
                  <a:txBody>
                    <a:bodyPr/>
                    <a:lstStyle/>
                    <a:p>
                      <a:pPr marL="0" marR="0" lvl="0" indent="0" algn="l" rtl="0">
                        <a:spcBef>
                          <a:spcPts val="0"/>
                        </a:spcBef>
                        <a:spcAft>
                          <a:spcPts val="0"/>
                        </a:spcAft>
                        <a:buNone/>
                      </a:pPr>
                      <a:r>
                        <a:rPr lang="en-IN" sz="1200" dirty="0">
                          <a:solidFill>
                            <a:schemeClr val="dk1"/>
                          </a:solidFill>
                        </a:rPr>
                        <a:t>3</a:t>
                      </a:r>
                      <a:endParaRPr dirty="0"/>
                    </a:p>
                  </a:txBody>
                  <a:tcPr marL="91450" marR="91450" marT="45725" marB="45725"/>
                </a:tc>
                <a:tc>
                  <a:txBody>
                    <a:bodyPr/>
                    <a:lstStyle/>
                    <a:p>
                      <a:pPr marL="0" marR="0" lvl="0" indent="0" algn="l" rtl="0">
                        <a:spcBef>
                          <a:spcPts val="0"/>
                        </a:spcBef>
                        <a:spcAft>
                          <a:spcPts val="0"/>
                        </a:spcAft>
                        <a:buNone/>
                      </a:pPr>
                      <a:endParaRPr sz="1200" dirty="0">
                        <a:solidFill>
                          <a:schemeClr val="dk1"/>
                        </a:solidFil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800"/>
                        <a:buFont typeface="Calibri"/>
                        <a:buNone/>
                      </a:pPr>
                      <a:r>
                        <a:rPr lang="en-IN" sz="900" dirty="0"/>
                        <a:t>&lt;peacock&gt; </a:t>
                      </a:r>
                      <a:r>
                        <a:rPr lang="en-IN" sz="900" dirty="0">
                          <a:hlinkClick r:id="rId8"/>
                        </a:rPr>
                        <a:t>https://pixabay.com/vectors/peacock-bird-animal-decorative-4955655/</a:t>
                      </a:r>
                      <a:endParaRPr lang="en-IN" sz="900" dirty="0"/>
                    </a:p>
                    <a:p>
                      <a:pPr marL="0" marR="0" lvl="0" indent="0" algn="l" defTabSz="914400" rtl="0" eaLnBrk="1" fontAlgn="auto" latinLnBrk="0" hangingPunct="1">
                        <a:lnSpc>
                          <a:spcPct val="100000"/>
                        </a:lnSpc>
                        <a:spcBef>
                          <a:spcPts val="0"/>
                        </a:spcBef>
                        <a:spcAft>
                          <a:spcPts val="0"/>
                        </a:spcAft>
                        <a:buClr>
                          <a:schemeClr val="dk1"/>
                        </a:buClr>
                        <a:buSzPts val="800"/>
                        <a:buFont typeface="Calibri"/>
                        <a:buNone/>
                        <a:tabLst/>
                        <a:defRPr/>
                      </a:pPr>
                      <a:r>
                        <a:rPr lang="en-US" sz="900" dirty="0"/>
                        <a:t>&lt;lady&gt; </a:t>
                      </a:r>
                      <a:r>
                        <a:rPr lang="en-US" sz="900" b="0" i="0" dirty="0">
                          <a:solidFill>
                            <a:schemeClr val="dk1"/>
                          </a:solidFill>
                          <a:latin typeface="Calibri"/>
                          <a:cs typeface="Calibri"/>
                          <a:sym typeface="Calibri"/>
                          <a:hlinkClick r:id="rId9"/>
                        </a:rPr>
                        <a:t>https://pixabay.com/photos/women-indian-female-mother-woman-4419738/</a:t>
                      </a:r>
                      <a:endParaRPr lang="en-US" sz="900" b="0" i="0" dirty="0">
                        <a:solidFill>
                          <a:schemeClr val="dk1"/>
                        </a:solidFill>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800"/>
                        <a:buFont typeface="Calibri"/>
                        <a:buNone/>
                        <a:tabLst/>
                        <a:defRPr/>
                      </a:pPr>
                      <a:r>
                        <a:rPr lang="en-IN" sz="900" dirty="0"/>
                        <a:t>&lt;rooster&gt; </a:t>
                      </a:r>
                      <a:r>
                        <a:rPr lang="en-IN" sz="900" dirty="0">
                          <a:hlinkClick r:id="rId10"/>
                        </a:rPr>
                        <a:t>https://pixabay.com/illustrations/rooster-vintage-drawing-chicken-948405/</a:t>
                      </a:r>
                      <a:endParaRPr lang="en-IN" sz="900" dirty="0"/>
                    </a:p>
                    <a:p>
                      <a:pPr marL="0" marR="0" lvl="0" indent="0" algn="l" defTabSz="914400" rtl="0" eaLnBrk="1" fontAlgn="auto" latinLnBrk="0" hangingPunct="1">
                        <a:lnSpc>
                          <a:spcPct val="100000"/>
                        </a:lnSpc>
                        <a:spcBef>
                          <a:spcPts val="0"/>
                        </a:spcBef>
                        <a:spcAft>
                          <a:spcPts val="0"/>
                        </a:spcAft>
                        <a:buClr>
                          <a:schemeClr val="dk1"/>
                        </a:buClr>
                        <a:buSzPts val="800"/>
                        <a:buFont typeface="Calibri"/>
                        <a:buNone/>
                        <a:tabLst/>
                        <a:defRPr/>
                      </a:pPr>
                      <a:r>
                        <a:rPr lang="en-US" sz="900" dirty="0"/>
                        <a:t>&lt;table&gt; </a:t>
                      </a:r>
                      <a:r>
                        <a:rPr lang="en-US" sz="900" dirty="0">
                          <a:hlinkClick r:id="rId11"/>
                        </a:rPr>
                        <a:t>https://pixabay.com/vectors/table-furniture-wooden-1300555/</a:t>
                      </a:r>
                      <a:endParaRPr sz="900" dirty="0"/>
                    </a:p>
                  </a:txBody>
                  <a:tcPr marL="91450" marR="91450" marT="45725" marB="45725"/>
                </a:tc>
                <a:extLst>
                  <a:ext uri="{0D108BD9-81ED-4DB2-BD59-A6C34878D82A}">
                    <a16:rowId xmlns:a16="http://schemas.microsoft.com/office/drawing/2014/main" val="10003"/>
                  </a:ext>
                </a:extLst>
              </a:tr>
              <a:tr h="389313">
                <a:tc>
                  <a:txBody>
                    <a:bodyPr/>
                    <a:lstStyle/>
                    <a:p>
                      <a:pPr marL="0" marR="0" lvl="0" indent="0" algn="l" rtl="0">
                        <a:spcBef>
                          <a:spcPts val="0"/>
                        </a:spcBef>
                        <a:spcAft>
                          <a:spcPts val="0"/>
                        </a:spcAft>
                        <a:buNone/>
                      </a:pPr>
                      <a:r>
                        <a:rPr lang="en-IN" sz="1200" dirty="0">
                          <a:solidFill>
                            <a:schemeClr val="dk1"/>
                          </a:solidFill>
                        </a:rPr>
                        <a:t>4</a:t>
                      </a:r>
                      <a:endParaRPr dirty="0"/>
                    </a:p>
                  </a:txBody>
                  <a:tcPr marL="91450" marR="91450" marT="45725" marB="45725"/>
                </a:tc>
                <a:tc>
                  <a:txBody>
                    <a:bodyPr/>
                    <a:lstStyle/>
                    <a:p>
                      <a:pPr marL="0" marR="0" lvl="0" indent="0" algn="l" rtl="0">
                        <a:spcBef>
                          <a:spcPts val="0"/>
                        </a:spcBef>
                        <a:spcAft>
                          <a:spcPts val="0"/>
                        </a:spcAft>
                        <a:buNone/>
                      </a:pPr>
                      <a:endParaRPr sz="1200" dirty="0">
                        <a:solidFill>
                          <a:schemeClr val="dk1"/>
                        </a:solidFil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800"/>
                        <a:buFont typeface="Calibri"/>
                        <a:buNone/>
                      </a:pPr>
                      <a:r>
                        <a:rPr lang="en-IN" sz="900" dirty="0"/>
                        <a:t>&lt;lion&gt; </a:t>
                      </a:r>
                      <a:r>
                        <a:rPr lang="en-IN" sz="900" dirty="0">
                          <a:hlinkClick r:id="rId12"/>
                        </a:rPr>
                        <a:t>https://pixabay.com/vectors/lion-animal-brown-yellow-mammal-46893/</a:t>
                      </a:r>
                      <a:endParaRPr lang="en-IN" sz="900" dirty="0"/>
                    </a:p>
                    <a:p>
                      <a:pPr marL="0" marR="0" lvl="0" indent="0" algn="l" defTabSz="914400" rtl="0" eaLnBrk="1" fontAlgn="auto" latinLnBrk="0" hangingPunct="1">
                        <a:lnSpc>
                          <a:spcPct val="100000"/>
                        </a:lnSpc>
                        <a:spcBef>
                          <a:spcPts val="0"/>
                        </a:spcBef>
                        <a:spcAft>
                          <a:spcPts val="0"/>
                        </a:spcAft>
                        <a:buClr>
                          <a:schemeClr val="dk1"/>
                        </a:buClr>
                        <a:buSzPts val="800"/>
                        <a:buFont typeface="Calibri"/>
                        <a:buNone/>
                        <a:tabLst/>
                        <a:defRPr/>
                      </a:pPr>
                      <a:r>
                        <a:rPr lang="en-US" sz="900" dirty="0"/>
                        <a:t>&lt;book&gt; </a:t>
                      </a:r>
                      <a:r>
                        <a:rPr lang="en-US" sz="900" dirty="0">
                          <a:hlinkClick r:id="rId13"/>
                        </a:rPr>
                        <a:t>https://pixabay.com/illustrations/book-reading-read-coffee-knowledge-4155805/</a:t>
                      </a:r>
                      <a:endParaRPr lang="en-US" sz="900" dirty="0"/>
                    </a:p>
                    <a:p>
                      <a:pPr marL="0" marR="0" lvl="0" indent="0" algn="l" defTabSz="914400" rtl="0" eaLnBrk="1" fontAlgn="auto" latinLnBrk="0" hangingPunct="1">
                        <a:lnSpc>
                          <a:spcPct val="100000"/>
                        </a:lnSpc>
                        <a:spcBef>
                          <a:spcPts val="0"/>
                        </a:spcBef>
                        <a:spcAft>
                          <a:spcPts val="0"/>
                        </a:spcAft>
                        <a:buClr>
                          <a:schemeClr val="dk1"/>
                        </a:buClr>
                        <a:buSzPts val="800"/>
                        <a:buFont typeface="Calibri"/>
                        <a:buNone/>
                        <a:tabLst/>
                        <a:defRPr/>
                      </a:pPr>
                      <a:r>
                        <a:rPr lang="en-IN" sz="900" dirty="0"/>
                        <a:t>&lt;king&gt; </a:t>
                      </a:r>
                      <a:r>
                        <a:rPr lang="en-IN" sz="900" dirty="0">
                          <a:hlinkClick r:id="rId14"/>
                        </a:rPr>
                        <a:t>https://pixabay.com/vectors/india-indian-leaders-1295113/</a:t>
                      </a:r>
                      <a:endParaRPr lang="en-IN" sz="900" dirty="0"/>
                    </a:p>
                    <a:p>
                      <a:pPr marL="0" marR="0" lvl="0" indent="0" algn="l" defTabSz="914400" rtl="0" eaLnBrk="1" fontAlgn="auto" latinLnBrk="0" hangingPunct="1">
                        <a:lnSpc>
                          <a:spcPct val="100000"/>
                        </a:lnSpc>
                        <a:spcBef>
                          <a:spcPts val="0"/>
                        </a:spcBef>
                        <a:spcAft>
                          <a:spcPts val="0"/>
                        </a:spcAft>
                        <a:buClr>
                          <a:schemeClr val="dk1"/>
                        </a:buClr>
                        <a:buSzPts val="800"/>
                        <a:buFont typeface="Calibri"/>
                        <a:buNone/>
                        <a:tabLst/>
                        <a:defRPr/>
                      </a:pPr>
                      <a:r>
                        <a:rPr lang="fr-FR" sz="900" dirty="0"/>
                        <a:t>&lt;</a:t>
                      </a:r>
                      <a:r>
                        <a:rPr lang="fr-FR" sz="900" dirty="0" err="1"/>
                        <a:t>astronaut</a:t>
                      </a:r>
                      <a:r>
                        <a:rPr lang="fr-FR" sz="900" dirty="0"/>
                        <a:t>&gt; </a:t>
                      </a:r>
                      <a:r>
                        <a:rPr lang="fr-FR" sz="900" dirty="0">
                          <a:hlinkClick r:id="rId11"/>
                        </a:rPr>
                        <a:t>https://pixabay.com/vectors/table-furniture-wooden-1300555/</a:t>
                      </a:r>
                      <a:endParaRPr sz="900" dirty="0"/>
                    </a:p>
                  </a:txBody>
                  <a:tcPr marL="91450" marR="91450" marT="45725" marB="45725"/>
                </a:tc>
                <a:extLst>
                  <a:ext uri="{0D108BD9-81ED-4DB2-BD59-A6C34878D82A}">
                    <a16:rowId xmlns:a16="http://schemas.microsoft.com/office/drawing/2014/main" val="10004"/>
                  </a:ext>
                </a:extLst>
              </a:tr>
              <a:tr h="389313">
                <a:tc>
                  <a:txBody>
                    <a:bodyPr/>
                    <a:lstStyle/>
                    <a:p>
                      <a:pPr marL="0" marR="0" lvl="0" indent="0" algn="l" rtl="0">
                        <a:spcBef>
                          <a:spcPts val="0"/>
                        </a:spcBef>
                        <a:spcAft>
                          <a:spcPts val="0"/>
                        </a:spcAft>
                        <a:buNone/>
                      </a:pPr>
                      <a:r>
                        <a:rPr lang="en-IN" sz="1200" dirty="0">
                          <a:solidFill>
                            <a:schemeClr val="dk1"/>
                          </a:solidFill>
                        </a:rPr>
                        <a:t>5</a:t>
                      </a:r>
                      <a:endParaRPr dirty="0"/>
                    </a:p>
                  </a:txBody>
                  <a:tcPr marL="91450" marR="91450" marT="45725" marB="45725"/>
                </a:tc>
                <a:tc>
                  <a:txBody>
                    <a:bodyPr/>
                    <a:lstStyle/>
                    <a:p>
                      <a:pPr marL="0" marR="0" lvl="0" indent="0" algn="l" rtl="0">
                        <a:spcBef>
                          <a:spcPts val="0"/>
                        </a:spcBef>
                        <a:spcAft>
                          <a:spcPts val="0"/>
                        </a:spcAft>
                        <a:buNone/>
                      </a:pPr>
                      <a:endParaRPr sz="1200">
                        <a:solidFill>
                          <a:schemeClr val="dk1"/>
                        </a:solidFil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800"/>
                        <a:buFont typeface="Calibri"/>
                        <a:buNone/>
                      </a:pPr>
                      <a:r>
                        <a:rPr lang="en-IN" sz="900" dirty="0"/>
                        <a:t>&lt;hen&gt; </a:t>
                      </a:r>
                      <a:r>
                        <a:rPr lang="en-IN" sz="900" dirty="0">
                          <a:hlinkClick r:id="rId15"/>
                        </a:rPr>
                        <a:t>https://pixabay.com/vectors/chicken-hen-poultry-bird-farm-5412952/</a:t>
                      </a:r>
                      <a:endParaRPr lang="en-IN" sz="900" dirty="0"/>
                    </a:p>
                    <a:p>
                      <a:pPr marL="0" marR="0" lvl="0" indent="0" algn="l" defTabSz="914400" rtl="0" eaLnBrk="1" fontAlgn="auto" latinLnBrk="0" hangingPunct="1">
                        <a:lnSpc>
                          <a:spcPct val="100000"/>
                        </a:lnSpc>
                        <a:spcBef>
                          <a:spcPts val="0"/>
                        </a:spcBef>
                        <a:spcAft>
                          <a:spcPts val="0"/>
                        </a:spcAft>
                        <a:buClr>
                          <a:schemeClr val="dk1"/>
                        </a:buClr>
                        <a:buSzPts val="800"/>
                        <a:buFont typeface="Calibri"/>
                        <a:buNone/>
                        <a:tabLst/>
                        <a:defRPr/>
                      </a:pPr>
                      <a:r>
                        <a:rPr lang="en-IN" sz="900" dirty="0"/>
                        <a:t>&lt;hospital&gt; </a:t>
                      </a:r>
                      <a:r>
                        <a:rPr lang="en-IN" sz="900" dirty="0">
                          <a:hlinkClick r:id="rId16"/>
                        </a:rPr>
                        <a:t>https://pixabay.com/illustrations/hospital-building-medical-clinic-5025895/</a:t>
                      </a:r>
                      <a:endParaRPr lang="en-IN" sz="900" dirty="0"/>
                    </a:p>
                    <a:p>
                      <a:pPr marL="0" marR="0" lvl="0" indent="0" algn="l" defTabSz="914400" rtl="0" eaLnBrk="1" fontAlgn="auto" latinLnBrk="0" hangingPunct="1">
                        <a:lnSpc>
                          <a:spcPct val="100000"/>
                        </a:lnSpc>
                        <a:spcBef>
                          <a:spcPts val="0"/>
                        </a:spcBef>
                        <a:spcAft>
                          <a:spcPts val="0"/>
                        </a:spcAft>
                        <a:buClr>
                          <a:schemeClr val="dk1"/>
                        </a:buClr>
                        <a:buSzPts val="800"/>
                        <a:buFont typeface="Calibri"/>
                        <a:buNone/>
                        <a:tabLst/>
                        <a:defRPr/>
                      </a:pPr>
                      <a:r>
                        <a:rPr lang="en-IN" sz="900" dirty="0"/>
                        <a:t>&lt;ball&gt; </a:t>
                      </a:r>
                      <a:r>
                        <a:rPr lang="en-IN" sz="900" dirty="0">
                          <a:hlinkClick r:id="rId17"/>
                        </a:rPr>
                        <a:t>https://pixabay.com/vectors/football-ball-sport-soccer-round-157930/</a:t>
                      </a:r>
                      <a:endParaRPr lang="en-IN" sz="900" dirty="0"/>
                    </a:p>
                    <a:p>
                      <a:pPr marL="0" marR="0" lvl="0" indent="0" algn="l" defTabSz="914400" rtl="0" eaLnBrk="1" fontAlgn="auto" latinLnBrk="0" hangingPunct="1">
                        <a:lnSpc>
                          <a:spcPct val="100000"/>
                        </a:lnSpc>
                        <a:spcBef>
                          <a:spcPts val="0"/>
                        </a:spcBef>
                        <a:spcAft>
                          <a:spcPts val="0"/>
                        </a:spcAft>
                        <a:buClr>
                          <a:schemeClr val="dk1"/>
                        </a:buClr>
                        <a:buSzPts val="800"/>
                        <a:buFont typeface="Calibri"/>
                        <a:buNone/>
                        <a:tabLst/>
                        <a:defRPr/>
                      </a:pPr>
                      <a:r>
                        <a:rPr lang="en-IN" sz="900" dirty="0">
                          <a:solidFill>
                            <a:schemeClr val="dk1"/>
                          </a:solidFill>
                        </a:rPr>
                        <a:t>&lt;bull&gt; </a:t>
                      </a:r>
                      <a:r>
                        <a:rPr lang="en-IN" sz="900" dirty="0">
                          <a:solidFill>
                            <a:schemeClr val="dk1"/>
                          </a:solidFill>
                          <a:hlinkClick r:id="rId18"/>
                        </a:rPr>
                        <a:t>https://pixabay.com/vectors/bull-walking-horns-farm-animal-47793/</a:t>
                      </a:r>
                      <a:endParaRPr sz="900" dirty="0"/>
                    </a:p>
                  </a:txBody>
                  <a:tcPr marL="91450" marR="91450" marT="45725" marB="45725"/>
                </a:tc>
                <a:extLst>
                  <a:ext uri="{0D108BD9-81ED-4DB2-BD59-A6C34878D82A}">
                    <a16:rowId xmlns:a16="http://schemas.microsoft.com/office/drawing/2014/main" val="10005"/>
                  </a:ext>
                </a:extLst>
              </a:tr>
            </a:tbl>
          </a:graphicData>
        </a:graphic>
      </p:graphicFrame>
      <p:pic>
        <p:nvPicPr>
          <p:cNvPr id="5" name="Google Shape;130;p6">
            <a:extLst>
              <a:ext uri="{FF2B5EF4-FFF2-40B4-BE49-F238E27FC236}">
                <a16:creationId xmlns:a16="http://schemas.microsoft.com/office/drawing/2014/main" id="{6D8FBAB3-7D6D-48FC-9CAA-C949DA536751}"/>
              </a:ext>
            </a:extLst>
          </p:cNvPr>
          <p:cNvPicPr preferRelativeResize="0"/>
          <p:nvPr/>
        </p:nvPicPr>
        <p:blipFill rotWithShape="1">
          <a:blip r:embed="rId19">
            <a:alphaModFix/>
          </a:blip>
          <a:srcRect/>
          <a:stretch/>
        </p:blipFill>
        <p:spPr>
          <a:xfrm>
            <a:off x="2594829" y="1564412"/>
            <a:ext cx="337106" cy="228600"/>
          </a:xfrm>
          <a:prstGeom prst="rect">
            <a:avLst/>
          </a:prstGeom>
          <a:noFill/>
          <a:ln w="9525" cap="flat" cmpd="sng">
            <a:solidFill>
              <a:schemeClr val="dk1"/>
            </a:solidFill>
            <a:prstDash val="solid"/>
            <a:round/>
            <a:headEnd type="none" w="sm" len="sm"/>
            <a:tailEnd type="none" w="sm" len="sm"/>
          </a:ln>
        </p:spPr>
      </p:pic>
      <p:pic>
        <p:nvPicPr>
          <p:cNvPr id="6" name="Google Shape;131;p6" descr="Icon&#10;&#10;Description automatically generated">
            <a:extLst>
              <a:ext uri="{FF2B5EF4-FFF2-40B4-BE49-F238E27FC236}">
                <a16:creationId xmlns:a16="http://schemas.microsoft.com/office/drawing/2014/main" id="{23C8ACBF-E5B3-4432-A5F2-44921478C5DD}"/>
              </a:ext>
            </a:extLst>
          </p:cNvPr>
          <p:cNvPicPr preferRelativeResize="0"/>
          <p:nvPr/>
        </p:nvPicPr>
        <p:blipFill rotWithShape="1">
          <a:blip r:embed="rId20">
            <a:alphaModFix/>
          </a:blip>
          <a:srcRect/>
          <a:stretch/>
        </p:blipFill>
        <p:spPr>
          <a:xfrm>
            <a:off x="2282018" y="2237092"/>
            <a:ext cx="263107" cy="245872"/>
          </a:xfrm>
          <a:prstGeom prst="rect">
            <a:avLst/>
          </a:prstGeom>
          <a:noFill/>
          <a:ln>
            <a:noFill/>
          </a:ln>
        </p:spPr>
      </p:pic>
      <p:pic>
        <p:nvPicPr>
          <p:cNvPr id="7" name="Google Shape;134;p6" descr="A picture containing vector graphics&#10;&#10;Description automatically generated">
            <a:extLst>
              <a:ext uri="{FF2B5EF4-FFF2-40B4-BE49-F238E27FC236}">
                <a16:creationId xmlns:a16="http://schemas.microsoft.com/office/drawing/2014/main" id="{9BF0A409-EC0D-4B32-9841-CD50A2C3C3B6}"/>
              </a:ext>
            </a:extLst>
          </p:cNvPr>
          <p:cNvPicPr preferRelativeResize="0"/>
          <p:nvPr/>
        </p:nvPicPr>
        <p:blipFill rotWithShape="1">
          <a:blip r:embed="rId21">
            <a:alphaModFix/>
          </a:blip>
          <a:srcRect/>
          <a:stretch/>
        </p:blipFill>
        <p:spPr>
          <a:xfrm>
            <a:off x="2270376" y="1885542"/>
            <a:ext cx="359982" cy="320097"/>
          </a:xfrm>
          <a:prstGeom prst="rect">
            <a:avLst/>
          </a:prstGeom>
          <a:noFill/>
          <a:ln>
            <a:noFill/>
          </a:ln>
        </p:spPr>
      </p:pic>
      <p:pic>
        <p:nvPicPr>
          <p:cNvPr id="8" name="Google Shape;135;p6">
            <a:extLst>
              <a:ext uri="{FF2B5EF4-FFF2-40B4-BE49-F238E27FC236}">
                <a16:creationId xmlns:a16="http://schemas.microsoft.com/office/drawing/2014/main" id="{5AE610C2-F9FC-4607-8AFF-674662090663}"/>
              </a:ext>
            </a:extLst>
          </p:cNvPr>
          <p:cNvPicPr preferRelativeResize="0"/>
          <p:nvPr/>
        </p:nvPicPr>
        <p:blipFill rotWithShape="1">
          <a:blip r:embed="rId22">
            <a:alphaModFix/>
          </a:blip>
          <a:srcRect/>
          <a:stretch/>
        </p:blipFill>
        <p:spPr>
          <a:xfrm>
            <a:off x="2135560" y="2525196"/>
            <a:ext cx="409069" cy="281237"/>
          </a:xfrm>
          <a:prstGeom prst="rect">
            <a:avLst/>
          </a:prstGeom>
          <a:noFill/>
          <a:ln>
            <a:noFill/>
          </a:ln>
        </p:spPr>
      </p:pic>
      <p:pic>
        <p:nvPicPr>
          <p:cNvPr id="9" name="Google Shape;137;p6" descr="A picture containing green, bird, plant, colorful&#10;&#10;Description automatically generated">
            <a:extLst>
              <a:ext uri="{FF2B5EF4-FFF2-40B4-BE49-F238E27FC236}">
                <a16:creationId xmlns:a16="http://schemas.microsoft.com/office/drawing/2014/main" id="{EE8B5AE6-458D-4708-A5CF-F6D24E3E41CF}"/>
              </a:ext>
            </a:extLst>
          </p:cNvPr>
          <p:cNvPicPr preferRelativeResize="0"/>
          <p:nvPr/>
        </p:nvPicPr>
        <p:blipFill rotWithShape="1">
          <a:blip r:embed="rId23">
            <a:alphaModFix/>
          </a:blip>
          <a:srcRect/>
          <a:stretch/>
        </p:blipFill>
        <p:spPr>
          <a:xfrm>
            <a:off x="2270376" y="2813990"/>
            <a:ext cx="395980" cy="318360"/>
          </a:xfrm>
          <a:prstGeom prst="rect">
            <a:avLst/>
          </a:prstGeom>
          <a:noFill/>
          <a:ln>
            <a:noFill/>
          </a:ln>
        </p:spPr>
      </p:pic>
      <p:pic>
        <p:nvPicPr>
          <p:cNvPr id="10" name="Google Shape;138;p6" descr="A picture containing text, table, furniture, worktable&#10;&#10;Description automatically generated">
            <a:extLst>
              <a:ext uri="{FF2B5EF4-FFF2-40B4-BE49-F238E27FC236}">
                <a16:creationId xmlns:a16="http://schemas.microsoft.com/office/drawing/2014/main" id="{8D01023E-0E87-4EBF-81B1-A7E7AFBB2FF5}"/>
              </a:ext>
            </a:extLst>
          </p:cNvPr>
          <p:cNvPicPr preferRelativeResize="0"/>
          <p:nvPr/>
        </p:nvPicPr>
        <p:blipFill rotWithShape="1">
          <a:blip r:embed="rId24">
            <a:alphaModFix/>
          </a:blip>
          <a:srcRect/>
          <a:stretch/>
        </p:blipFill>
        <p:spPr>
          <a:xfrm>
            <a:off x="2711682" y="2564904"/>
            <a:ext cx="359982" cy="299234"/>
          </a:xfrm>
          <a:prstGeom prst="rect">
            <a:avLst/>
          </a:prstGeom>
          <a:noFill/>
          <a:ln>
            <a:noFill/>
          </a:ln>
        </p:spPr>
      </p:pic>
      <p:pic>
        <p:nvPicPr>
          <p:cNvPr id="11" name="Google Shape;139;p6" descr="A picture containing text, vector graphics&#10;&#10;Description automatically generated">
            <a:extLst>
              <a:ext uri="{FF2B5EF4-FFF2-40B4-BE49-F238E27FC236}">
                <a16:creationId xmlns:a16="http://schemas.microsoft.com/office/drawing/2014/main" id="{65BEBC78-57B9-4450-A305-BC0562F00159}"/>
              </a:ext>
            </a:extLst>
          </p:cNvPr>
          <p:cNvPicPr preferRelativeResize="0"/>
          <p:nvPr/>
        </p:nvPicPr>
        <p:blipFill rotWithShape="1">
          <a:blip r:embed="rId25">
            <a:alphaModFix/>
          </a:blip>
          <a:srcRect/>
          <a:stretch/>
        </p:blipFill>
        <p:spPr>
          <a:xfrm>
            <a:off x="2123719" y="3196482"/>
            <a:ext cx="371881" cy="309361"/>
          </a:xfrm>
          <a:prstGeom prst="rect">
            <a:avLst/>
          </a:prstGeom>
          <a:noFill/>
          <a:ln>
            <a:noFill/>
          </a:ln>
        </p:spPr>
      </p:pic>
      <p:pic>
        <p:nvPicPr>
          <p:cNvPr id="12" name="Google Shape;141;p6" descr="A picture containing text&#10;&#10;Description automatically generated">
            <a:extLst>
              <a:ext uri="{FF2B5EF4-FFF2-40B4-BE49-F238E27FC236}">
                <a16:creationId xmlns:a16="http://schemas.microsoft.com/office/drawing/2014/main" id="{044D4FE7-6F0C-4742-BA29-11C56AF53569}"/>
              </a:ext>
            </a:extLst>
          </p:cNvPr>
          <p:cNvPicPr preferRelativeResize="0"/>
          <p:nvPr/>
        </p:nvPicPr>
        <p:blipFill rotWithShape="1">
          <a:blip r:embed="rId26">
            <a:alphaModFix/>
          </a:blip>
          <a:srcRect/>
          <a:stretch/>
        </p:blipFill>
        <p:spPr>
          <a:xfrm>
            <a:off x="2353849" y="3525655"/>
            <a:ext cx="211297" cy="255670"/>
          </a:xfrm>
          <a:prstGeom prst="rect">
            <a:avLst/>
          </a:prstGeom>
          <a:noFill/>
          <a:ln>
            <a:noFill/>
          </a:ln>
        </p:spPr>
      </p:pic>
      <p:pic>
        <p:nvPicPr>
          <p:cNvPr id="13" name="Google Shape;142;p6" descr="A picture containing diagram&#10;&#10;Description automatically generated">
            <a:extLst>
              <a:ext uri="{FF2B5EF4-FFF2-40B4-BE49-F238E27FC236}">
                <a16:creationId xmlns:a16="http://schemas.microsoft.com/office/drawing/2014/main" id="{43479378-F4F8-4267-97F0-A18CD1F05F11}"/>
              </a:ext>
            </a:extLst>
          </p:cNvPr>
          <p:cNvPicPr preferRelativeResize="0"/>
          <p:nvPr/>
        </p:nvPicPr>
        <p:blipFill rotWithShape="1">
          <a:blip r:embed="rId27">
            <a:alphaModFix/>
          </a:blip>
          <a:srcRect/>
          <a:stretch/>
        </p:blipFill>
        <p:spPr>
          <a:xfrm>
            <a:off x="2721718" y="3212976"/>
            <a:ext cx="309361" cy="382155"/>
          </a:xfrm>
          <a:prstGeom prst="rect">
            <a:avLst/>
          </a:prstGeom>
          <a:noFill/>
          <a:ln>
            <a:noFill/>
          </a:ln>
        </p:spPr>
      </p:pic>
      <p:pic>
        <p:nvPicPr>
          <p:cNvPr id="14" name="Google Shape;144;p6" descr="Background pattern&#10;&#10;Description automatically generated with medium confidence">
            <a:extLst>
              <a:ext uri="{FF2B5EF4-FFF2-40B4-BE49-F238E27FC236}">
                <a16:creationId xmlns:a16="http://schemas.microsoft.com/office/drawing/2014/main" id="{3475BE3F-07A1-4AA4-8E00-696787A0DC96}"/>
              </a:ext>
            </a:extLst>
          </p:cNvPr>
          <p:cNvPicPr preferRelativeResize="0"/>
          <p:nvPr/>
        </p:nvPicPr>
        <p:blipFill rotWithShape="1">
          <a:blip r:embed="rId28">
            <a:alphaModFix/>
          </a:blip>
          <a:srcRect/>
          <a:stretch/>
        </p:blipFill>
        <p:spPr>
          <a:xfrm>
            <a:off x="2744284" y="4090404"/>
            <a:ext cx="411558" cy="321146"/>
          </a:xfrm>
          <a:prstGeom prst="rect">
            <a:avLst/>
          </a:prstGeom>
          <a:noFill/>
          <a:ln>
            <a:noFill/>
          </a:ln>
        </p:spPr>
      </p:pic>
      <p:pic>
        <p:nvPicPr>
          <p:cNvPr id="15" name="Google Shape;145;p6" descr="A football ball on a black surface&#10;&#10;Description automatically generated">
            <a:extLst>
              <a:ext uri="{FF2B5EF4-FFF2-40B4-BE49-F238E27FC236}">
                <a16:creationId xmlns:a16="http://schemas.microsoft.com/office/drawing/2014/main" id="{6EAC61C0-C612-4B83-A9F7-54836B560F49}"/>
              </a:ext>
            </a:extLst>
          </p:cNvPr>
          <p:cNvPicPr preferRelativeResize="0"/>
          <p:nvPr/>
        </p:nvPicPr>
        <p:blipFill rotWithShape="1">
          <a:blip r:embed="rId29">
            <a:alphaModFix/>
          </a:blip>
          <a:srcRect/>
          <a:stretch/>
        </p:blipFill>
        <p:spPr>
          <a:xfrm>
            <a:off x="3169155" y="3827193"/>
            <a:ext cx="323512" cy="294102"/>
          </a:xfrm>
          <a:prstGeom prst="rect">
            <a:avLst/>
          </a:prstGeom>
          <a:noFill/>
          <a:ln>
            <a:noFill/>
          </a:ln>
        </p:spPr>
      </p:pic>
      <p:pic>
        <p:nvPicPr>
          <p:cNvPr id="16" name="Google Shape;146;p6" descr="Diagram&#10;&#10;Description automatically generated with medium confidence">
            <a:extLst>
              <a:ext uri="{FF2B5EF4-FFF2-40B4-BE49-F238E27FC236}">
                <a16:creationId xmlns:a16="http://schemas.microsoft.com/office/drawing/2014/main" id="{044FE188-819B-4D69-9A94-44CFC6156562}"/>
              </a:ext>
            </a:extLst>
          </p:cNvPr>
          <p:cNvPicPr preferRelativeResize="0"/>
          <p:nvPr/>
        </p:nvPicPr>
        <p:blipFill rotWithShape="1">
          <a:blip r:embed="rId30">
            <a:alphaModFix/>
          </a:blip>
          <a:srcRect/>
          <a:stretch/>
        </p:blipFill>
        <p:spPr>
          <a:xfrm>
            <a:off x="2704250" y="3817361"/>
            <a:ext cx="294102" cy="243059"/>
          </a:xfrm>
          <a:prstGeom prst="rect">
            <a:avLst/>
          </a:prstGeom>
          <a:noFill/>
          <a:ln>
            <a:noFill/>
          </a:ln>
        </p:spPr>
      </p:pic>
      <p:pic>
        <p:nvPicPr>
          <p:cNvPr id="17" name="Google Shape;147;p6" descr="Icon&#10;&#10;Description automatically generated with low confidence">
            <a:extLst>
              <a:ext uri="{FF2B5EF4-FFF2-40B4-BE49-F238E27FC236}">
                <a16:creationId xmlns:a16="http://schemas.microsoft.com/office/drawing/2014/main" id="{0471D6C0-48E2-4531-B0C4-BAC04DDF13BF}"/>
              </a:ext>
            </a:extLst>
          </p:cNvPr>
          <p:cNvPicPr preferRelativeResize="0"/>
          <p:nvPr/>
        </p:nvPicPr>
        <p:blipFill rotWithShape="1">
          <a:blip r:embed="rId31">
            <a:alphaModFix/>
          </a:blip>
          <a:srcRect/>
          <a:stretch/>
        </p:blipFill>
        <p:spPr>
          <a:xfrm>
            <a:off x="2316685" y="3841342"/>
            <a:ext cx="267365" cy="261017"/>
          </a:xfrm>
          <a:prstGeom prst="rect">
            <a:avLst/>
          </a:prstGeom>
          <a:noFill/>
          <a:ln>
            <a:noFill/>
          </a:ln>
        </p:spPr>
      </p:pic>
      <p:pic>
        <p:nvPicPr>
          <p:cNvPr id="18" name="Google Shape;44;p2">
            <a:extLst>
              <a:ext uri="{FF2B5EF4-FFF2-40B4-BE49-F238E27FC236}">
                <a16:creationId xmlns:a16="http://schemas.microsoft.com/office/drawing/2014/main" id="{3FE790FB-9366-4AC2-9AFE-495A583B61D9}"/>
              </a:ext>
            </a:extLst>
          </p:cNvPr>
          <p:cNvPicPr preferRelativeResize="0"/>
          <p:nvPr/>
        </p:nvPicPr>
        <p:blipFill>
          <a:blip r:embed="rId32"/>
          <a:srcRect/>
          <a:stretch/>
        </p:blipFill>
        <p:spPr>
          <a:xfrm>
            <a:off x="2670989" y="2128633"/>
            <a:ext cx="379239" cy="335670"/>
          </a:xfrm>
          <a:prstGeom prst="rect">
            <a:avLst/>
          </a:prstGeom>
          <a:noFill/>
          <a:ln w="9525" cap="flat" cmpd="sng">
            <a:solidFill>
              <a:schemeClr val="dk1"/>
            </a:solidFill>
            <a:prstDash val="solid"/>
            <a:round/>
            <a:headEnd type="none" w="sm" len="sm"/>
            <a:tailEnd type="none" w="sm" len="sm"/>
          </a:ln>
        </p:spPr>
      </p:pic>
      <p:pic>
        <p:nvPicPr>
          <p:cNvPr id="19" name="Google Shape;93;p4">
            <a:extLst>
              <a:ext uri="{FF2B5EF4-FFF2-40B4-BE49-F238E27FC236}">
                <a16:creationId xmlns:a16="http://schemas.microsoft.com/office/drawing/2014/main" id="{3E7B3E3F-19C3-4566-B1D1-6B63F2894704}"/>
              </a:ext>
            </a:extLst>
          </p:cNvPr>
          <p:cNvPicPr preferRelativeResize="0"/>
          <p:nvPr/>
        </p:nvPicPr>
        <p:blipFill>
          <a:blip r:embed="rId33"/>
          <a:srcRect/>
          <a:stretch/>
        </p:blipFill>
        <p:spPr>
          <a:xfrm>
            <a:off x="3115902" y="3182841"/>
            <a:ext cx="387810" cy="402595"/>
          </a:xfrm>
          <a:prstGeom prst="rect">
            <a:avLst/>
          </a:prstGeom>
          <a:noFill/>
          <a:ln w="9525" cap="flat" cmpd="sng">
            <a:solidFill>
              <a:schemeClr val="dk1"/>
            </a:solidFill>
            <a:prstDash val="solid"/>
            <a:round/>
            <a:headEnd type="none" w="sm" len="sm"/>
            <a:tailEnd type="none" w="sm" len="sm"/>
          </a:ln>
        </p:spPr>
      </p:pic>
      <p:pic>
        <p:nvPicPr>
          <p:cNvPr id="20" name="Google Shape;67;p4">
            <a:extLst>
              <a:ext uri="{FF2B5EF4-FFF2-40B4-BE49-F238E27FC236}">
                <a16:creationId xmlns:a16="http://schemas.microsoft.com/office/drawing/2014/main" id="{7C6FD80F-082B-4259-8855-205D4903DAD4}"/>
              </a:ext>
            </a:extLst>
          </p:cNvPr>
          <p:cNvPicPr preferRelativeResize="0"/>
          <p:nvPr/>
        </p:nvPicPr>
        <p:blipFill>
          <a:blip r:embed="rId34"/>
          <a:srcRect/>
          <a:stretch/>
        </p:blipFill>
        <p:spPr>
          <a:xfrm>
            <a:off x="3168763" y="2541090"/>
            <a:ext cx="325941" cy="580256"/>
          </a:xfrm>
          <a:prstGeom prst="rect">
            <a:avLst/>
          </a:prstGeom>
          <a:noFill/>
          <a:ln>
            <a:noFill/>
          </a:ln>
        </p:spPr>
      </p:pic>
      <p:pic>
        <p:nvPicPr>
          <p:cNvPr id="21" name="Google Shape;63;p4">
            <a:extLst>
              <a:ext uri="{FF2B5EF4-FFF2-40B4-BE49-F238E27FC236}">
                <a16:creationId xmlns:a16="http://schemas.microsoft.com/office/drawing/2014/main" id="{94CCDAE2-5875-4785-9B89-BB88FED0653D}"/>
              </a:ext>
            </a:extLst>
          </p:cNvPr>
          <p:cNvPicPr preferRelativeResize="0"/>
          <p:nvPr/>
        </p:nvPicPr>
        <p:blipFill>
          <a:blip r:embed="rId35"/>
          <a:srcRect t="22562" b="22562"/>
          <a:stretch/>
        </p:blipFill>
        <p:spPr>
          <a:xfrm>
            <a:off x="3044431" y="1912963"/>
            <a:ext cx="456163" cy="334038"/>
          </a:xfrm>
          <a:prstGeom prst="rect">
            <a:avLst/>
          </a:prstGeom>
          <a:noFill/>
          <a:ln>
            <a:noFill/>
          </a:ln>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931</Words>
  <Application>Microsoft Office PowerPoint</Application>
  <PresentationFormat>Widescreen</PresentationFormat>
  <Paragraphs>124</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Wingdings</vt:lpstr>
      <vt:lpstr>DD</vt:lpstr>
      <vt:lpstr>Fun With Genders</vt:lpstr>
      <vt:lpstr>Name the Gender</vt:lpstr>
      <vt:lpstr>Name the Gender</vt:lpstr>
      <vt:lpstr>Name the Gender</vt:lpstr>
      <vt:lpstr>Name the Gender</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22</cp:revision>
  <dcterms:created xsi:type="dcterms:W3CDTF">2020-08-28T09:38:22Z</dcterms:created>
  <dcterms:modified xsi:type="dcterms:W3CDTF">2021-11-27T22:37:51Z</dcterms:modified>
</cp:coreProperties>
</file>