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3" r:id="rId3"/>
    <p:sldId id="261" r:id="rId4"/>
    <p:sldId id="260" r:id="rId5"/>
    <p:sldId id="262"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9"/>
    <a:srgbClr val="FFEFBD"/>
    <a:srgbClr val="FBE9F3"/>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792" autoAdjust="0"/>
  </p:normalViewPr>
  <p:slideViewPr>
    <p:cSldViewPr>
      <p:cViewPr varScale="1">
        <p:scale>
          <a:sx n="61" d="100"/>
          <a:sy n="61" d="100"/>
        </p:scale>
        <p:origin x="188" y="5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DF657F-02CC-4965-8C08-F347D6717137}" type="datetimeFigureOut">
              <a:rPr lang="en-US" smtClean="0"/>
              <a:pPr/>
              <a:t>12/23/2021</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69404-76F5-4205-AB8A-DE608B1B0BD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US" sz="1200" b="0" i="1" dirty="0">
                <a:solidFill>
                  <a:schemeClr val="dk1"/>
                </a:solidFill>
                <a:latin typeface="Calibri"/>
                <a:ea typeface="Calibri"/>
                <a:cs typeface="Calibri"/>
                <a:sym typeface="Calibri"/>
              </a:rPr>
              <a:t>1. &lt;Gender&gt; - &lt;https://pixabay.com/vectors/equal-equality-equilibrium-gender-5366151/&gt;</a:t>
            </a:r>
            <a:endParaRPr lang="en-US"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2</a:t>
            </a:fld>
            <a:endParaRPr lang="en-IN"/>
          </a:p>
        </p:txBody>
      </p:sp>
    </p:spTree>
    <p:extLst>
      <p:ext uri="{BB962C8B-B14F-4D97-AF65-F5344CB8AC3E}">
        <p14:creationId xmlns:p14="http://schemas.microsoft.com/office/powerpoint/2010/main" val="4033940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3</a:t>
            </a:fld>
            <a:endParaRPr lang="en-IN"/>
          </a:p>
        </p:txBody>
      </p:sp>
    </p:spTree>
    <p:extLst>
      <p:ext uri="{BB962C8B-B14F-4D97-AF65-F5344CB8AC3E}">
        <p14:creationId xmlns:p14="http://schemas.microsoft.com/office/powerpoint/2010/main" val="1314984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4</a:t>
            </a:fld>
            <a:endParaRPr lang="en-IN"/>
          </a:p>
        </p:txBody>
      </p:sp>
    </p:spTree>
    <p:extLst>
      <p:ext uri="{BB962C8B-B14F-4D97-AF65-F5344CB8AC3E}">
        <p14:creationId xmlns:p14="http://schemas.microsoft.com/office/powerpoint/2010/main" val="1197316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5</a:t>
            </a:fld>
            <a:endParaRPr lang="en-IN"/>
          </a:p>
        </p:txBody>
      </p:sp>
    </p:spTree>
    <p:extLst>
      <p:ext uri="{BB962C8B-B14F-4D97-AF65-F5344CB8AC3E}">
        <p14:creationId xmlns:p14="http://schemas.microsoft.com/office/powerpoint/2010/main" val="3220312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0701" y="899649"/>
            <a:ext cx="10363200" cy="1752600"/>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900"/>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32B2550C-E334-410C-A8D5-BDCC3B12752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5" y="57149"/>
            <a:ext cx="902286" cy="957155"/>
          </a:xfrm>
          <a:prstGeom prst="rect">
            <a:avLst/>
          </a:prstGeom>
        </p:spPr>
      </p:pic>
      <p:pic>
        <p:nvPicPr>
          <p:cNvPr id="19" name="Picture 18" descr="Graphical user interface, application&#10;&#10;Description automatically generated">
            <a:extLst>
              <a:ext uri="{FF2B5EF4-FFF2-40B4-BE49-F238E27FC236}">
                <a16:creationId xmlns:a16="http://schemas.microsoft.com/office/drawing/2014/main" id="{B692E92C-8302-4BEF-A74B-2A7EADDBDD3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51B7FA20-1129-4EFF-895B-7ACDF3A101E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
        <p:nvSpPr>
          <p:cNvPr id="9" name="TextBox 8">
            <a:extLst>
              <a:ext uri="{FF2B5EF4-FFF2-40B4-BE49-F238E27FC236}">
                <a16:creationId xmlns:a16="http://schemas.microsoft.com/office/drawing/2014/main" id="{53C1298D-35CF-4F13-B213-DB27DF936D37}"/>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Graphical user interface, application&#10;&#10;Description automatically generated">
            <a:extLst>
              <a:ext uri="{FF2B5EF4-FFF2-40B4-BE49-F238E27FC236}">
                <a16:creationId xmlns:a16="http://schemas.microsoft.com/office/drawing/2014/main" id="{9D81579E-00DA-4798-BDD1-D15D5C767B5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57A42AAF-D943-43DC-BC30-BFB93833B1B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8328" y="85779"/>
            <a:ext cx="3415344"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Graphical user interface, application&#10;&#10;Description automatically generated">
            <a:extLst>
              <a:ext uri="{FF2B5EF4-FFF2-40B4-BE49-F238E27FC236}">
                <a16:creationId xmlns:a16="http://schemas.microsoft.com/office/drawing/2014/main" id="{4EB87868-EA43-4610-9B75-91ECD0733A4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1823326-A623-4232-9434-FB98ECDCE1E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ixabay.com/vectors/equal-equality-equilibrium-gender-5366151/"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qual, Equality, Equilibrium, Gender, Silhouette, Woman">
            <a:extLst>
              <a:ext uri="{FF2B5EF4-FFF2-40B4-BE49-F238E27FC236}">
                <a16:creationId xmlns:a16="http://schemas.microsoft.com/office/drawing/2014/main" id="{08B53ADD-A52D-4137-BB5D-1EAC9CB106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5374" y="476672"/>
            <a:ext cx="6870023" cy="4665890"/>
          </a:xfrm>
          <a:prstGeom prst="rect">
            <a:avLst/>
          </a:prstGeom>
          <a:noFill/>
          <a:extLst>
            <a:ext uri="{909E8E84-426E-40DD-AFC4-6F175D3DCCD1}">
              <a14:hiddenFill xmlns:a14="http://schemas.microsoft.com/office/drawing/2010/main">
                <a:solidFill>
                  <a:srgbClr val="FFFFFF"/>
                </a:solidFill>
              </a14:hiddenFill>
            </a:ext>
          </a:extLst>
        </p:spPr>
      </p:pic>
      <p:sp>
        <p:nvSpPr>
          <p:cNvPr id="5" name="Google Shape;37;p1">
            <a:extLst>
              <a:ext uri="{FF2B5EF4-FFF2-40B4-BE49-F238E27FC236}">
                <a16:creationId xmlns:a16="http://schemas.microsoft.com/office/drawing/2014/main" id="{90822A53-535C-4741-844C-67FF6ED9255B}"/>
              </a:ext>
            </a:extLst>
          </p:cNvPr>
          <p:cNvSpPr txBox="1">
            <a:spLocks noGrp="1"/>
          </p:cNvSpPr>
          <p:nvPr>
            <p:ph type="ctrTitle"/>
          </p:nvPr>
        </p:nvSpPr>
        <p:spPr>
          <a:xfrm>
            <a:off x="4389396" y="1124744"/>
            <a:ext cx="3355622" cy="25776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5400"/>
              <a:buFont typeface="Calibri"/>
              <a:buNone/>
            </a:pPr>
            <a:r>
              <a:rPr lang="en-US" b="1" dirty="0"/>
              <a:t>Write,</a:t>
            </a:r>
            <a:br>
              <a:rPr lang="en-US" b="1" dirty="0"/>
            </a:br>
            <a:r>
              <a:rPr lang="en-US" b="1" dirty="0"/>
              <a:t>Right </a:t>
            </a:r>
            <a:br>
              <a:rPr lang="en-US" b="1" dirty="0"/>
            </a:br>
            <a:r>
              <a:rPr lang="en-US" b="1" dirty="0"/>
              <a:t>Genders</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4;p2">
            <a:extLst>
              <a:ext uri="{FF2B5EF4-FFF2-40B4-BE49-F238E27FC236}">
                <a16:creationId xmlns:a16="http://schemas.microsoft.com/office/drawing/2014/main" id="{8DF63ACE-5850-4CB4-9845-4220E224338C}"/>
              </a:ext>
            </a:extLst>
          </p:cNvPr>
          <p:cNvSpPr txBox="1">
            <a:spLocks noGrp="1"/>
          </p:cNvSpPr>
          <p:nvPr>
            <p:ph type="title"/>
          </p:nvPr>
        </p:nvSpPr>
        <p:spPr>
          <a:xfrm>
            <a:off x="2567608" y="99113"/>
            <a:ext cx="7010400" cy="672419"/>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3600"/>
              <a:buFont typeface="Calibri"/>
              <a:buNone/>
            </a:pPr>
            <a:r>
              <a:rPr lang="en-US" b="1" u="sng" dirty="0"/>
              <a:t>Match the Nouns</a:t>
            </a:r>
            <a:endParaRPr u="sng" dirty="0"/>
          </a:p>
        </p:txBody>
      </p:sp>
      <p:sp>
        <p:nvSpPr>
          <p:cNvPr id="11" name="TextBox 10">
            <a:extLst>
              <a:ext uri="{FF2B5EF4-FFF2-40B4-BE49-F238E27FC236}">
                <a16:creationId xmlns:a16="http://schemas.microsoft.com/office/drawing/2014/main" id="{4545F0EF-132A-499B-B113-F6FBC2B2C40D}"/>
              </a:ext>
            </a:extLst>
          </p:cNvPr>
          <p:cNvSpPr txBox="1"/>
          <p:nvPr/>
        </p:nvSpPr>
        <p:spPr>
          <a:xfrm>
            <a:off x="2152488" y="1173182"/>
            <a:ext cx="7920990" cy="523220"/>
          </a:xfrm>
          <a:prstGeom prst="rect">
            <a:avLst/>
          </a:prstGeom>
          <a:noFill/>
        </p:spPr>
        <p:txBody>
          <a:bodyPr wrap="square" rtlCol="0">
            <a:spAutoFit/>
          </a:bodyPr>
          <a:lstStyle/>
          <a:p>
            <a:pPr algn="ctr"/>
            <a:r>
              <a:rPr lang="en-US" sz="2800" i="1" dirty="0">
                <a:latin typeface="Calibri" panose="020F0502020204030204" pitchFamily="34" charset="0"/>
                <a:cs typeface="Calibri" panose="020F0502020204030204" pitchFamily="34" charset="0"/>
              </a:rPr>
              <a:t>Match the masculine nouns to the feminine nouns:</a:t>
            </a:r>
          </a:p>
        </p:txBody>
      </p:sp>
      <p:graphicFrame>
        <p:nvGraphicFramePr>
          <p:cNvPr id="32" name="Google Shape;45;p2">
            <a:extLst>
              <a:ext uri="{FF2B5EF4-FFF2-40B4-BE49-F238E27FC236}">
                <a16:creationId xmlns:a16="http://schemas.microsoft.com/office/drawing/2014/main" id="{1DAB378F-DBC2-449C-8338-68BFF0C026A1}"/>
              </a:ext>
            </a:extLst>
          </p:cNvPr>
          <p:cNvGraphicFramePr/>
          <p:nvPr>
            <p:extLst>
              <p:ext uri="{D42A27DB-BD31-4B8C-83A1-F6EECF244321}">
                <p14:modId xmlns:p14="http://schemas.microsoft.com/office/powerpoint/2010/main" val="3682785332"/>
              </p:ext>
            </p:extLst>
          </p:nvPr>
        </p:nvGraphicFramePr>
        <p:xfrm>
          <a:off x="2944866" y="2105832"/>
          <a:ext cx="6294806" cy="3258600"/>
        </p:xfrm>
        <a:graphic>
          <a:graphicData uri="http://schemas.openxmlformats.org/drawingml/2006/table">
            <a:tbl>
              <a:tblPr bandRow="1">
                <a:tableStyleId>{912C8C85-51F0-491E-9774-3900AFEF0FD7}</a:tableStyleId>
              </a:tblPr>
              <a:tblGrid>
                <a:gridCol w="3147403">
                  <a:extLst>
                    <a:ext uri="{9D8B030D-6E8A-4147-A177-3AD203B41FA5}">
                      <a16:colId xmlns:a16="http://schemas.microsoft.com/office/drawing/2014/main" val="20000"/>
                    </a:ext>
                  </a:extLst>
                </a:gridCol>
                <a:gridCol w="3147403">
                  <a:extLst>
                    <a:ext uri="{9D8B030D-6E8A-4147-A177-3AD203B41FA5}">
                      <a16:colId xmlns:a16="http://schemas.microsoft.com/office/drawing/2014/main" val="20001"/>
                    </a:ext>
                  </a:extLst>
                </a:gridCol>
              </a:tblGrid>
              <a:tr h="543100">
                <a:tc>
                  <a:txBody>
                    <a:bodyPr/>
                    <a:lstStyle/>
                    <a:p>
                      <a:pPr marL="0" marR="0" lvl="0" indent="0" algn="ctr" rtl="0">
                        <a:lnSpc>
                          <a:spcPct val="100000"/>
                        </a:lnSpc>
                        <a:spcBef>
                          <a:spcPts val="0"/>
                        </a:spcBef>
                        <a:spcAft>
                          <a:spcPts val="0"/>
                        </a:spcAft>
                        <a:buClr>
                          <a:srgbClr val="000000"/>
                        </a:buClr>
                        <a:buSzPts val="2200"/>
                        <a:buFont typeface="Arial"/>
                        <a:buNone/>
                      </a:pPr>
                      <a:r>
                        <a:rPr lang="en-US" sz="2800" b="1" i="1" u="sng" strike="noStrike" cap="none" dirty="0">
                          <a:latin typeface="Calibri" panose="020F0502020204030204" pitchFamily="34" charset="0"/>
                          <a:cs typeface="Calibri" panose="020F0502020204030204" pitchFamily="34" charset="0"/>
                        </a:rPr>
                        <a:t>MASCULINE NOUNS</a:t>
                      </a:r>
                      <a:endParaRPr sz="2800" b="1" i="1" u="sng" strike="noStrike" cap="none" dirty="0">
                        <a:latin typeface="Calibri" panose="020F0502020204030204" pitchFamily="34" charset="0"/>
                        <a:cs typeface="Calibri" panose="020F0502020204030204" pitchFamily="34" charset="0"/>
                      </a:endParaRPr>
                    </a:p>
                  </a:txBody>
                  <a:tcPr marL="100595" marR="10059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2200"/>
                        <a:buFont typeface="Arial"/>
                        <a:buNone/>
                      </a:pPr>
                      <a:r>
                        <a:rPr lang="en-US" sz="2800" b="1" i="1" u="sng" strike="noStrike" cap="none" dirty="0">
                          <a:latin typeface="Calibri" panose="020F0502020204030204" pitchFamily="34" charset="0"/>
                          <a:cs typeface="Calibri" panose="020F0502020204030204" pitchFamily="34" charset="0"/>
                        </a:rPr>
                        <a:t>FEMININE NOUNS</a:t>
                      </a:r>
                      <a:endParaRPr sz="2800" b="1" i="1" u="sng" strike="noStrike" cap="none" dirty="0">
                        <a:latin typeface="Calibri" panose="020F0502020204030204" pitchFamily="34" charset="0"/>
                        <a:cs typeface="Calibri" panose="020F0502020204030204" pitchFamily="34" charset="0"/>
                      </a:endParaRPr>
                    </a:p>
                  </a:txBody>
                  <a:tcPr marL="100595" marR="10059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6716564"/>
                  </a:ext>
                </a:extLst>
              </a:tr>
              <a:tr h="543100">
                <a:tc>
                  <a:txBody>
                    <a:bodyPr/>
                    <a:lstStyle/>
                    <a:p>
                      <a:pPr marL="0" marR="0" lvl="0" indent="0" algn="ctr" rtl="0">
                        <a:lnSpc>
                          <a:spcPct val="100000"/>
                        </a:lnSpc>
                        <a:spcBef>
                          <a:spcPts val="0"/>
                        </a:spcBef>
                        <a:spcAft>
                          <a:spcPts val="0"/>
                        </a:spcAft>
                        <a:buClr>
                          <a:srgbClr val="000000"/>
                        </a:buClr>
                        <a:buSzPts val="2200"/>
                        <a:buFont typeface="Arial"/>
                        <a:buNone/>
                      </a:pPr>
                      <a:endParaRPr sz="2200" i="1" u="sng" strike="noStrike" cap="none" dirty="0">
                        <a:latin typeface="Calibri" panose="020F0502020204030204" pitchFamily="34" charset="0"/>
                        <a:cs typeface="Calibri" panose="020F0502020204030204" pitchFamily="34" charset="0"/>
                      </a:endParaRPr>
                    </a:p>
                  </a:txBody>
                  <a:tcPr marL="100595" marR="10059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2200"/>
                        <a:buFont typeface="Arial"/>
                        <a:buNone/>
                      </a:pPr>
                      <a:endParaRPr sz="2200" i="1" u="sng" strike="noStrike" cap="none" dirty="0">
                        <a:latin typeface="Calibri" panose="020F0502020204030204" pitchFamily="34" charset="0"/>
                        <a:cs typeface="Calibri" panose="020F0502020204030204" pitchFamily="34" charset="0"/>
                      </a:endParaRPr>
                    </a:p>
                  </a:txBody>
                  <a:tcPr marL="100595" marR="10059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3100">
                <a:tc>
                  <a:txBody>
                    <a:bodyPr/>
                    <a:lstStyle/>
                    <a:p>
                      <a:pPr marL="0" marR="0" lvl="0" indent="0" algn="ctr" rtl="0">
                        <a:lnSpc>
                          <a:spcPct val="100000"/>
                        </a:lnSpc>
                        <a:spcBef>
                          <a:spcPts val="0"/>
                        </a:spcBef>
                        <a:spcAft>
                          <a:spcPts val="0"/>
                        </a:spcAft>
                        <a:buClr>
                          <a:srgbClr val="C00000"/>
                        </a:buClr>
                        <a:buSzPts val="2200"/>
                        <a:buFont typeface="Calibri"/>
                        <a:buNone/>
                      </a:pPr>
                      <a:endParaRPr sz="1400" u="none" strike="noStrike" cap="none" dirty="0"/>
                    </a:p>
                  </a:txBody>
                  <a:tcPr marL="100595" marR="10059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2200"/>
                        <a:buFont typeface="Arial"/>
                        <a:buNone/>
                      </a:pPr>
                      <a:endParaRPr sz="1400" u="none" strike="noStrike" cap="none" dirty="0"/>
                    </a:p>
                  </a:txBody>
                  <a:tcPr marL="100595" marR="10059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43100">
                <a:tc>
                  <a:txBody>
                    <a:bodyPr/>
                    <a:lstStyle/>
                    <a:p>
                      <a:pPr marL="0" marR="0" lvl="0" indent="0" algn="ctr" rtl="0">
                        <a:lnSpc>
                          <a:spcPct val="100000"/>
                        </a:lnSpc>
                        <a:spcBef>
                          <a:spcPts val="0"/>
                        </a:spcBef>
                        <a:spcAft>
                          <a:spcPts val="0"/>
                        </a:spcAft>
                        <a:buClr>
                          <a:srgbClr val="000000"/>
                        </a:buClr>
                        <a:buSzPts val="2200"/>
                        <a:buFont typeface="Arial"/>
                        <a:buNone/>
                      </a:pPr>
                      <a:endParaRPr sz="1400" u="none" strike="noStrike" cap="none" dirty="0"/>
                    </a:p>
                  </a:txBody>
                  <a:tcPr marL="100595" marR="10059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2200"/>
                        <a:buFont typeface="Arial"/>
                        <a:buNone/>
                      </a:pPr>
                      <a:endParaRPr sz="1400" u="none" strike="noStrike" cap="none" dirty="0"/>
                    </a:p>
                  </a:txBody>
                  <a:tcPr marL="100595" marR="10059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43100">
                <a:tc>
                  <a:txBody>
                    <a:bodyPr/>
                    <a:lstStyle/>
                    <a:p>
                      <a:pPr marL="0" marR="0" lvl="0" indent="0" algn="ctr" rtl="0">
                        <a:lnSpc>
                          <a:spcPct val="100000"/>
                        </a:lnSpc>
                        <a:spcBef>
                          <a:spcPts val="0"/>
                        </a:spcBef>
                        <a:spcAft>
                          <a:spcPts val="0"/>
                        </a:spcAft>
                        <a:buClr>
                          <a:srgbClr val="000000"/>
                        </a:buClr>
                        <a:buSzPts val="2200"/>
                        <a:buFont typeface="Arial"/>
                        <a:buNone/>
                      </a:pPr>
                      <a:endParaRPr sz="1400" u="none" strike="noStrike" cap="none" dirty="0"/>
                    </a:p>
                  </a:txBody>
                  <a:tcPr marL="100595" marR="10059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2200"/>
                        <a:buFont typeface="Arial"/>
                        <a:buNone/>
                      </a:pPr>
                      <a:endParaRPr sz="1400" u="none" strike="noStrike" cap="none" dirty="0"/>
                    </a:p>
                  </a:txBody>
                  <a:tcPr marL="100595" marR="10059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43100">
                <a:tc>
                  <a:txBody>
                    <a:bodyPr/>
                    <a:lstStyle/>
                    <a:p>
                      <a:pPr marL="0" marR="0" lvl="0" indent="0" algn="ctr" rtl="0">
                        <a:lnSpc>
                          <a:spcPct val="100000"/>
                        </a:lnSpc>
                        <a:spcBef>
                          <a:spcPts val="0"/>
                        </a:spcBef>
                        <a:spcAft>
                          <a:spcPts val="0"/>
                        </a:spcAft>
                        <a:buClr>
                          <a:srgbClr val="000000"/>
                        </a:buClr>
                        <a:buSzPts val="2200"/>
                        <a:buFont typeface="Arial"/>
                        <a:buNone/>
                      </a:pPr>
                      <a:endParaRPr sz="1400" u="none" strike="noStrike" cap="none" dirty="0"/>
                    </a:p>
                  </a:txBody>
                  <a:tcPr marL="100595" marR="10059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2200"/>
                        <a:buFont typeface="Arial"/>
                        <a:buNone/>
                      </a:pPr>
                      <a:endParaRPr sz="1400" u="none" strike="noStrike" cap="none" dirty="0"/>
                    </a:p>
                  </a:txBody>
                  <a:tcPr marL="100595" marR="10059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cxnSp>
        <p:nvCxnSpPr>
          <p:cNvPr id="33" name="Google Shape;46;p2">
            <a:extLst>
              <a:ext uri="{FF2B5EF4-FFF2-40B4-BE49-F238E27FC236}">
                <a16:creationId xmlns:a16="http://schemas.microsoft.com/office/drawing/2014/main" id="{4C0F3FF6-8E2F-4F27-8EF2-106B80811E4F}"/>
              </a:ext>
            </a:extLst>
          </p:cNvPr>
          <p:cNvCxnSpPr>
            <a:cxnSpLocks/>
            <a:endCxn id="52" idx="1"/>
          </p:cNvCxnSpPr>
          <p:nvPr/>
        </p:nvCxnSpPr>
        <p:spPr>
          <a:xfrm>
            <a:off x="5519332" y="2924944"/>
            <a:ext cx="1009904" cy="1088151"/>
          </a:xfrm>
          <a:prstGeom prst="straightConnector1">
            <a:avLst/>
          </a:prstGeom>
          <a:noFill/>
          <a:ln w="9525" cap="flat" cmpd="sng">
            <a:solidFill>
              <a:schemeClr val="dk1"/>
            </a:solidFill>
            <a:prstDash val="solid"/>
            <a:round/>
            <a:headEnd type="none" w="sm" len="sm"/>
            <a:tailEnd type="none" w="sm" len="sm"/>
          </a:ln>
        </p:spPr>
      </p:cxnSp>
      <p:cxnSp>
        <p:nvCxnSpPr>
          <p:cNvPr id="34" name="Google Shape;47;p2">
            <a:extLst>
              <a:ext uri="{FF2B5EF4-FFF2-40B4-BE49-F238E27FC236}">
                <a16:creationId xmlns:a16="http://schemas.microsoft.com/office/drawing/2014/main" id="{33B639CD-3324-4AB7-9CB7-8ADEE1496822}"/>
              </a:ext>
            </a:extLst>
          </p:cNvPr>
          <p:cNvCxnSpPr>
            <a:cxnSpLocks/>
            <a:stCxn id="40" idx="3"/>
          </p:cNvCxnSpPr>
          <p:nvPr/>
        </p:nvCxnSpPr>
        <p:spPr>
          <a:xfrm>
            <a:off x="4938899" y="3462262"/>
            <a:ext cx="2237221" cy="1118866"/>
          </a:xfrm>
          <a:prstGeom prst="straightConnector1">
            <a:avLst/>
          </a:prstGeom>
          <a:noFill/>
          <a:ln w="9525" cap="flat" cmpd="sng">
            <a:solidFill>
              <a:schemeClr val="dk1"/>
            </a:solidFill>
            <a:prstDash val="solid"/>
            <a:round/>
            <a:headEnd type="none" w="sm" len="sm"/>
            <a:tailEnd type="none" w="sm" len="sm"/>
          </a:ln>
        </p:spPr>
      </p:cxnSp>
      <p:cxnSp>
        <p:nvCxnSpPr>
          <p:cNvPr id="35" name="Google Shape;48;p2">
            <a:extLst>
              <a:ext uri="{FF2B5EF4-FFF2-40B4-BE49-F238E27FC236}">
                <a16:creationId xmlns:a16="http://schemas.microsoft.com/office/drawing/2014/main" id="{05E4CB53-6FEE-46EE-84F3-B9CBDB7E9309}"/>
              </a:ext>
            </a:extLst>
          </p:cNvPr>
          <p:cNvCxnSpPr>
            <a:cxnSpLocks/>
            <a:stCxn id="56" idx="3"/>
          </p:cNvCxnSpPr>
          <p:nvPr/>
        </p:nvCxnSpPr>
        <p:spPr>
          <a:xfrm>
            <a:off x="5519332" y="4013095"/>
            <a:ext cx="1388253" cy="1072089"/>
          </a:xfrm>
          <a:prstGeom prst="straightConnector1">
            <a:avLst/>
          </a:prstGeom>
          <a:noFill/>
          <a:ln w="9525" cap="flat" cmpd="sng">
            <a:solidFill>
              <a:schemeClr val="dk1"/>
            </a:solidFill>
            <a:prstDash val="solid"/>
            <a:round/>
            <a:headEnd type="none" w="sm" len="sm"/>
            <a:tailEnd type="none" w="sm" len="sm"/>
          </a:ln>
        </p:spPr>
      </p:cxnSp>
      <p:cxnSp>
        <p:nvCxnSpPr>
          <p:cNvPr id="36" name="Google Shape;49;p2">
            <a:extLst>
              <a:ext uri="{FF2B5EF4-FFF2-40B4-BE49-F238E27FC236}">
                <a16:creationId xmlns:a16="http://schemas.microsoft.com/office/drawing/2014/main" id="{616935B0-23A5-42AE-9191-DBC1544C4CD3}"/>
              </a:ext>
            </a:extLst>
          </p:cNvPr>
          <p:cNvCxnSpPr>
            <a:cxnSpLocks/>
          </p:cNvCxnSpPr>
          <p:nvPr/>
        </p:nvCxnSpPr>
        <p:spPr>
          <a:xfrm flipV="1">
            <a:off x="5156891" y="2924946"/>
            <a:ext cx="1803205" cy="1584174"/>
          </a:xfrm>
          <a:prstGeom prst="straightConnector1">
            <a:avLst/>
          </a:prstGeom>
          <a:noFill/>
          <a:ln w="9525" cap="flat" cmpd="sng">
            <a:solidFill>
              <a:schemeClr val="dk1"/>
            </a:solidFill>
            <a:prstDash val="solid"/>
            <a:round/>
            <a:headEnd type="none" w="sm" len="sm"/>
            <a:tailEnd type="none" w="sm" len="sm"/>
          </a:ln>
        </p:spPr>
      </p:cxnSp>
      <p:cxnSp>
        <p:nvCxnSpPr>
          <p:cNvPr id="37" name="Google Shape;50;p2">
            <a:extLst>
              <a:ext uri="{FF2B5EF4-FFF2-40B4-BE49-F238E27FC236}">
                <a16:creationId xmlns:a16="http://schemas.microsoft.com/office/drawing/2014/main" id="{77FB9B1C-BA5C-4A98-9BAF-AB5A0DF8244B}"/>
              </a:ext>
            </a:extLst>
          </p:cNvPr>
          <p:cNvCxnSpPr>
            <a:cxnSpLocks/>
            <a:endCxn id="51" idx="1"/>
          </p:cNvCxnSpPr>
          <p:nvPr/>
        </p:nvCxnSpPr>
        <p:spPr>
          <a:xfrm flipV="1">
            <a:off x="5284417" y="3463364"/>
            <a:ext cx="1574198" cy="1621820"/>
          </a:xfrm>
          <a:prstGeom prst="straightConnector1">
            <a:avLst/>
          </a:prstGeom>
          <a:noFill/>
          <a:ln w="9525" cap="flat" cmpd="sng">
            <a:solidFill>
              <a:schemeClr val="dk1"/>
            </a:solidFill>
            <a:prstDash val="solid"/>
            <a:round/>
            <a:headEnd type="none" w="sm" len="sm"/>
            <a:tailEnd type="none" w="sm" len="sm"/>
          </a:ln>
        </p:spPr>
      </p:cxnSp>
      <p:sp>
        <p:nvSpPr>
          <p:cNvPr id="38" name="Grandfather">
            <a:extLst>
              <a:ext uri="{FF2B5EF4-FFF2-40B4-BE49-F238E27FC236}">
                <a16:creationId xmlns:a16="http://schemas.microsoft.com/office/drawing/2014/main" id="{75BD84ED-7774-4465-B523-E27BFA6CEDC4}"/>
              </a:ext>
            </a:extLst>
          </p:cNvPr>
          <p:cNvSpPr txBox="1"/>
          <p:nvPr/>
        </p:nvSpPr>
        <p:spPr>
          <a:xfrm>
            <a:off x="3630076" y="2737870"/>
            <a:ext cx="1889256" cy="365760"/>
          </a:xfrm>
          <a:prstGeom prst="rect">
            <a:avLst/>
          </a:prstGeom>
          <a:no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grandfather</a:t>
            </a:r>
          </a:p>
        </p:txBody>
      </p:sp>
      <p:sp>
        <p:nvSpPr>
          <p:cNvPr id="39" name="Grandmother">
            <a:extLst>
              <a:ext uri="{FF2B5EF4-FFF2-40B4-BE49-F238E27FC236}">
                <a16:creationId xmlns:a16="http://schemas.microsoft.com/office/drawing/2014/main" id="{6547289B-F0A3-4284-A98E-5608249F2CAB}"/>
              </a:ext>
            </a:extLst>
          </p:cNvPr>
          <p:cNvSpPr txBox="1"/>
          <p:nvPr/>
        </p:nvSpPr>
        <p:spPr>
          <a:xfrm>
            <a:off x="6529236" y="3830215"/>
            <a:ext cx="2078182" cy="365760"/>
          </a:xfrm>
          <a:prstGeom prst="rect">
            <a:avLst/>
          </a:prstGeom>
          <a:no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grandmother</a:t>
            </a:r>
          </a:p>
        </p:txBody>
      </p:sp>
      <p:sp>
        <p:nvSpPr>
          <p:cNvPr id="40" name="Boy">
            <a:extLst>
              <a:ext uri="{FF2B5EF4-FFF2-40B4-BE49-F238E27FC236}">
                <a16:creationId xmlns:a16="http://schemas.microsoft.com/office/drawing/2014/main" id="{9606D13D-342C-4FDE-AF89-1F81E2F8F160}"/>
              </a:ext>
            </a:extLst>
          </p:cNvPr>
          <p:cNvSpPr txBox="1"/>
          <p:nvPr/>
        </p:nvSpPr>
        <p:spPr>
          <a:xfrm>
            <a:off x="4210510" y="3279382"/>
            <a:ext cx="728389" cy="365760"/>
          </a:xfrm>
          <a:prstGeom prst="rect">
            <a:avLst/>
          </a:prstGeom>
          <a:no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boy</a:t>
            </a:r>
          </a:p>
        </p:txBody>
      </p:sp>
      <p:sp>
        <p:nvSpPr>
          <p:cNvPr id="41" name="Groom">
            <a:extLst>
              <a:ext uri="{FF2B5EF4-FFF2-40B4-BE49-F238E27FC236}">
                <a16:creationId xmlns:a16="http://schemas.microsoft.com/office/drawing/2014/main" id="{9598AEE9-49DE-465C-B309-6D0B7D4E12DB}"/>
              </a:ext>
            </a:extLst>
          </p:cNvPr>
          <p:cNvSpPr txBox="1"/>
          <p:nvPr/>
        </p:nvSpPr>
        <p:spPr>
          <a:xfrm>
            <a:off x="3630076" y="3830215"/>
            <a:ext cx="1889256" cy="365760"/>
          </a:xfrm>
          <a:prstGeom prst="rect">
            <a:avLst/>
          </a:prstGeom>
          <a:no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bridegroom</a:t>
            </a:r>
          </a:p>
        </p:txBody>
      </p:sp>
      <p:sp>
        <p:nvSpPr>
          <p:cNvPr id="42" name="King">
            <a:extLst>
              <a:ext uri="{FF2B5EF4-FFF2-40B4-BE49-F238E27FC236}">
                <a16:creationId xmlns:a16="http://schemas.microsoft.com/office/drawing/2014/main" id="{BB50CC24-84E0-41FA-86FB-14E9D6B6B388}"/>
              </a:ext>
            </a:extLst>
          </p:cNvPr>
          <p:cNvSpPr txBox="1"/>
          <p:nvPr/>
        </p:nvSpPr>
        <p:spPr>
          <a:xfrm>
            <a:off x="4174090" y="4367410"/>
            <a:ext cx="801228" cy="365760"/>
          </a:xfrm>
          <a:prstGeom prst="rect">
            <a:avLst/>
          </a:prstGeom>
          <a:no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king</a:t>
            </a:r>
          </a:p>
        </p:txBody>
      </p:sp>
      <p:sp>
        <p:nvSpPr>
          <p:cNvPr id="43" name="Landlord">
            <a:extLst>
              <a:ext uri="{FF2B5EF4-FFF2-40B4-BE49-F238E27FC236}">
                <a16:creationId xmlns:a16="http://schemas.microsoft.com/office/drawing/2014/main" id="{46E6BCD6-6664-45B1-A4B2-3DE4F71412E5}"/>
              </a:ext>
            </a:extLst>
          </p:cNvPr>
          <p:cNvSpPr txBox="1"/>
          <p:nvPr/>
        </p:nvSpPr>
        <p:spPr>
          <a:xfrm>
            <a:off x="3864992" y="4916945"/>
            <a:ext cx="1419425" cy="365760"/>
          </a:xfrm>
          <a:prstGeom prst="rect">
            <a:avLst/>
          </a:prstGeom>
          <a:no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landlord</a:t>
            </a:r>
          </a:p>
        </p:txBody>
      </p:sp>
      <p:sp>
        <p:nvSpPr>
          <p:cNvPr id="44" name="Girl">
            <a:extLst>
              <a:ext uri="{FF2B5EF4-FFF2-40B4-BE49-F238E27FC236}">
                <a16:creationId xmlns:a16="http://schemas.microsoft.com/office/drawing/2014/main" id="{033E75B5-B298-44DB-B90A-76395ADD0EE4}"/>
              </a:ext>
            </a:extLst>
          </p:cNvPr>
          <p:cNvSpPr txBox="1"/>
          <p:nvPr/>
        </p:nvSpPr>
        <p:spPr>
          <a:xfrm>
            <a:off x="7237241" y="4367410"/>
            <a:ext cx="662172" cy="365760"/>
          </a:xfrm>
          <a:prstGeom prst="rect">
            <a:avLst/>
          </a:prstGeom>
          <a:no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girl</a:t>
            </a:r>
          </a:p>
        </p:txBody>
      </p:sp>
      <p:sp>
        <p:nvSpPr>
          <p:cNvPr id="45" name="Bride">
            <a:extLst>
              <a:ext uri="{FF2B5EF4-FFF2-40B4-BE49-F238E27FC236}">
                <a16:creationId xmlns:a16="http://schemas.microsoft.com/office/drawing/2014/main" id="{630D51A7-19FA-4598-8485-FF242DC2EE59}"/>
              </a:ext>
            </a:extLst>
          </p:cNvPr>
          <p:cNvSpPr txBox="1"/>
          <p:nvPr/>
        </p:nvSpPr>
        <p:spPr>
          <a:xfrm>
            <a:off x="7035110" y="4916945"/>
            <a:ext cx="1066435" cy="365760"/>
          </a:xfrm>
          <a:prstGeom prst="rect">
            <a:avLst/>
          </a:prstGeom>
          <a:no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bride</a:t>
            </a:r>
          </a:p>
        </p:txBody>
      </p:sp>
      <p:sp>
        <p:nvSpPr>
          <p:cNvPr id="46" name="Landlady">
            <a:extLst>
              <a:ext uri="{FF2B5EF4-FFF2-40B4-BE49-F238E27FC236}">
                <a16:creationId xmlns:a16="http://schemas.microsoft.com/office/drawing/2014/main" id="{B2209857-B374-486C-ABB9-9809DBF64650}"/>
              </a:ext>
            </a:extLst>
          </p:cNvPr>
          <p:cNvSpPr txBox="1"/>
          <p:nvPr/>
        </p:nvSpPr>
        <p:spPr>
          <a:xfrm>
            <a:off x="6858615" y="3280484"/>
            <a:ext cx="1419425" cy="365760"/>
          </a:xfrm>
          <a:prstGeom prst="rect">
            <a:avLst/>
          </a:prstGeom>
          <a:no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landlady</a:t>
            </a:r>
          </a:p>
        </p:txBody>
      </p:sp>
      <p:sp>
        <p:nvSpPr>
          <p:cNvPr id="47" name="Queen">
            <a:extLst>
              <a:ext uri="{FF2B5EF4-FFF2-40B4-BE49-F238E27FC236}">
                <a16:creationId xmlns:a16="http://schemas.microsoft.com/office/drawing/2014/main" id="{405829B8-80B6-4DE9-82A5-521F59B65CD6}"/>
              </a:ext>
            </a:extLst>
          </p:cNvPr>
          <p:cNvSpPr txBox="1"/>
          <p:nvPr/>
        </p:nvSpPr>
        <p:spPr>
          <a:xfrm>
            <a:off x="7035110" y="2737870"/>
            <a:ext cx="1066435" cy="365760"/>
          </a:xfrm>
          <a:prstGeom prst="rect">
            <a:avLst/>
          </a:prstGeom>
          <a:no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queen</a:t>
            </a:r>
          </a:p>
        </p:txBody>
      </p:sp>
      <p:sp>
        <p:nvSpPr>
          <p:cNvPr id="48" name="Grandfather2">
            <a:extLst>
              <a:ext uri="{FF2B5EF4-FFF2-40B4-BE49-F238E27FC236}">
                <a16:creationId xmlns:a16="http://schemas.microsoft.com/office/drawing/2014/main" id="{639A8C74-B5E2-46B2-9407-884EB881EEB0}"/>
              </a:ext>
            </a:extLst>
          </p:cNvPr>
          <p:cNvSpPr txBox="1"/>
          <p:nvPr/>
        </p:nvSpPr>
        <p:spPr>
          <a:xfrm>
            <a:off x="3630076" y="2737870"/>
            <a:ext cx="1889256" cy="365760"/>
          </a:xfrm>
          <a:prstGeom prst="rect">
            <a:avLst/>
          </a:prstGeom>
          <a:solidFill>
            <a:srgbClr val="FBE9F3"/>
          </a:solid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grandfather</a:t>
            </a:r>
          </a:p>
        </p:txBody>
      </p:sp>
      <p:sp>
        <p:nvSpPr>
          <p:cNvPr id="49" name="Girl2">
            <a:extLst>
              <a:ext uri="{FF2B5EF4-FFF2-40B4-BE49-F238E27FC236}">
                <a16:creationId xmlns:a16="http://schemas.microsoft.com/office/drawing/2014/main" id="{91989050-CB49-45AB-8F23-E23970114177}"/>
              </a:ext>
            </a:extLst>
          </p:cNvPr>
          <p:cNvSpPr txBox="1"/>
          <p:nvPr/>
        </p:nvSpPr>
        <p:spPr>
          <a:xfrm>
            <a:off x="7237241" y="4367410"/>
            <a:ext cx="662172" cy="365760"/>
          </a:xfrm>
          <a:prstGeom prst="rect">
            <a:avLst/>
          </a:prstGeom>
          <a:solidFill>
            <a:srgbClr val="FFEFBD"/>
          </a:solid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girl</a:t>
            </a:r>
          </a:p>
        </p:txBody>
      </p:sp>
      <p:sp>
        <p:nvSpPr>
          <p:cNvPr id="50" name="Landlord2">
            <a:extLst>
              <a:ext uri="{FF2B5EF4-FFF2-40B4-BE49-F238E27FC236}">
                <a16:creationId xmlns:a16="http://schemas.microsoft.com/office/drawing/2014/main" id="{C61DAC5D-6071-4C91-A5DB-98A33B22A475}"/>
              </a:ext>
            </a:extLst>
          </p:cNvPr>
          <p:cNvSpPr txBox="1"/>
          <p:nvPr/>
        </p:nvSpPr>
        <p:spPr>
          <a:xfrm>
            <a:off x="3864992" y="4916945"/>
            <a:ext cx="1419425" cy="365760"/>
          </a:xfrm>
          <a:prstGeom prst="rect">
            <a:avLst/>
          </a:prstGeom>
          <a:solidFill>
            <a:srgbClr val="E2E2E2"/>
          </a:solid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landlord</a:t>
            </a:r>
          </a:p>
        </p:txBody>
      </p:sp>
      <p:sp>
        <p:nvSpPr>
          <p:cNvPr id="51" name="Landlady2">
            <a:extLst>
              <a:ext uri="{FF2B5EF4-FFF2-40B4-BE49-F238E27FC236}">
                <a16:creationId xmlns:a16="http://schemas.microsoft.com/office/drawing/2014/main" id="{9832D6EB-5C46-46D1-8BB3-F9CCA242F1F4}"/>
              </a:ext>
            </a:extLst>
          </p:cNvPr>
          <p:cNvSpPr txBox="1"/>
          <p:nvPr/>
        </p:nvSpPr>
        <p:spPr>
          <a:xfrm>
            <a:off x="6858615" y="3280484"/>
            <a:ext cx="1419425" cy="365760"/>
          </a:xfrm>
          <a:prstGeom prst="rect">
            <a:avLst/>
          </a:prstGeom>
          <a:solidFill>
            <a:srgbClr val="E2E2E2"/>
          </a:solid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landlady</a:t>
            </a:r>
          </a:p>
        </p:txBody>
      </p:sp>
      <p:sp>
        <p:nvSpPr>
          <p:cNvPr id="52" name="Grandmother2">
            <a:extLst>
              <a:ext uri="{FF2B5EF4-FFF2-40B4-BE49-F238E27FC236}">
                <a16:creationId xmlns:a16="http://schemas.microsoft.com/office/drawing/2014/main" id="{B157A39E-E3A2-4DFB-ADED-D3AF021D3C3A}"/>
              </a:ext>
            </a:extLst>
          </p:cNvPr>
          <p:cNvSpPr txBox="1"/>
          <p:nvPr/>
        </p:nvSpPr>
        <p:spPr>
          <a:xfrm>
            <a:off x="6529236" y="3830215"/>
            <a:ext cx="2078182" cy="365760"/>
          </a:xfrm>
          <a:prstGeom prst="rect">
            <a:avLst/>
          </a:prstGeom>
          <a:solidFill>
            <a:srgbClr val="FBE9F3"/>
          </a:solid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grandmother</a:t>
            </a:r>
          </a:p>
        </p:txBody>
      </p:sp>
      <p:sp>
        <p:nvSpPr>
          <p:cNvPr id="53" name="King2">
            <a:extLst>
              <a:ext uri="{FF2B5EF4-FFF2-40B4-BE49-F238E27FC236}">
                <a16:creationId xmlns:a16="http://schemas.microsoft.com/office/drawing/2014/main" id="{8B7F4EED-1828-44BE-B1A8-A3BA794480FA}"/>
              </a:ext>
            </a:extLst>
          </p:cNvPr>
          <p:cNvSpPr txBox="1"/>
          <p:nvPr/>
        </p:nvSpPr>
        <p:spPr>
          <a:xfrm>
            <a:off x="4174090" y="4367410"/>
            <a:ext cx="801228" cy="365760"/>
          </a:xfrm>
          <a:prstGeom prst="rect">
            <a:avLst/>
          </a:prstGeom>
          <a:solidFill>
            <a:srgbClr val="FFFFB9"/>
          </a:solid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king</a:t>
            </a:r>
          </a:p>
        </p:txBody>
      </p:sp>
      <p:sp>
        <p:nvSpPr>
          <p:cNvPr id="54" name="Boy2">
            <a:extLst>
              <a:ext uri="{FF2B5EF4-FFF2-40B4-BE49-F238E27FC236}">
                <a16:creationId xmlns:a16="http://schemas.microsoft.com/office/drawing/2014/main" id="{A2B3C34A-BDBF-4454-9719-AC5D1151AF2E}"/>
              </a:ext>
            </a:extLst>
          </p:cNvPr>
          <p:cNvSpPr txBox="1"/>
          <p:nvPr/>
        </p:nvSpPr>
        <p:spPr>
          <a:xfrm>
            <a:off x="4210510" y="3279382"/>
            <a:ext cx="728389" cy="365760"/>
          </a:xfrm>
          <a:prstGeom prst="rect">
            <a:avLst/>
          </a:prstGeom>
          <a:solidFill>
            <a:srgbClr val="FFEFBD"/>
          </a:solid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boy</a:t>
            </a:r>
          </a:p>
        </p:txBody>
      </p:sp>
      <p:sp>
        <p:nvSpPr>
          <p:cNvPr id="55" name="Queen2">
            <a:extLst>
              <a:ext uri="{FF2B5EF4-FFF2-40B4-BE49-F238E27FC236}">
                <a16:creationId xmlns:a16="http://schemas.microsoft.com/office/drawing/2014/main" id="{EBFD835E-B734-4719-B3AE-D6EEE96F3414}"/>
              </a:ext>
            </a:extLst>
          </p:cNvPr>
          <p:cNvSpPr txBox="1"/>
          <p:nvPr/>
        </p:nvSpPr>
        <p:spPr>
          <a:xfrm>
            <a:off x="7035110" y="2737870"/>
            <a:ext cx="1066435" cy="365760"/>
          </a:xfrm>
          <a:prstGeom prst="rect">
            <a:avLst/>
          </a:prstGeom>
          <a:solidFill>
            <a:srgbClr val="FFFFB9"/>
          </a:solid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queen</a:t>
            </a:r>
          </a:p>
        </p:txBody>
      </p:sp>
      <p:sp>
        <p:nvSpPr>
          <p:cNvPr id="56" name="Groom2">
            <a:extLst>
              <a:ext uri="{FF2B5EF4-FFF2-40B4-BE49-F238E27FC236}">
                <a16:creationId xmlns:a16="http://schemas.microsoft.com/office/drawing/2014/main" id="{EA8F3111-5594-4FD3-8EAE-0A6D09DB6F17}"/>
              </a:ext>
            </a:extLst>
          </p:cNvPr>
          <p:cNvSpPr txBox="1"/>
          <p:nvPr/>
        </p:nvSpPr>
        <p:spPr>
          <a:xfrm>
            <a:off x="3630076" y="3830215"/>
            <a:ext cx="1889256" cy="365760"/>
          </a:xfrm>
          <a:prstGeom prst="rect">
            <a:avLst/>
          </a:prstGeom>
          <a:solidFill>
            <a:srgbClr val="E1F7FF"/>
          </a:solid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bridegroom</a:t>
            </a:r>
          </a:p>
        </p:txBody>
      </p:sp>
      <p:sp>
        <p:nvSpPr>
          <p:cNvPr id="57" name="Bride2">
            <a:extLst>
              <a:ext uri="{FF2B5EF4-FFF2-40B4-BE49-F238E27FC236}">
                <a16:creationId xmlns:a16="http://schemas.microsoft.com/office/drawing/2014/main" id="{94675D11-B78B-4984-9AF4-7102A34534EE}"/>
              </a:ext>
            </a:extLst>
          </p:cNvPr>
          <p:cNvSpPr txBox="1"/>
          <p:nvPr/>
        </p:nvSpPr>
        <p:spPr>
          <a:xfrm>
            <a:off x="7035110" y="4916945"/>
            <a:ext cx="1066435" cy="365760"/>
          </a:xfrm>
          <a:prstGeom prst="rect">
            <a:avLst/>
          </a:prstGeom>
          <a:solidFill>
            <a:srgbClr val="E1F7FF"/>
          </a:solidFill>
        </p:spPr>
        <p:txBody>
          <a:bodyPr wrap="square" rtlCol="0" anchor="ctr">
            <a:spAutoFit/>
          </a:bodyPr>
          <a:lstStyle/>
          <a:p>
            <a:pPr algn="ctr"/>
            <a:r>
              <a:rPr lang="en-US" sz="2600" dirty="0">
                <a:solidFill>
                  <a:schemeClr val="tx1"/>
                </a:solidFill>
                <a:latin typeface="Calibri" panose="020F0502020204030204" pitchFamily="34" charset="0"/>
                <a:cs typeface="Calibri" panose="020F0502020204030204" pitchFamily="34" charset="0"/>
              </a:rPr>
              <a:t>bride</a:t>
            </a:r>
          </a:p>
        </p:txBody>
      </p:sp>
    </p:spTree>
    <p:extLst>
      <p:ext uri="{BB962C8B-B14F-4D97-AF65-F5344CB8AC3E}">
        <p14:creationId xmlns:p14="http://schemas.microsoft.com/office/powerpoint/2010/main" val="56027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52"/>
                                        </p:tgtEl>
                                        <p:attrNameLst>
                                          <p:attrName>style.visibility</p:attrName>
                                        </p:attrNameLst>
                                      </p:cBhvr>
                                      <p:to>
                                        <p:strVal val="visible"/>
                                      </p:to>
                                    </p:set>
                                  </p:childTnLst>
                                </p:cTn>
                              </p:par>
                              <p:par>
                                <p:cTn id="14" presetID="1" presetClass="exit" presetSubtype="0" fill="hold" grpId="0" nodeType="withEffect">
                                  <p:stCondLst>
                                    <p:cond delay="0"/>
                                  </p:stCondLst>
                                  <p:childTnLst>
                                    <p:set>
                                      <p:cBhvr>
                                        <p:cTn id="15" dur="1" fill="hold">
                                          <p:stCondLst>
                                            <p:cond delay="0"/>
                                          </p:stCondLst>
                                        </p:cTn>
                                        <p:tgtEl>
                                          <p:spTgt spid="38"/>
                                        </p:tgtEl>
                                        <p:attrNameLst>
                                          <p:attrName>style.visibility</p:attrName>
                                        </p:attrNameLst>
                                      </p:cBhvr>
                                      <p:to>
                                        <p:strVal val="hidden"/>
                                      </p:to>
                                    </p:set>
                                  </p:childTnLst>
                                </p:cTn>
                              </p:par>
                              <p:par>
                                <p:cTn id="16" presetID="1" presetClass="exit" presetSubtype="0" fill="hold" grpId="0" nodeType="withEffect">
                                  <p:stCondLst>
                                    <p:cond delay="0"/>
                                  </p:stCondLst>
                                  <p:childTnLst>
                                    <p:set>
                                      <p:cBhvr>
                                        <p:cTn id="17" dur="1" fill="hold">
                                          <p:stCondLst>
                                            <p:cond delay="0"/>
                                          </p:stCondLst>
                                        </p:cTn>
                                        <p:tgtEl>
                                          <p:spTgt spid="39"/>
                                        </p:tgtEl>
                                        <p:attrNameLst>
                                          <p:attrName>style.visibility</p:attrName>
                                        </p:attrNameLst>
                                      </p:cBhvr>
                                      <p:to>
                                        <p:strVal val="hidden"/>
                                      </p:to>
                                    </p:set>
                                  </p:childTnLst>
                                </p:cTn>
                              </p:par>
                              <p:par>
                                <p:cTn id="18" presetID="12" presetClass="exit" presetSubtype="4" fill="hold" nodeType="withEffect">
                                  <p:stCondLst>
                                    <p:cond delay="0"/>
                                  </p:stCondLst>
                                  <p:childTnLst>
                                    <p:anim calcmode="lin" valueType="num">
                                      <p:cBhvr additive="base">
                                        <p:cTn id="19" dur="500"/>
                                        <p:tgtEl>
                                          <p:spTgt spid="33"/>
                                        </p:tgtEl>
                                        <p:attrNameLst>
                                          <p:attrName>ppt_y</p:attrName>
                                        </p:attrNameLst>
                                      </p:cBhvr>
                                      <p:tavLst>
                                        <p:tav tm="0">
                                          <p:val>
                                            <p:strVal val="#ppt_y"/>
                                          </p:val>
                                        </p:tav>
                                        <p:tav tm="100000">
                                          <p:val>
                                            <p:strVal val="#ppt_y+#ppt_h*1.125000"/>
                                          </p:val>
                                        </p:tav>
                                      </p:tavLst>
                                    </p:anim>
                                    <p:animEffect transition="out" filter="wipe(down)">
                                      <p:cBhvr>
                                        <p:cTn id="20" dur="500"/>
                                        <p:tgtEl>
                                          <p:spTgt spid="33"/>
                                        </p:tgtEl>
                                      </p:cBhvr>
                                    </p:animEffect>
                                    <p:set>
                                      <p:cBhvr>
                                        <p:cTn id="21" dur="1" fill="hold">
                                          <p:stCondLst>
                                            <p:cond delay="499"/>
                                          </p:stCondLst>
                                        </p:cTn>
                                        <p:tgtEl>
                                          <p:spTgt spid="33"/>
                                        </p:tgtEl>
                                        <p:attrNameLst>
                                          <p:attrName>style.visibility</p:attrName>
                                        </p:attrNameLst>
                                      </p:cBhvr>
                                      <p:to>
                                        <p:strVal val="hidden"/>
                                      </p:to>
                                    </p:se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
                                        <p:tgtEl>
                                          <p:spTgt spid="34"/>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xit" presetSubtype="0" fill="hold" grpId="0" nodeType="clickEffect">
                                  <p:stCondLst>
                                    <p:cond delay="0"/>
                                  </p:stCondLst>
                                  <p:childTnLst>
                                    <p:set>
                                      <p:cBhvr>
                                        <p:cTn id="29" dur="1" fill="hold">
                                          <p:stCondLst>
                                            <p:cond delay="0"/>
                                          </p:stCondLst>
                                        </p:cTn>
                                        <p:tgtEl>
                                          <p:spTgt spid="40"/>
                                        </p:tgtEl>
                                        <p:attrNameLst>
                                          <p:attrName>style.visibility</p:attrName>
                                        </p:attrNameLst>
                                      </p:cBhvr>
                                      <p:to>
                                        <p:strVal val="hidden"/>
                                      </p:to>
                                    </p:set>
                                  </p:childTnLst>
                                </p:cTn>
                              </p:par>
                              <p:par>
                                <p:cTn id="30" presetID="1" presetClass="exit" presetSubtype="0" fill="hold" grpId="0" nodeType="withEffect">
                                  <p:stCondLst>
                                    <p:cond delay="0"/>
                                  </p:stCondLst>
                                  <p:childTnLst>
                                    <p:set>
                                      <p:cBhvr>
                                        <p:cTn id="31" dur="1" fill="hold">
                                          <p:stCondLst>
                                            <p:cond delay="0"/>
                                          </p:stCondLst>
                                        </p:cTn>
                                        <p:tgtEl>
                                          <p:spTgt spid="44"/>
                                        </p:tgtEl>
                                        <p:attrNameLst>
                                          <p:attrName>style.visibility</p:attrName>
                                        </p:attrNameLst>
                                      </p:cBhvr>
                                      <p:to>
                                        <p:strVal val="hidden"/>
                                      </p:to>
                                    </p:set>
                                  </p:childTnLst>
                                </p:cTn>
                              </p:par>
                              <p:par>
                                <p:cTn id="32" presetID="1" presetClass="entr" presetSubtype="0" fill="hold" grpId="0" nodeType="withEffect">
                                  <p:stCondLst>
                                    <p:cond delay="0"/>
                                  </p:stCondLst>
                                  <p:childTnLst>
                                    <p:set>
                                      <p:cBhvr>
                                        <p:cTn id="33" dur="1" fill="hold">
                                          <p:stCondLst>
                                            <p:cond delay="0"/>
                                          </p:stCondLst>
                                        </p:cTn>
                                        <p:tgtEl>
                                          <p:spTgt spid="49"/>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54"/>
                                        </p:tgtEl>
                                        <p:attrNameLst>
                                          <p:attrName>style.visibility</p:attrName>
                                        </p:attrNameLst>
                                      </p:cBhvr>
                                      <p:to>
                                        <p:strVal val="visible"/>
                                      </p:to>
                                    </p:set>
                                  </p:childTnLst>
                                </p:cTn>
                              </p:par>
                              <p:par>
                                <p:cTn id="36" presetID="12" presetClass="exit" presetSubtype="4" fill="hold" nodeType="withEffect">
                                  <p:stCondLst>
                                    <p:cond delay="0"/>
                                  </p:stCondLst>
                                  <p:childTnLst>
                                    <p:anim calcmode="lin" valueType="num">
                                      <p:cBhvr additive="base">
                                        <p:cTn id="37" dur="500"/>
                                        <p:tgtEl>
                                          <p:spTgt spid="34"/>
                                        </p:tgtEl>
                                        <p:attrNameLst>
                                          <p:attrName>ppt_y</p:attrName>
                                        </p:attrNameLst>
                                      </p:cBhvr>
                                      <p:tavLst>
                                        <p:tav tm="0">
                                          <p:val>
                                            <p:strVal val="#ppt_y"/>
                                          </p:val>
                                        </p:tav>
                                        <p:tav tm="100000">
                                          <p:val>
                                            <p:strVal val="#ppt_y+#ppt_h*1.125000"/>
                                          </p:val>
                                        </p:tav>
                                      </p:tavLst>
                                    </p:anim>
                                    <p:animEffect transition="out" filter="wipe(down)">
                                      <p:cBhvr>
                                        <p:cTn id="38" dur="500"/>
                                        <p:tgtEl>
                                          <p:spTgt spid="34"/>
                                        </p:tgtEl>
                                      </p:cBhvr>
                                    </p:animEffect>
                                    <p:set>
                                      <p:cBhvr>
                                        <p:cTn id="39" dur="1" fill="hold">
                                          <p:stCondLst>
                                            <p:cond delay="499"/>
                                          </p:stCondLst>
                                        </p:cTn>
                                        <p:tgtEl>
                                          <p:spTgt spid="34"/>
                                        </p:tgtEl>
                                        <p:attrNameLst>
                                          <p:attrName>style.visibility</p:attrName>
                                        </p:attrNameLst>
                                      </p:cBhvr>
                                      <p:to>
                                        <p:strVal val="hidden"/>
                                      </p:to>
                                    </p:set>
                                  </p:childTnLst>
                                </p:cTn>
                              </p:par>
                            </p:childTnLst>
                          </p:cTn>
                        </p:par>
                        <p:par>
                          <p:cTn id="40" fill="hold">
                            <p:stCondLst>
                              <p:cond delay="500"/>
                            </p:stCondLst>
                            <p:childTnLst>
                              <p:par>
                                <p:cTn id="41" presetID="10" presetClass="entr" presetSubtype="0" fill="hold" nodeType="after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fade">
                                      <p:cBhvr>
                                        <p:cTn id="43" dur="500"/>
                                        <p:tgtEl>
                                          <p:spTgt spid="35"/>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56"/>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57"/>
                                        </p:tgtEl>
                                        <p:attrNameLst>
                                          <p:attrName>style.visibility</p:attrName>
                                        </p:attrNameLst>
                                      </p:cBhvr>
                                      <p:to>
                                        <p:strVal val="visible"/>
                                      </p:to>
                                    </p:set>
                                  </p:childTnLst>
                                </p:cTn>
                              </p:par>
                              <p:par>
                                <p:cTn id="50" presetID="1" presetClass="exit" presetSubtype="0" fill="hold" grpId="0" nodeType="withEffect">
                                  <p:stCondLst>
                                    <p:cond delay="0"/>
                                  </p:stCondLst>
                                  <p:childTnLst>
                                    <p:set>
                                      <p:cBhvr>
                                        <p:cTn id="51" dur="1" fill="hold">
                                          <p:stCondLst>
                                            <p:cond delay="0"/>
                                          </p:stCondLst>
                                        </p:cTn>
                                        <p:tgtEl>
                                          <p:spTgt spid="45"/>
                                        </p:tgtEl>
                                        <p:attrNameLst>
                                          <p:attrName>style.visibility</p:attrName>
                                        </p:attrNameLst>
                                      </p:cBhvr>
                                      <p:to>
                                        <p:strVal val="hidden"/>
                                      </p:to>
                                    </p:set>
                                  </p:childTnLst>
                                </p:cTn>
                              </p:par>
                              <p:par>
                                <p:cTn id="52" presetID="1" presetClass="exit" presetSubtype="0" fill="hold" grpId="0" nodeType="withEffect">
                                  <p:stCondLst>
                                    <p:cond delay="0"/>
                                  </p:stCondLst>
                                  <p:childTnLst>
                                    <p:set>
                                      <p:cBhvr>
                                        <p:cTn id="53" dur="1" fill="hold">
                                          <p:stCondLst>
                                            <p:cond delay="0"/>
                                          </p:stCondLst>
                                        </p:cTn>
                                        <p:tgtEl>
                                          <p:spTgt spid="41"/>
                                        </p:tgtEl>
                                        <p:attrNameLst>
                                          <p:attrName>style.visibility</p:attrName>
                                        </p:attrNameLst>
                                      </p:cBhvr>
                                      <p:to>
                                        <p:strVal val="hidden"/>
                                      </p:to>
                                    </p:set>
                                  </p:childTnLst>
                                </p:cTn>
                              </p:par>
                              <p:par>
                                <p:cTn id="54" presetID="12" presetClass="exit" presetSubtype="4" fill="hold" nodeType="withEffect">
                                  <p:stCondLst>
                                    <p:cond delay="0"/>
                                  </p:stCondLst>
                                  <p:childTnLst>
                                    <p:anim calcmode="lin" valueType="num">
                                      <p:cBhvr additive="base">
                                        <p:cTn id="55" dur="500"/>
                                        <p:tgtEl>
                                          <p:spTgt spid="35"/>
                                        </p:tgtEl>
                                        <p:attrNameLst>
                                          <p:attrName>ppt_y</p:attrName>
                                        </p:attrNameLst>
                                      </p:cBhvr>
                                      <p:tavLst>
                                        <p:tav tm="0">
                                          <p:val>
                                            <p:strVal val="#ppt_y"/>
                                          </p:val>
                                        </p:tav>
                                        <p:tav tm="100000">
                                          <p:val>
                                            <p:strVal val="#ppt_y+#ppt_h*1.125000"/>
                                          </p:val>
                                        </p:tav>
                                      </p:tavLst>
                                    </p:anim>
                                    <p:animEffect transition="out" filter="wipe(down)">
                                      <p:cBhvr>
                                        <p:cTn id="56" dur="500"/>
                                        <p:tgtEl>
                                          <p:spTgt spid="35"/>
                                        </p:tgtEl>
                                      </p:cBhvr>
                                    </p:animEffect>
                                    <p:set>
                                      <p:cBhvr>
                                        <p:cTn id="57" dur="1" fill="hold">
                                          <p:stCondLst>
                                            <p:cond delay="499"/>
                                          </p:stCondLst>
                                        </p:cTn>
                                        <p:tgtEl>
                                          <p:spTgt spid="35"/>
                                        </p:tgtEl>
                                        <p:attrNameLst>
                                          <p:attrName>style.visibility</p:attrName>
                                        </p:attrNameLst>
                                      </p:cBhvr>
                                      <p:to>
                                        <p:strVal val="hidden"/>
                                      </p:to>
                                    </p:set>
                                  </p:childTnLst>
                                </p:cTn>
                              </p:par>
                            </p:childTnLst>
                          </p:cTn>
                        </p:par>
                        <p:par>
                          <p:cTn id="58" fill="hold">
                            <p:stCondLst>
                              <p:cond delay="500"/>
                            </p:stCondLst>
                            <p:childTnLst>
                              <p:par>
                                <p:cTn id="59" presetID="10" presetClass="entr" presetSubtype="0" fill="hold"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fade">
                                      <p:cBhvr>
                                        <p:cTn id="61" dur="500"/>
                                        <p:tgtEl>
                                          <p:spTgt spid="36"/>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53"/>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55"/>
                                        </p:tgtEl>
                                        <p:attrNameLst>
                                          <p:attrName>style.visibility</p:attrName>
                                        </p:attrNameLst>
                                      </p:cBhvr>
                                      <p:to>
                                        <p:strVal val="visible"/>
                                      </p:to>
                                    </p:set>
                                  </p:childTnLst>
                                </p:cTn>
                              </p:par>
                              <p:par>
                                <p:cTn id="68" presetID="1" presetClass="exit" presetSubtype="0" fill="hold" grpId="0" nodeType="withEffect">
                                  <p:stCondLst>
                                    <p:cond delay="0"/>
                                  </p:stCondLst>
                                  <p:childTnLst>
                                    <p:set>
                                      <p:cBhvr>
                                        <p:cTn id="69" dur="1" fill="hold">
                                          <p:stCondLst>
                                            <p:cond delay="0"/>
                                          </p:stCondLst>
                                        </p:cTn>
                                        <p:tgtEl>
                                          <p:spTgt spid="42"/>
                                        </p:tgtEl>
                                        <p:attrNameLst>
                                          <p:attrName>style.visibility</p:attrName>
                                        </p:attrNameLst>
                                      </p:cBhvr>
                                      <p:to>
                                        <p:strVal val="hidden"/>
                                      </p:to>
                                    </p:set>
                                  </p:childTnLst>
                                </p:cTn>
                              </p:par>
                              <p:par>
                                <p:cTn id="70" presetID="1" presetClass="exit" presetSubtype="0" fill="hold" grpId="0" nodeType="withEffect">
                                  <p:stCondLst>
                                    <p:cond delay="0"/>
                                  </p:stCondLst>
                                  <p:childTnLst>
                                    <p:set>
                                      <p:cBhvr>
                                        <p:cTn id="71" dur="1" fill="hold">
                                          <p:stCondLst>
                                            <p:cond delay="0"/>
                                          </p:stCondLst>
                                        </p:cTn>
                                        <p:tgtEl>
                                          <p:spTgt spid="47"/>
                                        </p:tgtEl>
                                        <p:attrNameLst>
                                          <p:attrName>style.visibility</p:attrName>
                                        </p:attrNameLst>
                                      </p:cBhvr>
                                      <p:to>
                                        <p:strVal val="hidden"/>
                                      </p:to>
                                    </p:set>
                                  </p:childTnLst>
                                </p:cTn>
                              </p:par>
                              <p:par>
                                <p:cTn id="72" presetID="12" presetClass="exit" presetSubtype="4" fill="hold" nodeType="withEffect">
                                  <p:stCondLst>
                                    <p:cond delay="0"/>
                                  </p:stCondLst>
                                  <p:childTnLst>
                                    <p:anim calcmode="lin" valueType="num">
                                      <p:cBhvr additive="base">
                                        <p:cTn id="73" dur="500"/>
                                        <p:tgtEl>
                                          <p:spTgt spid="36"/>
                                        </p:tgtEl>
                                        <p:attrNameLst>
                                          <p:attrName>ppt_y</p:attrName>
                                        </p:attrNameLst>
                                      </p:cBhvr>
                                      <p:tavLst>
                                        <p:tav tm="0">
                                          <p:val>
                                            <p:strVal val="#ppt_y"/>
                                          </p:val>
                                        </p:tav>
                                        <p:tav tm="100000">
                                          <p:val>
                                            <p:strVal val="#ppt_y+#ppt_h*1.125000"/>
                                          </p:val>
                                        </p:tav>
                                      </p:tavLst>
                                    </p:anim>
                                    <p:animEffect transition="out" filter="wipe(down)">
                                      <p:cBhvr>
                                        <p:cTn id="74" dur="500"/>
                                        <p:tgtEl>
                                          <p:spTgt spid="36"/>
                                        </p:tgtEl>
                                      </p:cBhvr>
                                    </p:animEffect>
                                    <p:set>
                                      <p:cBhvr>
                                        <p:cTn id="75" dur="1" fill="hold">
                                          <p:stCondLst>
                                            <p:cond delay="499"/>
                                          </p:stCondLst>
                                        </p:cTn>
                                        <p:tgtEl>
                                          <p:spTgt spid="36"/>
                                        </p:tgtEl>
                                        <p:attrNameLst>
                                          <p:attrName>style.visibility</p:attrName>
                                        </p:attrNameLst>
                                      </p:cBhvr>
                                      <p:to>
                                        <p:strVal val="hidden"/>
                                      </p:to>
                                    </p:set>
                                  </p:childTnLst>
                                </p:cTn>
                              </p:par>
                            </p:childTnLst>
                          </p:cTn>
                        </p:par>
                        <p:par>
                          <p:cTn id="76" fill="hold">
                            <p:stCondLst>
                              <p:cond delay="500"/>
                            </p:stCondLst>
                            <p:childTnLst>
                              <p:par>
                                <p:cTn id="77" presetID="10" presetClass="entr" presetSubtype="0" fill="hold" nodeType="afterEffect">
                                  <p:stCondLst>
                                    <p:cond delay="0"/>
                                  </p:stCondLst>
                                  <p:childTnLst>
                                    <p:set>
                                      <p:cBhvr>
                                        <p:cTn id="78" dur="1" fill="hold">
                                          <p:stCondLst>
                                            <p:cond delay="0"/>
                                          </p:stCondLst>
                                        </p:cTn>
                                        <p:tgtEl>
                                          <p:spTgt spid="37"/>
                                        </p:tgtEl>
                                        <p:attrNameLst>
                                          <p:attrName>style.visibility</p:attrName>
                                        </p:attrNameLst>
                                      </p:cBhvr>
                                      <p:to>
                                        <p:strVal val="visible"/>
                                      </p:to>
                                    </p:set>
                                    <p:animEffect transition="in" filter="fade">
                                      <p:cBhvr>
                                        <p:cTn id="79" dur="500"/>
                                        <p:tgtEl>
                                          <p:spTgt spid="37"/>
                                        </p:tgtEl>
                                      </p:cBhvr>
                                    </p:animEffect>
                                  </p:childTnLst>
                                </p:cTn>
                              </p:par>
                            </p:childTnLst>
                          </p:cTn>
                        </p:par>
                      </p:childTnLst>
                    </p:cTn>
                  </p:par>
                  <p:par>
                    <p:cTn id="80" fill="hold">
                      <p:stCondLst>
                        <p:cond delay="indefinite"/>
                      </p:stCondLst>
                      <p:childTnLst>
                        <p:par>
                          <p:cTn id="81" fill="hold">
                            <p:stCondLst>
                              <p:cond delay="0"/>
                            </p:stCondLst>
                            <p:childTnLst>
                              <p:par>
                                <p:cTn id="82" presetID="12" presetClass="exit" presetSubtype="4" fill="hold" nodeType="clickEffect">
                                  <p:stCondLst>
                                    <p:cond delay="0"/>
                                  </p:stCondLst>
                                  <p:childTnLst>
                                    <p:anim calcmode="lin" valueType="num">
                                      <p:cBhvr additive="base">
                                        <p:cTn id="83" dur="500"/>
                                        <p:tgtEl>
                                          <p:spTgt spid="37"/>
                                        </p:tgtEl>
                                        <p:attrNameLst>
                                          <p:attrName>ppt_y</p:attrName>
                                        </p:attrNameLst>
                                      </p:cBhvr>
                                      <p:tavLst>
                                        <p:tav tm="0">
                                          <p:val>
                                            <p:strVal val="#ppt_y"/>
                                          </p:val>
                                        </p:tav>
                                        <p:tav tm="100000">
                                          <p:val>
                                            <p:strVal val="#ppt_y+#ppt_h*1.125000"/>
                                          </p:val>
                                        </p:tav>
                                      </p:tavLst>
                                    </p:anim>
                                    <p:animEffect transition="out" filter="wipe(down)">
                                      <p:cBhvr>
                                        <p:cTn id="84" dur="500"/>
                                        <p:tgtEl>
                                          <p:spTgt spid="37"/>
                                        </p:tgtEl>
                                      </p:cBhvr>
                                    </p:animEffect>
                                    <p:set>
                                      <p:cBhvr>
                                        <p:cTn id="85" dur="1" fill="hold">
                                          <p:stCondLst>
                                            <p:cond delay="499"/>
                                          </p:stCondLst>
                                        </p:cTn>
                                        <p:tgtEl>
                                          <p:spTgt spid="37"/>
                                        </p:tgtEl>
                                        <p:attrNameLst>
                                          <p:attrName>style.visibility</p:attrName>
                                        </p:attrNameLst>
                                      </p:cBhvr>
                                      <p:to>
                                        <p:strVal val="hidden"/>
                                      </p:to>
                                    </p:set>
                                  </p:childTnLst>
                                </p:cTn>
                              </p:par>
                              <p:par>
                                <p:cTn id="86" presetID="1" presetClass="entr" presetSubtype="0" fill="hold" grpId="0" nodeType="withEffect">
                                  <p:stCondLst>
                                    <p:cond delay="0"/>
                                  </p:stCondLst>
                                  <p:childTnLst>
                                    <p:set>
                                      <p:cBhvr>
                                        <p:cTn id="87" dur="1" fill="hold">
                                          <p:stCondLst>
                                            <p:cond delay="0"/>
                                          </p:stCondLst>
                                        </p:cTn>
                                        <p:tgtEl>
                                          <p:spTgt spid="51"/>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50"/>
                                        </p:tgtEl>
                                        <p:attrNameLst>
                                          <p:attrName>style.visibility</p:attrName>
                                        </p:attrNameLst>
                                      </p:cBhvr>
                                      <p:to>
                                        <p:strVal val="visible"/>
                                      </p:to>
                                    </p:set>
                                  </p:childTnLst>
                                </p:cTn>
                              </p:par>
                              <p:par>
                                <p:cTn id="90" presetID="1" presetClass="exit" presetSubtype="0" fill="hold" grpId="0" nodeType="withEffect">
                                  <p:stCondLst>
                                    <p:cond delay="0"/>
                                  </p:stCondLst>
                                  <p:childTnLst>
                                    <p:set>
                                      <p:cBhvr>
                                        <p:cTn id="91" dur="1" fill="hold">
                                          <p:stCondLst>
                                            <p:cond delay="0"/>
                                          </p:stCondLst>
                                        </p:cTn>
                                        <p:tgtEl>
                                          <p:spTgt spid="43"/>
                                        </p:tgtEl>
                                        <p:attrNameLst>
                                          <p:attrName>style.visibility</p:attrName>
                                        </p:attrNameLst>
                                      </p:cBhvr>
                                      <p:to>
                                        <p:strVal val="hidden"/>
                                      </p:to>
                                    </p:set>
                                  </p:childTnLst>
                                </p:cTn>
                              </p:par>
                              <p:par>
                                <p:cTn id="92" presetID="1" presetClass="exit" presetSubtype="0" fill="hold" grpId="0" nodeType="withEffect">
                                  <p:stCondLst>
                                    <p:cond delay="0"/>
                                  </p:stCondLst>
                                  <p:childTnLst>
                                    <p:set>
                                      <p:cBhvr>
                                        <p:cTn id="93" dur="1" fill="hold">
                                          <p:stCondLst>
                                            <p:cond delay="0"/>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1" grpId="0"/>
      <p:bldP spid="42" grpId="0"/>
      <p:bldP spid="43" grpId="0"/>
      <p:bldP spid="44" grpId="0"/>
      <p:bldP spid="45" grpId="0"/>
      <p:bldP spid="46" grpId="0"/>
      <p:bldP spid="47" grpId="0"/>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oogle Shape;57;p3">
            <a:extLst>
              <a:ext uri="{FF2B5EF4-FFF2-40B4-BE49-F238E27FC236}">
                <a16:creationId xmlns:a16="http://schemas.microsoft.com/office/drawing/2014/main" id="{A864874C-6689-4016-A24E-B1669ED7480B}"/>
              </a:ext>
            </a:extLst>
          </p:cNvPr>
          <p:cNvGraphicFramePr/>
          <p:nvPr>
            <p:extLst>
              <p:ext uri="{D42A27DB-BD31-4B8C-83A1-F6EECF244321}">
                <p14:modId xmlns:p14="http://schemas.microsoft.com/office/powerpoint/2010/main" val="2694911849"/>
              </p:ext>
            </p:extLst>
          </p:nvPr>
        </p:nvGraphicFramePr>
        <p:xfrm>
          <a:off x="2279576" y="2366150"/>
          <a:ext cx="8003875" cy="2324450"/>
        </p:xfrm>
        <a:graphic>
          <a:graphicData uri="http://schemas.openxmlformats.org/drawingml/2006/table">
            <a:tbl>
              <a:tblPr firstRow="1" bandRow="1">
                <a:noFill/>
              </a:tblPr>
              <a:tblGrid>
                <a:gridCol w="1600775">
                  <a:extLst>
                    <a:ext uri="{9D8B030D-6E8A-4147-A177-3AD203B41FA5}">
                      <a16:colId xmlns:a16="http://schemas.microsoft.com/office/drawing/2014/main" val="20000"/>
                    </a:ext>
                  </a:extLst>
                </a:gridCol>
                <a:gridCol w="1600775">
                  <a:extLst>
                    <a:ext uri="{9D8B030D-6E8A-4147-A177-3AD203B41FA5}">
                      <a16:colId xmlns:a16="http://schemas.microsoft.com/office/drawing/2014/main" val="20001"/>
                    </a:ext>
                  </a:extLst>
                </a:gridCol>
                <a:gridCol w="1600775">
                  <a:extLst>
                    <a:ext uri="{9D8B030D-6E8A-4147-A177-3AD203B41FA5}">
                      <a16:colId xmlns:a16="http://schemas.microsoft.com/office/drawing/2014/main" val="20002"/>
                    </a:ext>
                  </a:extLst>
                </a:gridCol>
                <a:gridCol w="1600775">
                  <a:extLst>
                    <a:ext uri="{9D8B030D-6E8A-4147-A177-3AD203B41FA5}">
                      <a16:colId xmlns:a16="http://schemas.microsoft.com/office/drawing/2014/main" val="20003"/>
                    </a:ext>
                  </a:extLst>
                </a:gridCol>
                <a:gridCol w="1600775">
                  <a:extLst>
                    <a:ext uri="{9D8B030D-6E8A-4147-A177-3AD203B41FA5}">
                      <a16:colId xmlns:a16="http://schemas.microsoft.com/office/drawing/2014/main" val="20004"/>
                    </a:ext>
                  </a:extLst>
                </a:gridCol>
              </a:tblGrid>
              <a:tr h="1162225">
                <a:tc>
                  <a:txBody>
                    <a:bodyPr/>
                    <a:lstStyle/>
                    <a:p>
                      <a:pPr marL="0" marR="0" lvl="0" indent="0" algn="ctr" rtl="0">
                        <a:lnSpc>
                          <a:spcPct val="100000"/>
                        </a:lnSpc>
                        <a:spcBef>
                          <a:spcPts val="0"/>
                        </a:spcBef>
                        <a:spcAft>
                          <a:spcPts val="0"/>
                        </a:spcAft>
                        <a:buClr>
                          <a:srgbClr val="000000"/>
                        </a:buClr>
                        <a:buSzPts val="2200"/>
                        <a:buFont typeface="Arial"/>
                        <a:buNone/>
                      </a:pPr>
                      <a:r>
                        <a:rPr lang="en-US" sz="2600" b="0" u="none" strike="noStrike" cap="none" dirty="0">
                          <a:solidFill>
                            <a:schemeClr val="tx1"/>
                          </a:solidFill>
                        </a:rPr>
                        <a:t>teacher</a:t>
                      </a:r>
                      <a:endParaRPr sz="2600" u="none" strike="noStrike" cap="none" dirty="0">
                        <a:solidFill>
                          <a:schemeClr val="tx1"/>
                        </a:solidFill>
                      </a:endParaRPr>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2200"/>
                        <a:buFont typeface="Arial"/>
                        <a:buNone/>
                      </a:pPr>
                      <a:r>
                        <a:rPr lang="en-US" sz="2600" b="0" u="none" strike="noStrike" cap="none" dirty="0">
                          <a:solidFill>
                            <a:schemeClr val="tx1"/>
                          </a:solidFill>
                        </a:rPr>
                        <a:t>madam</a:t>
                      </a:r>
                      <a:endParaRPr sz="2600" u="none" strike="noStrike" cap="none" dirty="0">
                        <a:solidFill>
                          <a:schemeClr val="tx1"/>
                        </a:solidFill>
                      </a:endParaRPr>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2200"/>
                        <a:buFont typeface="Arial"/>
                        <a:buNone/>
                      </a:pPr>
                      <a:r>
                        <a:rPr lang="en-US" sz="2600" b="0" u="none" strike="noStrike" cap="none">
                          <a:solidFill>
                            <a:schemeClr val="tx1"/>
                          </a:solidFill>
                        </a:rPr>
                        <a:t>engineer</a:t>
                      </a:r>
                      <a:endParaRPr sz="2600" u="none" strike="noStrike" cap="none">
                        <a:solidFill>
                          <a:schemeClr val="tx1"/>
                        </a:solidFill>
                      </a:endParaRPr>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2200"/>
                        <a:buFont typeface="Arial"/>
                        <a:buNone/>
                      </a:pPr>
                      <a:r>
                        <a:rPr lang="en-US" sz="2600" b="0" u="none" strike="noStrike" cap="none">
                          <a:solidFill>
                            <a:schemeClr val="tx1"/>
                          </a:solidFill>
                        </a:rPr>
                        <a:t>thief</a:t>
                      </a:r>
                      <a:endParaRPr sz="2600" u="none" strike="noStrike" cap="none">
                        <a:solidFill>
                          <a:schemeClr val="tx1"/>
                        </a:solidFill>
                      </a:endParaRPr>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2200"/>
                        <a:buFont typeface="Arial"/>
                        <a:buNone/>
                      </a:pPr>
                      <a:r>
                        <a:rPr lang="en-US" sz="2600" b="0" u="none" strike="noStrike" cap="none">
                          <a:solidFill>
                            <a:schemeClr val="tx1"/>
                          </a:solidFill>
                        </a:rPr>
                        <a:t>officer</a:t>
                      </a:r>
                      <a:endParaRPr sz="2600" u="none" strike="noStrike" cap="none">
                        <a:solidFill>
                          <a:schemeClr val="tx1"/>
                        </a:solidFill>
                      </a:endParaRPr>
                    </a:p>
                  </a:txBody>
                  <a:tcPr marL="91450" marR="91450" marT="45725" marB="45725" anchor="ctr"/>
                </a:tc>
                <a:extLst>
                  <a:ext uri="{0D108BD9-81ED-4DB2-BD59-A6C34878D82A}">
                    <a16:rowId xmlns:a16="http://schemas.microsoft.com/office/drawing/2014/main" val="10000"/>
                  </a:ext>
                </a:extLst>
              </a:tr>
              <a:tr h="1162225">
                <a:tc>
                  <a:txBody>
                    <a:bodyPr/>
                    <a:lstStyle/>
                    <a:p>
                      <a:pPr marL="0" marR="0" lvl="0" indent="0" algn="ctr" rtl="0">
                        <a:lnSpc>
                          <a:spcPct val="100000"/>
                        </a:lnSpc>
                        <a:spcBef>
                          <a:spcPts val="0"/>
                        </a:spcBef>
                        <a:spcAft>
                          <a:spcPts val="0"/>
                        </a:spcAft>
                        <a:buClr>
                          <a:srgbClr val="000000"/>
                        </a:buClr>
                        <a:buSzPts val="2200"/>
                        <a:buFont typeface="Arial"/>
                        <a:buNone/>
                      </a:pPr>
                      <a:r>
                        <a:rPr lang="en-US" sz="2600" u="none" strike="noStrike" cap="none" dirty="0">
                          <a:solidFill>
                            <a:schemeClr val="tx1"/>
                          </a:solidFill>
                        </a:rPr>
                        <a:t>uncle</a:t>
                      </a:r>
                      <a:endParaRPr sz="2600" u="none" strike="noStrike" cap="none" dirty="0">
                        <a:solidFill>
                          <a:schemeClr val="tx1"/>
                        </a:solidFill>
                      </a:endParaRPr>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2200"/>
                        <a:buFont typeface="Arial"/>
                        <a:buNone/>
                      </a:pPr>
                      <a:r>
                        <a:rPr lang="en-US" sz="2600" u="none" strike="noStrike" cap="none">
                          <a:solidFill>
                            <a:schemeClr val="tx1"/>
                          </a:solidFill>
                        </a:rPr>
                        <a:t>swimmer</a:t>
                      </a:r>
                      <a:endParaRPr sz="2600" u="none" strike="noStrike" cap="none">
                        <a:solidFill>
                          <a:schemeClr val="tx1"/>
                        </a:solidFill>
                      </a:endParaRPr>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2200"/>
                        <a:buFont typeface="Arial"/>
                        <a:buNone/>
                      </a:pPr>
                      <a:r>
                        <a:rPr lang="en-US" sz="2600" u="none" strike="noStrike" cap="none">
                          <a:solidFill>
                            <a:schemeClr val="tx1"/>
                          </a:solidFill>
                        </a:rPr>
                        <a:t>wife</a:t>
                      </a:r>
                      <a:endParaRPr sz="2600" u="none" strike="noStrike" cap="none">
                        <a:solidFill>
                          <a:schemeClr val="tx1"/>
                        </a:solidFill>
                      </a:endParaRPr>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2200"/>
                        <a:buFont typeface="Arial"/>
                        <a:buNone/>
                      </a:pPr>
                      <a:r>
                        <a:rPr lang="en-US" sz="2600" u="none" strike="noStrike" cap="none">
                          <a:solidFill>
                            <a:schemeClr val="tx1"/>
                          </a:solidFill>
                        </a:rPr>
                        <a:t>poet</a:t>
                      </a:r>
                      <a:endParaRPr sz="2600" u="none" strike="noStrike" cap="none">
                        <a:solidFill>
                          <a:schemeClr val="tx1"/>
                        </a:solidFill>
                      </a:endParaRPr>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2200"/>
                        <a:buFont typeface="Arial"/>
                        <a:buNone/>
                      </a:pPr>
                      <a:r>
                        <a:rPr lang="en-US" sz="2600" u="none" strike="noStrike" cap="none" dirty="0">
                          <a:solidFill>
                            <a:schemeClr val="tx1"/>
                          </a:solidFill>
                        </a:rPr>
                        <a:t>brother</a:t>
                      </a:r>
                      <a:endParaRPr sz="2600" u="none" strike="noStrike" cap="none" dirty="0">
                        <a:solidFill>
                          <a:schemeClr val="tx1"/>
                        </a:solidFill>
                      </a:endParaRPr>
                    </a:p>
                  </a:txBody>
                  <a:tcPr marL="91450" marR="91450" marT="45725" marB="45725" anchor="ctr"/>
                </a:tc>
                <a:extLst>
                  <a:ext uri="{0D108BD9-81ED-4DB2-BD59-A6C34878D82A}">
                    <a16:rowId xmlns:a16="http://schemas.microsoft.com/office/drawing/2014/main" val="10001"/>
                  </a:ext>
                </a:extLst>
              </a:tr>
            </a:tbl>
          </a:graphicData>
        </a:graphic>
      </p:graphicFrame>
      <p:sp>
        <p:nvSpPr>
          <p:cNvPr id="9" name="Google Shape;44;p2">
            <a:extLst>
              <a:ext uri="{FF2B5EF4-FFF2-40B4-BE49-F238E27FC236}">
                <a16:creationId xmlns:a16="http://schemas.microsoft.com/office/drawing/2014/main" id="{E3B4AB07-1473-46FD-AB24-8F08A7F4EFC5}"/>
              </a:ext>
            </a:extLst>
          </p:cNvPr>
          <p:cNvSpPr txBox="1">
            <a:spLocks/>
          </p:cNvSpPr>
          <p:nvPr/>
        </p:nvSpPr>
        <p:spPr>
          <a:xfrm>
            <a:off x="2595694" y="274638"/>
            <a:ext cx="7010400" cy="672419"/>
          </a:xfrm>
          <a:prstGeom prst="rect">
            <a:avLst/>
          </a:prstGeom>
          <a:solidFill>
            <a:srgbClr val="FFFF00"/>
          </a:solid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b="1" u="sng" dirty="0"/>
              <a:t>Circle the Nouns</a:t>
            </a:r>
            <a:endParaRPr lang="en-US" u="sng" dirty="0"/>
          </a:p>
        </p:txBody>
      </p:sp>
      <p:sp>
        <p:nvSpPr>
          <p:cNvPr id="10" name="TextBox 9">
            <a:extLst>
              <a:ext uri="{FF2B5EF4-FFF2-40B4-BE49-F238E27FC236}">
                <a16:creationId xmlns:a16="http://schemas.microsoft.com/office/drawing/2014/main" id="{42A01C77-2F7B-473E-A7BB-3771BB3CE8F5}"/>
              </a:ext>
            </a:extLst>
          </p:cNvPr>
          <p:cNvSpPr txBox="1"/>
          <p:nvPr/>
        </p:nvSpPr>
        <p:spPr>
          <a:xfrm>
            <a:off x="2135450" y="1226374"/>
            <a:ext cx="7920990" cy="523220"/>
          </a:xfrm>
          <a:prstGeom prst="rect">
            <a:avLst/>
          </a:prstGeom>
          <a:noFill/>
        </p:spPr>
        <p:txBody>
          <a:bodyPr wrap="square" rtlCol="0">
            <a:spAutoFit/>
          </a:bodyPr>
          <a:lstStyle/>
          <a:p>
            <a:pPr algn="ctr"/>
            <a:r>
              <a:rPr lang="en-US" sz="2800" i="1" dirty="0">
                <a:latin typeface="Calibri" panose="020F0502020204030204" pitchFamily="34" charset="0"/>
                <a:cs typeface="Calibri" panose="020F0502020204030204" pitchFamily="34" charset="0"/>
              </a:rPr>
              <a:t>Circle the nouns that can be either male or female:</a:t>
            </a:r>
          </a:p>
        </p:txBody>
      </p:sp>
      <p:sp>
        <p:nvSpPr>
          <p:cNvPr id="11" name="Oval 10">
            <a:extLst>
              <a:ext uri="{FF2B5EF4-FFF2-40B4-BE49-F238E27FC236}">
                <a16:creationId xmlns:a16="http://schemas.microsoft.com/office/drawing/2014/main" id="{ED127C8D-83EC-4644-B05C-7EE44C45D510}"/>
              </a:ext>
            </a:extLst>
          </p:cNvPr>
          <p:cNvSpPr/>
          <p:nvPr/>
        </p:nvSpPr>
        <p:spPr>
          <a:xfrm>
            <a:off x="2492294" y="2722597"/>
            <a:ext cx="1157237" cy="4924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6C9A109A-94AF-4C44-977D-52D7454F1567}"/>
              </a:ext>
            </a:extLst>
          </p:cNvPr>
          <p:cNvSpPr/>
          <p:nvPr/>
        </p:nvSpPr>
        <p:spPr>
          <a:xfrm>
            <a:off x="5634847" y="2765330"/>
            <a:ext cx="1272961" cy="4476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ACE02F4B-CF7C-434A-BF30-49DE41928730}"/>
              </a:ext>
            </a:extLst>
          </p:cNvPr>
          <p:cNvSpPr/>
          <p:nvPr/>
        </p:nvSpPr>
        <p:spPr>
          <a:xfrm>
            <a:off x="3925795" y="3912707"/>
            <a:ext cx="1540283" cy="4476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99246B1-9E00-4D29-BE1A-1E74A7953165}"/>
              </a:ext>
            </a:extLst>
          </p:cNvPr>
          <p:cNvSpPr/>
          <p:nvPr/>
        </p:nvSpPr>
        <p:spPr>
          <a:xfrm>
            <a:off x="8855487" y="2765330"/>
            <a:ext cx="1272961" cy="4476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9524C29-6C72-4563-A3E9-2AE9A4EFF040}"/>
              </a:ext>
            </a:extLst>
          </p:cNvPr>
          <p:cNvSpPr/>
          <p:nvPr/>
        </p:nvSpPr>
        <p:spPr>
          <a:xfrm>
            <a:off x="7409995" y="2765330"/>
            <a:ext cx="956395" cy="4476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866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ppt_w</p:attrName>
                                        </p:attrNameLst>
                                      </p:cBhvr>
                                      <p:tavLst>
                                        <p:tav tm="0">
                                          <p:val>
                                            <p:strVal val="#ppt_w*0.70"/>
                                          </p:val>
                                        </p:tav>
                                        <p:tav tm="100000">
                                          <p:val>
                                            <p:strVal val="#ppt_w"/>
                                          </p:val>
                                        </p:tav>
                                      </p:tavLst>
                                    </p:anim>
                                    <p:anim calcmode="lin" valueType="num">
                                      <p:cBhvr>
                                        <p:cTn id="15" dur="1000" fill="hold"/>
                                        <p:tgtEl>
                                          <p:spTgt spid="12"/>
                                        </p:tgtEl>
                                        <p:attrNameLst>
                                          <p:attrName>ppt_h</p:attrName>
                                        </p:attrNameLst>
                                      </p:cBhvr>
                                      <p:tavLst>
                                        <p:tav tm="0">
                                          <p:val>
                                            <p:strVal val="#ppt_h"/>
                                          </p:val>
                                        </p:tav>
                                        <p:tav tm="100000">
                                          <p:val>
                                            <p:strVal val="#ppt_h"/>
                                          </p:val>
                                        </p:tav>
                                      </p:tavLst>
                                    </p:anim>
                                    <p:animEffect transition="in" filter="fade">
                                      <p:cBhvr>
                                        <p:cTn id="16" dur="10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1000" fill="hold"/>
                                        <p:tgtEl>
                                          <p:spTgt spid="13"/>
                                        </p:tgtEl>
                                        <p:attrNameLst>
                                          <p:attrName>ppt_w</p:attrName>
                                        </p:attrNameLst>
                                      </p:cBhvr>
                                      <p:tavLst>
                                        <p:tav tm="0">
                                          <p:val>
                                            <p:strVal val="#ppt_w*0.70"/>
                                          </p:val>
                                        </p:tav>
                                        <p:tav tm="100000">
                                          <p:val>
                                            <p:strVal val="#ppt_w"/>
                                          </p:val>
                                        </p:tav>
                                      </p:tavLst>
                                    </p:anim>
                                    <p:anim calcmode="lin" valueType="num">
                                      <p:cBhvr>
                                        <p:cTn id="22" dur="1000" fill="hold"/>
                                        <p:tgtEl>
                                          <p:spTgt spid="13"/>
                                        </p:tgtEl>
                                        <p:attrNameLst>
                                          <p:attrName>ppt_h</p:attrName>
                                        </p:attrNameLst>
                                      </p:cBhvr>
                                      <p:tavLst>
                                        <p:tav tm="0">
                                          <p:val>
                                            <p:strVal val="#ppt_h"/>
                                          </p:val>
                                        </p:tav>
                                        <p:tav tm="100000">
                                          <p:val>
                                            <p:strVal val="#ppt_h"/>
                                          </p:val>
                                        </p:tav>
                                      </p:tavLst>
                                    </p:anim>
                                    <p:animEffect transition="in" filter="fade">
                                      <p:cBhvr>
                                        <p:cTn id="23" dur="1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1000" fill="hold"/>
                                        <p:tgtEl>
                                          <p:spTgt spid="15"/>
                                        </p:tgtEl>
                                        <p:attrNameLst>
                                          <p:attrName>ppt_w</p:attrName>
                                        </p:attrNameLst>
                                      </p:cBhvr>
                                      <p:tavLst>
                                        <p:tav tm="0">
                                          <p:val>
                                            <p:strVal val="#ppt_w*0.70"/>
                                          </p:val>
                                        </p:tav>
                                        <p:tav tm="100000">
                                          <p:val>
                                            <p:strVal val="#ppt_w"/>
                                          </p:val>
                                        </p:tav>
                                      </p:tavLst>
                                    </p:anim>
                                    <p:anim calcmode="lin" valueType="num">
                                      <p:cBhvr>
                                        <p:cTn id="29" dur="1000" fill="hold"/>
                                        <p:tgtEl>
                                          <p:spTgt spid="15"/>
                                        </p:tgtEl>
                                        <p:attrNameLst>
                                          <p:attrName>ppt_h</p:attrName>
                                        </p:attrNameLst>
                                      </p:cBhvr>
                                      <p:tavLst>
                                        <p:tav tm="0">
                                          <p:val>
                                            <p:strVal val="#ppt_h"/>
                                          </p:val>
                                        </p:tav>
                                        <p:tav tm="100000">
                                          <p:val>
                                            <p:strVal val="#ppt_h"/>
                                          </p:val>
                                        </p:tav>
                                      </p:tavLst>
                                    </p:anim>
                                    <p:animEffect transition="in" filter="fade">
                                      <p:cBhvr>
                                        <p:cTn id="30" dur="10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1000" fill="hold"/>
                                        <p:tgtEl>
                                          <p:spTgt spid="14"/>
                                        </p:tgtEl>
                                        <p:attrNameLst>
                                          <p:attrName>ppt_w</p:attrName>
                                        </p:attrNameLst>
                                      </p:cBhvr>
                                      <p:tavLst>
                                        <p:tav tm="0">
                                          <p:val>
                                            <p:strVal val="#ppt_w*0.70"/>
                                          </p:val>
                                        </p:tav>
                                        <p:tav tm="100000">
                                          <p:val>
                                            <p:strVal val="#ppt_w"/>
                                          </p:val>
                                        </p:tav>
                                      </p:tavLst>
                                    </p:anim>
                                    <p:anim calcmode="lin" valueType="num">
                                      <p:cBhvr>
                                        <p:cTn id="36" dur="1000" fill="hold"/>
                                        <p:tgtEl>
                                          <p:spTgt spid="14"/>
                                        </p:tgtEl>
                                        <p:attrNameLst>
                                          <p:attrName>ppt_h</p:attrName>
                                        </p:attrNameLst>
                                      </p:cBhvr>
                                      <p:tavLst>
                                        <p:tav tm="0">
                                          <p:val>
                                            <p:strVal val="#ppt_h"/>
                                          </p:val>
                                        </p:tav>
                                        <p:tav tm="100000">
                                          <p:val>
                                            <p:strVal val="#ppt_h"/>
                                          </p:val>
                                        </p:tav>
                                      </p:tavLst>
                                    </p:anim>
                                    <p:animEffect transition="in" filter="fade">
                                      <p:cBhvr>
                                        <p:cTn id="3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oogle Shape;69;p4">
            <a:extLst>
              <a:ext uri="{FF2B5EF4-FFF2-40B4-BE49-F238E27FC236}">
                <a16:creationId xmlns:a16="http://schemas.microsoft.com/office/drawing/2014/main" id="{8BFEFD3D-2FFC-4EA5-B57C-3C6AC78D9962}"/>
              </a:ext>
            </a:extLst>
          </p:cNvPr>
          <p:cNvGraphicFramePr/>
          <p:nvPr>
            <p:extLst>
              <p:ext uri="{D42A27DB-BD31-4B8C-83A1-F6EECF244321}">
                <p14:modId xmlns:p14="http://schemas.microsoft.com/office/powerpoint/2010/main" val="1930852010"/>
              </p:ext>
            </p:extLst>
          </p:nvPr>
        </p:nvGraphicFramePr>
        <p:xfrm>
          <a:off x="3386882" y="1153890"/>
          <a:ext cx="5486400" cy="5207000"/>
        </p:xfrm>
        <a:graphic>
          <a:graphicData uri="http://schemas.openxmlformats.org/drawingml/2006/table">
            <a:tbl>
              <a:tblPr firstRow="1" bandRow="1">
                <a:tableStyleId>{72833802-FEF1-4C79-8D5D-14CF1EAF98D9}</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tblGrid>
              <a:tr h="520700">
                <a:tc>
                  <a:txBody>
                    <a:bodyPr/>
                    <a:lstStyle/>
                    <a:p>
                      <a:pPr marL="0" marR="0" lvl="0" indent="0" algn="ctr" rtl="0">
                        <a:lnSpc>
                          <a:spcPct val="100000"/>
                        </a:lnSpc>
                        <a:spcBef>
                          <a:spcPts val="0"/>
                        </a:spcBef>
                        <a:spcAft>
                          <a:spcPts val="0"/>
                        </a:spcAft>
                        <a:buClr>
                          <a:srgbClr val="000000"/>
                        </a:buClr>
                        <a:buSzPts val="2200"/>
                        <a:buFont typeface="Arial"/>
                        <a:buNone/>
                      </a:pPr>
                      <a:r>
                        <a:rPr lang="en-US" sz="2600" u="sng" dirty="0"/>
                        <a:t>MASCULINE </a:t>
                      </a:r>
                      <a:endParaRPr sz="2600" i="1" u="sng" strike="noStrike" cap="none"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rgbClr val="000000"/>
                        </a:buClr>
                        <a:buSzPts val="2200"/>
                        <a:buFont typeface="Arial"/>
                        <a:buNone/>
                      </a:pPr>
                      <a:r>
                        <a:rPr lang="en-US" sz="2600" u="sng" strike="noStrike" cap="none" dirty="0"/>
                        <a:t>FEMININE</a:t>
                      </a:r>
                      <a:endParaRPr sz="2600" i="1" u="sng" strike="noStrike" cap="none"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20700">
                <a:tc>
                  <a:txBody>
                    <a:bodyPr/>
                    <a:lstStyle/>
                    <a:p>
                      <a:pPr marL="0" marR="0" lvl="0" indent="0" algn="ctr" rtl="0">
                        <a:lnSpc>
                          <a:spcPct val="100000"/>
                        </a:lnSpc>
                        <a:spcBef>
                          <a:spcPts val="0"/>
                        </a:spcBef>
                        <a:spcAft>
                          <a:spcPts val="0"/>
                        </a:spcAft>
                        <a:buClr>
                          <a:srgbClr val="FF0000"/>
                        </a:buClr>
                        <a:buSzPts val="2200"/>
                        <a:buFont typeface="Calibri"/>
                        <a:buNone/>
                      </a:pPr>
                      <a:r>
                        <a:rPr lang="en-US" sz="2600" u="none" strike="noStrike" cap="none" dirty="0">
                          <a:solidFill>
                            <a:srgbClr val="FF0000"/>
                          </a:solidFill>
                        </a:rPr>
                        <a:t>brother</a:t>
                      </a:r>
                      <a:endParaRPr sz="2600" u="none" strike="noStrike" cap="none"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2200"/>
                        <a:buFont typeface="Arial"/>
                        <a:buNone/>
                      </a:pPr>
                      <a:endParaRPr sz="2600" u="none" strike="noStrike" cap="none" dirty="0">
                        <a:solidFill>
                          <a:srgbClr val="FFFF00"/>
                        </a:solidFil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20700">
                <a:tc>
                  <a:txBody>
                    <a:bodyPr/>
                    <a:lstStyle/>
                    <a:p>
                      <a:pPr marL="0" marR="0" lvl="0" indent="0" algn="ctr" rtl="0">
                        <a:lnSpc>
                          <a:spcPct val="100000"/>
                        </a:lnSpc>
                        <a:spcBef>
                          <a:spcPts val="0"/>
                        </a:spcBef>
                        <a:spcAft>
                          <a:spcPts val="0"/>
                        </a:spcAft>
                        <a:buClr>
                          <a:srgbClr val="000000"/>
                        </a:buClr>
                        <a:buSzPts val="2200"/>
                        <a:buFont typeface="Arial"/>
                        <a:buNone/>
                      </a:pPr>
                      <a:endParaRPr sz="2600" u="none" strike="noStrike" cap="none" dirty="0">
                        <a:solidFill>
                          <a:srgbClr val="FF0000"/>
                        </a:solidFil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2200"/>
                        <a:buFont typeface="Arial"/>
                        <a:buNone/>
                      </a:pPr>
                      <a:r>
                        <a:rPr lang="en-US" sz="2600" u="none" strike="noStrike" cap="none" dirty="0">
                          <a:solidFill>
                            <a:srgbClr val="002060"/>
                          </a:solidFill>
                        </a:rPr>
                        <a:t>aunt</a:t>
                      </a:r>
                      <a:endParaRPr sz="2600" u="none" strike="noStrike" cap="none" dirty="0">
                        <a:solidFill>
                          <a:srgbClr val="002060"/>
                        </a:solidFil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20700">
                <a:tc>
                  <a:txBody>
                    <a:bodyPr/>
                    <a:lstStyle/>
                    <a:p>
                      <a:pPr marL="0" marR="0" lvl="0" indent="0" algn="ctr" rtl="0">
                        <a:lnSpc>
                          <a:spcPct val="100000"/>
                        </a:lnSpc>
                        <a:spcBef>
                          <a:spcPts val="0"/>
                        </a:spcBef>
                        <a:spcAft>
                          <a:spcPts val="0"/>
                        </a:spcAft>
                        <a:buClr>
                          <a:srgbClr val="000000"/>
                        </a:buClr>
                        <a:buSzPts val="2200"/>
                        <a:buFont typeface="Arial"/>
                        <a:buNone/>
                      </a:pPr>
                      <a:endParaRPr sz="2600" u="none" strike="noStrike" cap="none" dirty="0">
                        <a:solidFill>
                          <a:srgbClr val="FF0000"/>
                        </a:solidFil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2200"/>
                        <a:buFont typeface="Arial"/>
                        <a:buNone/>
                      </a:pPr>
                      <a:r>
                        <a:rPr lang="en-US" sz="2600" u="none" strike="noStrike" cap="none" dirty="0">
                          <a:solidFill>
                            <a:srgbClr val="002060"/>
                          </a:solidFill>
                        </a:rPr>
                        <a:t>hen</a:t>
                      </a:r>
                      <a:endParaRPr sz="2600" u="none" strike="noStrike" cap="none" dirty="0">
                        <a:solidFill>
                          <a:srgbClr val="002060"/>
                        </a:solidFil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20700">
                <a:tc>
                  <a:txBody>
                    <a:bodyPr/>
                    <a:lstStyle/>
                    <a:p>
                      <a:pPr marL="0" marR="0" lvl="0" indent="0" algn="ctr" rtl="0">
                        <a:lnSpc>
                          <a:spcPct val="100000"/>
                        </a:lnSpc>
                        <a:spcBef>
                          <a:spcPts val="0"/>
                        </a:spcBef>
                        <a:spcAft>
                          <a:spcPts val="0"/>
                        </a:spcAft>
                        <a:buClr>
                          <a:srgbClr val="000000"/>
                        </a:buClr>
                        <a:buSzPts val="2200"/>
                        <a:buFont typeface="Arial"/>
                        <a:buNone/>
                      </a:pPr>
                      <a:r>
                        <a:rPr lang="en-US" sz="2600" u="none" strike="noStrike" cap="none" dirty="0">
                          <a:solidFill>
                            <a:srgbClr val="FF0000"/>
                          </a:solidFill>
                        </a:rPr>
                        <a:t>fox</a:t>
                      </a:r>
                      <a:endParaRPr sz="2600" u="none" strike="noStrike" cap="none"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2200"/>
                        <a:buFont typeface="Arial"/>
                        <a:buNone/>
                      </a:pPr>
                      <a:endParaRPr sz="2600" u="none" strike="noStrike" cap="none" dirty="0">
                        <a:solidFill>
                          <a:srgbClr val="002060"/>
                        </a:solidFil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20700">
                <a:tc>
                  <a:txBody>
                    <a:bodyPr/>
                    <a:lstStyle/>
                    <a:p>
                      <a:pPr marL="0" marR="0" lvl="0" indent="0" algn="ctr" rtl="0">
                        <a:lnSpc>
                          <a:spcPct val="100000"/>
                        </a:lnSpc>
                        <a:spcBef>
                          <a:spcPts val="0"/>
                        </a:spcBef>
                        <a:spcAft>
                          <a:spcPts val="0"/>
                        </a:spcAft>
                        <a:buClr>
                          <a:srgbClr val="000000"/>
                        </a:buClr>
                        <a:buSzPts val="2200"/>
                        <a:buFont typeface="Arial"/>
                        <a:buNone/>
                      </a:pPr>
                      <a:endParaRPr sz="2600" u="none" strike="noStrike" cap="none" dirty="0">
                        <a:solidFill>
                          <a:srgbClr val="FF0000"/>
                        </a:solidFil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2200"/>
                        <a:buFont typeface="Arial"/>
                        <a:buNone/>
                      </a:pPr>
                      <a:r>
                        <a:rPr lang="en-US" sz="2600" u="none" strike="noStrike" cap="none" dirty="0">
                          <a:solidFill>
                            <a:srgbClr val="002060"/>
                          </a:solidFill>
                        </a:rPr>
                        <a:t>lioness</a:t>
                      </a:r>
                      <a:endParaRPr sz="2600" u="none" strike="noStrike" cap="none" dirty="0">
                        <a:solidFill>
                          <a:srgbClr val="002060"/>
                        </a:solidFil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20700">
                <a:tc>
                  <a:txBody>
                    <a:bodyPr/>
                    <a:lstStyle/>
                    <a:p>
                      <a:pPr marL="0" marR="0" lvl="0" indent="0" algn="ctr" rtl="0">
                        <a:lnSpc>
                          <a:spcPct val="100000"/>
                        </a:lnSpc>
                        <a:spcBef>
                          <a:spcPts val="0"/>
                        </a:spcBef>
                        <a:spcAft>
                          <a:spcPts val="0"/>
                        </a:spcAft>
                        <a:buClr>
                          <a:srgbClr val="000000"/>
                        </a:buClr>
                        <a:buSzPts val="2200"/>
                        <a:buFont typeface="Arial"/>
                        <a:buNone/>
                      </a:pPr>
                      <a:r>
                        <a:rPr lang="en-US" sz="2600" u="none" strike="noStrike" cap="none" dirty="0">
                          <a:solidFill>
                            <a:srgbClr val="FF0000"/>
                          </a:solidFill>
                        </a:rPr>
                        <a:t>peacock</a:t>
                      </a:r>
                      <a:endParaRPr sz="2600" u="none" strike="noStrike" cap="none"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2200"/>
                        <a:buFont typeface="Arial"/>
                        <a:buNone/>
                      </a:pPr>
                      <a:endParaRPr sz="2600" u="none" strike="noStrike" cap="none" dirty="0">
                        <a:solidFill>
                          <a:srgbClr val="002060"/>
                        </a:solidFil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520700">
                <a:tc>
                  <a:txBody>
                    <a:bodyPr/>
                    <a:lstStyle/>
                    <a:p>
                      <a:pPr marL="0" marR="0" lvl="0" indent="0" algn="ctr" rtl="0">
                        <a:lnSpc>
                          <a:spcPct val="100000"/>
                        </a:lnSpc>
                        <a:spcBef>
                          <a:spcPts val="0"/>
                        </a:spcBef>
                        <a:spcAft>
                          <a:spcPts val="0"/>
                        </a:spcAft>
                        <a:buClr>
                          <a:srgbClr val="000000"/>
                        </a:buClr>
                        <a:buSzPts val="2200"/>
                        <a:buFont typeface="Arial"/>
                        <a:buNone/>
                      </a:pPr>
                      <a:r>
                        <a:rPr lang="en-US" sz="2600" u="none" strike="noStrike" cap="none" dirty="0">
                          <a:solidFill>
                            <a:srgbClr val="FF0000"/>
                          </a:solidFill>
                        </a:rPr>
                        <a:t>bull elephant</a:t>
                      </a:r>
                      <a:endParaRPr sz="2600" u="none" strike="noStrike" cap="none"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2200"/>
                        <a:buFont typeface="Arial"/>
                        <a:buNone/>
                      </a:pPr>
                      <a:endParaRPr sz="2600" u="none" strike="noStrike" cap="none" dirty="0">
                        <a:solidFill>
                          <a:srgbClr val="002060"/>
                        </a:solidFil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520700">
                <a:tc>
                  <a:txBody>
                    <a:bodyPr/>
                    <a:lstStyle/>
                    <a:p>
                      <a:pPr marL="0" marR="0" lvl="0" indent="0" algn="ctr" rtl="0">
                        <a:lnSpc>
                          <a:spcPct val="100000"/>
                        </a:lnSpc>
                        <a:spcBef>
                          <a:spcPts val="0"/>
                        </a:spcBef>
                        <a:spcAft>
                          <a:spcPts val="0"/>
                        </a:spcAft>
                        <a:buClr>
                          <a:srgbClr val="000000"/>
                        </a:buClr>
                        <a:buSzPts val="2200"/>
                        <a:buFont typeface="Arial"/>
                        <a:buNone/>
                      </a:pPr>
                      <a:endParaRPr sz="2600" u="none" strike="noStrike" cap="none" dirty="0">
                        <a:solidFill>
                          <a:srgbClr val="FF0000"/>
                        </a:solidFil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2200"/>
                        <a:buFont typeface="Arial"/>
                        <a:buNone/>
                      </a:pPr>
                      <a:r>
                        <a:rPr lang="en-US" sz="2600" u="none" strike="noStrike" cap="none" dirty="0">
                          <a:solidFill>
                            <a:srgbClr val="002060"/>
                          </a:solidFill>
                        </a:rPr>
                        <a:t>tigress</a:t>
                      </a:r>
                      <a:endParaRPr sz="2600" u="none" strike="noStrike" cap="none" dirty="0">
                        <a:solidFill>
                          <a:srgbClr val="002060"/>
                        </a:solidFil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520700">
                <a:tc>
                  <a:txBody>
                    <a:bodyPr/>
                    <a:lstStyle/>
                    <a:p>
                      <a:pPr marL="0" marR="0" lvl="0" indent="0" algn="ctr" rtl="0">
                        <a:lnSpc>
                          <a:spcPct val="100000"/>
                        </a:lnSpc>
                        <a:spcBef>
                          <a:spcPts val="0"/>
                        </a:spcBef>
                        <a:spcAft>
                          <a:spcPts val="0"/>
                        </a:spcAft>
                        <a:buClr>
                          <a:srgbClr val="000000"/>
                        </a:buClr>
                        <a:buSzPts val="2200"/>
                        <a:buFont typeface="Arial"/>
                        <a:buNone/>
                      </a:pPr>
                      <a:r>
                        <a:rPr lang="en-US" sz="2600" u="none" strike="noStrike" cap="none" dirty="0">
                          <a:solidFill>
                            <a:srgbClr val="FF0000"/>
                          </a:solidFill>
                        </a:rPr>
                        <a:t>boar</a:t>
                      </a:r>
                      <a:endParaRPr sz="2600" u="none" strike="noStrike" cap="none"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2200"/>
                        <a:buFont typeface="Arial"/>
                        <a:buNone/>
                      </a:pPr>
                      <a:endParaRPr sz="2600" u="none" strike="noStrike" cap="none" dirty="0">
                        <a:solidFill>
                          <a:srgbClr val="002060"/>
                        </a:solidFil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3" name="Google Shape;70;p4">
            <a:extLst>
              <a:ext uri="{FF2B5EF4-FFF2-40B4-BE49-F238E27FC236}">
                <a16:creationId xmlns:a16="http://schemas.microsoft.com/office/drawing/2014/main" id="{334E021D-0CAF-406D-A77F-D82A8BD33DBC}"/>
              </a:ext>
            </a:extLst>
          </p:cNvPr>
          <p:cNvSpPr txBox="1"/>
          <p:nvPr/>
        </p:nvSpPr>
        <p:spPr>
          <a:xfrm>
            <a:off x="7003813" y="1744506"/>
            <a:ext cx="1014222" cy="36576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2200"/>
              <a:buFont typeface="Arial"/>
              <a:buNone/>
            </a:pPr>
            <a:r>
              <a:rPr lang="en-US" sz="2600" b="0" i="0" u="none" strike="noStrike" cap="none" dirty="0">
                <a:solidFill>
                  <a:srgbClr val="002060"/>
                </a:solidFill>
                <a:latin typeface="Calibri"/>
                <a:ea typeface="Calibri"/>
                <a:cs typeface="Calibri"/>
                <a:sym typeface="Calibri"/>
              </a:rPr>
              <a:t>sister</a:t>
            </a:r>
            <a:endParaRPr sz="2600" b="0" i="0" u="none" strike="noStrike" cap="none" dirty="0">
              <a:solidFill>
                <a:srgbClr val="002060"/>
              </a:solidFill>
              <a:sym typeface="Arial"/>
            </a:endParaRPr>
          </a:p>
        </p:txBody>
      </p:sp>
      <p:sp>
        <p:nvSpPr>
          <p:cNvPr id="4" name="Google Shape;71;p4">
            <a:extLst>
              <a:ext uri="{FF2B5EF4-FFF2-40B4-BE49-F238E27FC236}">
                <a16:creationId xmlns:a16="http://schemas.microsoft.com/office/drawing/2014/main" id="{4D71CEDB-57FF-428C-A6DD-3CA14E7EF172}"/>
              </a:ext>
            </a:extLst>
          </p:cNvPr>
          <p:cNvSpPr txBox="1"/>
          <p:nvPr/>
        </p:nvSpPr>
        <p:spPr>
          <a:xfrm>
            <a:off x="4223558" y="2269952"/>
            <a:ext cx="1104488" cy="36576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2200"/>
              <a:buFont typeface="Arial"/>
              <a:buNone/>
            </a:pPr>
            <a:r>
              <a:rPr lang="en-US" sz="2600" b="0" i="0" u="none" strike="noStrike" cap="none" dirty="0">
                <a:solidFill>
                  <a:srgbClr val="FF0000"/>
                </a:solidFill>
                <a:latin typeface="Calibri"/>
                <a:ea typeface="Calibri"/>
                <a:cs typeface="Calibri"/>
                <a:sym typeface="Calibri"/>
              </a:rPr>
              <a:t>uncle</a:t>
            </a:r>
            <a:endParaRPr sz="2600" b="0" i="0" u="none" strike="noStrike" cap="none" dirty="0">
              <a:solidFill>
                <a:srgbClr val="000000"/>
              </a:solidFill>
              <a:latin typeface="Arial"/>
              <a:ea typeface="Arial"/>
              <a:cs typeface="Arial"/>
              <a:sym typeface="Arial"/>
            </a:endParaRPr>
          </a:p>
        </p:txBody>
      </p:sp>
      <p:sp>
        <p:nvSpPr>
          <p:cNvPr id="5" name="Google Shape;72;p4">
            <a:extLst>
              <a:ext uri="{FF2B5EF4-FFF2-40B4-BE49-F238E27FC236}">
                <a16:creationId xmlns:a16="http://schemas.microsoft.com/office/drawing/2014/main" id="{C9F0B753-ABE9-4EFB-95DF-082D27E982C6}"/>
              </a:ext>
            </a:extLst>
          </p:cNvPr>
          <p:cNvSpPr txBox="1"/>
          <p:nvPr/>
        </p:nvSpPr>
        <p:spPr>
          <a:xfrm>
            <a:off x="4084287" y="2796956"/>
            <a:ext cx="1383030" cy="36576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2200"/>
              <a:buFont typeface="Arial"/>
              <a:buNone/>
            </a:pPr>
            <a:r>
              <a:rPr lang="en-US" sz="2600" b="0" i="0" u="none" strike="noStrike" cap="none" dirty="0">
                <a:solidFill>
                  <a:srgbClr val="FF0000"/>
                </a:solidFill>
                <a:latin typeface="Calibri"/>
                <a:ea typeface="Calibri"/>
                <a:cs typeface="Calibri"/>
                <a:sym typeface="Calibri"/>
              </a:rPr>
              <a:t>rooster</a:t>
            </a:r>
            <a:endParaRPr sz="2600" b="0" i="0" u="none" strike="noStrike" cap="none" dirty="0">
              <a:solidFill>
                <a:srgbClr val="000000"/>
              </a:solidFill>
              <a:latin typeface="Arial"/>
              <a:ea typeface="Arial"/>
              <a:cs typeface="Arial"/>
              <a:sym typeface="Arial"/>
            </a:endParaRPr>
          </a:p>
        </p:txBody>
      </p:sp>
      <p:sp>
        <p:nvSpPr>
          <p:cNvPr id="6" name="Google Shape;73;p4">
            <a:extLst>
              <a:ext uri="{FF2B5EF4-FFF2-40B4-BE49-F238E27FC236}">
                <a16:creationId xmlns:a16="http://schemas.microsoft.com/office/drawing/2014/main" id="{E9A80E29-7053-496C-8B1E-5D7CEF83A3D4}"/>
              </a:ext>
            </a:extLst>
          </p:cNvPr>
          <p:cNvSpPr txBox="1"/>
          <p:nvPr/>
        </p:nvSpPr>
        <p:spPr>
          <a:xfrm>
            <a:off x="7003813" y="3301757"/>
            <a:ext cx="1014222" cy="36576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2200"/>
              <a:buFont typeface="Arial"/>
              <a:buNone/>
            </a:pPr>
            <a:r>
              <a:rPr lang="en-US" sz="2600" b="0" i="0" u="none" strike="noStrike" cap="none" dirty="0">
                <a:solidFill>
                  <a:srgbClr val="002060"/>
                </a:solidFill>
                <a:latin typeface="Calibri"/>
                <a:ea typeface="Calibri"/>
                <a:cs typeface="Calibri"/>
                <a:sym typeface="Calibri"/>
              </a:rPr>
              <a:t>vixen</a:t>
            </a:r>
            <a:endParaRPr sz="2600" b="0" i="0" u="none" strike="noStrike" cap="none" dirty="0">
              <a:solidFill>
                <a:srgbClr val="002060"/>
              </a:solidFill>
              <a:sym typeface="Arial"/>
            </a:endParaRPr>
          </a:p>
        </p:txBody>
      </p:sp>
      <p:sp>
        <p:nvSpPr>
          <p:cNvPr id="7" name="Google Shape;74;p4">
            <a:extLst>
              <a:ext uri="{FF2B5EF4-FFF2-40B4-BE49-F238E27FC236}">
                <a16:creationId xmlns:a16="http://schemas.microsoft.com/office/drawing/2014/main" id="{09143515-96D2-44D7-AB52-A28CB5DDC337}"/>
              </a:ext>
            </a:extLst>
          </p:cNvPr>
          <p:cNvSpPr txBox="1"/>
          <p:nvPr/>
        </p:nvSpPr>
        <p:spPr>
          <a:xfrm>
            <a:off x="4314792" y="3845827"/>
            <a:ext cx="922020" cy="36576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2200"/>
              <a:buFont typeface="Arial"/>
              <a:buNone/>
            </a:pPr>
            <a:r>
              <a:rPr lang="en-US" sz="2600" b="0" i="0" u="none" strike="noStrike" cap="none" dirty="0">
                <a:solidFill>
                  <a:srgbClr val="FF0000"/>
                </a:solidFill>
                <a:latin typeface="Calibri"/>
                <a:ea typeface="Calibri"/>
                <a:cs typeface="Calibri"/>
                <a:sym typeface="Calibri"/>
              </a:rPr>
              <a:t>lion</a:t>
            </a:r>
            <a:endParaRPr sz="2600" b="0" i="0" u="none" strike="noStrike" cap="none" dirty="0">
              <a:solidFill>
                <a:srgbClr val="000000"/>
              </a:solidFill>
              <a:latin typeface="Arial"/>
              <a:ea typeface="Arial"/>
              <a:cs typeface="Arial"/>
              <a:sym typeface="Arial"/>
            </a:endParaRPr>
          </a:p>
        </p:txBody>
      </p:sp>
      <p:sp>
        <p:nvSpPr>
          <p:cNvPr id="8" name="Google Shape;75;p4">
            <a:extLst>
              <a:ext uri="{FF2B5EF4-FFF2-40B4-BE49-F238E27FC236}">
                <a16:creationId xmlns:a16="http://schemas.microsoft.com/office/drawing/2014/main" id="{C69C3CFA-A08E-4063-A284-312EC6FF37AB}"/>
              </a:ext>
            </a:extLst>
          </p:cNvPr>
          <p:cNvSpPr txBox="1"/>
          <p:nvPr/>
        </p:nvSpPr>
        <p:spPr>
          <a:xfrm>
            <a:off x="6856173" y="4343143"/>
            <a:ext cx="1309502" cy="36576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2200"/>
              <a:buFont typeface="Arial"/>
              <a:buNone/>
            </a:pPr>
            <a:r>
              <a:rPr lang="en-US" sz="2600" b="0" i="0" u="none" strike="noStrike" cap="none" dirty="0">
                <a:solidFill>
                  <a:srgbClr val="002060"/>
                </a:solidFill>
                <a:latin typeface="Calibri"/>
                <a:ea typeface="Calibri"/>
                <a:cs typeface="Calibri"/>
                <a:sym typeface="Calibri"/>
              </a:rPr>
              <a:t>peahen</a:t>
            </a:r>
            <a:endParaRPr sz="2600" b="0" i="0" u="none" strike="noStrike" cap="none" dirty="0">
              <a:solidFill>
                <a:srgbClr val="002060"/>
              </a:solidFill>
              <a:sym typeface="Arial"/>
            </a:endParaRPr>
          </a:p>
        </p:txBody>
      </p:sp>
      <p:sp>
        <p:nvSpPr>
          <p:cNvPr id="9" name="Google Shape;76;p4">
            <a:extLst>
              <a:ext uri="{FF2B5EF4-FFF2-40B4-BE49-F238E27FC236}">
                <a16:creationId xmlns:a16="http://schemas.microsoft.com/office/drawing/2014/main" id="{25F44443-1CD0-4DA7-8C9E-D32BF476F7D8}"/>
              </a:ext>
            </a:extLst>
          </p:cNvPr>
          <p:cNvSpPr txBox="1"/>
          <p:nvPr/>
        </p:nvSpPr>
        <p:spPr>
          <a:xfrm>
            <a:off x="6470123" y="4877855"/>
            <a:ext cx="2081602" cy="36576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2200"/>
              <a:buFont typeface="Arial"/>
              <a:buNone/>
            </a:pPr>
            <a:r>
              <a:rPr lang="en-US" sz="2600" b="0" i="0" u="none" strike="noStrike" cap="none" dirty="0">
                <a:solidFill>
                  <a:srgbClr val="002060"/>
                </a:solidFill>
                <a:latin typeface="Calibri"/>
                <a:ea typeface="Calibri"/>
                <a:cs typeface="Calibri"/>
                <a:sym typeface="Calibri"/>
              </a:rPr>
              <a:t>cow elephant</a:t>
            </a:r>
            <a:endParaRPr sz="2600" b="0" i="0" u="none" strike="noStrike" cap="none" dirty="0">
              <a:solidFill>
                <a:srgbClr val="002060"/>
              </a:solidFill>
              <a:sym typeface="Arial"/>
            </a:endParaRPr>
          </a:p>
        </p:txBody>
      </p:sp>
      <p:sp>
        <p:nvSpPr>
          <p:cNvPr id="10" name="Google Shape;77;p4">
            <a:extLst>
              <a:ext uri="{FF2B5EF4-FFF2-40B4-BE49-F238E27FC236}">
                <a16:creationId xmlns:a16="http://schemas.microsoft.com/office/drawing/2014/main" id="{B3B9A814-66F7-4DEA-968B-BE523B31BD2C}"/>
              </a:ext>
            </a:extLst>
          </p:cNvPr>
          <p:cNvSpPr txBox="1"/>
          <p:nvPr/>
        </p:nvSpPr>
        <p:spPr>
          <a:xfrm>
            <a:off x="4283352" y="5401797"/>
            <a:ext cx="984900" cy="36576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2200"/>
              <a:buFont typeface="Arial"/>
              <a:buNone/>
            </a:pPr>
            <a:r>
              <a:rPr lang="en-US" sz="2600" b="0" i="0" u="none" strike="noStrike" cap="none" dirty="0">
                <a:solidFill>
                  <a:srgbClr val="FF0000"/>
                </a:solidFill>
                <a:latin typeface="Calibri"/>
                <a:ea typeface="Calibri"/>
                <a:cs typeface="Calibri"/>
                <a:sym typeface="Calibri"/>
              </a:rPr>
              <a:t>tiger</a:t>
            </a:r>
            <a:endParaRPr sz="2600" b="0" i="0" u="none" strike="noStrike" cap="none" dirty="0">
              <a:solidFill>
                <a:srgbClr val="000000"/>
              </a:solidFill>
              <a:latin typeface="Arial"/>
              <a:ea typeface="Arial"/>
              <a:cs typeface="Arial"/>
              <a:sym typeface="Arial"/>
            </a:endParaRPr>
          </a:p>
        </p:txBody>
      </p:sp>
      <p:sp>
        <p:nvSpPr>
          <p:cNvPr id="11" name="Google Shape;78;p4">
            <a:extLst>
              <a:ext uri="{FF2B5EF4-FFF2-40B4-BE49-F238E27FC236}">
                <a16:creationId xmlns:a16="http://schemas.microsoft.com/office/drawing/2014/main" id="{0072B375-F4BB-4D05-B570-9F8C06CF893A}"/>
              </a:ext>
            </a:extLst>
          </p:cNvPr>
          <p:cNvSpPr txBox="1"/>
          <p:nvPr/>
        </p:nvSpPr>
        <p:spPr>
          <a:xfrm>
            <a:off x="7096015" y="5897761"/>
            <a:ext cx="829818" cy="36576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2200"/>
              <a:buFont typeface="Arial"/>
              <a:buNone/>
            </a:pPr>
            <a:r>
              <a:rPr lang="en-US" sz="2600" b="0" i="0" u="none" strike="noStrike" cap="none" dirty="0">
                <a:solidFill>
                  <a:srgbClr val="002060"/>
                </a:solidFill>
                <a:latin typeface="Calibri"/>
                <a:ea typeface="Calibri"/>
                <a:cs typeface="Calibri"/>
                <a:sym typeface="Calibri"/>
              </a:rPr>
              <a:t>sow</a:t>
            </a:r>
            <a:endParaRPr sz="2600" b="0" i="0" u="none" strike="noStrike" cap="none" dirty="0">
              <a:solidFill>
                <a:srgbClr val="002060"/>
              </a:solidFill>
              <a:sym typeface="Arial"/>
            </a:endParaRPr>
          </a:p>
        </p:txBody>
      </p:sp>
      <p:sp>
        <p:nvSpPr>
          <p:cNvPr id="12" name="Google Shape;44;p2">
            <a:extLst>
              <a:ext uri="{FF2B5EF4-FFF2-40B4-BE49-F238E27FC236}">
                <a16:creationId xmlns:a16="http://schemas.microsoft.com/office/drawing/2014/main" id="{937A5810-6567-4F28-9080-8395C65DBF34}"/>
              </a:ext>
            </a:extLst>
          </p:cNvPr>
          <p:cNvSpPr txBox="1">
            <a:spLocks/>
          </p:cNvSpPr>
          <p:nvPr/>
        </p:nvSpPr>
        <p:spPr>
          <a:xfrm>
            <a:off x="2613992" y="274638"/>
            <a:ext cx="7010400" cy="672419"/>
          </a:xfrm>
          <a:prstGeom prst="rect">
            <a:avLst/>
          </a:prstGeom>
          <a:solidFill>
            <a:srgbClr val="FFFF00"/>
          </a:solid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b="1" u="sng" dirty="0"/>
              <a:t>Complete the Chart</a:t>
            </a:r>
            <a:endParaRPr lang="en-US" u="sng" dirty="0"/>
          </a:p>
        </p:txBody>
      </p:sp>
    </p:spTree>
    <p:extLst>
      <p:ext uri="{BB962C8B-B14F-4D97-AF65-F5344CB8AC3E}">
        <p14:creationId xmlns:p14="http://schemas.microsoft.com/office/powerpoint/2010/main" val="2671036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par>
                                <p:cTn id="25" presetID="10"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par>
                                <p:cTn id="28" presetID="10" presetClass="entr" presetSubtype="0" fill="hold"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par>
                                <p:cTn id="31" presetID="10" presetClass="entr" presetSubtype="0"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Google Shape;85;p5">
            <a:extLst>
              <a:ext uri="{FF2B5EF4-FFF2-40B4-BE49-F238E27FC236}">
                <a16:creationId xmlns:a16="http://schemas.microsoft.com/office/drawing/2014/main" id="{EFF03765-D312-40C9-B313-5CF309ACB1EC}"/>
              </a:ext>
            </a:extLst>
          </p:cNvPr>
          <p:cNvGraphicFramePr/>
          <p:nvPr>
            <p:extLst>
              <p:ext uri="{D42A27DB-BD31-4B8C-83A1-F6EECF244321}">
                <p14:modId xmlns:p14="http://schemas.microsoft.com/office/powerpoint/2010/main" val="171670215"/>
              </p:ext>
            </p:extLst>
          </p:nvPr>
        </p:nvGraphicFramePr>
        <p:xfrm>
          <a:off x="2797487" y="1556792"/>
          <a:ext cx="6583680" cy="1828800"/>
        </p:xfrm>
        <a:graphic>
          <a:graphicData uri="http://schemas.openxmlformats.org/drawingml/2006/table">
            <a:tbl>
              <a:tblPr>
                <a:noFill/>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tblGrid>
              <a:tr h="457200">
                <a:tc>
                  <a:txBody>
                    <a:bodyPr/>
                    <a:lstStyle/>
                    <a:p>
                      <a:pPr marL="457200" marR="0" lvl="0" indent="0" algn="l" rtl="0">
                        <a:lnSpc>
                          <a:spcPct val="115000"/>
                        </a:lnSpc>
                        <a:spcBef>
                          <a:spcPts val="0"/>
                        </a:spcBef>
                        <a:spcAft>
                          <a:spcPts val="0"/>
                        </a:spcAft>
                        <a:buClr>
                          <a:srgbClr val="000000"/>
                        </a:buClr>
                        <a:buSzPts val="2200"/>
                        <a:buFont typeface="Arial"/>
                        <a:buNone/>
                      </a:pPr>
                      <a:r>
                        <a:rPr lang="en-US" sz="2600" u="none" strike="noStrike" cap="none" dirty="0">
                          <a:solidFill>
                            <a:srgbClr val="C00000"/>
                          </a:solidFill>
                        </a:rPr>
                        <a:t>boy</a:t>
                      </a:r>
                      <a:endParaRPr sz="2600" u="none" strike="noStrike" cap="none" dirty="0">
                        <a:solidFill>
                          <a:srgbClr val="C00000"/>
                        </a:solidFill>
                        <a:latin typeface="Arial"/>
                        <a:ea typeface="Arial"/>
                        <a:cs typeface="Arial"/>
                        <a:sym typeface="Arial"/>
                      </a:endParaRPr>
                    </a:p>
                  </a:txBody>
                  <a:tcPr marL="0" marR="0" marT="0" marB="0" anchor="ctr"/>
                </a:tc>
                <a:tc>
                  <a:txBody>
                    <a:bodyPr/>
                    <a:lstStyle/>
                    <a:p>
                      <a:pPr marL="457200" marR="0" lvl="0" indent="0" algn="l" rtl="0">
                        <a:lnSpc>
                          <a:spcPct val="115000"/>
                        </a:lnSpc>
                        <a:spcBef>
                          <a:spcPts val="0"/>
                        </a:spcBef>
                        <a:spcAft>
                          <a:spcPts val="0"/>
                        </a:spcAft>
                        <a:buClr>
                          <a:srgbClr val="000000"/>
                        </a:buClr>
                        <a:buSzPts val="2200"/>
                        <a:buFont typeface="Arial"/>
                        <a:buNone/>
                      </a:pPr>
                      <a:r>
                        <a:rPr lang="en-US" sz="2600" dirty="0">
                          <a:solidFill>
                            <a:srgbClr val="002060"/>
                          </a:solidFill>
                        </a:rPr>
                        <a:t>father </a:t>
                      </a:r>
                      <a:endParaRPr sz="2600" u="none" strike="noStrike" cap="none" dirty="0">
                        <a:solidFill>
                          <a:srgbClr val="002060"/>
                        </a:solidFill>
                        <a:latin typeface="Arial"/>
                        <a:ea typeface="Arial"/>
                        <a:cs typeface="Arial"/>
                        <a:sym typeface="Arial"/>
                      </a:endParaRPr>
                    </a:p>
                  </a:txBody>
                  <a:tcPr marL="0" marR="0" marT="0" marB="0" anchor="ctr"/>
                </a:tc>
                <a:tc>
                  <a:txBody>
                    <a:bodyPr/>
                    <a:lstStyle/>
                    <a:p>
                      <a:pPr marL="457200" marR="0" lvl="0" indent="0" algn="l" rtl="0">
                        <a:lnSpc>
                          <a:spcPct val="115000"/>
                        </a:lnSpc>
                        <a:spcBef>
                          <a:spcPts val="0"/>
                        </a:spcBef>
                        <a:spcAft>
                          <a:spcPts val="0"/>
                        </a:spcAft>
                        <a:buClr>
                          <a:srgbClr val="000000"/>
                        </a:buClr>
                        <a:buSzPts val="2200"/>
                        <a:buFont typeface="Arial"/>
                        <a:buNone/>
                      </a:pPr>
                      <a:r>
                        <a:rPr lang="en-US" sz="2600" u="none" strike="noStrike" cap="none">
                          <a:solidFill>
                            <a:srgbClr val="7030A0"/>
                          </a:solidFill>
                        </a:rPr>
                        <a:t>book</a:t>
                      </a:r>
                      <a:endParaRPr sz="2600" u="none" strike="noStrike" cap="none">
                        <a:solidFill>
                          <a:srgbClr val="7030A0"/>
                        </a:solidFill>
                        <a:latin typeface="Arial"/>
                        <a:ea typeface="Arial"/>
                        <a:cs typeface="Arial"/>
                        <a:sym typeface="Arial"/>
                      </a:endParaRPr>
                    </a:p>
                  </a:txBody>
                  <a:tcPr marL="0" marR="0" marT="0" marB="0" anchor="ctr"/>
                </a:tc>
                <a:tc>
                  <a:txBody>
                    <a:bodyPr/>
                    <a:lstStyle/>
                    <a:p>
                      <a:pPr marL="457200" marR="0" lvl="0" indent="0" algn="l" rtl="0">
                        <a:lnSpc>
                          <a:spcPct val="115000"/>
                        </a:lnSpc>
                        <a:spcBef>
                          <a:spcPts val="0"/>
                        </a:spcBef>
                        <a:spcAft>
                          <a:spcPts val="0"/>
                        </a:spcAft>
                        <a:buClr>
                          <a:srgbClr val="000000"/>
                        </a:buClr>
                        <a:buSzPts val="2200"/>
                        <a:buFont typeface="Arial"/>
                        <a:buNone/>
                      </a:pPr>
                      <a:r>
                        <a:rPr lang="en-US" sz="2600" u="none" strike="noStrike" cap="none" dirty="0">
                          <a:solidFill>
                            <a:srgbClr val="205867"/>
                          </a:solidFill>
                        </a:rPr>
                        <a:t>sugar</a:t>
                      </a:r>
                      <a:endParaRPr sz="2600" u="none" strike="noStrike" cap="none" dirty="0">
                        <a:solidFill>
                          <a:srgbClr val="205867"/>
                        </a:solidFill>
                        <a:latin typeface="Arial"/>
                        <a:ea typeface="Arial"/>
                        <a:cs typeface="Arial"/>
                        <a:sym typeface="Arial"/>
                      </a:endParaRPr>
                    </a:p>
                  </a:txBody>
                  <a:tcPr marL="0" marR="0" marT="0" marB="0" anchor="ctr"/>
                </a:tc>
                <a:extLst>
                  <a:ext uri="{0D108BD9-81ED-4DB2-BD59-A6C34878D82A}">
                    <a16:rowId xmlns:a16="http://schemas.microsoft.com/office/drawing/2014/main" val="10000"/>
                  </a:ext>
                </a:extLst>
              </a:tr>
              <a:tr h="457200">
                <a:tc>
                  <a:txBody>
                    <a:bodyPr/>
                    <a:lstStyle/>
                    <a:p>
                      <a:pPr marL="457200" marR="0" lvl="0" indent="0" algn="l" rtl="0">
                        <a:lnSpc>
                          <a:spcPct val="115000"/>
                        </a:lnSpc>
                        <a:spcBef>
                          <a:spcPts val="0"/>
                        </a:spcBef>
                        <a:spcAft>
                          <a:spcPts val="0"/>
                        </a:spcAft>
                        <a:buClr>
                          <a:srgbClr val="000000"/>
                        </a:buClr>
                        <a:buSzPts val="2200"/>
                        <a:buFont typeface="Arial"/>
                        <a:buNone/>
                      </a:pPr>
                      <a:r>
                        <a:rPr lang="en-US" sz="2600" u="none" strike="noStrike" cap="none" dirty="0">
                          <a:solidFill>
                            <a:srgbClr val="C00000"/>
                          </a:solidFill>
                        </a:rPr>
                        <a:t>duke</a:t>
                      </a:r>
                      <a:endParaRPr sz="2600" u="none" strike="noStrike" cap="none" dirty="0">
                        <a:solidFill>
                          <a:srgbClr val="C00000"/>
                        </a:solidFill>
                        <a:latin typeface="Arial"/>
                        <a:ea typeface="Arial"/>
                        <a:cs typeface="Arial"/>
                        <a:sym typeface="Arial"/>
                      </a:endParaRPr>
                    </a:p>
                  </a:txBody>
                  <a:tcPr marL="0" marR="0" marT="0" marB="0" anchor="ctr"/>
                </a:tc>
                <a:tc>
                  <a:txBody>
                    <a:bodyPr/>
                    <a:lstStyle/>
                    <a:p>
                      <a:pPr marL="457200" marR="0" lvl="0" indent="0" algn="l" rtl="0">
                        <a:lnSpc>
                          <a:spcPct val="115000"/>
                        </a:lnSpc>
                        <a:spcBef>
                          <a:spcPts val="0"/>
                        </a:spcBef>
                        <a:spcAft>
                          <a:spcPts val="0"/>
                        </a:spcAft>
                        <a:buClr>
                          <a:srgbClr val="000000"/>
                        </a:buClr>
                        <a:buSzPts val="2200"/>
                        <a:buFont typeface="Arial"/>
                        <a:buNone/>
                      </a:pPr>
                      <a:r>
                        <a:rPr lang="en-US" sz="2600" u="none" strike="noStrike" cap="none">
                          <a:solidFill>
                            <a:srgbClr val="002060"/>
                          </a:solidFill>
                        </a:rPr>
                        <a:t>queen </a:t>
                      </a:r>
                      <a:endParaRPr sz="2600" u="none" strike="noStrike" cap="none">
                        <a:solidFill>
                          <a:srgbClr val="002060"/>
                        </a:solidFill>
                        <a:latin typeface="Arial"/>
                        <a:ea typeface="Arial"/>
                        <a:cs typeface="Arial"/>
                        <a:sym typeface="Arial"/>
                      </a:endParaRPr>
                    </a:p>
                  </a:txBody>
                  <a:tcPr marL="0" marR="0" marT="0" marB="0" anchor="ctr"/>
                </a:tc>
                <a:tc>
                  <a:txBody>
                    <a:bodyPr/>
                    <a:lstStyle/>
                    <a:p>
                      <a:pPr marL="457200" marR="0" lvl="0" indent="0" algn="l" rtl="0">
                        <a:lnSpc>
                          <a:spcPct val="115000"/>
                        </a:lnSpc>
                        <a:spcBef>
                          <a:spcPts val="0"/>
                        </a:spcBef>
                        <a:spcAft>
                          <a:spcPts val="0"/>
                        </a:spcAft>
                        <a:buClr>
                          <a:srgbClr val="000000"/>
                        </a:buClr>
                        <a:buSzPts val="2200"/>
                        <a:buFont typeface="Arial"/>
                        <a:buNone/>
                      </a:pPr>
                      <a:r>
                        <a:rPr lang="en-US" sz="2600">
                          <a:solidFill>
                            <a:srgbClr val="7030A0"/>
                          </a:solidFill>
                        </a:rPr>
                        <a:t>lake </a:t>
                      </a:r>
                      <a:endParaRPr sz="2600" u="none" strike="noStrike" cap="none">
                        <a:solidFill>
                          <a:srgbClr val="7030A0"/>
                        </a:solidFill>
                        <a:latin typeface="Arial"/>
                        <a:ea typeface="Arial"/>
                        <a:cs typeface="Arial"/>
                        <a:sym typeface="Arial"/>
                      </a:endParaRPr>
                    </a:p>
                  </a:txBody>
                  <a:tcPr marL="0" marR="0" marT="0" marB="0" anchor="ctr"/>
                </a:tc>
                <a:tc>
                  <a:txBody>
                    <a:bodyPr/>
                    <a:lstStyle/>
                    <a:p>
                      <a:pPr marL="457200" marR="0" lvl="0" indent="0" algn="l" rtl="0">
                        <a:lnSpc>
                          <a:spcPct val="115000"/>
                        </a:lnSpc>
                        <a:spcBef>
                          <a:spcPts val="0"/>
                        </a:spcBef>
                        <a:spcAft>
                          <a:spcPts val="0"/>
                        </a:spcAft>
                        <a:buClr>
                          <a:srgbClr val="000000"/>
                        </a:buClr>
                        <a:buSzPts val="2200"/>
                        <a:buFont typeface="Arial"/>
                        <a:buNone/>
                      </a:pPr>
                      <a:r>
                        <a:rPr lang="en-US" sz="2600" u="none" strike="noStrike" cap="none" dirty="0">
                          <a:solidFill>
                            <a:srgbClr val="205867"/>
                          </a:solidFill>
                        </a:rPr>
                        <a:t> </a:t>
                      </a:r>
                      <a:r>
                        <a:rPr lang="en-US" sz="2600" dirty="0">
                          <a:solidFill>
                            <a:srgbClr val="205867"/>
                          </a:solidFill>
                        </a:rPr>
                        <a:t>baby</a:t>
                      </a:r>
                      <a:endParaRPr sz="2600" u="none" strike="noStrike" cap="none" dirty="0">
                        <a:solidFill>
                          <a:srgbClr val="205867"/>
                        </a:solidFill>
                        <a:latin typeface="Arial"/>
                        <a:ea typeface="Arial"/>
                        <a:cs typeface="Arial"/>
                        <a:sym typeface="Arial"/>
                      </a:endParaRPr>
                    </a:p>
                  </a:txBody>
                  <a:tcPr marL="0" marR="0" marT="0" marB="0" anchor="ctr"/>
                </a:tc>
                <a:extLst>
                  <a:ext uri="{0D108BD9-81ED-4DB2-BD59-A6C34878D82A}">
                    <a16:rowId xmlns:a16="http://schemas.microsoft.com/office/drawing/2014/main" val="10001"/>
                  </a:ext>
                </a:extLst>
              </a:tr>
              <a:tr h="457200">
                <a:tc>
                  <a:txBody>
                    <a:bodyPr/>
                    <a:lstStyle/>
                    <a:p>
                      <a:pPr marL="457200" marR="0" lvl="0" indent="0" algn="l" rtl="0">
                        <a:lnSpc>
                          <a:spcPct val="115000"/>
                        </a:lnSpc>
                        <a:spcBef>
                          <a:spcPts val="0"/>
                        </a:spcBef>
                        <a:spcAft>
                          <a:spcPts val="0"/>
                        </a:spcAft>
                        <a:buClr>
                          <a:srgbClr val="000000"/>
                        </a:buClr>
                        <a:buSzPts val="2200"/>
                        <a:buFont typeface="Arial"/>
                        <a:buNone/>
                      </a:pPr>
                      <a:r>
                        <a:rPr lang="en-US" sz="2600" u="none" strike="noStrike" cap="none" dirty="0">
                          <a:solidFill>
                            <a:srgbClr val="C00000"/>
                          </a:solidFill>
                        </a:rPr>
                        <a:t>baker</a:t>
                      </a:r>
                      <a:endParaRPr sz="2600" u="none" strike="noStrike" cap="none" dirty="0">
                        <a:solidFill>
                          <a:srgbClr val="C00000"/>
                        </a:solidFill>
                        <a:latin typeface="Arial"/>
                        <a:ea typeface="Arial"/>
                        <a:cs typeface="Arial"/>
                        <a:sym typeface="Arial"/>
                      </a:endParaRPr>
                    </a:p>
                  </a:txBody>
                  <a:tcPr marL="0" marR="0" marT="0" marB="0" anchor="ctr"/>
                </a:tc>
                <a:tc>
                  <a:txBody>
                    <a:bodyPr/>
                    <a:lstStyle/>
                    <a:p>
                      <a:pPr marL="457200" marR="0" lvl="0" indent="0" algn="l" rtl="0">
                        <a:lnSpc>
                          <a:spcPct val="115000"/>
                        </a:lnSpc>
                        <a:spcBef>
                          <a:spcPts val="0"/>
                        </a:spcBef>
                        <a:spcAft>
                          <a:spcPts val="0"/>
                        </a:spcAft>
                        <a:buClr>
                          <a:srgbClr val="000000"/>
                        </a:buClr>
                        <a:buSzPts val="2200"/>
                        <a:buFont typeface="Arial"/>
                        <a:buNone/>
                      </a:pPr>
                      <a:r>
                        <a:rPr lang="en-US" sz="2600" u="none" strike="noStrike" cap="none">
                          <a:solidFill>
                            <a:srgbClr val="002060"/>
                          </a:solidFill>
                        </a:rPr>
                        <a:t>cousin</a:t>
                      </a:r>
                      <a:endParaRPr sz="2600" u="none" strike="noStrike" cap="none">
                        <a:solidFill>
                          <a:srgbClr val="002060"/>
                        </a:solidFill>
                        <a:latin typeface="Arial"/>
                        <a:ea typeface="Arial"/>
                        <a:cs typeface="Arial"/>
                        <a:sym typeface="Arial"/>
                      </a:endParaRPr>
                    </a:p>
                  </a:txBody>
                  <a:tcPr marL="0" marR="0" marT="0" marB="0" anchor="ctr"/>
                </a:tc>
                <a:tc>
                  <a:txBody>
                    <a:bodyPr/>
                    <a:lstStyle/>
                    <a:p>
                      <a:pPr marL="457200" marR="0" lvl="0" indent="0" algn="l" rtl="0">
                        <a:lnSpc>
                          <a:spcPct val="115000"/>
                        </a:lnSpc>
                        <a:spcBef>
                          <a:spcPts val="0"/>
                        </a:spcBef>
                        <a:spcAft>
                          <a:spcPts val="0"/>
                        </a:spcAft>
                        <a:buClr>
                          <a:srgbClr val="000000"/>
                        </a:buClr>
                        <a:buSzPts val="2200"/>
                        <a:buFont typeface="Arial"/>
                        <a:buNone/>
                      </a:pPr>
                      <a:r>
                        <a:rPr lang="en-US" sz="2600" u="none" strike="noStrike" cap="none">
                          <a:solidFill>
                            <a:srgbClr val="7030A0"/>
                          </a:solidFill>
                        </a:rPr>
                        <a:t>peahen</a:t>
                      </a:r>
                      <a:endParaRPr sz="2600" u="none" strike="noStrike" cap="none">
                        <a:solidFill>
                          <a:srgbClr val="7030A0"/>
                        </a:solidFill>
                        <a:latin typeface="Arial"/>
                        <a:ea typeface="Arial"/>
                        <a:cs typeface="Arial"/>
                        <a:sym typeface="Arial"/>
                      </a:endParaRPr>
                    </a:p>
                  </a:txBody>
                  <a:tcPr marL="0" marR="0" marT="0" marB="0" anchor="ctr"/>
                </a:tc>
                <a:tc>
                  <a:txBody>
                    <a:bodyPr/>
                    <a:lstStyle/>
                    <a:p>
                      <a:pPr marL="457200" marR="0" lvl="0" indent="0" algn="l" rtl="0">
                        <a:lnSpc>
                          <a:spcPct val="115000"/>
                        </a:lnSpc>
                        <a:spcBef>
                          <a:spcPts val="0"/>
                        </a:spcBef>
                        <a:spcAft>
                          <a:spcPts val="0"/>
                        </a:spcAft>
                        <a:buClr>
                          <a:srgbClr val="000000"/>
                        </a:buClr>
                        <a:buSzPts val="2200"/>
                        <a:buFont typeface="Arial"/>
                        <a:buNone/>
                      </a:pPr>
                      <a:r>
                        <a:rPr lang="en-US" sz="2600" u="none" strike="noStrike" cap="none" dirty="0">
                          <a:solidFill>
                            <a:srgbClr val="205867"/>
                          </a:solidFill>
                        </a:rPr>
                        <a:t>parent </a:t>
                      </a:r>
                      <a:endParaRPr sz="2600" u="none" strike="noStrike" cap="none" dirty="0">
                        <a:solidFill>
                          <a:srgbClr val="205867"/>
                        </a:solidFill>
                        <a:latin typeface="Arial"/>
                        <a:ea typeface="Arial"/>
                        <a:cs typeface="Arial"/>
                        <a:sym typeface="Arial"/>
                      </a:endParaRPr>
                    </a:p>
                  </a:txBody>
                  <a:tcPr marL="0" marR="0" marT="0" marB="0" anchor="ctr"/>
                </a:tc>
                <a:extLst>
                  <a:ext uri="{0D108BD9-81ED-4DB2-BD59-A6C34878D82A}">
                    <a16:rowId xmlns:a16="http://schemas.microsoft.com/office/drawing/2014/main" val="10002"/>
                  </a:ext>
                </a:extLst>
              </a:tr>
              <a:tr h="457200">
                <a:tc>
                  <a:txBody>
                    <a:bodyPr/>
                    <a:lstStyle/>
                    <a:p>
                      <a:pPr marL="0" marR="0" lvl="0" indent="0" algn="ctr" rtl="0">
                        <a:lnSpc>
                          <a:spcPct val="115000"/>
                        </a:lnSpc>
                        <a:spcBef>
                          <a:spcPts val="0"/>
                        </a:spcBef>
                        <a:spcAft>
                          <a:spcPts val="0"/>
                        </a:spcAft>
                        <a:buClr>
                          <a:srgbClr val="000000"/>
                        </a:buClr>
                        <a:buSzPts val="2200"/>
                        <a:buFont typeface="Arial"/>
                        <a:buNone/>
                      </a:pPr>
                      <a:r>
                        <a:rPr lang="en-US" sz="2600" dirty="0">
                          <a:solidFill>
                            <a:srgbClr val="C00000"/>
                          </a:solidFill>
                        </a:rPr>
                        <a:t>pilot </a:t>
                      </a:r>
                      <a:endParaRPr sz="2600" u="none" strike="noStrike" cap="none" dirty="0">
                        <a:solidFill>
                          <a:srgbClr val="C00000"/>
                        </a:solidFill>
                        <a:latin typeface="Arial"/>
                        <a:ea typeface="Arial"/>
                        <a:cs typeface="Arial"/>
                        <a:sym typeface="Arial"/>
                      </a:endParaRPr>
                    </a:p>
                  </a:txBody>
                  <a:tcPr marL="0" marR="0" marT="0" marB="0" anchor="ctr"/>
                </a:tc>
                <a:tc>
                  <a:txBody>
                    <a:bodyPr/>
                    <a:lstStyle/>
                    <a:p>
                      <a:pPr marL="457200" marR="0" lvl="0" indent="0" algn="l" rtl="0">
                        <a:lnSpc>
                          <a:spcPct val="115000"/>
                        </a:lnSpc>
                        <a:spcBef>
                          <a:spcPts val="0"/>
                        </a:spcBef>
                        <a:spcAft>
                          <a:spcPts val="0"/>
                        </a:spcAft>
                        <a:buClr>
                          <a:srgbClr val="000000"/>
                        </a:buClr>
                        <a:buSzPts val="2200"/>
                        <a:buFont typeface="Arial"/>
                        <a:buNone/>
                      </a:pPr>
                      <a:r>
                        <a:rPr lang="en-US" sz="2600" u="none" strike="noStrike" cap="none" dirty="0">
                          <a:solidFill>
                            <a:srgbClr val="002060"/>
                          </a:solidFill>
                        </a:rPr>
                        <a:t>pen</a:t>
                      </a:r>
                      <a:endParaRPr sz="2600" u="none" strike="noStrike" cap="none" dirty="0">
                        <a:solidFill>
                          <a:srgbClr val="002060"/>
                        </a:solidFill>
                        <a:latin typeface="Arial"/>
                        <a:ea typeface="Arial"/>
                        <a:cs typeface="Arial"/>
                        <a:sym typeface="Arial"/>
                      </a:endParaRPr>
                    </a:p>
                  </a:txBody>
                  <a:tcPr marL="0" marR="0" marT="0" marB="0" anchor="ctr"/>
                </a:tc>
                <a:tc>
                  <a:txBody>
                    <a:bodyPr/>
                    <a:lstStyle/>
                    <a:p>
                      <a:pPr marL="457200" marR="0" lvl="0" indent="0" algn="l" rtl="0">
                        <a:lnSpc>
                          <a:spcPct val="115000"/>
                        </a:lnSpc>
                        <a:spcBef>
                          <a:spcPts val="0"/>
                        </a:spcBef>
                        <a:spcAft>
                          <a:spcPts val="0"/>
                        </a:spcAft>
                        <a:buClr>
                          <a:srgbClr val="000000"/>
                        </a:buClr>
                        <a:buSzPts val="2200"/>
                        <a:buFont typeface="Arial"/>
                        <a:buNone/>
                      </a:pPr>
                      <a:r>
                        <a:rPr lang="en-US" sz="2600" u="none" strike="noStrike" cap="none" dirty="0">
                          <a:solidFill>
                            <a:srgbClr val="7030A0"/>
                          </a:solidFill>
                        </a:rPr>
                        <a:t>poetess</a:t>
                      </a:r>
                      <a:endParaRPr sz="2600" u="none" strike="noStrike" cap="none" dirty="0">
                        <a:solidFill>
                          <a:srgbClr val="7030A0"/>
                        </a:solidFill>
                        <a:latin typeface="Arial"/>
                        <a:ea typeface="Arial"/>
                        <a:cs typeface="Arial"/>
                        <a:sym typeface="Arial"/>
                      </a:endParaRPr>
                    </a:p>
                  </a:txBody>
                  <a:tcPr marL="0" marR="0" marT="0" marB="0" anchor="ctr"/>
                </a:tc>
                <a:tc>
                  <a:txBody>
                    <a:bodyPr/>
                    <a:lstStyle/>
                    <a:p>
                      <a:pPr marL="457200" marR="0" lvl="0" indent="0" algn="l" rtl="0">
                        <a:lnSpc>
                          <a:spcPct val="115000"/>
                        </a:lnSpc>
                        <a:spcBef>
                          <a:spcPts val="0"/>
                        </a:spcBef>
                        <a:spcAft>
                          <a:spcPts val="0"/>
                        </a:spcAft>
                        <a:buClr>
                          <a:srgbClr val="000000"/>
                        </a:buClr>
                        <a:buSzPts val="2200"/>
                        <a:buFont typeface="Arial"/>
                        <a:buNone/>
                      </a:pPr>
                      <a:r>
                        <a:rPr lang="en-US" sz="2600" u="none" strike="noStrike" cap="none" dirty="0">
                          <a:solidFill>
                            <a:srgbClr val="205867"/>
                          </a:solidFill>
                        </a:rPr>
                        <a:t>niece </a:t>
                      </a:r>
                      <a:endParaRPr sz="2600" u="none" strike="noStrike" cap="none" dirty="0">
                        <a:solidFill>
                          <a:srgbClr val="205867"/>
                        </a:solidFill>
                        <a:latin typeface="Arial"/>
                        <a:ea typeface="Arial"/>
                        <a:cs typeface="Arial"/>
                        <a:sym typeface="Arial"/>
                      </a:endParaRPr>
                    </a:p>
                  </a:txBody>
                  <a:tcPr marL="0" marR="0" marT="0" marB="0" anchor="ctr"/>
                </a:tc>
                <a:extLst>
                  <a:ext uri="{0D108BD9-81ED-4DB2-BD59-A6C34878D82A}">
                    <a16:rowId xmlns:a16="http://schemas.microsoft.com/office/drawing/2014/main" val="10003"/>
                  </a:ext>
                </a:extLst>
              </a:tr>
            </a:tbl>
          </a:graphicData>
        </a:graphic>
      </p:graphicFrame>
      <p:sp>
        <p:nvSpPr>
          <p:cNvPr id="15" name="Google Shape;44;p2">
            <a:extLst>
              <a:ext uri="{FF2B5EF4-FFF2-40B4-BE49-F238E27FC236}">
                <a16:creationId xmlns:a16="http://schemas.microsoft.com/office/drawing/2014/main" id="{2B33E842-149D-4C94-A90A-75805ACA2C13}"/>
              </a:ext>
            </a:extLst>
          </p:cNvPr>
          <p:cNvSpPr txBox="1">
            <a:spLocks/>
          </p:cNvSpPr>
          <p:nvPr/>
        </p:nvSpPr>
        <p:spPr>
          <a:xfrm>
            <a:off x="2965710" y="192993"/>
            <a:ext cx="6647021" cy="672419"/>
          </a:xfrm>
          <a:prstGeom prst="rect">
            <a:avLst/>
          </a:prstGeom>
          <a:solidFill>
            <a:srgbClr val="FFFF00"/>
          </a:solid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b="1" u="sng" dirty="0"/>
              <a:t>Put in the Right Column</a:t>
            </a:r>
            <a:endParaRPr lang="en-US" u="sng" dirty="0"/>
          </a:p>
        </p:txBody>
      </p:sp>
      <p:sp>
        <p:nvSpPr>
          <p:cNvPr id="16" name="TextBox 15">
            <a:extLst>
              <a:ext uri="{FF2B5EF4-FFF2-40B4-BE49-F238E27FC236}">
                <a16:creationId xmlns:a16="http://schemas.microsoft.com/office/drawing/2014/main" id="{4FD26DDA-B5F4-4386-94CE-FC41722610C7}"/>
              </a:ext>
            </a:extLst>
          </p:cNvPr>
          <p:cNvSpPr txBox="1"/>
          <p:nvPr/>
        </p:nvSpPr>
        <p:spPr>
          <a:xfrm>
            <a:off x="2495605" y="908720"/>
            <a:ext cx="7200900" cy="523220"/>
          </a:xfrm>
          <a:prstGeom prst="rect">
            <a:avLst/>
          </a:prstGeom>
          <a:noFill/>
        </p:spPr>
        <p:txBody>
          <a:bodyPr wrap="square" rtlCol="0">
            <a:spAutoFit/>
          </a:bodyPr>
          <a:lstStyle/>
          <a:p>
            <a:pPr algn="ctr"/>
            <a:r>
              <a:rPr lang="en-US" sz="2800" i="1" dirty="0">
                <a:latin typeface="Calibri" panose="020F0502020204030204" pitchFamily="34" charset="0"/>
                <a:cs typeface="Calibri" panose="020F0502020204030204" pitchFamily="34" charset="0"/>
              </a:rPr>
              <a:t>Write the following nouns in the right column:</a:t>
            </a:r>
          </a:p>
        </p:txBody>
      </p:sp>
      <p:graphicFrame>
        <p:nvGraphicFramePr>
          <p:cNvPr id="17" name="Table 17">
            <a:extLst>
              <a:ext uri="{FF2B5EF4-FFF2-40B4-BE49-F238E27FC236}">
                <a16:creationId xmlns:a16="http://schemas.microsoft.com/office/drawing/2014/main" id="{C42A0E70-9C25-4811-9ABE-6F26AEA29B28}"/>
              </a:ext>
            </a:extLst>
          </p:cNvPr>
          <p:cNvGraphicFramePr>
            <a:graphicFrameLocks noGrp="1"/>
          </p:cNvGraphicFramePr>
          <p:nvPr>
            <p:extLst>
              <p:ext uri="{D42A27DB-BD31-4B8C-83A1-F6EECF244321}">
                <p14:modId xmlns:p14="http://schemas.microsoft.com/office/powerpoint/2010/main" val="2412523396"/>
              </p:ext>
            </p:extLst>
          </p:nvPr>
        </p:nvGraphicFramePr>
        <p:xfrm>
          <a:off x="2032000" y="3663032"/>
          <a:ext cx="8128000" cy="24384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445897617"/>
                    </a:ext>
                  </a:extLst>
                </a:gridCol>
                <a:gridCol w="2032000">
                  <a:extLst>
                    <a:ext uri="{9D8B030D-6E8A-4147-A177-3AD203B41FA5}">
                      <a16:colId xmlns:a16="http://schemas.microsoft.com/office/drawing/2014/main" val="651875031"/>
                    </a:ext>
                  </a:extLst>
                </a:gridCol>
                <a:gridCol w="2032000">
                  <a:extLst>
                    <a:ext uri="{9D8B030D-6E8A-4147-A177-3AD203B41FA5}">
                      <a16:colId xmlns:a16="http://schemas.microsoft.com/office/drawing/2014/main" val="2197547891"/>
                    </a:ext>
                  </a:extLst>
                </a:gridCol>
                <a:gridCol w="2032000">
                  <a:extLst>
                    <a:ext uri="{9D8B030D-6E8A-4147-A177-3AD203B41FA5}">
                      <a16:colId xmlns:a16="http://schemas.microsoft.com/office/drawing/2014/main" val="2705165912"/>
                    </a:ext>
                  </a:extLst>
                </a:gridCol>
              </a:tblGrid>
              <a:tr h="370840">
                <a:tc>
                  <a:txBody>
                    <a:bodyPr/>
                    <a:lstStyle/>
                    <a:p>
                      <a:pPr algn="ctr"/>
                      <a:r>
                        <a:rPr lang="en-US" sz="2600" u="sng" dirty="0"/>
                        <a:t>Masculine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u="sng" dirty="0"/>
                        <a:t>Feminine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u="sng" dirty="0"/>
                        <a:t>Common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u="sng" dirty="0"/>
                        <a:t>Neuter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43301"/>
                  </a:ext>
                </a:extLst>
              </a:tr>
              <a:tr h="370840">
                <a:tc>
                  <a:txBody>
                    <a:bodyPr/>
                    <a:lstStyle/>
                    <a:p>
                      <a:pPr marL="290513" indent="0"/>
                      <a:r>
                        <a:rPr lang="en-US" sz="2600" dirty="0"/>
                        <a:t>boy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6075" indent="0"/>
                      <a:r>
                        <a:rPr lang="en-US" sz="2600" dirty="0"/>
                        <a:t>queen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90513" indent="0"/>
                      <a:r>
                        <a:rPr lang="en-US" sz="2600" dirty="0"/>
                        <a:t>baby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6075" indent="0"/>
                      <a:r>
                        <a:rPr lang="en-US" sz="2600" dirty="0"/>
                        <a:t>book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0514268"/>
                  </a:ext>
                </a:extLst>
              </a:tr>
              <a:tr h="370840">
                <a:tc>
                  <a:txBody>
                    <a:bodyPr/>
                    <a:lstStyle/>
                    <a:p>
                      <a:pPr marL="290513" indent="0"/>
                      <a:r>
                        <a:rPr lang="en-US" sz="2600" dirty="0"/>
                        <a:t>duke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6075" indent="0"/>
                      <a:r>
                        <a:rPr lang="en-US" sz="2600" dirty="0"/>
                        <a:t>poetess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90513" indent="0"/>
                      <a:r>
                        <a:rPr lang="en-US" sz="2600" dirty="0"/>
                        <a:t>pilot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6075" indent="0"/>
                      <a:r>
                        <a:rPr lang="en-US" sz="2600" dirty="0"/>
                        <a:t>pen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0076263"/>
                  </a:ext>
                </a:extLst>
              </a:tr>
              <a:tr h="370840">
                <a:tc>
                  <a:txBody>
                    <a:bodyPr/>
                    <a:lstStyle/>
                    <a:p>
                      <a:pPr marL="290513" indent="0"/>
                      <a:r>
                        <a:rPr lang="en-US" sz="2600" dirty="0"/>
                        <a:t>baker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6075" indent="0"/>
                      <a:r>
                        <a:rPr lang="en-US" sz="2600" dirty="0"/>
                        <a:t>niece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90513" indent="0"/>
                      <a:r>
                        <a:rPr lang="en-US" sz="2600" dirty="0"/>
                        <a:t>cousin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6075" indent="0"/>
                      <a:r>
                        <a:rPr lang="en-US" sz="2600" dirty="0"/>
                        <a:t>sugar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9758471"/>
                  </a:ext>
                </a:extLst>
              </a:tr>
              <a:tr h="370840">
                <a:tc>
                  <a:txBody>
                    <a:bodyPr/>
                    <a:lstStyle/>
                    <a:p>
                      <a:pPr marL="290513" indent="0"/>
                      <a:r>
                        <a:rPr lang="en-US" sz="2600" dirty="0"/>
                        <a:t>father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6075" indent="0"/>
                      <a:r>
                        <a:rPr lang="en-US" sz="2600" dirty="0"/>
                        <a:t>peahen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90513" indent="0"/>
                      <a:r>
                        <a:rPr lang="en-US" sz="2600" dirty="0"/>
                        <a:t>parent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6075" indent="0"/>
                      <a:r>
                        <a:rPr lang="en-US" sz="2600" dirty="0"/>
                        <a:t>lake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5554732"/>
                  </a:ext>
                </a:extLst>
              </a:tr>
            </a:tbl>
          </a:graphicData>
        </a:graphic>
      </p:graphicFrame>
      <p:graphicFrame>
        <p:nvGraphicFramePr>
          <p:cNvPr id="18" name="Table 17">
            <a:extLst>
              <a:ext uri="{FF2B5EF4-FFF2-40B4-BE49-F238E27FC236}">
                <a16:creationId xmlns:a16="http://schemas.microsoft.com/office/drawing/2014/main" id="{8AD14783-EA32-4431-BA8D-4241292E12FE}"/>
              </a:ext>
            </a:extLst>
          </p:cNvPr>
          <p:cNvGraphicFramePr>
            <a:graphicFrameLocks noGrp="1"/>
          </p:cNvGraphicFramePr>
          <p:nvPr>
            <p:extLst>
              <p:ext uri="{D42A27DB-BD31-4B8C-83A1-F6EECF244321}">
                <p14:modId xmlns:p14="http://schemas.microsoft.com/office/powerpoint/2010/main" val="2516265113"/>
              </p:ext>
            </p:extLst>
          </p:nvPr>
        </p:nvGraphicFramePr>
        <p:xfrm>
          <a:off x="2033109" y="3675467"/>
          <a:ext cx="8128000" cy="4876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445897617"/>
                    </a:ext>
                  </a:extLst>
                </a:gridCol>
                <a:gridCol w="2032000">
                  <a:extLst>
                    <a:ext uri="{9D8B030D-6E8A-4147-A177-3AD203B41FA5}">
                      <a16:colId xmlns:a16="http://schemas.microsoft.com/office/drawing/2014/main" val="651875031"/>
                    </a:ext>
                  </a:extLst>
                </a:gridCol>
                <a:gridCol w="2032000">
                  <a:extLst>
                    <a:ext uri="{9D8B030D-6E8A-4147-A177-3AD203B41FA5}">
                      <a16:colId xmlns:a16="http://schemas.microsoft.com/office/drawing/2014/main" val="2197547891"/>
                    </a:ext>
                  </a:extLst>
                </a:gridCol>
                <a:gridCol w="2032000">
                  <a:extLst>
                    <a:ext uri="{9D8B030D-6E8A-4147-A177-3AD203B41FA5}">
                      <a16:colId xmlns:a16="http://schemas.microsoft.com/office/drawing/2014/main" val="2705165912"/>
                    </a:ext>
                  </a:extLst>
                </a:gridCol>
              </a:tblGrid>
              <a:tr h="370840">
                <a:tc>
                  <a:txBody>
                    <a:bodyPr/>
                    <a:lstStyle/>
                    <a:p>
                      <a:pPr algn="ctr"/>
                      <a:r>
                        <a:rPr lang="en-US" sz="2600" u="sng" dirty="0"/>
                        <a:t>Masculine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u="sng" dirty="0"/>
                        <a:t>Feminine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u="sng" dirty="0"/>
                        <a:t>Common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u="sng" dirty="0"/>
                        <a:t>Neuter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43301"/>
                  </a:ext>
                </a:extLst>
              </a:tr>
            </a:tbl>
          </a:graphicData>
        </a:graphic>
      </p:graphicFrame>
    </p:spTree>
    <p:extLst>
      <p:ext uri="{BB962C8B-B14F-4D97-AF65-F5344CB8AC3E}">
        <p14:creationId xmlns:p14="http://schemas.microsoft.com/office/powerpoint/2010/main" val="252204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5" name="Table 4">
            <a:extLst>
              <a:ext uri="{FF2B5EF4-FFF2-40B4-BE49-F238E27FC236}">
                <a16:creationId xmlns:a16="http://schemas.microsoft.com/office/drawing/2014/main" id="{7C292E11-7A95-4830-A9C6-AC9B8E3974B2}"/>
              </a:ext>
            </a:extLst>
          </p:cNvPr>
          <p:cNvGraphicFramePr>
            <a:graphicFrameLocks noGrp="1"/>
          </p:cNvGraphicFramePr>
          <p:nvPr>
            <p:extLst>
              <p:ext uri="{D42A27DB-BD31-4B8C-83A1-F6EECF244321}">
                <p14:modId xmlns:p14="http://schemas.microsoft.com/office/powerpoint/2010/main" val="8668345"/>
              </p:ext>
            </p:extLst>
          </p:nvPr>
        </p:nvGraphicFramePr>
        <p:xfrm>
          <a:off x="1127448" y="1131279"/>
          <a:ext cx="9937104" cy="785553"/>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dirty="0">
                          <a:solidFill>
                            <a:schemeClr val="dk1"/>
                          </a:solidFill>
                        </a:rPr>
                        <a:t>1</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endParaRPr sz="1200" u="none" strike="noStrike" cap="none" dirty="0">
                        <a:solidFill>
                          <a:schemeClr val="dk1"/>
                        </a:solidFill>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800"/>
                        <a:buFont typeface="Calibri"/>
                        <a:buNone/>
                      </a:pPr>
                      <a:r>
                        <a:rPr lang="en-US" sz="900" b="0" i="1" u="none" strike="noStrike" cap="none" dirty="0">
                          <a:solidFill>
                            <a:schemeClr val="dk1"/>
                          </a:solidFill>
                          <a:latin typeface="Calibri"/>
                          <a:ea typeface="Calibri"/>
                          <a:cs typeface="Calibri"/>
                          <a:sym typeface="Calibri"/>
                        </a:rPr>
                        <a:t>&lt;Gender&gt; - </a:t>
                      </a:r>
                      <a:r>
                        <a:rPr lang="en-US" sz="900" b="0" i="1" u="none" strike="noStrike" cap="none" dirty="0">
                          <a:solidFill>
                            <a:schemeClr val="dk1"/>
                          </a:solidFill>
                          <a:latin typeface="Calibri"/>
                          <a:ea typeface="Calibri"/>
                          <a:cs typeface="Calibri"/>
                          <a:sym typeface="Calibri"/>
                          <a:hlinkClick r:id="rId3"/>
                        </a:rPr>
                        <a:t>https://pixabay.com/vectors/equal-equality-equilibrium-gender-5366151/</a:t>
                      </a:r>
                      <a:endParaRPr sz="900" u="none" strike="noStrike" cap="none" dirty="0"/>
                    </a:p>
                  </a:txBody>
                  <a:tcPr marL="91450" marR="91450" marT="45725" marB="45725"/>
                </a:tc>
                <a:extLst>
                  <a:ext uri="{0D108BD9-81ED-4DB2-BD59-A6C34878D82A}">
                    <a16:rowId xmlns:a16="http://schemas.microsoft.com/office/drawing/2014/main" val="10001"/>
                  </a:ext>
                </a:extLst>
              </a:tr>
            </a:tbl>
          </a:graphicData>
        </a:graphic>
      </p:graphicFrame>
      <p:pic>
        <p:nvPicPr>
          <p:cNvPr id="4" name="Google Shape;100;p7">
            <a:extLst>
              <a:ext uri="{FF2B5EF4-FFF2-40B4-BE49-F238E27FC236}">
                <a16:creationId xmlns:a16="http://schemas.microsoft.com/office/drawing/2014/main" id="{06022437-62AB-4170-95C5-E1F790FDED98}"/>
              </a:ext>
            </a:extLst>
          </p:cNvPr>
          <p:cNvPicPr preferRelativeResize="0"/>
          <p:nvPr/>
        </p:nvPicPr>
        <p:blipFill rotWithShape="1">
          <a:blip r:embed="rId4">
            <a:alphaModFix/>
          </a:blip>
          <a:srcRect/>
          <a:stretch/>
        </p:blipFill>
        <p:spPr>
          <a:xfrm>
            <a:off x="2499013" y="1585397"/>
            <a:ext cx="396433" cy="295715"/>
          </a:xfrm>
          <a:prstGeom prst="rect">
            <a:avLst/>
          </a:prstGeom>
          <a:noFill/>
          <a:ln w="9525" cap="flat" cmpd="sng">
            <a:solidFill>
              <a:schemeClr val="dk1"/>
            </a:solidFill>
            <a:prstDash val="solid"/>
            <a:round/>
            <a:headEnd type="none" w="sm" len="sm"/>
            <a:tailEnd type="none" w="sm" len="sm"/>
          </a:ln>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514</Words>
  <Application>Microsoft Office PowerPoint</Application>
  <PresentationFormat>Widescreen</PresentationFormat>
  <Paragraphs>131</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DD</vt:lpstr>
      <vt:lpstr>Write, Right  Genders</vt:lpstr>
      <vt:lpstr>Match the Nouns</vt:lpstr>
      <vt:lpstr>PowerPoint Presentation</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33</cp:revision>
  <dcterms:created xsi:type="dcterms:W3CDTF">2020-08-28T09:38:22Z</dcterms:created>
  <dcterms:modified xsi:type="dcterms:W3CDTF">2021-12-23T13:06:58Z</dcterms:modified>
</cp:coreProperties>
</file>