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B161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050" autoAdjust="0"/>
  </p:normalViewPr>
  <p:slideViewPr>
    <p:cSldViewPr>
      <p:cViewPr varScale="1">
        <p:scale>
          <a:sx n="69" d="100"/>
          <a:sy n="69" d="100"/>
        </p:scale>
        <p:origin x="-8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06-04-2021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hotos/soil-tilling-farmer-tractor-386749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hotos/farmer-tractor-agriculture-farm-880567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IN" sz="1200" dirty="0" smtClean="0">
                <a:hlinkClick r:id="rId3"/>
              </a:rPr>
              <a:t>https://pixabay.com/photos/soil-tilling-farmer-tractor-386749/</a:t>
            </a:r>
            <a:endParaRPr lang="en-IN" sz="1200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https://www.maxpixel.net/Field-Farmer-Rural-Equipment-Tractor-Farming-Farm-2404716 </a:t>
            </a:r>
            <a:endParaRPr lang="en-I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4674-29E3-4C97-8803-BA951414ABA9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62278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i="0" kern="120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https://commons.wikimedia.org/wiki/File:Slodd.jpg - Public </a:t>
            </a:r>
            <a:r>
              <a:rPr lang="fr-FR" sz="1200" b="0" i="0" kern="1200" dirty="0" err="1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domain</a:t>
            </a:r>
            <a:endParaRPr lang="en-IN" sz="120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4674-29E3-4C97-8803-BA951414ABA9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85571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dirty="0" smtClean="0">
                <a:hlinkClick r:id="rId3"/>
              </a:rPr>
              <a:t>https://pixabay.com/photos/farmer-tractor-agriculture-farm-880567/</a:t>
            </a:r>
            <a:endParaRPr lang="en-IN" sz="120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4674-29E3-4C97-8803-BA951414ABA9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62278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931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088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risathyasaividyavahini.org/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4" name="Rectangle 3">
            <a:hlinkClick r:id="rId6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xmlns="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hotos/farmer-tractor-agriculture-farm-880567/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s://pixabay.com/photos/soil-tilling-farmer-tractor-386749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F257ABB-FC05-48C3-A9DD-F3F1258EE713}"/>
              </a:ext>
            </a:extLst>
          </p:cNvPr>
          <p:cNvSpPr txBox="1"/>
          <p:nvPr/>
        </p:nvSpPr>
        <p:spPr>
          <a:xfrm>
            <a:off x="622998" y="1168127"/>
            <a:ext cx="7786712" cy="889273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Modern agricultural tools</a:t>
            </a:r>
            <a:endParaRPr lang="en-US" sz="5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Soil, Tilling, Farmer, Tractor, Vehicles">
            <a:extLst>
              <a:ext uri="{FF2B5EF4-FFF2-40B4-BE49-F238E27FC236}">
                <a16:creationId xmlns:a16="http://schemas.microsoft.com/office/drawing/2014/main" xmlns="" id="{3E9015AE-B706-4CD6-BEFA-A18C138C7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9700" y="2133600"/>
            <a:ext cx="6324600" cy="416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507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191000"/>
            <a:ext cx="746760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buClr>
                <a:schemeClr val="accent6">
                  <a:lumMod val="75000"/>
                </a:schemeClr>
              </a:buClr>
            </a:pPr>
            <a:r>
              <a:rPr lang="en-IN" sz="2400" b="1" dirty="0"/>
              <a:t>It  is an agricultural machine which has a single axle and is operated by handles.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33" y="76200"/>
            <a:ext cx="7643867" cy="658832"/>
          </a:xfrm>
          <a:prstGeom prst="snip2DiagRect">
            <a:avLst>
              <a:gd name="adj1" fmla="val 0"/>
              <a:gd name="adj2" fmla="val 2837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en-IN" sz="3600" b="1" dirty="0">
                <a:solidFill>
                  <a:schemeClr val="bg1"/>
                </a:solidFill>
              </a:rPr>
              <a:t>Walking Tractor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5181600"/>
            <a:ext cx="739140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buClr>
                <a:schemeClr val="accent6">
                  <a:lumMod val="75000"/>
                </a:schemeClr>
              </a:buClr>
            </a:pPr>
            <a:r>
              <a:rPr lang="en-IN" sz="2400" b="1" dirty="0"/>
              <a:t>It  has medium motor power and strength.</a:t>
            </a:r>
          </a:p>
          <a:p>
            <a:pPr marL="0" lvl="1">
              <a:buClr>
                <a:schemeClr val="accent6">
                  <a:lumMod val="75000"/>
                </a:schemeClr>
              </a:buClr>
            </a:pPr>
            <a:endParaRPr lang="en-IN" sz="2400" b="1" dirty="0"/>
          </a:p>
          <a:p>
            <a:r>
              <a:rPr lang="en-US" sz="2400" b="1" dirty="0"/>
              <a:t>It is mostly used for horticultural and ornamental work.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914400"/>
            <a:ext cx="4133891" cy="310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700462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101804"/>
            <a:ext cx="7420004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 algn="ctr">
              <a:buClr>
                <a:schemeClr val="accent6">
                  <a:lumMod val="75000"/>
                </a:schemeClr>
              </a:buClr>
            </a:pPr>
            <a:r>
              <a:rPr lang="en-US" sz="2400" b="1" dirty="0">
                <a:solidFill>
                  <a:srgbClr val="3B1615"/>
                </a:solidFill>
              </a:rPr>
              <a:t>Drag is an agricultural equipment which has a frame made of wood, and metal teeth and the hook- like structure that attaches to a tractor.</a:t>
            </a:r>
            <a:endParaRPr lang="en-IN" sz="2400" b="1" dirty="0">
              <a:solidFill>
                <a:srgbClr val="3B161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03168"/>
            <a:ext cx="7643867" cy="658832"/>
          </a:xfrm>
          <a:prstGeom prst="snip2DiagRect">
            <a:avLst>
              <a:gd name="adj1" fmla="val 0"/>
              <a:gd name="adj2" fmla="val 2837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en-IN" sz="3600" b="1" dirty="0">
                <a:solidFill>
                  <a:schemeClr val="bg1"/>
                </a:solidFill>
              </a:rPr>
              <a:t>DRAG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6ECFB070-8366-41B8-9C24-244ED4B80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4600"/>
            <a:ext cx="572832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743842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0521" y="1112728"/>
            <a:ext cx="7639079" cy="19236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90513" lvl="1" indent="-290513">
              <a:spcBef>
                <a:spcPts val="600"/>
              </a:spcBef>
              <a:buFont typeface="Arial" pitchFamily="34" charset="0"/>
              <a:buChar char="•"/>
            </a:pPr>
            <a:r>
              <a:rPr lang="en-IN" sz="2400" b="1" dirty="0"/>
              <a:t>Sprayer is a farm equipment used to spray water, insecticide, pesticide, etc. </a:t>
            </a:r>
          </a:p>
          <a:p>
            <a:pPr marL="290513" lvl="1" indent="-290513">
              <a:spcBef>
                <a:spcPts val="600"/>
              </a:spcBef>
              <a:buFont typeface="Arial" pitchFamily="34" charset="0"/>
              <a:buChar char="•"/>
            </a:pPr>
            <a:r>
              <a:rPr lang="en-IN" sz="2400" b="1" dirty="0"/>
              <a:t>It is composed of a liquid tank, pressure pump, cap, mouth, tank and pressure valve, belts, hose, faucet and nozzle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76200"/>
            <a:ext cx="7643867" cy="658832"/>
          </a:xfrm>
          <a:prstGeom prst="snip2DiagRect">
            <a:avLst>
              <a:gd name="adj1" fmla="val 0"/>
              <a:gd name="adj2" fmla="val 2837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en-IN" sz="3600" b="1" dirty="0">
                <a:solidFill>
                  <a:schemeClr val="bg1"/>
                </a:solidFill>
              </a:rPr>
              <a:t>Sprayer</a:t>
            </a:r>
          </a:p>
        </p:txBody>
      </p:sp>
      <p:pic>
        <p:nvPicPr>
          <p:cNvPr id="4098" name="Picture 2" descr="Farmer, Tractor, Agriculture, Farm, Field, Machine">
            <a:extLst>
              <a:ext uri="{FF2B5EF4-FFF2-40B4-BE49-F238E27FC236}">
                <a16:creationId xmlns:a16="http://schemas.microsoft.com/office/drawing/2014/main" xmlns="" id="{7C5C9B5F-4B93-486A-B803-AA547D332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24200"/>
            <a:ext cx="4800600" cy="342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199725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92A6E5-4A20-4849-B0AC-3BFE5D4D8965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MM Index</a:t>
            </a:r>
            <a:endParaRPr lang="en-IN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41A31433-7C9C-48B0-8938-6DB834CE0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434794"/>
              </p:ext>
            </p:extLst>
          </p:nvPr>
        </p:nvGraphicFramePr>
        <p:xfrm>
          <a:off x="533400" y="1683655"/>
          <a:ext cx="8229600" cy="3193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386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Slide#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Thumbnail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and Attribution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862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hlinkClick r:id="rId2"/>
                        </a:rPr>
                        <a:t>https://pixabay.com/photos/soil-tilling-farmer-tractor-386749/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862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https://www.maxpixel.net/Field-Farmer-Rural-Equipment-Tractor-Farming-Farm-2404716 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862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https://commons.wikimedia.org/wiki/File:Slodd.jpg - Public </a:t>
                      </a:r>
                      <a:r>
                        <a:rPr lang="fr-FR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domain</a:t>
                      </a:r>
                      <a:endParaRPr lang="en-IN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862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hlinkClick r:id="rId3"/>
                        </a:rPr>
                        <a:t>https://pixabay.com/photos/farmer-tractor-agriculture-farm-880567/</a:t>
                      </a:r>
                      <a:endParaRPr lang="en-IN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3074" name="Picture 2" descr="Farmer, Tractor, Agriculture, Farm, Field, Machine">
            <a:extLst>
              <a:ext uri="{FF2B5EF4-FFF2-40B4-BE49-F238E27FC236}">
                <a16:creationId xmlns:a16="http://schemas.microsoft.com/office/drawing/2014/main" xmlns="" id="{FB28EBBD-2630-4828-9498-5B43A13BA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325254"/>
            <a:ext cx="685800" cy="48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oil, Tilling, Farmer, Tractor, Vehicles">
            <a:extLst>
              <a:ext uri="{FF2B5EF4-FFF2-40B4-BE49-F238E27FC236}">
                <a16:creationId xmlns:a16="http://schemas.microsoft.com/office/drawing/2014/main" xmlns="" id="{1F1C3F50-9DC7-4DEA-9EF5-A03F03D7A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4176" y="2445859"/>
            <a:ext cx="652999" cy="42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62BC3050-47B9-495B-A34C-0C5182A73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07398"/>
            <a:ext cx="699811" cy="46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52600" y="3106054"/>
            <a:ext cx="48634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3206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166</Words>
  <Application>Microsoft Office PowerPoint</Application>
  <PresentationFormat>On-screen Show (4:3)</PresentationFormat>
  <Paragraphs>35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SSSVV</cp:lastModifiedBy>
  <cp:revision>19</cp:revision>
  <dcterms:created xsi:type="dcterms:W3CDTF">2018-12-16T04:20:25Z</dcterms:created>
  <dcterms:modified xsi:type="dcterms:W3CDTF">2021-04-06T17:02:48Z</dcterms:modified>
</cp:coreProperties>
</file>