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4" r:id="rId5"/>
    <p:sldId id="265" r:id="rId6"/>
    <p:sldId id="259" r:id="rId7"/>
    <p:sldId id="266" r:id="rId8"/>
    <p:sldId id="267" r:id="rId9"/>
    <p:sldId id="260" r:id="rId10"/>
    <p:sldId id="261" r:id="rId11"/>
    <p:sldId id="262" r:id="rId12"/>
    <p:sldId id="269" r:id="rId13"/>
    <p:sldId id="270" r:id="rId14"/>
    <p:sldId id="263"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2"/>
    <p:restoredTop sz="84229" autoAdjust="0"/>
  </p:normalViewPr>
  <p:slideViewPr>
    <p:cSldViewPr>
      <p:cViewPr varScale="1">
        <p:scale>
          <a:sx n="116" d="100"/>
          <a:sy n="116" d="100"/>
        </p:scale>
        <p:origin x="192" y="2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8E916-B283-41EE-93D3-6D92F94671FF}" type="doc">
      <dgm:prSet loTypeId="urn:microsoft.com/office/officeart/2005/8/layout/list1" loCatId="list" qsTypeId="urn:microsoft.com/office/officeart/2005/8/quickstyle/3d3" qsCatId="3D" csTypeId="urn:microsoft.com/office/officeart/2005/8/colors/colorful5" csCatId="colorful" phldr="1"/>
      <dgm:spPr/>
      <dgm:t>
        <a:bodyPr/>
        <a:lstStyle/>
        <a:p>
          <a:endParaRPr lang="en-US"/>
        </a:p>
      </dgm:t>
    </dgm:pt>
    <dgm:pt modelId="{1348DD54-37B3-4431-8F6B-A0F58119F63F}">
      <dgm:prSet phldrT="[Text]" custT="1"/>
      <dgm:spPr/>
      <dgm:t>
        <a:bodyPr/>
        <a:lstStyle/>
        <a:p>
          <a:r>
            <a:rPr lang="en-US" sz="2400" b="1" dirty="0">
              <a:solidFill>
                <a:schemeClr val="bg1"/>
              </a:solidFill>
              <a:latin typeface="Calibri" panose="020F0502020204030204" pitchFamily="34" charset="0"/>
              <a:cs typeface="Calibri" panose="020F0502020204030204" pitchFamily="34" charset="0"/>
            </a:rPr>
            <a:t>Europe’s first farmer – used the dung from their herds of cattle, sheep, goats and pigs as a slow release fertiliser for crops 8000 years ago.</a:t>
          </a:r>
        </a:p>
      </dgm:t>
    </dgm:pt>
    <dgm:pt modelId="{12A3FD92-AEBE-4046-9570-0205B2DEEEAF}" type="parTrans" cxnId="{CE4DE100-30FC-4432-B504-C783C1EEFD90}">
      <dgm:prSet/>
      <dgm:spPr/>
      <dgm:t>
        <a:bodyPr/>
        <a:lstStyle/>
        <a:p>
          <a:endParaRPr lang="en-US" sz="2400" b="1">
            <a:solidFill>
              <a:schemeClr val="bg1"/>
            </a:solidFill>
            <a:latin typeface="Calibri" panose="020F0502020204030204" pitchFamily="34" charset="0"/>
            <a:cs typeface="Calibri" panose="020F0502020204030204" pitchFamily="34" charset="0"/>
          </a:endParaRPr>
        </a:p>
      </dgm:t>
    </dgm:pt>
    <dgm:pt modelId="{4FBC33EB-D0C2-4822-98D9-9D25F752B1DE}" type="sibTrans" cxnId="{CE4DE100-30FC-4432-B504-C783C1EEFD90}">
      <dgm:prSet/>
      <dgm:spPr/>
      <dgm:t>
        <a:bodyPr/>
        <a:lstStyle/>
        <a:p>
          <a:endParaRPr lang="en-US" sz="2400" b="1">
            <a:solidFill>
              <a:schemeClr val="bg1"/>
            </a:solidFill>
            <a:latin typeface="Calibri" panose="020F0502020204030204" pitchFamily="34" charset="0"/>
            <a:cs typeface="Calibri" panose="020F0502020204030204" pitchFamily="34" charset="0"/>
          </a:endParaRPr>
        </a:p>
      </dgm:t>
    </dgm:pt>
    <dgm:pt modelId="{DC8079F1-0911-4E4D-88E8-E5A24B01C3D8}">
      <dgm:prSet phldrT="[Text]" custT="1"/>
      <dgm:spPr>
        <a:solidFill>
          <a:srgbClr val="00B050"/>
        </a:solidFill>
      </dgm:spPr>
      <dgm:t>
        <a:bodyPr/>
        <a:lstStyle/>
        <a:p>
          <a:r>
            <a:rPr lang="en-US" sz="2400" b="1" dirty="0">
              <a:solidFill>
                <a:schemeClr val="bg1"/>
              </a:solidFill>
              <a:latin typeface="Calibri" panose="020F0502020204030204" pitchFamily="34" charset="0"/>
              <a:cs typeface="Calibri" panose="020F0502020204030204" pitchFamily="34" charset="0"/>
            </a:rPr>
            <a:t>In the Vedic texts there are repeated references to agricultural technology and practices, including iron implements.</a:t>
          </a:r>
        </a:p>
      </dgm:t>
    </dgm:pt>
    <dgm:pt modelId="{ABA1DB9C-9C02-4FA0-9655-1246020605E4}" type="parTrans" cxnId="{0BD9AF68-27AF-46E5-A95F-F6D4F4321FA2}">
      <dgm:prSet/>
      <dgm:spPr/>
      <dgm:t>
        <a:bodyPr/>
        <a:lstStyle/>
        <a:p>
          <a:endParaRPr lang="en-US" sz="2400" b="1">
            <a:solidFill>
              <a:schemeClr val="bg1"/>
            </a:solidFill>
            <a:latin typeface="Calibri" panose="020F0502020204030204" pitchFamily="34" charset="0"/>
            <a:cs typeface="Calibri" panose="020F0502020204030204" pitchFamily="34" charset="0"/>
          </a:endParaRPr>
        </a:p>
      </dgm:t>
    </dgm:pt>
    <dgm:pt modelId="{857EB903-7989-4C53-A129-31D8DE70573F}" type="sibTrans" cxnId="{0BD9AF68-27AF-46E5-A95F-F6D4F4321FA2}">
      <dgm:prSet/>
      <dgm:spPr/>
      <dgm:t>
        <a:bodyPr/>
        <a:lstStyle/>
        <a:p>
          <a:endParaRPr lang="en-US" sz="2400" b="1">
            <a:solidFill>
              <a:schemeClr val="bg1"/>
            </a:solidFill>
            <a:latin typeface="Calibri" panose="020F0502020204030204" pitchFamily="34" charset="0"/>
            <a:cs typeface="Calibri" panose="020F0502020204030204" pitchFamily="34" charset="0"/>
          </a:endParaRPr>
        </a:p>
      </dgm:t>
    </dgm:pt>
    <dgm:pt modelId="{6CF4877E-EFDD-48DA-909F-68B37B94BCE3}" type="pres">
      <dgm:prSet presAssocID="{C238E916-B283-41EE-93D3-6D92F94671FF}" presName="linear" presStyleCnt="0">
        <dgm:presLayoutVars>
          <dgm:dir/>
          <dgm:animLvl val="lvl"/>
          <dgm:resizeHandles val="exact"/>
        </dgm:presLayoutVars>
      </dgm:prSet>
      <dgm:spPr/>
    </dgm:pt>
    <dgm:pt modelId="{2C7A12F8-CD02-476E-B96C-C431A7D5CFFA}" type="pres">
      <dgm:prSet presAssocID="{1348DD54-37B3-4431-8F6B-A0F58119F63F}" presName="parentLin" presStyleCnt="0"/>
      <dgm:spPr/>
    </dgm:pt>
    <dgm:pt modelId="{3F9DB886-AA9F-42CD-8ED4-DE918B154BD2}" type="pres">
      <dgm:prSet presAssocID="{1348DD54-37B3-4431-8F6B-A0F58119F63F}" presName="parentLeftMargin" presStyleLbl="node1" presStyleIdx="0" presStyleCnt="2"/>
      <dgm:spPr/>
    </dgm:pt>
    <dgm:pt modelId="{5A35F020-7B73-4452-8F98-C6F2902FAF66}" type="pres">
      <dgm:prSet presAssocID="{1348DD54-37B3-4431-8F6B-A0F58119F63F}" presName="parentText" presStyleLbl="node1" presStyleIdx="0" presStyleCnt="2" custScaleX="132236" custScaleY="146760">
        <dgm:presLayoutVars>
          <dgm:chMax val="0"/>
          <dgm:bulletEnabled val="1"/>
        </dgm:presLayoutVars>
      </dgm:prSet>
      <dgm:spPr/>
    </dgm:pt>
    <dgm:pt modelId="{391AC3D4-CD8F-4FF7-914A-ECA7CC24279B}" type="pres">
      <dgm:prSet presAssocID="{1348DD54-37B3-4431-8F6B-A0F58119F63F}" presName="negativeSpace" presStyleCnt="0"/>
      <dgm:spPr/>
    </dgm:pt>
    <dgm:pt modelId="{E7039C2D-ED4C-4C7A-BF66-A46361C17688}" type="pres">
      <dgm:prSet presAssocID="{1348DD54-37B3-4431-8F6B-A0F58119F63F}" presName="childText" presStyleLbl="conFgAcc1" presStyleIdx="0" presStyleCnt="2">
        <dgm:presLayoutVars>
          <dgm:bulletEnabled val="1"/>
        </dgm:presLayoutVars>
      </dgm:prSet>
      <dgm:spPr/>
    </dgm:pt>
    <dgm:pt modelId="{8E0D67E6-3F7E-4259-A182-94479A0BE79E}" type="pres">
      <dgm:prSet presAssocID="{4FBC33EB-D0C2-4822-98D9-9D25F752B1DE}" presName="spaceBetweenRectangles" presStyleCnt="0"/>
      <dgm:spPr/>
    </dgm:pt>
    <dgm:pt modelId="{6DA10E3C-05D7-4F29-980B-2F628F4A7EE3}" type="pres">
      <dgm:prSet presAssocID="{DC8079F1-0911-4E4D-88E8-E5A24B01C3D8}" presName="parentLin" presStyleCnt="0"/>
      <dgm:spPr/>
    </dgm:pt>
    <dgm:pt modelId="{FA97D364-227A-472B-A394-04D6B9CBED06}" type="pres">
      <dgm:prSet presAssocID="{DC8079F1-0911-4E4D-88E8-E5A24B01C3D8}" presName="parentLeftMargin" presStyleLbl="node1" presStyleIdx="0" presStyleCnt="2"/>
      <dgm:spPr/>
    </dgm:pt>
    <dgm:pt modelId="{5BE4E8FD-7A56-458F-B529-C493796F8A81}" type="pres">
      <dgm:prSet presAssocID="{DC8079F1-0911-4E4D-88E8-E5A24B01C3D8}" presName="parentText" presStyleLbl="node1" presStyleIdx="1" presStyleCnt="2" custScaleX="134747" custScaleY="144335">
        <dgm:presLayoutVars>
          <dgm:chMax val="0"/>
          <dgm:bulletEnabled val="1"/>
        </dgm:presLayoutVars>
      </dgm:prSet>
      <dgm:spPr/>
    </dgm:pt>
    <dgm:pt modelId="{D68C2F05-184B-419B-B600-601C8259B86F}" type="pres">
      <dgm:prSet presAssocID="{DC8079F1-0911-4E4D-88E8-E5A24B01C3D8}" presName="negativeSpace" presStyleCnt="0"/>
      <dgm:spPr/>
    </dgm:pt>
    <dgm:pt modelId="{0D334D7B-5146-4C21-B158-97666929F04B}" type="pres">
      <dgm:prSet presAssocID="{DC8079F1-0911-4E4D-88E8-E5A24B01C3D8}" presName="childText" presStyleLbl="conFgAcc1" presStyleIdx="1" presStyleCnt="2">
        <dgm:presLayoutVars>
          <dgm:bulletEnabled val="1"/>
        </dgm:presLayoutVars>
      </dgm:prSet>
      <dgm:spPr/>
    </dgm:pt>
  </dgm:ptLst>
  <dgm:cxnLst>
    <dgm:cxn modelId="{CE4DE100-30FC-4432-B504-C783C1EEFD90}" srcId="{C238E916-B283-41EE-93D3-6D92F94671FF}" destId="{1348DD54-37B3-4431-8F6B-A0F58119F63F}" srcOrd="0" destOrd="0" parTransId="{12A3FD92-AEBE-4046-9570-0205B2DEEEAF}" sibTransId="{4FBC33EB-D0C2-4822-98D9-9D25F752B1DE}"/>
    <dgm:cxn modelId="{9724A051-F723-4F80-84F3-151B0E2979F7}" type="presOf" srcId="{1348DD54-37B3-4431-8F6B-A0F58119F63F}" destId="{3F9DB886-AA9F-42CD-8ED4-DE918B154BD2}" srcOrd="0" destOrd="0" presId="urn:microsoft.com/office/officeart/2005/8/layout/list1"/>
    <dgm:cxn modelId="{11FB6B59-380A-4556-96C9-672897BF5ACA}" type="presOf" srcId="{DC8079F1-0911-4E4D-88E8-E5A24B01C3D8}" destId="{FA97D364-227A-472B-A394-04D6B9CBED06}" srcOrd="0" destOrd="0" presId="urn:microsoft.com/office/officeart/2005/8/layout/list1"/>
    <dgm:cxn modelId="{C8638E66-69B9-418F-A6F2-9ECD4548FDD9}" type="presOf" srcId="{C238E916-B283-41EE-93D3-6D92F94671FF}" destId="{6CF4877E-EFDD-48DA-909F-68B37B94BCE3}" srcOrd="0" destOrd="0" presId="urn:microsoft.com/office/officeart/2005/8/layout/list1"/>
    <dgm:cxn modelId="{0BD9AF68-27AF-46E5-A95F-F6D4F4321FA2}" srcId="{C238E916-B283-41EE-93D3-6D92F94671FF}" destId="{DC8079F1-0911-4E4D-88E8-E5A24B01C3D8}" srcOrd="1" destOrd="0" parTransId="{ABA1DB9C-9C02-4FA0-9655-1246020605E4}" sibTransId="{857EB903-7989-4C53-A129-31D8DE70573F}"/>
    <dgm:cxn modelId="{5C894FBC-94B2-4115-BA80-A85D67FB6F2C}" type="presOf" srcId="{1348DD54-37B3-4431-8F6B-A0F58119F63F}" destId="{5A35F020-7B73-4452-8F98-C6F2902FAF66}" srcOrd="1" destOrd="0" presId="urn:microsoft.com/office/officeart/2005/8/layout/list1"/>
    <dgm:cxn modelId="{1825D2D2-B30F-44DE-8359-A94DC4B2FA91}" type="presOf" srcId="{DC8079F1-0911-4E4D-88E8-E5A24B01C3D8}" destId="{5BE4E8FD-7A56-458F-B529-C493796F8A81}" srcOrd="1" destOrd="0" presId="urn:microsoft.com/office/officeart/2005/8/layout/list1"/>
    <dgm:cxn modelId="{CBC7CCB4-411E-4EF3-9A1F-78EF7BF073CD}" type="presParOf" srcId="{6CF4877E-EFDD-48DA-909F-68B37B94BCE3}" destId="{2C7A12F8-CD02-476E-B96C-C431A7D5CFFA}" srcOrd="0" destOrd="0" presId="urn:microsoft.com/office/officeart/2005/8/layout/list1"/>
    <dgm:cxn modelId="{DAB3DDD9-FDE4-464C-A9A0-3D7EA38821C8}" type="presParOf" srcId="{2C7A12F8-CD02-476E-B96C-C431A7D5CFFA}" destId="{3F9DB886-AA9F-42CD-8ED4-DE918B154BD2}" srcOrd="0" destOrd="0" presId="urn:microsoft.com/office/officeart/2005/8/layout/list1"/>
    <dgm:cxn modelId="{8D7EB779-AA16-4449-A5A3-D4EAB0ECEA71}" type="presParOf" srcId="{2C7A12F8-CD02-476E-B96C-C431A7D5CFFA}" destId="{5A35F020-7B73-4452-8F98-C6F2902FAF66}" srcOrd="1" destOrd="0" presId="urn:microsoft.com/office/officeart/2005/8/layout/list1"/>
    <dgm:cxn modelId="{83A5CED2-4AEB-45C4-93F8-258846973C9E}" type="presParOf" srcId="{6CF4877E-EFDD-48DA-909F-68B37B94BCE3}" destId="{391AC3D4-CD8F-4FF7-914A-ECA7CC24279B}" srcOrd="1" destOrd="0" presId="urn:microsoft.com/office/officeart/2005/8/layout/list1"/>
    <dgm:cxn modelId="{850C6F00-BBF0-4C3D-9F14-CE405A084B7F}" type="presParOf" srcId="{6CF4877E-EFDD-48DA-909F-68B37B94BCE3}" destId="{E7039C2D-ED4C-4C7A-BF66-A46361C17688}" srcOrd="2" destOrd="0" presId="urn:microsoft.com/office/officeart/2005/8/layout/list1"/>
    <dgm:cxn modelId="{F11CF36B-B21D-4F26-86F3-1334E4739630}" type="presParOf" srcId="{6CF4877E-EFDD-48DA-909F-68B37B94BCE3}" destId="{8E0D67E6-3F7E-4259-A182-94479A0BE79E}" srcOrd="3" destOrd="0" presId="urn:microsoft.com/office/officeart/2005/8/layout/list1"/>
    <dgm:cxn modelId="{32346A46-EE0C-4D78-BF66-1107E7A7CC84}" type="presParOf" srcId="{6CF4877E-EFDD-48DA-909F-68B37B94BCE3}" destId="{6DA10E3C-05D7-4F29-980B-2F628F4A7EE3}" srcOrd="4" destOrd="0" presId="urn:microsoft.com/office/officeart/2005/8/layout/list1"/>
    <dgm:cxn modelId="{FB3624E3-9498-424B-9B08-9A9E88E00C88}" type="presParOf" srcId="{6DA10E3C-05D7-4F29-980B-2F628F4A7EE3}" destId="{FA97D364-227A-472B-A394-04D6B9CBED06}" srcOrd="0" destOrd="0" presId="urn:microsoft.com/office/officeart/2005/8/layout/list1"/>
    <dgm:cxn modelId="{B8A72672-C029-4FE1-8E6A-B028F3DA2A3C}" type="presParOf" srcId="{6DA10E3C-05D7-4F29-980B-2F628F4A7EE3}" destId="{5BE4E8FD-7A56-458F-B529-C493796F8A81}" srcOrd="1" destOrd="0" presId="urn:microsoft.com/office/officeart/2005/8/layout/list1"/>
    <dgm:cxn modelId="{5C9045F8-B473-4E3B-9321-1B3D35F4D1E1}" type="presParOf" srcId="{6CF4877E-EFDD-48DA-909F-68B37B94BCE3}" destId="{D68C2F05-184B-419B-B600-601C8259B86F}" srcOrd="5" destOrd="0" presId="urn:microsoft.com/office/officeart/2005/8/layout/list1"/>
    <dgm:cxn modelId="{644435FA-49E3-4CAF-AA33-4EC23BE2B07C}" type="presParOf" srcId="{6CF4877E-EFDD-48DA-909F-68B37B94BCE3}" destId="{0D334D7B-5146-4C21-B158-97666929F04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38E916-B283-41EE-93D3-6D92F94671FF}" type="doc">
      <dgm:prSet loTypeId="urn:microsoft.com/office/officeart/2005/8/layout/list1" loCatId="list" qsTypeId="urn:microsoft.com/office/officeart/2005/8/quickstyle/3d3" qsCatId="3D" csTypeId="urn:microsoft.com/office/officeart/2005/8/colors/colorful5" csCatId="colorful" phldr="1"/>
      <dgm:spPr/>
      <dgm:t>
        <a:bodyPr/>
        <a:lstStyle/>
        <a:p>
          <a:endParaRPr lang="en-US"/>
        </a:p>
      </dgm:t>
    </dgm:pt>
    <dgm:pt modelId="{33AF9070-09FA-4D21-AD14-10AD7B3F19F6}">
      <dgm:prSet phldrT="[Text]" custT="1"/>
      <dgm:spPr>
        <a:solidFill>
          <a:srgbClr val="92D050"/>
        </a:solidFill>
      </dgm:spPr>
      <dgm:t>
        <a:bodyPr/>
        <a:lstStyle/>
        <a:p>
          <a:r>
            <a:rPr lang="en-US" sz="2400" b="1" dirty="0">
              <a:solidFill>
                <a:schemeClr val="tx1"/>
              </a:solidFill>
              <a:latin typeface="Calibri" panose="020F0502020204030204" pitchFamily="34" charset="0"/>
              <a:cs typeface="Calibri" panose="020F0502020204030204" pitchFamily="34" charset="0"/>
            </a:rPr>
            <a:t>Cow dung provided for fertiliser. Cows and bulls are worshipped in India.</a:t>
          </a:r>
        </a:p>
      </dgm:t>
    </dgm:pt>
    <dgm:pt modelId="{74126767-E0AD-414A-98C6-545EFC77BF22}" type="parTrans" cxnId="{8D7DA22A-59FF-4D47-B9A2-98EE8D1DC15A}">
      <dgm:prSet/>
      <dgm:spPr/>
      <dgm:t>
        <a:bodyPr/>
        <a:lstStyle/>
        <a:p>
          <a:endParaRPr lang="en-US" sz="2400" b="1">
            <a:solidFill>
              <a:schemeClr val="tx1"/>
            </a:solidFill>
            <a:latin typeface="Calibri" panose="020F0502020204030204" pitchFamily="34" charset="0"/>
            <a:cs typeface="Calibri" panose="020F0502020204030204" pitchFamily="34" charset="0"/>
          </a:endParaRPr>
        </a:p>
      </dgm:t>
    </dgm:pt>
    <dgm:pt modelId="{BC22C39B-8747-4914-B437-A5B3FE850537}" type="sibTrans" cxnId="{8D7DA22A-59FF-4D47-B9A2-98EE8D1DC15A}">
      <dgm:prSet/>
      <dgm:spPr/>
      <dgm:t>
        <a:bodyPr/>
        <a:lstStyle/>
        <a:p>
          <a:endParaRPr lang="en-US" sz="2400" b="1">
            <a:solidFill>
              <a:schemeClr val="tx1"/>
            </a:solidFill>
            <a:latin typeface="Calibri" panose="020F0502020204030204" pitchFamily="34" charset="0"/>
            <a:cs typeface="Calibri" panose="020F0502020204030204" pitchFamily="34" charset="0"/>
          </a:endParaRPr>
        </a:p>
      </dgm:t>
    </dgm:pt>
    <dgm:pt modelId="{6CF4877E-EFDD-48DA-909F-68B37B94BCE3}" type="pres">
      <dgm:prSet presAssocID="{C238E916-B283-41EE-93D3-6D92F94671FF}" presName="linear" presStyleCnt="0">
        <dgm:presLayoutVars>
          <dgm:dir/>
          <dgm:animLvl val="lvl"/>
          <dgm:resizeHandles val="exact"/>
        </dgm:presLayoutVars>
      </dgm:prSet>
      <dgm:spPr/>
    </dgm:pt>
    <dgm:pt modelId="{C3830CE9-E6FE-411E-A0C9-C490BCA64FC8}" type="pres">
      <dgm:prSet presAssocID="{33AF9070-09FA-4D21-AD14-10AD7B3F19F6}" presName="parentLin" presStyleCnt="0"/>
      <dgm:spPr/>
    </dgm:pt>
    <dgm:pt modelId="{ACA42366-EB9C-45B8-B848-62E681403436}" type="pres">
      <dgm:prSet presAssocID="{33AF9070-09FA-4D21-AD14-10AD7B3F19F6}" presName="parentLeftMargin" presStyleLbl="node1" presStyleIdx="0" presStyleCnt="1"/>
      <dgm:spPr/>
    </dgm:pt>
    <dgm:pt modelId="{FF86EEB0-2DE4-4A4D-A549-0125B36B0DA4}" type="pres">
      <dgm:prSet presAssocID="{33AF9070-09FA-4D21-AD14-10AD7B3F19F6}" presName="parentText" presStyleLbl="node1" presStyleIdx="0" presStyleCnt="1" custScaleX="142857" custScaleY="134318">
        <dgm:presLayoutVars>
          <dgm:chMax val="0"/>
          <dgm:bulletEnabled val="1"/>
        </dgm:presLayoutVars>
      </dgm:prSet>
      <dgm:spPr/>
    </dgm:pt>
    <dgm:pt modelId="{E3F33DEE-826D-439A-BA7A-21E471AA26DA}" type="pres">
      <dgm:prSet presAssocID="{33AF9070-09FA-4D21-AD14-10AD7B3F19F6}" presName="negativeSpace" presStyleCnt="0"/>
      <dgm:spPr/>
    </dgm:pt>
    <dgm:pt modelId="{6E941DB5-11B8-49D0-B464-E0CD59A644BC}" type="pres">
      <dgm:prSet presAssocID="{33AF9070-09FA-4D21-AD14-10AD7B3F19F6}" presName="childText" presStyleLbl="conFgAcc1" presStyleIdx="0" presStyleCnt="1">
        <dgm:presLayoutVars>
          <dgm:bulletEnabled val="1"/>
        </dgm:presLayoutVars>
      </dgm:prSet>
      <dgm:spPr/>
    </dgm:pt>
  </dgm:ptLst>
  <dgm:cxnLst>
    <dgm:cxn modelId="{8D7DA22A-59FF-4D47-B9A2-98EE8D1DC15A}" srcId="{C238E916-B283-41EE-93D3-6D92F94671FF}" destId="{33AF9070-09FA-4D21-AD14-10AD7B3F19F6}" srcOrd="0" destOrd="0" parTransId="{74126767-E0AD-414A-98C6-545EFC77BF22}" sibTransId="{BC22C39B-8747-4914-B437-A5B3FE850537}"/>
    <dgm:cxn modelId="{41710F46-617C-43D4-82B4-1819927AC4D9}" type="presOf" srcId="{33AF9070-09FA-4D21-AD14-10AD7B3F19F6}" destId="{ACA42366-EB9C-45B8-B848-62E681403436}" srcOrd="0" destOrd="0" presId="urn:microsoft.com/office/officeart/2005/8/layout/list1"/>
    <dgm:cxn modelId="{C8638E66-69B9-418F-A6F2-9ECD4548FDD9}" type="presOf" srcId="{C238E916-B283-41EE-93D3-6D92F94671FF}" destId="{6CF4877E-EFDD-48DA-909F-68B37B94BCE3}" srcOrd="0" destOrd="0" presId="urn:microsoft.com/office/officeart/2005/8/layout/list1"/>
    <dgm:cxn modelId="{9F710CD4-66CF-4A0B-934D-F8B165E18C8E}" type="presOf" srcId="{33AF9070-09FA-4D21-AD14-10AD7B3F19F6}" destId="{FF86EEB0-2DE4-4A4D-A549-0125B36B0DA4}" srcOrd="1" destOrd="0" presId="urn:microsoft.com/office/officeart/2005/8/layout/list1"/>
    <dgm:cxn modelId="{7E894674-42A9-46BE-8EA8-262E959DAEA5}" type="presParOf" srcId="{6CF4877E-EFDD-48DA-909F-68B37B94BCE3}" destId="{C3830CE9-E6FE-411E-A0C9-C490BCA64FC8}" srcOrd="0" destOrd="0" presId="urn:microsoft.com/office/officeart/2005/8/layout/list1"/>
    <dgm:cxn modelId="{24336AD7-EBAE-4CF3-B28B-BE55A6BDB539}" type="presParOf" srcId="{C3830CE9-E6FE-411E-A0C9-C490BCA64FC8}" destId="{ACA42366-EB9C-45B8-B848-62E681403436}" srcOrd="0" destOrd="0" presId="urn:microsoft.com/office/officeart/2005/8/layout/list1"/>
    <dgm:cxn modelId="{6C6CA0F7-063D-4365-8A0D-F004033A875D}" type="presParOf" srcId="{C3830CE9-E6FE-411E-A0C9-C490BCA64FC8}" destId="{FF86EEB0-2DE4-4A4D-A549-0125B36B0DA4}" srcOrd="1" destOrd="0" presId="urn:microsoft.com/office/officeart/2005/8/layout/list1"/>
    <dgm:cxn modelId="{9EB32A40-5D61-4BD2-B085-7A52642E7F97}" type="presParOf" srcId="{6CF4877E-EFDD-48DA-909F-68B37B94BCE3}" destId="{E3F33DEE-826D-439A-BA7A-21E471AA26DA}" srcOrd="1" destOrd="0" presId="urn:microsoft.com/office/officeart/2005/8/layout/list1"/>
    <dgm:cxn modelId="{7A63C108-DE8F-4D5C-93B6-E04D54A0AC26}" type="presParOf" srcId="{6CF4877E-EFDD-48DA-909F-68B37B94BCE3}" destId="{6E941DB5-11B8-49D0-B464-E0CD59A644B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38E916-B283-41EE-93D3-6D92F94671FF}" type="doc">
      <dgm:prSet loTypeId="urn:microsoft.com/office/officeart/2005/8/layout/list1" loCatId="list" qsTypeId="urn:microsoft.com/office/officeart/2005/8/quickstyle/3d3" qsCatId="3D" csTypeId="urn:microsoft.com/office/officeart/2005/8/colors/colorful5" csCatId="colorful" phldr="1"/>
      <dgm:spPr/>
      <dgm:t>
        <a:bodyPr/>
        <a:lstStyle/>
        <a:p>
          <a:endParaRPr lang="en-US"/>
        </a:p>
      </dgm:t>
    </dgm:pt>
    <dgm:pt modelId="{B87E559E-6710-461D-8412-C655DBDC07A6}">
      <dgm:prSet custT="1"/>
      <dgm:spPr>
        <a:solidFill>
          <a:schemeClr val="accent6">
            <a:lumMod val="75000"/>
          </a:schemeClr>
        </a:solidFill>
      </dgm:spPr>
      <dgm:t>
        <a:bodyPr/>
        <a:lstStyle/>
        <a:p>
          <a:r>
            <a:rPr lang="en-US" sz="2400" b="1" dirty="0">
              <a:solidFill>
                <a:schemeClr val="bg1"/>
              </a:solidFill>
              <a:latin typeface="Calibri" panose="020F0502020204030204" pitchFamily="34" charset="0"/>
              <a:cs typeface="Calibri" panose="020F0502020204030204" pitchFamily="34" charset="0"/>
            </a:rPr>
            <a:t>Pyrethrum, which derived from the dried flower of Chrysanthemum cineraria folium “Pyrethrum Daisies”, has been used as an insecticide for over 2000 years.</a:t>
          </a:r>
        </a:p>
      </dgm:t>
    </dgm:pt>
    <dgm:pt modelId="{4DF09E2C-435B-40BC-B316-5144C892389C}" type="parTrans" cxnId="{8E25861B-DFF6-4C7E-B8E3-25A023A8966A}">
      <dgm:prSet/>
      <dgm:spPr/>
      <dgm:t>
        <a:bodyPr/>
        <a:lstStyle/>
        <a:p>
          <a:endParaRPr lang="en-US" sz="2400" b="1">
            <a:solidFill>
              <a:schemeClr val="tx1"/>
            </a:solidFill>
            <a:latin typeface="Calibri" panose="020F0502020204030204" pitchFamily="34" charset="0"/>
            <a:cs typeface="Calibri" panose="020F0502020204030204" pitchFamily="34" charset="0"/>
          </a:endParaRPr>
        </a:p>
      </dgm:t>
    </dgm:pt>
    <dgm:pt modelId="{0B14992F-1B02-47F6-8A3A-3FC1DEEF5D7C}" type="sibTrans" cxnId="{8E25861B-DFF6-4C7E-B8E3-25A023A8966A}">
      <dgm:prSet/>
      <dgm:spPr/>
      <dgm:t>
        <a:bodyPr/>
        <a:lstStyle/>
        <a:p>
          <a:endParaRPr lang="en-US" sz="2400" b="1">
            <a:solidFill>
              <a:schemeClr val="tx1"/>
            </a:solidFill>
            <a:latin typeface="Calibri" panose="020F0502020204030204" pitchFamily="34" charset="0"/>
            <a:cs typeface="Calibri" panose="020F0502020204030204" pitchFamily="34" charset="0"/>
          </a:endParaRPr>
        </a:p>
      </dgm:t>
    </dgm:pt>
    <dgm:pt modelId="{6CF4877E-EFDD-48DA-909F-68B37B94BCE3}" type="pres">
      <dgm:prSet presAssocID="{C238E916-B283-41EE-93D3-6D92F94671FF}" presName="linear" presStyleCnt="0">
        <dgm:presLayoutVars>
          <dgm:dir/>
          <dgm:animLvl val="lvl"/>
          <dgm:resizeHandles val="exact"/>
        </dgm:presLayoutVars>
      </dgm:prSet>
      <dgm:spPr/>
    </dgm:pt>
    <dgm:pt modelId="{2728A426-76E4-498E-A5CD-0A166B06A920}" type="pres">
      <dgm:prSet presAssocID="{B87E559E-6710-461D-8412-C655DBDC07A6}" presName="parentLin" presStyleCnt="0"/>
      <dgm:spPr/>
    </dgm:pt>
    <dgm:pt modelId="{D35E605E-9342-4266-A6B1-1DCD79E5A72D}" type="pres">
      <dgm:prSet presAssocID="{B87E559E-6710-461D-8412-C655DBDC07A6}" presName="parentLeftMargin" presStyleLbl="node1" presStyleIdx="0" presStyleCnt="1"/>
      <dgm:spPr/>
    </dgm:pt>
    <dgm:pt modelId="{0C34FE08-B675-4F74-978B-714CCB007023}" type="pres">
      <dgm:prSet presAssocID="{B87E559E-6710-461D-8412-C655DBDC07A6}" presName="parentText" presStyleLbl="node1" presStyleIdx="0" presStyleCnt="1" custScaleX="142857" custScaleY="151502" custLinFactNeighborX="515" custLinFactNeighborY="17549">
        <dgm:presLayoutVars>
          <dgm:chMax val="0"/>
          <dgm:bulletEnabled val="1"/>
        </dgm:presLayoutVars>
      </dgm:prSet>
      <dgm:spPr/>
    </dgm:pt>
    <dgm:pt modelId="{4B5C60A9-893F-4D38-9FC4-D0B914D4898D}" type="pres">
      <dgm:prSet presAssocID="{B87E559E-6710-461D-8412-C655DBDC07A6}" presName="negativeSpace" presStyleCnt="0"/>
      <dgm:spPr/>
    </dgm:pt>
    <dgm:pt modelId="{FA1DA5A1-E719-4999-846A-C9D3C42FB374}" type="pres">
      <dgm:prSet presAssocID="{B87E559E-6710-461D-8412-C655DBDC07A6}" presName="childText" presStyleLbl="conFgAcc1" presStyleIdx="0" presStyleCnt="1" custLinFactNeighborY="24655">
        <dgm:presLayoutVars>
          <dgm:bulletEnabled val="1"/>
        </dgm:presLayoutVars>
      </dgm:prSet>
      <dgm:spPr/>
    </dgm:pt>
  </dgm:ptLst>
  <dgm:cxnLst>
    <dgm:cxn modelId="{8E25861B-DFF6-4C7E-B8E3-25A023A8966A}" srcId="{C238E916-B283-41EE-93D3-6D92F94671FF}" destId="{B87E559E-6710-461D-8412-C655DBDC07A6}" srcOrd="0" destOrd="0" parTransId="{4DF09E2C-435B-40BC-B316-5144C892389C}" sibTransId="{0B14992F-1B02-47F6-8A3A-3FC1DEEF5D7C}"/>
    <dgm:cxn modelId="{3DB91C33-A375-4D5B-A9CD-5097D204218D}" type="presOf" srcId="{B87E559E-6710-461D-8412-C655DBDC07A6}" destId="{0C34FE08-B675-4F74-978B-714CCB007023}" srcOrd="1" destOrd="0" presId="urn:microsoft.com/office/officeart/2005/8/layout/list1"/>
    <dgm:cxn modelId="{C8638E66-69B9-418F-A6F2-9ECD4548FDD9}" type="presOf" srcId="{C238E916-B283-41EE-93D3-6D92F94671FF}" destId="{6CF4877E-EFDD-48DA-909F-68B37B94BCE3}" srcOrd="0" destOrd="0" presId="urn:microsoft.com/office/officeart/2005/8/layout/list1"/>
    <dgm:cxn modelId="{7E75D272-A31D-41C8-A9C3-E4C8FA36D20C}" type="presOf" srcId="{B87E559E-6710-461D-8412-C655DBDC07A6}" destId="{D35E605E-9342-4266-A6B1-1DCD79E5A72D}" srcOrd="0" destOrd="0" presId="urn:microsoft.com/office/officeart/2005/8/layout/list1"/>
    <dgm:cxn modelId="{C9917EA0-828C-402C-B486-C0B708525DEE}" type="presParOf" srcId="{6CF4877E-EFDD-48DA-909F-68B37B94BCE3}" destId="{2728A426-76E4-498E-A5CD-0A166B06A920}" srcOrd="0" destOrd="0" presId="urn:microsoft.com/office/officeart/2005/8/layout/list1"/>
    <dgm:cxn modelId="{3B6BA0CC-3105-476C-B078-F1185474A3B5}" type="presParOf" srcId="{2728A426-76E4-498E-A5CD-0A166B06A920}" destId="{D35E605E-9342-4266-A6B1-1DCD79E5A72D}" srcOrd="0" destOrd="0" presId="urn:microsoft.com/office/officeart/2005/8/layout/list1"/>
    <dgm:cxn modelId="{BBE59CCF-BEA1-401C-A627-F7393DFE2135}" type="presParOf" srcId="{2728A426-76E4-498E-A5CD-0A166B06A920}" destId="{0C34FE08-B675-4F74-978B-714CCB007023}" srcOrd="1" destOrd="0" presId="urn:microsoft.com/office/officeart/2005/8/layout/list1"/>
    <dgm:cxn modelId="{FF022A34-0062-4F25-ACD0-192B909ACB20}" type="presParOf" srcId="{6CF4877E-EFDD-48DA-909F-68B37B94BCE3}" destId="{4B5C60A9-893F-4D38-9FC4-D0B914D4898D}" srcOrd="1" destOrd="0" presId="urn:microsoft.com/office/officeart/2005/8/layout/list1"/>
    <dgm:cxn modelId="{677B7636-B3D9-452C-B3EE-5D861CB0C548}" type="presParOf" srcId="{6CF4877E-EFDD-48DA-909F-68B37B94BCE3}" destId="{FA1DA5A1-E719-4999-846A-C9D3C42FB37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646958-A6E1-4F30-9C45-221A676FDD5E}" type="doc">
      <dgm:prSet loTypeId="urn:microsoft.com/office/officeart/2005/8/layout/StepDownProcess" loCatId="process" qsTypeId="urn:microsoft.com/office/officeart/2005/8/quickstyle/3d3" qsCatId="3D" csTypeId="urn:microsoft.com/office/officeart/2005/8/colors/colorful1#1" csCatId="colorful" phldr="1"/>
      <dgm:spPr/>
      <dgm:t>
        <a:bodyPr/>
        <a:lstStyle/>
        <a:p>
          <a:endParaRPr lang="en-US"/>
        </a:p>
      </dgm:t>
    </dgm:pt>
    <dgm:pt modelId="{F0471CC6-A157-45D6-8DB2-02AEBB9A97B9}">
      <dgm:prSet phldrT="[Text]" custT="1"/>
      <dgm:spPr>
        <a:solidFill>
          <a:srgbClr val="C00000"/>
        </a:solidFill>
      </dgm:spPr>
      <dgm:t>
        <a:bodyPr/>
        <a:lstStyle/>
        <a:p>
          <a:pPr algn="l"/>
          <a:r>
            <a:rPr lang="en-US" sz="2400" b="1" dirty="0">
              <a:solidFill>
                <a:schemeClr val="bg1"/>
              </a:solidFill>
              <a:latin typeface="Calibri" panose="020F0502020204030204" pitchFamily="34" charset="0"/>
              <a:cs typeface="Calibri" panose="020F0502020204030204" pitchFamily="34" charset="0"/>
            </a:rPr>
            <a:t>Nomadic existence of humans</a:t>
          </a:r>
        </a:p>
      </dgm:t>
    </dgm:pt>
    <dgm:pt modelId="{FDBA54E1-D791-4B1D-BE26-B798BA98897F}" type="parTrans" cxnId="{719FD654-8537-49E9-A3A5-7DF1547C01D6}">
      <dgm:prSet/>
      <dgm:spPr/>
      <dgm:t>
        <a:bodyPr/>
        <a:lstStyle/>
        <a:p>
          <a:endParaRPr lang="en-US" sz="2400" b="1">
            <a:solidFill>
              <a:schemeClr val="tx1"/>
            </a:solidFill>
            <a:latin typeface="Calibri" panose="020F0502020204030204" pitchFamily="34" charset="0"/>
            <a:cs typeface="Calibri" panose="020F0502020204030204" pitchFamily="34" charset="0"/>
          </a:endParaRPr>
        </a:p>
      </dgm:t>
    </dgm:pt>
    <dgm:pt modelId="{6CC46D12-9A57-4DF6-8B43-F2C940F4EE3E}" type="sibTrans" cxnId="{719FD654-8537-49E9-A3A5-7DF1547C01D6}">
      <dgm:prSet/>
      <dgm:spPr/>
      <dgm:t>
        <a:bodyPr/>
        <a:lstStyle/>
        <a:p>
          <a:endParaRPr lang="en-US" sz="2400" b="1">
            <a:solidFill>
              <a:schemeClr val="tx1"/>
            </a:solidFill>
            <a:latin typeface="Calibri" panose="020F0502020204030204" pitchFamily="34" charset="0"/>
            <a:cs typeface="Calibri" panose="020F0502020204030204" pitchFamily="34" charset="0"/>
          </a:endParaRPr>
        </a:p>
      </dgm:t>
    </dgm:pt>
    <dgm:pt modelId="{3A3FC2AA-3D5A-4843-B657-8DFB7DB6D0C5}">
      <dgm:prSet phldrT="[Text]" custT="1"/>
      <dgm:spPr/>
      <dgm:t>
        <a:bodyPr/>
        <a:lstStyle/>
        <a:p>
          <a:r>
            <a:rPr lang="en-US" sz="2400" b="0" dirty="0">
              <a:solidFill>
                <a:schemeClr val="tx1"/>
              </a:solidFill>
              <a:latin typeface="Calibri" panose="020F0502020204030204" pitchFamily="34" charset="0"/>
              <a:cs typeface="Calibri" panose="020F0502020204030204" pitchFamily="34" charset="0"/>
            </a:rPr>
            <a:t>Slash and burn cultivation and moves on to new patch of land</a:t>
          </a:r>
        </a:p>
      </dgm:t>
    </dgm:pt>
    <dgm:pt modelId="{4B11BB13-3751-4426-B9EE-7805EA6211E6}" type="parTrans" cxnId="{86EF2A05-DE8A-475A-A4BD-AD8DC9F7FCD4}">
      <dgm:prSet/>
      <dgm:spPr/>
      <dgm:t>
        <a:bodyPr/>
        <a:lstStyle/>
        <a:p>
          <a:endParaRPr lang="en-US" sz="2400" b="1">
            <a:solidFill>
              <a:schemeClr val="tx1"/>
            </a:solidFill>
            <a:latin typeface="Calibri" panose="020F0502020204030204" pitchFamily="34" charset="0"/>
            <a:cs typeface="Calibri" panose="020F0502020204030204" pitchFamily="34" charset="0"/>
          </a:endParaRPr>
        </a:p>
      </dgm:t>
    </dgm:pt>
    <dgm:pt modelId="{CDB36DF6-0660-4675-A466-EC5C0AF0326C}" type="sibTrans" cxnId="{86EF2A05-DE8A-475A-A4BD-AD8DC9F7FCD4}">
      <dgm:prSet/>
      <dgm:spPr/>
      <dgm:t>
        <a:bodyPr/>
        <a:lstStyle/>
        <a:p>
          <a:endParaRPr lang="en-US" sz="2400" b="1">
            <a:solidFill>
              <a:schemeClr val="tx1"/>
            </a:solidFill>
            <a:latin typeface="Calibri" panose="020F0502020204030204" pitchFamily="34" charset="0"/>
            <a:cs typeface="Calibri" panose="020F0502020204030204" pitchFamily="34" charset="0"/>
          </a:endParaRPr>
        </a:p>
      </dgm:t>
    </dgm:pt>
    <dgm:pt modelId="{461AD7ED-F5F6-434D-B2A0-1B5F3C3B7027}">
      <dgm:prSet phldrT="[Text]" custT="1"/>
      <dgm:spPr>
        <a:solidFill>
          <a:srgbClr val="00B050"/>
        </a:solidFill>
      </dgm:spPr>
      <dgm:t>
        <a:bodyPr/>
        <a:lstStyle/>
        <a:p>
          <a:pPr algn="l"/>
          <a:r>
            <a:rPr lang="en-US" sz="2400" b="1" dirty="0">
              <a:solidFill>
                <a:schemeClr val="bg1"/>
              </a:solidFill>
              <a:latin typeface="Calibri" panose="020F0502020204030204" pitchFamily="34" charset="0"/>
              <a:cs typeface="Calibri" panose="020F0502020204030204" pitchFamily="34" charset="0"/>
            </a:rPr>
            <a:t>Observes healthier and more abundant plants near dung-heap</a:t>
          </a:r>
        </a:p>
      </dgm:t>
    </dgm:pt>
    <dgm:pt modelId="{A262B9BF-B2C6-4578-9BFA-AEDB75D9514B}" type="parTrans" cxnId="{054551ED-8130-4B99-B1AC-D5C6F10BAF1C}">
      <dgm:prSet/>
      <dgm:spPr/>
      <dgm:t>
        <a:bodyPr/>
        <a:lstStyle/>
        <a:p>
          <a:endParaRPr lang="en-US" sz="2400" b="1">
            <a:solidFill>
              <a:schemeClr val="tx1"/>
            </a:solidFill>
            <a:latin typeface="Calibri" panose="020F0502020204030204" pitchFamily="34" charset="0"/>
            <a:cs typeface="Calibri" panose="020F0502020204030204" pitchFamily="34" charset="0"/>
          </a:endParaRPr>
        </a:p>
      </dgm:t>
    </dgm:pt>
    <dgm:pt modelId="{0CE04F18-78A5-4213-89AF-B61BCD18E7C9}" type="sibTrans" cxnId="{054551ED-8130-4B99-B1AC-D5C6F10BAF1C}">
      <dgm:prSet/>
      <dgm:spPr/>
      <dgm:t>
        <a:bodyPr/>
        <a:lstStyle/>
        <a:p>
          <a:endParaRPr lang="en-US" sz="2400" b="1">
            <a:solidFill>
              <a:schemeClr val="tx1"/>
            </a:solidFill>
            <a:latin typeface="Calibri" panose="020F0502020204030204" pitchFamily="34" charset="0"/>
            <a:cs typeface="Calibri" panose="020F0502020204030204" pitchFamily="34" charset="0"/>
          </a:endParaRPr>
        </a:p>
      </dgm:t>
    </dgm:pt>
    <dgm:pt modelId="{AC27982B-22E0-4A01-9FD7-3AED80912FBD}">
      <dgm:prSet phldrT="[Text]" custT="1"/>
      <dgm:spPr/>
      <dgm:t>
        <a:bodyPr/>
        <a:lstStyle/>
        <a:p>
          <a:r>
            <a:rPr lang="en-US" sz="2400" b="0" dirty="0">
              <a:solidFill>
                <a:schemeClr val="tx1"/>
              </a:solidFill>
              <a:latin typeface="Calibri" panose="020F0502020204030204" pitchFamily="34" charset="0"/>
              <a:cs typeface="Calibri" panose="020F0502020204030204" pitchFamily="34" charset="0"/>
            </a:rPr>
            <a:t>Establishes connection of dung with better yielding plants</a:t>
          </a:r>
        </a:p>
      </dgm:t>
    </dgm:pt>
    <dgm:pt modelId="{9302BE55-D8FE-4BBF-B8EF-74E8CEC255D4}" type="parTrans" cxnId="{D4F737B6-A29F-4EF5-BB18-03AFBD6D79DD}">
      <dgm:prSet/>
      <dgm:spPr/>
      <dgm:t>
        <a:bodyPr/>
        <a:lstStyle/>
        <a:p>
          <a:endParaRPr lang="en-US" sz="2400" b="1">
            <a:solidFill>
              <a:schemeClr val="tx1"/>
            </a:solidFill>
            <a:latin typeface="Calibri" panose="020F0502020204030204" pitchFamily="34" charset="0"/>
            <a:cs typeface="Calibri" panose="020F0502020204030204" pitchFamily="34" charset="0"/>
          </a:endParaRPr>
        </a:p>
      </dgm:t>
    </dgm:pt>
    <dgm:pt modelId="{5E6A73BB-A01A-4760-B54A-C58B8CE0DE5B}" type="sibTrans" cxnId="{D4F737B6-A29F-4EF5-BB18-03AFBD6D79DD}">
      <dgm:prSet/>
      <dgm:spPr/>
      <dgm:t>
        <a:bodyPr/>
        <a:lstStyle/>
        <a:p>
          <a:endParaRPr lang="en-US" sz="2400" b="1">
            <a:solidFill>
              <a:schemeClr val="tx1"/>
            </a:solidFill>
            <a:latin typeface="Calibri" panose="020F0502020204030204" pitchFamily="34" charset="0"/>
            <a:cs typeface="Calibri" panose="020F0502020204030204" pitchFamily="34" charset="0"/>
          </a:endParaRPr>
        </a:p>
      </dgm:t>
    </dgm:pt>
    <dgm:pt modelId="{39233498-5465-4623-8852-ADA7CB89668B}" type="pres">
      <dgm:prSet presAssocID="{3D646958-A6E1-4F30-9C45-221A676FDD5E}" presName="rootnode" presStyleCnt="0">
        <dgm:presLayoutVars>
          <dgm:chMax/>
          <dgm:chPref/>
          <dgm:dir/>
          <dgm:animLvl val="lvl"/>
        </dgm:presLayoutVars>
      </dgm:prSet>
      <dgm:spPr/>
    </dgm:pt>
    <dgm:pt modelId="{3DE030E6-E3DB-4EB3-A50A-36CF242F6D53}" type="pres">
      <dgm:prSet presAssocID="{F0471CC6-A157-45D6-8DB2-02AEBB9A97B9}" presName="composite" presStyleCnt="0"/>
      <dgm:spPr/>
    </dgm:pt>
    <dgm:pt modelId="{E6700EDD-1635-4527-BD0C-BC768C2B2A85}" type="pres">
      <dgm:prSet presAssocID="{F0471CC6-A157-45D6-8DB2-02AEBB9A97B9}" presName="bentUpArrow1" presStyleLbl="alignImgPlace1" presStyleIdx="0" presStyleCnt="1" custLinFactNeighborX="-8298" custLinFactNeighborY="-60657"/>
      <dgm:spPr/>
    </dgm:pt>
    <dgm:pt modelId="{851D3059-B7C0-4EEE-A77E-29C47CF9AE39}" type="pres">
      <dgm:prSet presAssocID="{F0471CC6-A157-45D6-8DB2-02AEBB9A97B9}" presName="ParentText" presStyleLbl="node1" presStyleIdx="0" presStyleCnt="2" custScaleX="86831" custScaleY="42044" custLinFactNeighborX="-591" custLinFactNeighborY="-34599">
        <dgm:presLayoutVars>
          <dgm:chMax val="1"/>
          <dgm:chPref val="1"/>
          <dgm:bulletEnabled val="1"/>
        </dgm:presLayoutVars>
      </dgm:prSet>
      <dgm:spPr/>
    </dgm:pt>
    <dgm:pt modelId="{36E1DC91-1C34-436B-9ACF-4D71669EF33E}" type="pres">
      <dgm:prSet presAssocID="{F0471CC6-A157-45D6-8DB2-02AEBB9A97B9}" presName="ChildText" presStyleLbl="revTx" presStyleIdx="0" presStyleCnt="2" custScaleX="107081" custScaleY="84978" custLinFactNeighborX="-2893" custLinFactNeighborY="-29038">
        <dgm:presLayoutVars>
          <dgm:chMax val="0"/>
          <dgm:chPref val="0"/>
          <dgm:bulletEnabled val="1"/>
        </dgm:presLayoutVars>
      </dgm:prSet>
      <dgm:spPr/>
    </dgm:pt>
    <dgm:pt modelId="{1A6EEF49-3912-4D39-A24C-FAA3A8825737}" type="pres">
      <dgm:prSet presAssocID="{6CC46D12-9A57-4DF6-8B43-F2C940F4EE3E}" presName="sibTrans" presStyleCnt="0"/>
      <dgm:spPr/>
    </dgm:pt>
    <dgm:pt modelId="{DB7E8365-995A-441D-B0F6-58F6C421FF61}" type="pres">
      <dgm:prSet presAssocID="{461AD7ED-F5F6-434D-B2A0-1B5F3C3B7027}" presName="composite" presStyleCnt="0"/>
      <dgm:spPr/>
    </dgm:pt>
    <dgm:pt modelId="{307B021C-D7A2-41FA-880E-A202C801BE6F}" type="pres">
      <dgm:prSet presAssocID="{461AD7ED-F5F6-434D-B2A0-1B5F3C3B7027}" presName="ParentText" presStyleLbl="node1" presStyleIdx="1" presStyleCnt="2" custScaleX="97320" custScaleY="64004" custLinFactNeighborX="-11241" custLinFactNeighborY="-30781">
        <dgm:presLayoutVars>
          <dgm:chMax val="1"/>
          <dgm:chPref val="1"/>
          <dgm:bulletEnabled val="1"/>
        </dgm:presLayoutVars>
      </dgm:prSet>
      <dgm:spPr/>
    </dgm:pt>
    <dgm:pt modelId="{DFD5E9EB-4FEF-4892-90CB-9B0C8E8717DC}" type="pres">
      <dgm:prSet presAssocID="{461AD7ED-F5F6-434D-B2A0-1B5F3C3B7027}" presName="FinalChildText" presStyleLbl="revTx" presStyleIdx="1" presStyleCnt="2" custScaleX="113556" custScaleY="73947" custLinFactNeighborX="-6809" custLinFactNeighborY="-40289">
        <dgm:presLayoutVars>
          <dgm:chMax val="0"/>
          <dgm:chPref val="0"/>
          <dgm:bulletEnabled val="1"/>
        </dgm:presLayoutVars>
      </dgm:prSet>
      <dgm:spPr/>
    </dgm:pt>
  </dgm:ptLst>
  <dgm:cxnLst>
    <dgm:cxn modelId="{86EF2A05-DE8A-475A-A4BD-AD8DC9F7FCD4}" srcId="{F0471CC6-A157-45D6-8DB2-02AEBB9A97B9}" destId="{3A3FC2AA-3D5A-4843-B657-8DFB7DB6D0C5}" srcOrd="0" destOrd="0" parTransId="{4B11BB13-3751-4426-B9EE-7805EA6211E6}" sibTransId="{CDB36DF6-0660-4675-A466-EC5C0AF0326C}"/>
    <dgm:cxn modelId="{C6F5A907-E353-4D02-9DF2-75F43B779DB3}" type="presOf" srcId="{3A3FC2AA-3D5A-4843-B657-8DFB7DB6D0C5}" destId="{36E1DC91-1C34-436B-9ACF-4D71669EF33E}" srcOrd="0" destOrd="0" presId="urn:microsoft.com/office/officeart/2005/8/layout/StepDownProcess"/>
    <dgm:cxn modelId="{C4C7D62C-23DA-4950-B8B0-545F54DD5D1D}" type="presOf" srcId="{461AD7ED-F5F6-434D-B2A0-1B5F3C3B7027}" destId="{307B021C-D7A2-41FA-880E-A202C801BE6F}" srcOrd="0" destOrd="0" presId="urn:microsoft.com/office/officeart/2005/8/layout/StepDownProcess"/>
    <dgm:cxn modelId="{719FD654-8537-49E9-A3A5-7DF1547C01D6}" srcId="{3D646958-A6E1-4F30-9C45-221A676FDD5E}" destId="{F0471CC6-A157-45D6-8DB2-02AEBB9A97B9}" srcOrd="0" destOrd="0" parTransId="{FDBA54E1-D791-4B1D-BE26-B798BA98897F}" sibTransId="{6CC46D12-9A57-4DF6-8B43-F2C940F4EE3E}"/>
    <dgm:cxn modelId="{D4F737B6-A29F-4EF5-BB18-03AFBD6D79DD}" srcId="{461AD7ED-F5F6-434D-B2A0-1B5F3C3B7027}" destId="{AC27982B-22E0-4A01-9FD7-3AED80912FBD}" srcOrd="0" destOrd="0" parTransId="{9302BE55-D8FE-4BBF-B8EF-74E8CEC255D4}" sibTransId="{5E6A73BB-A01A-4760-B54A-C58B8CE0DE5B}"/>
    <dgm:cxn modelId="{4D9FC6D7-1102-4B28-BF81-19632E5EB623}" type="presOf" srcId="{F0471CC6-A157-45D6-8DB2-02AEBB9A97B9}" destId="{851D3059-B7C0-4EEE-A77E-29C47CF9AE39}" srcOrd="0" destOrd="0" presId="urn:microsoft.com/office/officeart/2005/8/layout/StepDownProcess"/>
    <dgm:cxn modelId="{711CC1E5-8C85-45D9-AE46-E23D6A16CC20}" type="presOf" srcId="{AC27982B-22E0-4A01-9FD7-3AED80912FBD}" destId="{DFD5E9EB-4FEF-4892-90CB-9B0C8E8717DC}" srcOrd="0" destOrd="0" presId="urn:microsoft.com/office/officeart/2005/8/layout/StepDownProcess"/>
    <dgm:cxn modelId="{054551ED-8130-4B99-B1AC-D5C6F10BAF1C}" srcId="{3D646958-A6E1-4F30-9C45-221A676FDD5E}" destId="{461AD7ED-F5F6-434D-B2A0-1B5F3C3B7027}" srcOrd="1" destOrd="0" parTransId="{A262B9BF-B2C6-4578-9BFA-AEDB75D9514B}" sibTransId="{0CE04F18-78A5-4213-89AF-B61BCD18E7C9}"/>
    <dgm:cxn modelId="{14BBB9FB-CE6A-4160-A13E-8C87C06D3B87}" type="presOf" srcId="{3D646958-A6E1-4F30-9C45-221A676FDD5E}" destId="{39233498-5465-4623-8852-ADA7CB89668B}" srcOrd="0" destOrd="0" presId="urn:microsoft.com/office/officeart/2005/8/layout/StepDownProcess"/>
    <dgm:cxn modelId="{8C419661-EBC6-4809-85D0-02D7EF80EE54}" type="presParOf" srcId="{39233498-5465-4623-8852-ADA7CB89668B}" destId="{3DE030E6-E3DB-4EB3-A50A-36CF242F6D53}" srcOrd="0" destOrd="0" presId="urn:microsoft.com/office/officeart/2005/8/layout/StepDownProcess"/>
    <dgm:cxn modelId="{2C4DF8A1-5EC5-4494-B47D-29DB3A2838F1}" type="presParOf" srcId="{3DE030E6-E3DB-4EB3-A50A-36CF242F6D53}" destId="{E6700EDD-1635-4527-BD0C-BC768C2B2A85}" srcOrd="0" destOrd="0" presId="urn:microsoft.com/office/officeart/2005/8/layout/StepDownProcess"/>
    <dgm:cxn modelId="{6B7F300D-8EA5-43D0-8F25-D5A199636500}" type="presParOf" srcId="{3DE030E6-E3DB-4EB3-A50A-36CF242F6D53}" destId="{851D3059-B7C0-4EEE-A77E-29C47CF9AE39}" srcOrd="1" destOrd="0" presId="urn:microsoft.com/office/officeart/2005/8/layout/StepDownProcess"/>
    <dgm:cxn modelId="{D2B45B87-7F63-4474-AF81-D66255084C73}" type="presParOf" srcId="{3DE030E6-E3DB-4EB3-A50A-36CF242F6D53}" destId="{36E1DC91-1C34-436B-9ACF-4D71669EF33E}" srcOrd="2" destOrd="0" presId="urn:microsoft.com/office/officeart/2005/8/layout/StepDownProcess"/>
    <dgm:cxn modelId="{0DF4257B-7383-4B0F-913A-4E68A6A2548D}" type="presParOf" srcId="{39233498-5465-4623-8852-ADA7CB89668B}" destId="{1A6EEF49-3912-4D39-A24C-FAA3A8825737}" srcOrd="1" destOrd="0" presId="urn:microsoft.com/office/officeart/2005/8/layout/StepDownProcess"/>
    <dgm:cxn modelId="{F191E775-091C-42F8-B392-27EA0479FD66}" type="presParOf" srcId="{39233498-5465-4623-8852-ADA7CB89668B}" destId="{DB7E8365-995A-441D-B0F6-58F6C421FF61}" srcOrd="2" destOrd="0" presId="urn:microsoft.com/office/officeart/2005/8/layout/StepDownProcess"/>
    <dgm:cxn modelId="{B00CEB48-9110-4B33-9E9B-E809F585B3A8}" type="presParOf" srcId="{DB7E8365-995A-441D-B0F6-58F6C421FF61}" destId="{307B021C-D7A2-41FA-880E-A202C801BE6F}" srcOrd="0" destOrd="0" presId="urn:microsoft.com/office/officeart/2005/8/layout/StepDownProcess"/>
    <dgm:cxn modelId="{3E55F726-BDBF-4481-A13A-619587498418}" type="presParOf" srcId="{DB7E8365-995A-441D-B0F6-58F6C421FF61}" destId="{DFD5E9EB-4FEF-4892-90CB-9B0C8E8717D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646958-A6E1-4F30-9C45-221A676FDD5E}" type="doc">
      <dgm:prSet loTypeId="urn:microsoft.com/office/officeart/2005/8/layout/StepDownProcess" loCatId="process" qsTypeId="urn:microsoft.com/office/officeart/2005/8/quickstyle/3d3" qsCatId="3D" csTypeId="urn:microsoft.com/office/officeart/2005/8/colors/colorful5" csCatId="colorful" phldr="1"/>
      <dgm:spPr/>
      <dgm:t>
        <a:bodyPr/>
        <a:lstStyle/>
        <a:p>
          <a:endParaRPr lang="en-US"/>
        </a:p>
      </dgm:t>
    </dgm:pt>
    <dgm:pt modelId="{638813BB-16AC-4D06-94EF-F1ACAC7CE2EC}">
      <dgm:prSet phldrT="[Text]" custT="1"/>
      <dgm:spPr/>
      <dgm:t>
        <a:bodyPr/>
        <a:lstStyle/>
        <a:p>
          <a:pPr algn="l"/>
          <a:r>
            <a:rPr lang="en-US" sz="2400" b="1" dirty="0">
              <a:solidFill>
                <a:schemeClr val="tx1"/>
              </a:solidFill>
              <a:latin typeface="Calibri" panose="020F0502020204030204" pitchFamily="34" charset="0"/>
              <a:cs typeface="Calibri" panose="020F0502020204030204" pitchFamily="34" charset="0"/>
            </a:rPr>
            <a:t>To improve yield starts adding dung and controls pests</a:t>
          </a:r>
        </a:p>
      </dgm:t>
    </dgm:pt>
    <dgm:pt modelId="{9EA0AC7F-C316-437C-B08F-2571B60AEC27}" type="parTrans" cxnId="{A1A9FA78-D5DB-4CF8-93C4-F18D5B162C4C}">
      <dgm:prSet/>
      <dgm:spPr/>
      <dgm:t>
        <a:bodyPr/>
        <a:lstStyle/>
        <a:p>
          <a:pPr algn="l"/>
          <a:endParaRPr lang="en-US" b="1">
            <a:solidFill>
              <a:schemeClr val="tx1"/>
            </a:solidFill>
            <a:latin typeface="Calibri" panose="020F0502020204030204" pitchFamily="34" charset="0"/>
            <a:cs typeface="Calibri" panose="020F0502020204030204" pitchFamily="34" charset="0"/>
          </a:endParaRPr>
        </a:p>
      </dgm:t>
    </dgm:pt>
    <dgm:pt modelId="{5A0CA9CE-FF53-4293-8E2A-D0DCCAC11513}" type="sibTrans" cxnId="{A1A9FA78-D5DB-4CF8-93C4-F18D5B162C4C}">
      <dgm:prSet/>
      <dgm:spPr/>
      <dgm:t>
        <a:bodyPr/>
        <a:lstStyle/>
        <a:p>
          <a:pPr algn="l"/>
          <a:endParaRPr lang="en-US" b="1">
            <a:solidFill>
              <a:schemeClr val="tx1"/>
            </a:solidFill>
            <a:latin typeface="Calibri" panose="020F0502020204030204" pitchFamily="34" charset="0"/>
            <a:cs typeface="Calibri" panose="020F0502020204030204" pitchFamily="34" charset="0"/>
          </a:endParaRPr>
        </a:p>
      </dgm:t>
    </dgm:pt>
    <dgm:pt modelId="{EF991B48-8058-468A-B928-58D11D592C8C}">
      <dgm:prSet phldrT="[Text]" custT="1"/>
      <dgm:spPr/>
      <dgm:t>
        <a:bodyPr/>
        <a:lstStyle/>
        <a:p>
          <a:pPr algn="l"/>
          <a:r>
            <a:rPr lang="en-US" sz="2400" b="1" dirty="0" err="1">
              <a:solidFill>
                <a:schemeClr val="tx1"/>
              </a:solidFill>
              <a:latin typeface="Calibri" panose="020F0502020204030204" pitchFamily="34" charset="0"/>
              <a:cs typeface="Calibri" panose="020F0502020204030204" pitchFamily="34" charset="0"/>
            </a:rPr>
            <a:t>Realises</a:t>
          </a:r>
          <a:r>
            <a:rPr lang="en-US" sz="2400" b="1" dirty="0">
              <a:solidFill>
                <a:schemeClr val="tx1"/>
              </a:solidFill>
              <a:latin typeface="Calibri" panose="020F0502020204030204" pitchFamily="34" charset="0"/>
              <a:cs typeface="Calibri" panose="020F0502020204030204" pitchFamily="34" charset="0"/>
            </a:rPr>
            <a:t> it is very slow-acting, so humans stay in the same place for long</a:t>
          </a:r>
        </a:p>
      </dgm:t>
    </dgm:pt>
    <dgm:pt modelId="{FC519D14-D452-4161-8A75-D2D636917ED6}" type="parTrans" cxnId="{C2183B77-7D69-4C08-B52A-7194E86999D1}">
      <dgm:prSet/>
      <dgm:spPr/>
      <dgm:t>
        <a:bodyPr/>
        <a:lstStyle/>
        <a:p>
          <a:pPr algn="l"/>
          <a:endParaRPr lang="en-US" b="1">
            <a:solidFill>
              <a:schemeClr val="tx1"/>
            </a:solidFill>
            <a:latin typeface="Calibri" panose="020F0502020204030204" pitchFamily="34" charset="0"/>
            <a:cs typeface="Calibri" panose="020F0502020204030204" pitchFamily="34" charset="0"/>
          </a:endParaRPr>
        </a:p>
      </dgm:t>
    </dgm:pt>
    <dgm:pt modelId="{7A97A57D-0891-4055-A67D-C274B3140B55}" type="sibTrans" cxnId="{C2183B77-7D69-4C08-B52A-7194E86999D1}">
      <dgm:prSet/>
      <dgm:spPr/>
      <dgm:t>
        <a:bodyPr/>
        <a:lstStyle/>
        <a:p>
          <a:pPr algn="l"/>
          <a:endParaRPr lang="en-US" b="1">
            <a:solidFill>
              <a:schemeClr val="tx1"/>
            </a:solidFill>
            <a:latin typeface="Calibri" panose="020F0502020204030204" pitchFamily="34" charset="0"/>
            <a:cs typeface="Calibri" panose="020F0502020204030204" pitchFamily="34" charset="0"/>
          </a:endParaRPr>
        </a:p>
      </dgm:t>
    </dgm:pt>
    <dgm:pt modelId="{D830F1F8-46AE-4513-A0C6-19DACD663C34}">
      <dgm:prSet custT="1"/>
      <dgm:spPr>
        <a:solidFill>
          <a:schemeClr val="accent2">
            <a:lumMod val="50000"/>
          </a:schemeClr>
        </a:solidFill>
      </dgm:spPr>
      <dgm:t>
        <a:bodyPr/>
        <a:lstStyle/>
        <a:p>
          <a:pPr algn="l"/>
          <a:r>
            <a:rPr lang="en-US" sz="2400" b="1" dirty="0">
              <a:solidFill>
                <a:schemeClr val="bg1"/>
              </a:solidFill>
              <a:latin typeface="Calibri" panose="020F0502020204030204" pitchFamily="34" charset="0"/>
              <a:cs typeface="Calibri" panose="020F0502020204030204" pitchFamily="34" charset="0"/>
            </a:rPr>
            <a:t>Establishes long-term relationship with land</a:t>
          </a:r>
        </a:p>
      </dgm:t>
    </dgm:pt>
    <dgm:pt modelId="{2BAE3F3D-C4FF-4B17-A7EE-44482544B898}" type="parTrans" cxnId="{0A9DDA72-C82E-4C5C-A8E3-56CB84F0BADE}">
      <dgm:prSet/>
      <dgm:spPr/>
      <dgm:t>
        <a:bodyPr/>
        <a:lstStyle/>
        <a:p>
          <a:pPr algn="l"/>
          <a:endParaRPr lang="en-US" b="1">
            <a:solidFill>
              <a:schemeClr val="tx1"/>
            </a:solidFill>
            <a:latin typeface="Calibri" panose="020F0502020204030204" pitchFamily="34" charset="0"/>
            <a:cs typeface="Calibri" panose="020F0502020204030204" pitchFamily="34" charset="0"/>
          </a:endParaRPr>
        </a:p>
      </dgm:t>
    </dgm:pt>
    <dgm:pt modelId="{75C02A1D-B477-495D-99A5-A1031D6DC511}" type="sibTrans" cxnId="{0A9DDA72-C82E-4C5C-A8E3-56CB84F0BADE}">
      <dgm:prSet/>
      <dgm:spPr/>
      <dgm:t>
        <a:bodyPr/>
        <a:lstStyle/>
        <a:p>
          <a:pPr algn="l"/>
          <a:endParaRPr lang="en-US" b="1">
            <a:solidFill>
              <a:schemeClr val="tx1"/>
            </a:solidFill>
            <a:latin typeface="Calibri" panose="020F0502020204030204" pitchFamily="34" charset="0"/>
            <a:cs typeface="Calibri" panose="020F0502020204030204" pitchFamily="34" charset="0"/>
          </a:endParaRPr>
        </a:p>
      </dgm:t>
    </dgm:pt>
    <dgm:pt modelId="{BFD34D54-BE26-43F0-B73C-17565B4E6E20}">
      <dgm:prSet/>
      <dgm:spPr/>
      <dgm:t>
        <a:bodyPr/>
        <a:lstStyle/>
        <a:p>
          <a:pPr algn="l"/>
          <a:endParaRPr lang="en-US" b="1" dirty="0">
            <a:solidFill>
              <a:schemeClr val="tx1"/>
            </a:solidFill>
            <a:latin typeface="Calibri" panose="020F0502020204030204" pitchFamily="34" charset="0"/>
            <a:cs typeface="Calibri" panose="020F0502020204030204" pitchFamily="34" charset="0"/>
          </a:endParaRPr>
        </a:p>
      </dgm:t>
    </dgm:pt>
    <dgm:pt modelId="{F6C53846-5082-4BD0-9535-16890BD7E377}" type="parTrans" cxnId="{D5E263F2-B751-4263-B152-C521E264B4D4}">
      <dgm:prSet/>
      <dgm:spPr/>
      <dgm:t>
        <a:bodyPr/>
        <a:lstStyle/>
        <a:p>
          <a:pPr algn="l"/>
          <a:endParaRPr lang="en-US" b="1">
            <a:solidFill>
              <a:schemeClr val="tx1"/>
            </a:solidFill>
            <a:latin typeface="Calibri" panose="020F0502020204030204" pitchFamily="34" charset="0"/>
            <a:cs typeface="Calibri" panose="020F0502020204030204" pitchFamily="34" charset="0"/>
          </a:endParaRPr>
        </a:p>
      </dgm:t>
    </dgm:pt>
    <dgm:pt modelId="{AD011688-E456-4086-B208-AEDF6B3BC1A8}" type="sibTrans" cxnId="{D5E263F2-B751-4263-B152-C521E264B4D4}">
      <dgm:prSet/>
      <dgm:spPr/>
      <dgm:t>
        <a:bodyPr/>
        <a:lstStyle/>
        <a:p>
          <a:pPr algn="l"/>
          <a:endParaRPr lang="en-US" b="1">
            <a:solidFill>
              <a:schemeClr val="tx1"/>
            </a:solidFill>
            <a:latin typeface="Calibri" panose="020F0502020204030204" pitchFamily="34" charset="0"/>
            <a:cs typeface="Calibri" panose="020F0502020204030204" pitchFamily="34" charset="0"/>
          </a:endParaRPr>
        </a:p>
      </dgm:t>
    </dgm:pt>
    <dgm:pt modelId="{ABD5F033-57C8-4AF7-8DA4-9BFBA5452459}">
      <dgm:prSet custT="1"/>
      <dgm:spPr/>
      <dgm:t>
        <a:bodyPr/>
        <a:lstStyle/>
        <a:p>
          <a:pPr algn="l"/>
          <a:r>
            <a:rPr lang="en-US" sz="2400" b="1" dirty="0">
              <a:solidFill>
                <a:schemeClr val="tx1"/>
              </a:solidFill>
              <a:latin typeface="Calibri" panose="020F0502020204030204" pitchFamily="34" charset="0"/>
              <a:cs typeface="Calibri" panose="020F0502020204030204" pitchFamily="34" charset="0"/>
            </a:rPr>
            <a:t>Leads to land ownership and personal wealth – current social structure</a:t>
          </a:r>
        </a:p>
      </dgm:t>
    </dgm:pt>
    <dgm:pt modelId="{AB655565-0306-4361-A81F-047C6D59EED0}" type="parTrans" cxnId="{F6BE40E9-9A35-4F7D-B0B2-23D0622C58BE}">
      <dgm:prSet/>
      <dgm:spPr/>
      <dgm:t>
        <a:bodyPr/>
        <a:lstStyle/>
        <a:p>
          <a:pPr algn="l"/>
          <a:endParaRPr lang="en-US" b="1">
            <a:solidFill>
              <a:schemeClr val="tx1"/>
            </a:solidFill>
            <a:latin typeface="Calibri" panose="020F0502020204030204" pitchFamily="34" charset="0"/>
            <a:cs typeface="Calibri" panose="020F0502020204030204" pitchFamily="34" charset="0"/>
          </a:endParaRPr>
        </a:p>
      </dgm:t>
    </dgm:pt>
    <dgm:pt modelId="{906A0C46-7CC0-419D-9837-4F48FE9CC8A0}" type="sibTrans" cxnId="{F6BE40E9-9A35-4F7D-B0B2-23D0622C58BE}">
      <dgm:prSet/>
      <dgm:spPr/>
      <dgm:t>
        <a:bodyPr/>
        <a:lstStyle/>
        <a:p>
          <a:pPr algn="l"/>
          <a:endParaRPr lang="en-US" b="1">
            <a:solidFill>
              <a:schemeClr val="tx1"/>
            </a:solidFill>
            <a:latin typeface="Calibri" panose="020F0502020204030204" pitchFamily="34" charset="0"/>
            <a:cs typeface="Calibri" panose="020F0502020204030204" pitchFamily="34" charset="0"/>
          </a:endParaRPr>
        </a:p>
      </dgm:t>
    </dgm:pt>
    <dgm:pt modelId="{39233498-5465-4623-8852-ADA7CB89668B}" type="pres">
      <dgm:prSet presAssocID="{3D646958-A6E1-4F30-9C45-221A676FDD5E}" presName="rootnode" presStyleCnt="0">
        <dgm:presLayoutVars>
          <dgm:chMax/>
          <dgm:chPref/>
          <dgm:dir/>
          <dgm:animLvl val="lvl"/>
        </dgm:presLayoutVars>
      </dgm:prSet>
      <dgm:spPr/>
    </dgm:pt>
    <dgm:pt modelId="{BF33671E-708D-433A-BCD8-207CDEAAE3B6}" type="pres">
      <dgm:prSet presAssocID="{638813BB-16AC-4D06-94EF-F1ACAC7CE2EC}" presName="composite" presStyleCnt="0"/>
      <dgm:spPr/>
    </dgm:pt>
    <dgm:pt modelId="{1D03BCAC-24C1-4F11-A642-3D0EB42C8B9D}" type="pres">
      <dgm:prSet presAssocID="{638813BB-16AC-4D06-94EF-F1ACAC7CE2EC}" presName="bentUpArrow1" presStyleLbl="alignImgPlace1" presStyleIdx="0" presStyleCnt="2" custLinFactNeighborY="-15330"/>
      <dgm:spPr/>
    </dgm:pt>
    <dgm:pt modelId="{C783B8E6-124E-4DC1-BF39-593F17505F4C}" type="pres">
      <dgm:prSet presAssocID="{638813BB-16AC-4D06-94EF-F1ACAC7CE2EC}" presName="ParentText" presStyleLbl="node1" presStyleIdx="0" presStyleCnt="3" custScaleX="139127" custScaleY="107381" custLinFactNeighborY="-16750">
        <dgm:presLayoutVars>
          <dgm:chMax val="1"/>
          <dgm:chPref val="1"/>
          <dgm:bulletEnabled val="1"/>
        </dgm:presLayoutVars>
      </dgm:prSet>
      <dgm:spPr/>
    </dgm:pt>
    <dgm:pt modelId="{5EA03FFF-6CA4-49F9-9A57-F1DF9F1E6506}" type="pres">
      <dgm:prSet presAssocID="{638813BB-16AC-4D06-94EF-F1ACAC7CE2EC}" presName="ChildText" presStyleLbl="revTx" presStyleIdx="0" presStyleCnt="2" custScaleX="345366" custLinFactX="48930" custLinFactNeighborX="100000" custLinFactNeighborY="-14622">
        <dgm:presLayoutVars>
          <dgm:chMax val="0"/>
          <dgm:chPref val="0"/>
          <dgm:bulletEnabled val="1"/>
        </dgm:presLayoutVars>
      </dgm:prSet>
      <dgm:spPr/>
    </dgm:pt>
    <dgm:pt modelId="{F59C46DC-AA8B-4FBD-B047-7CECE444F2AD}" type="pres">
      <dgm:prSet presAssocID="{5A0CA9CE-FF53-4293-8E2A-D0DCCAC11513}" presName="sibTrans" presStyleCnt="0"/>
      <dgm:spPr/>
    </dgm:pt>
    <dgm:pt modelId="{562F7D60-8B03-410D-8842-BF45BE0DC049}" type="pres">
      <dgm:prSet presAssocID="{D830F1F8-46AE-4513-A0C6-19DACD663C34}" presName="composite" presStyleCnt="0"/>
      <dgm:spPr/>
    </dgm:pt>
    <dgm:pt modelId="{DC3AA0C1-71D1-486D-84C8-BF6259016196}" type="pres">
      <dgm:prSet presAssocID="{D830F1F8-46AE-4513-A0C6-19DACD663C34}" presName="bentUpArrow1" presStyleLbl="alignImgPlace1" presStyleIdx="1" presStyleCnt="2" custLinFactNeighborX="-16849"/>
      <dgm:spPr/>
    </dgm:pt>
    <dgm:pt modelId="{033D2973-055D-4BCB-A35F-EEF44DD99A32}" type="pres">
      <dgm:prSet presAssocID="{D830F1F8-46AE-4513-A0C6-19DACD663C34}" presName="ParentText" presStyleLbl="node1" presStyleIdx="1" presStyleCnt="3" custScaleX="127982" custLinFactNeighborX="-32618" custLinFactNeighborY="-1729">
        <dgm:presLayoutVars>
          <dgm:chMax val="1"/>
          <dgm:chPref val="1"/>
          <dgm:bulletEnabled val="1"/>
        </dgm:presLayoutVars>
      </dgm:prSet>
      <dgm:spPr/>
    </dgm:pt>
    <dgm:pt modelId="{2950D8EE-1D59-4E6C-918D-1707E4C122BC}" type="pres">
      <dgm:prSet presAssocID="{D830F1F8-46AE-4513-A0C6-19DACD663C34}" presName="ChildText" presStyleLbl="revTx" presStyleIdx="1" presStyleCnt="2">
        <dgm:presLayoutVars>
          <dgm:chMax val="0"/>
          <dgm:chPref val="0"/>
          <dgm:bulletEnabled val="1"/>
        </dgm:presLayoutVars>
      </dgm:prSet>
      <dgm:spPr/>
    </dgm:pt>
    <dgm:pt modelId="{5E3BBE42-F081-4850-B372-440B5B356B90}" type="pres">
      <dgm:prSet presAssocID="{75C02A1D-B477-495D-99A5-A1031D6DC511}" presName="sibTrans" presStyleCnt="0"/>
      <dgm:spPr/>
    </dgm:pt>
    <dgm:pt modelId="{04F23D9D-DEAF-4F8A-AE51-C762C061B5D4}" type="pres">
      <dgm:prSet presAssocID="{ABD5F033-57C8-4AF7-8DA4-9BFBA5452459}" presName="composite" presStyleCnt="0"/>
      <dgm:spPr/>
    </dgm:pt>
    <dgm:pt modelId="{A7EFDF6E-FE4E-46CC-AA9C-EDAD173F88A0}" type="pres">
      <dgm:prSet presAssocID="{ABD5F033-57C8-4AF7-8DA4-9BFBA5452459}" presName="ParentText" presStyleLbl="node1" presStyleIdx="2" presStyleCnt="3" custScaleX="155512" custScaleY="123988" custLinFactNeighborX="-49123" custLinFactNeighborY="19036">
        <dgm:presLayoutVars>
          <dgm:chMax val="1"/>
          <dgm:chPref val="1"/>
          <dgm:bulletEnabled val="1"/>
        </dgm:presLayoutVars>
      </dgm:prSet>
      <dgm:spPr/>
    </dgm:pt>
  </dgm:ptLst>
  <dgm:cxnLst>
    <dgm:cxn modelId="{B342BC3C-DB3E-4EF1-A0D8-964A5B4AB046}" type="presOf" srcId="{D830F1F8-46AE-4513-A0C6-19DACD663C34}" destId="{033D2973-055D-4BCB-A35F-EEF44DD99A32}" srcOrd="0" destOrd="0" presId="urn:microsoft.com/office/officeart/2005/8/layout/StepDownProcess"/>
    <dgm:cxn modelId="{46225765-4932-4518-86B3-6507DCCB3CDD}" type="presOf" srcId="{638813BB-16AC-4D06-94EF-F1ACAC7CE2EC}" destId="{C783B8E6-124E-4DC1-BF39-593F17505F4C}" srcOrd="0" destOrd="0" presId="urn:microsoft.com/office/officeart/2005/8/layout/StepDownProcess"/>
    <dgm:cxn modelId="{35190169-52F1-4611-9BC8-272CE71931BB}" type="presOf" srcId="{ABD5F033-57C8-4AF7-8DA4-9BFBA5452459}" destId="{A7EFDF6E-FE4E-46CC-AA9C-EDAD173F88A0}" srcOrd="0" destOrd="0" presId="urn:microsoft.com/office/officeart/2005/8/layout/StepDownProcess"/>
    <dgm:cxn modelId="{4DC2EA70-BCBC-479B-BD46-17DA64E78850}" type="presOf" srcId="{EF991B48-8058-468A-B928-58D11D592C8C}" destId="{5EA03FFF-6CA4-49F9-9A57-F1DF9F1E6506}" srcOrd="0" destOrd="0" presId="urn:microsoft.com/office/officeart/2005/8/layout/StepDownProcess"/>
    <dgm:cxn modelId="{0A9DDA72-C82E-4C5C-A8E3-56CB84F0BADE}" srcId="{3D646958-A6E1-4F30-9C45-221A676FDD5E}" destId="{D830F1F8-46AE-4513-A0C6-19DACD663C34}" srcOrd="1" destOrd="0" parTransId="{2BAE3F3D-C4FF-4B17-A7EE-44482544B898}" sibTransId="{75C02A1D-B477-495D-99A5-A1031D6DC511}"/>
    <dgm:cxn modelId="{C2183B77-7D69-4C08-B52A-7194E86999D1}" srcId="{638813BB-16AC-4D06-94EF-F1ACAC7CE2EC}" destId="{EF991B48-8058-468A-B928-58D11D592C8C}" srcOrd="0" destOrd="0" parTransId="{FC519D14-D452-4161-8A75-D2D636917ED6}" sibTransId="{7A97A57D-0891-4055-A67D-C274B3140B55}"/>
    <dgm:cxn modelId="{A1A9FA78-D5DB-4CF8-93C4-F18D5B162C4C}" srcId="{3D646958-A6E1-4F30-9C45-221A676FDD5E}" destId="{638813BB-16AC-4D06-94EF-F1ACAC7CE2EC}" srcOrd="0" destOrd="0" parTransId="{9EA0AC7F-C316-437C-B08F-2571B60AEC27}" sibTransId="{5A0CA9CE-FF53-4293-8E2A-D0DCCAC11513}"/>
    <dgm:cxn modelId="{1D19B579-E654-4352-8BB6-10B836BC9E69}" type="presOf" srcId="{BFD34D54-BE26-43F0-B73C-17565B4E6E20}" destId="{2950D8EE-1D59-4E6C-918D-1707E4C122BC}" srcOrd="0" destOrd="0" presId="urn:microsoft.com/office/officeart/2005/8/layout/StepDownProcess"/>
    <dgm:cxn modelId="{6FE11C93-66DA-41CC-A81D-DF5457DA9B07}" type="presOf" srcId="{3D646958-A6E1-4F30-9C45-221A676FDD5E}" destId="{39233498-5465-4623-8852-ADA7CB89668B}" srcOrd="0" destOrd="0" presId="urn:microsoft.com/office/officeart/2005/8/layout/StepDownProcess"/>
    <dgm:cxn modelId="{F6BE40E9-9A35-4F7D-B0B2-23D0622C58BE}" srcId="{3D646958-A6E1-4F30-9C45-221A676FDD5E}" destId="{ABD5F033-57C8-4AF7-8DA4-9BFBA5452459}" srcOrd="2" destOrd="0" parTransId="{AB655565-0306-4361-A81F-047C6D59EED0}" sibTransId="{906A0C46-7CC0-419D-9837-4F48FE9CC8A0}"/>
    <dgm:cxn modelId="{D5E263F2-B751-4263-B152-C521E264B4D4}" srcId="{D830F1F8-46AE-4513-A0C6-19DACD663C34}" destId="{BFD34D54-BE26-43F0-B73C-17565B4E6E20}" srcOrd="0" destOrd="0" parTransId="{F6C53846-5082-4BD0-9535-16890BD7E377}" sibTransId="{AD011688-E456-4086-B208-AEDF6B3BC1A8}"/>
    <dgm:cxn modelId="{323A7A47-1985-40DD-B1E9-1F5C193AFD4D}" type="presParOf" srcId="{39233498-5465-4623-8852-ADA7CB89668B}" destId="{BF33671E-708D-433A-BCD8-207CDEAAE3B6}" srcOrd="0" destOrd="0" presId="urn:microsoft.com/office/officeart/2005/8/layout/StepDownProcess"/>
    <dgm:cxn modelId="{0CC00275-56BF-4FE9-BF6A-8388CA10C667}" type="presParOf" srcId="{BF33671E-708D-433A-BCD8-207CDEAAE3B6}" destId="{1D03BCAC-24C1-4F11-A642-3D0EB42C8B9D}" srcOrd="0" destOrd="0" presId="urn:microsoft.com/office/officeart/2005/8/layout/StepDownProcess"/>
    <dgm:cxn modelId="{3C421211-AD24-4CD6-AF80-305A1A01DF93}" type="presParOf" srcId="{BF33671E-708D-433A-BCD8-207CDEAAE3B6}" destId="{C783B8E6-124E-4DC1-BF39-593F17505F4C}" srcOrd="1" destOrd="0" presId="urn:microsoft.com/office/officeart/2005/8/layout/StepDownProcess"/>
    <dgm:cxn modelId="{2A1F7E2B-4186-42F6-8340-C24FFB69A934}" type="presParOf" srcId="{BF33671E-708D-433A-BCD8-207CDEAAE3B6}" destId="{5EA03FFF-6CA4-49F9-9A57-F1DF9F1E6506}" srcOrd="2" destOrd="0" presId="urn:microsoft.com/office/officeart/2005/8/layout/StepDownProcess"/>
    <dgm:cxn modelId="{DF6B3A10-17CD-469C-A3BF-D2D56012C171}" type="presParOf" srcId="{39233498-5465-4623-8852-ADA7CB89668B}" destId="{F59C46DC-AA8B-4FBD-B047-7CECE444F2AD}" srcOrd="1" destOrd="0" presId="urn:microsoft.com/office/officeart/2005/8/layout/StepDownProcess"/>
    <dgm:cxn modelId="{71817B6C-A8A2-4E78-99C1-2BAE2F00CFA5}" type="presParOf" srcId="{39233498-5465-4623-8852-ADA7CB89668B}" destId="{562F7D60-8B03-410D-8842-BF45BE0DC049}" srcOrd="2" destOrd="0" presId="urn:microsoft.com/office/officeart/2005/8/layout/StepDownProcess"/>
    <dgm:cxn modelId="{4F4B577B-EC64-44D6-91A4-E638D90B1B45}" type="presParOf" srcId="{562F7D60-8B03-410D-8842-BF45BE0DC049}" destId="{DC3AA0C1-71D1-486D-84C8-BF6259016196}" srcOrd="0" destOrd="0" presId="urn:microsoft.com/office/officeart/2005/8/layout/StepDownProcess"/>
    <dgm:cxn modelId="{623E95A2-F6CE-4C98-9B3E-2A497D0ABB15}" type="presParOf" srcId="{562F7D60-8B03-410D-8842-BF45BE0DC049}" destId="{033D2973-055D-4BCB-A35F-EEF44DD99A32}" srcOrd="1" destOrd="0" presId="urn:microsoft.com/office/officeart/2005/8/layout/StepDownProcess"/>
    <dgm:cxn modelId="{EC59C3E3-E01B-40DC-954E-F626AF5063E8}" type="presParOf" srcId="{562F7D60-8B03-410D-8842-BF45BE0DC049}" destId="{2950D8EE-1D59-4E6C-918D-1707E4C122BC}" srcOrd="2" destOrd="0" presId="urn:microsoft.com/office/officeart/2005/8/layout/StepDownProcess"/>
    <dgm:cxn modelId="{C079F059-A286-4FA9-88A5-78019C13E993}" type="presParOf" srcId="{39233498-5465-4623-8852-ADA7CB89668B}" destId="{5E3BBE42-F081-4850-B372-440B5B356B90}" srcOrd="3" destOrd="0" presId="urn:microsoft.com/office/officeart/2005/8/layout/StepDownProcess"/>
    <dgm:cxn modelId="{AC718FE7-7C63-4F3B-96DF-530E04251BCC}" type="presParOf" srcId="{39233498-5465-4623-8852-ADA7CB89668B}" destId="{04F23D9D-DEAF-4F8A-AE51-C762C061B5D4}" srcOrd="4" destOrd="0" presId="urn:microsoft.com/office/officeart/2005/8/layout/StepDownProcess"/>
    <dgm:cxn modelId="{0429BAAE-CD22-4D68-821A-F16333643C38}" type="presParOf" srcId="{04F23D9D-DEAF-4F8A-AE51-C762C061B5D4}" destId="{A7EFDF6E-FE4E-46CC-AA9C-EDAD173F88A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B1D6E5-F0FE-4735-B012-8527C4681CEA}" type="doc">
      <dgm:prSet loTypeId="urn:microsoft.com/office/officeart/2005/8/layout/default#1" loCatId="list" qsTypeId="urn:microsoft.com/office/officeart/2005/8/quickstyle/3d3" qsCatId="3D" csTypeId="urn:microsoft.com/office/officeart/2005/8/colors/colorful3" csCatId="colorful" phldr="1"/>
      <dgm:spPr/>
      <dgm:t>
        <a:bodyPr/>
        <a:lstStyle/>
        <a:p>
          <a:endParaRPr lang="en-US"/>
        </a:p>
      </dgm:t>
    </dgm:pt>
    <dgm:pt modelId="{56A61C3B-C257-4172-9DAF-799C622699B0}">
      <dgm:prSet phldrT="[Text]" custT="1"/>
      <dgm:spPr>
        <a:solidFill>
          <a:schemeClr val="accent3">
            <a:lumMod val="50000"/>
          </a:schemeClr>
        </a:solidFill>
      </dgm:spPr>
      <dgm:t>
        <a:bodyPr/>
        <a:lstStyle/>
        <a:p>
          <a:pPr algn="l"/>
          <a:r>
            <a:rPr lang="en-US" sz="2400" b="1" dirty="0">
              <a:solidFill>
                <a:schemeClr val="bg1"/>
              </a:solidFill>
              <a:latin typeface="Calibri" panose="020F0502020204030204" pitchFamily="34" charset="0"/>
              <a:cs typeface="Calibri" panose="020F0502020204030204" pitchFamily="34" charset="0"/>
            </a:rPr>
            <a:t>Towards the end of the 19th Century there were tens of thousands of horses on the streets of London and New York transporting people and goods. </a:t>
          </a:r>
        </a:p>
      </dgm:t>
    </dgm:pt>
    <dgm:pt modelId="{13DA0A0D-C803-48C6-9ADD-A163BEDA850D}" type="parTrans" cxnId="{ACF52ACF-115C-4047-95DF-F80BE2BA6BE8}">
      <dgm:prSet/>
      <dgm:spPr/>
      <dgm:t>
        <a:bodyPr/>
        <a:lstStyle/>
        <a:p>
          <a:pPr algn="l"/>
          <a:endParaRPr lang="en-US" sz="2400" b="1">
            <a:solidFill>
              <a:schemeClr val="tx1"/>
            </a:solidFill>
            <a:latin typeface="Calibri" panose="020F0502020204030204" pitchFamily="34" charset="0"/>
            <a:cs typeface="Calibri" panose="020F0502020204030204" pitchFamily="34" charset="0"/>
          </a:endParaRPr>
        </a:p>
      </dgm:t>
    </dgm:pt>
    <dgm:pt modelId="{664A84B1-1ED7-4407-A48A-A3C0CAC62825}" type="sibTrans" cxnId="{ACF52ACF-115C-4047-95DF-F80BE2BA6BE8}">
      <dgm:prSet/>
      <dgm:spPr/>
      <dgm:t>
        <a:bodyPr/>
        <a:lstStyle/>
        <a:p>
          <a:pPr algn="l"/>
          <a:endParaRPr lang="en-US" sz="2400" b="1">
            <a:solidFill>
              <a:schemeClr val="tx1"/>
            </a:solidFill>
            <a:latin typeface="Calibri" panose="020F0502020204030204" pitchFamily="34" charset="0"/>
            <a:cs typeface="Calibri" panose="020F0502020204030204" pitchFamily="34" charset="0"/>
          </a:endParaRPr>
        </a:p>
      </dgm:t>
    </dgm:pt>
    <dgm:pt modelId="{22AE6CE8-B144-4560-92AD-16D5DCAED20A}" type="pres">
      <dgm:prSet presAssocID="{91B1D6E5-F0FE-4735-B012-8527C4681CEA}" presName="diagram" presStyleCnt="0">
        <dgm:presLayoutVars>
          <dgm:dir/>
          <dgm:resizeHandles val="exact"/>
        </dgm:presLayoutVars>
      </dgm:prSet>
      <dgm:spPr/>
    </dgm:pt>
    <dgm:pt modelId="{C421A101-4207-47AC-AA2E-DBF275EC2F00}" type="pres">
      <dgm:prSet presAssocID="{56A61C3B-C257-4172-9DAF-799C622699B0}" presName="node" presStyleLbl="node1" presStyleIdx="0" presStyleCnt="1" custScaleY="227252">
        <dgm:presLayoutVars>
          <dgm:bulletEnabled val="1"/>
        </dgm:presLayoutVars>
      </dgm:prSet>
      <dgm:spPr/>
    </dgm:pt>
  </dgm:ptLst>
  <dgm:cxnLst>
    <dgm:cxn modelId="{8EBDDE0D-C7DB-47D5-B7D6-694050816732}" type="presOf" srcId="{91B1D6E5-F0FE-4735-B012-8527C4681CEA}" destId="{22AE6CE8-B144-4560-92AD-16D5DCAED20A}" srcOrd="0" destOrd="0" presId="urn:microsoft.com/office/officeart/2005/8/layout/default#1"/>
    <dgm:cxn modelId="{ACF52ACF-115C-4047-95DF-F80BE2BA6BE8}" srcId="{91B1D6E5-F0FE-4735-B012-8527C4681CEA}" destId="{56A61C3B-C257-4172-9DAF-799C622699B0}" srcOrd="0" destOrd="0" parTransId="{13DA0A0D-C803-48C6-9ADD-A163BEDA850D}" sibTransId="{664A84B1-1ED7-4407-A48A-A3C0CAC62825}"/>
    <dgm:cxn modelId="{F1816AF6-4E52-4F80-85FB-FDBE384AC9FF}" type="presOf" srcId="{56A61C3B-C257-4172-9DAF-799C622699B0}" destId="{C421A101-4207-47AC-AA2E-DBF275EC2F00}" srcOrd="0" destOrd="0" presId="urn:microsoft.com/office/officeart/2005/8/layout/default#1"/>
    <dgm:cxn modelId="{F8A8A1EA-CB7A-49B8-B45A-49AD5CE3D2EF}" type="presParOf" srcId="{22AE6CE8-B144-4560-92AD-16D5DCAED20A}" destId="{C421A101-4207-47AC-AA2E-DBF275EC2F00}"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B1D6E5-F0FE-4735-B012-8527C4681CEA}" type="doc">
      <dgm:prSet loTypeId="urn:microsoft.com/office/officeart/2005/8/layout/default#2" loCatId="list" qsTypeId="urn:microsoft.com/office/officeart/2005/8/quickstyle/3d3" qsCatId="3D" csTypeId="urn:microsoft.com/office/officeart/2005/8/colors/colorful3" csCatId="colorful" phldr="1"/>
      <dgm:spPr/>
      <dgm:t>
        <a:bodyPr/>
        <a:lstStyle/>
        <a:p>
          <a:endParaRPr lang="en-US"/>
        </a:p>
      </dgm:t>
    </dgm:pt>
    <dgm:pt modelId="{392192F3-60F7-4FC9-A088-5B9AC8F86E68}">
      <dgm:prSet phldrT="[Text]" custT="1"/>
      <dgm:spPr>
        <a:solidFill>
          <a:schemeClr val="accent6">
            <a:lumMod val="75000"/>
          </a:schemeClr>
        </a:solidFill>
      </dgm:spPr>
      <dgm:t>
        <a:bodyPr/>
        <a:lstStyle/>
        <a:p>
          <a:pPr algn="ctr"/>
          <a:r>
            <a:rPr lang="en-US" sz="2400" b="1" dirty="0">
              <a:solidFill>
                <a:schemeClr val="bg1"/>
              </a:solidFill>
              <a:latin typeface="Calibri" panose="020F0502020204030204" pitchFamily="34" charset="0"/>
              <a:cs typeface="Calibri" panose="020F0502020204030204" pitchFamily="34" charset="0"/>
            </a:rPr>
            <a:t>Enormous amounts of manure piled up on the streets attracting insects, including typhoid-carrying flies.</a:t>
          </a:r>
        </a:p>
      </dgm:t>
    </dgm:pt>
    <dgm:pt modelId="{A7386285-0DB4-4D0B-B101-D2FD52F2AEE1}" type="parTrans" cxnId="{44F263D7-08F5-437C-B7ED-AE73527CC2D3}">
      <dgm:prSet/>
      <dgm:spPr/>
      <dgm:t>
        <a:bodyPr/>
        <a:lstStyle/>
        <a:p>
          <a:pPr algn="ctr"/>
          <a:endParaRPr lang="en-US" sz="2400" b="1">
            <a:solidFill>
              <a:schemeClr val="tx1"/>
            </a:solidFill>
            <a:latin typeface="Calibri" panose="020F0502020204030204" pitchFamily="34" charset="0"/>
            <a:cs typeface="Calibri" panose="020F0502020204030204" pitchFamily="34" charset="0"/>
          </a:endParaRPr>
        </a:p>
      </dgm:t>
    </dgm:pt>
    <dgm:pt modelId="{4C401529-5301-47E4-8868-CB40A4ACCA52}" type="sibTrans" cxnId="{44F263D7-08F5-437C-B7ED-AE73527CC2D3}">
      <dgm:prSet/>
      <dgm:spPr/>
      <dgm:t>
        <a:bodyPr/>
        <a:lstStyle/>
        <a:p>
          <a:pPr algn="ctr"/>
          <a:endParaRPr lang="en-US" sz="2400" b="1">
            <a:solidFill>
              <a:schemeClr val="tx1"/>
            </a:solidFill>
            <a:latin typeface="Calibri" panose="020F0502020204030204" pitchFamily="34" charset="0"/>
            <a:cs typeface="Calibri" panose="020F0502020204030204" pitchFamily="34" charset="0"/>
          </a:endParaRPr>
        </a:p>
      </dgm:t>
    </dgm:pt>
    <dgm:pt modelId="{22AE6CE8-B144-4560-92AD-16D5DCAED20A}" type="pres">
      <dgm:prSet presAssocID="{91B1D6E5-F0FE-4735-B012-8527C4681CEA}" presName="diagram" presStyleCnt="0">
        <dgm:presLayoutVars>
          <dgm:dir/>
          <dgm:resizeHandles val="exact"/>
        </dgm:presLayoutVars>
      </dgm:prSet>
      <dgm:spPr/>
    </dgm:pt>
    <dgm:pt modelId="{53828B46-DC86-456E-955E-84E99A3082D9}" type="pres">
      <dgm:prSet presAssocID="{392192F3-60F7-4FC9-A088-5B9AC8F86E68}" presName="node" presStyleLbl="node1" presStyleIdx="0" presStyleCnt="1" custScaleX="206044" custScaleY="48671" custLinFactNeighborX="-100" custLinFactNeighborY="-21294">
        <dgm:presLayoutVars>
          <dgm:bulletEnabled val="1"/>
        </dgm:presLayoutVars>
      </dgm:prSet>
      <dgm:spPr/>
    </dgm:pt>
  </dgm:ptLst>
  <dgm:cxnLst>
    <dgm:cxn modelId="{8EBDDE0D-C7DB-47D5-B7D6-694050816732}" type="presOf" srcId="{91B1D6E5-F0FE-4735-B012-8527C4681CEA}" destId="{22AE6CE8-B144-4560-92AD-16D5DCAED20A}" srcOrd="0" destOrd="0" presId="urn:microsoft.com/office/officeart/2005/8/layout/default#2"/>
    <dgm:cxn modelId="{44F263D7-08F5-437C-B7ED-AE73527CC2D3}" srcId="{91B1D6E5-F0FE-4735-B012-8527C4681CEA}" destId="{392192F3-60F7-4FC9-A088-5B9AC8F86E68}" srcOrd="0" destOrd="0" parTransId="{A7386285-0DB4-4D0B-B101-D2FD52F2AEE1}" sibTransId="{4C401529-5301-47E4-8868-CB40A4ACCA52}"/>
    <dgm:cxn modelId="{3AE60DD9-0911-4A37-A057-82683A26866E}" type="presOf" srcId="{392192F3-60F7-4FC9-A088-5B9AC8F86E68}" destId="{53828B46-DC86-456E-955E-84E99A3082D9}" srcOrd="0" destOrd="0" presId="urn:microsoft.com/office/officeart/2005/8/layout/default#2"/>
    <dgm:cxn modelId="{E6D78957-84EE-4F59-9FEF-1AE41AEC3760}" type="presParOf" srcId="{22AE6CE8-B144-4560-92AD-16D5DCAED20A}" destId="{53828B46-DC86-456E-955E-84E99A3082D9}" srcOrd="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B1D6E5-F0FE-4735-B012-8527C4681CEA}" type="doc">
      <dgm:prSet loTypeId="urn:microsoft.com/office/officeart/2005/8/layout/default#3" loCatId="list" qsTypeId="urn:microsoft.com/office/officeart/2005/8/quickstyle/3d3" qsCatId="3D" csTypeId="urn:microsoft.com/office/officeart/2005/8/colors/colorful1#2" csCatId="colorful" phldr="1"/>
      <dgm:spPr/>
      <dgm:t>
        <a:bodyPr/>
        <a:lstStyle/>
        <a:p>
          <a:endParaRPr lang="en-US"/>
        </a:p>
      </dgm:t>
    </dgm:pt>
    <dgm:pt modelId="{31BC1DEF-5002-4AB4-B975-E9346630301D}">
      <dgm:prSet phldrT="[Text]" custT="1"/>
      <dgm:spPr>
        <a:solidFill>
          <a:schemeClr val="accent2">
            <a:lumMod val="75000"/>
          </a:schemeClr>
        </a:solidFill>
      </dgm:spPr>
      <dgm:t>
        <a:bodyPr/>
        <a:lstStyle/>
        <a:p>
          <a:pPr algn="l"/>
          <a:r>
            <a:rPr lang="en-US" sz="2400" b="1">
              <a:latin typeface="Calibri" panose="020F0502020204030204" pitchFamily="34" charset="0"/>
              <a:cs typeface="Calibri" panose="020F0502020204030204" pitchFamily="34" charset="0"/>
            </a:rPr>
            <a:t>It was predicted that in 50 years, every London street would be buried in 9 feet of manure!!! </a:t>
          </a:r>
          <a:endParaRPr lang="en-US" sz="2400" b="1" dirty="0">
            <a:latin typeface="Calibri" panose="020F0502020204030204" pitchFamily="34" charset="0"/>
            <a:cs typeface="Calibri" panose="020F0502020204030204" pitchFamily="34" charset="0"/>
          </a:endParaRPr>
        </a:p>
      </dgm:t>
    </dgm:pt>
    <dgm:pt modelId="{345DD287-FCD1-4A53-B337-60963172CB56}" type="parTrans" cxnId="{3AE8C410-9A19-429D-9970-3C6476AD8109}">
      <dgm:prSet/>
      <dgm:spPr/>
      <dgm:t>
        <a:bodyPr/>
        <a:lstStyle/>
        <a:p>
          <a:pPr algn="l"/>
          <a:endParaRPr lang="en-US" sz="2400" b="1">
            <a:solidFill>
              <a:schemeClr val="tx1"/>
            </a:solidFill>
            <a:latin typeface="Calibri" panose="020F0502020204030204" pitchFamily="34" charset="0"/>
            <a:cs typeface="Calibri" panose="020F0502020204030204" pitchFamily="34" charset="0"/>
          </a:endParaRPr>
        </a:p>
      </dgm:t>
    </dgm:pt>
    <dgm:pt modelId="{6F2A9E51-F629-4C5B-8DF5-52907B396EE1}" type="sibTrans" cxnId="{3AE8C410-9A19-429D-9970-3C6476AD8109}">
      <dgm:prSet/>
      <dgm:spPr/>
      <dgm:t>
        <a:bodyPr/>
        <a:lstStyle/>
        <a:p>
          <a:pPr algn="l"/>
          <a:endParaRPr lang="en-US" sz="2400" b="1">
            <a:solidFill>
              <a:schemeClr val="tx1"/>
            </a:solidFill>
            <a:latin typeface="Calibri" panose="020F0502020204030204" pitchFamily="34" charset="0"/>
            <a:cs typeface="Calibri" panose="020F0502020204030204" pitchFamily="34" charset="0"/>
          </a:endParaRPr>
        </a:p>
      </dgm:t>
    </dgm:pt>
    <dgm:pt modelId="{31784337-F67B-4336-8082-2449BECA84B1}">
      <dgm:prSet phldrT="[Text]" custT="1"/>
      <dgm:spPr>
        <a:solidFill>
          <a:schemeClr val="tx2">
            <a:lumMod val="75000"/>
          </a:schemeClr>
        </a:solidFill>
      </dgm:spPr>
      <dgm:t>
        <a:bodyPr/>
        <a:lstStyle/>
        <a:p>
          <a:pPr algn="l"/>
          <a:r>
            <a:rPr lang="en-US" sz="2400" b="1">
              <a:latin typeface="Calibri" panose="020F0502020204030204" pitchFamily="34" charset="0"/>
              <a:cs typeface="Calibri" panose="020F0502020204030204" pitchFamily="34" charset="0"/>
            </a:rPr>
            <a:t>The timely invention of affordable motorcars replaced horses, and a dreadful situation was avoided.</a:t>
          </a:r>
          <a:endParaRPr lang="en-US" sz="2400" b="1" dirty="0">
            <a:latin typeface="Calibri" panose="020F0502020204030204" pitchFamily="34" charset="0"/>
            <a:cs typeface="Calibri" panose="020F0502020204030204" pitchFamily="34" charset="0"/>
          </a:endParaRPr>
        </a:p>
      </dgm:t>
    </dgm:pt>
    <dgm:pt modelId="{A8F83917-C698-4671-A1B7-64FC7CD5CD41}" type="parTrans" cxnId="{3F253E41-CFCD-430B-A5F6-68C0439E35F5}">
      <dgm:prSet/>
      <dgm:spPr/>
      <dgm:t>
        <a:bodyPr/>
        <a:lstStyle/>
        <a:p>
          <a:pPr algn="l"/>
          <a:endParaRPr lang="en-US" sz="2400" b="1">
            <a:solidFill>
              <a:schemeClr val="tx1"/>
            </a:solidFill>
            <a:latin typeface="Calibri" panose="020F0502020204030204" pitchFamily="34" charset="0"/>
            <a:cs typeface="Calibri" panose="020F0502020204030204" pitchFamily="34" charset="0"/>
          </a:endParaRPr>
        </a:p>
      </dgm:t>
    </dgm:pt>
    <dgm:pt modelId="{8AC99086-5B6E-4A55-9016-683066F27A9B}" type="sibTrans" cxnId="{3F253E41-CFCD-430B-A5F6-68C0439E35F5}">
      <dgm:prSet/>
      <dgm:spPr/>
      <dgm:t>
        <a:bodyPr/>
        <a:lstStyle/>
        <a:p>
          <a:pPr algn="l"/>
          <a:endParaRPr lang="en-US" sz="2400" b="1">
            <a:solidFill>
              <a:schemeClr val="tx1"/>
            </a:solidFill>
            <a:latin typeface="Calibri" panose="020F0502020204030204" pitchFamily="34" charset="0"/>
            <a:cs typeface="Calibri" panose="020F0502020204030204" pitchFamily="34" charset="0"/>
          </a:endParaRPr>
        </a:p>
      </dgm:t>
    </dgm:pt>
    <dgm:pt modelId="{22AE6CE8-B144-4560-92AD-16D5DCAED20A}" type="pres">
      <dgm:prSet presAssocID="{91B1D6E5-F0FE-4735-B012-8527C4681CEA}" presName="diagram" presStyleCnt="0">
        <dgm:presLayoutVars>
          <dgm:dir/>
          <dgm:resizeHandles val="exact"/>
        </dgm:presLayoutVars>
      </dgm:prSet>
      <dgm:spPr/>
    </dgm:pt>
    <dgm:pt modelId="{43E97BC0-4FCB-447B-B8B4-DEBFA653DF59}" type="pres">
      <dgm:prSet presAssocID="{31BC1DEF-5002-4AB4-B975-E9346630301D}" presName="node" presStyleLbl="node1" presStyleIdx="0" presStyleCnt="2">
        <dgm:presLayoutVars>
          <dgm:bulletEnabled val="1"/>
        </dgm:presLayoutVars>
      </dgm:prSet>
      <dgm:spPr/>
    </dgm:pt>
    <dgm:pt modelId="{3B878133-2972-4D1A-94C9-294EB3390C56}" type="pres">
      <dgm:prSet presAssocID="{6F2A9E51-F629-4C5B-8DF5-52907B396EE1}" presName="sibTrans" presStyleCnt="0"/>
      <dgm:spPr/>
    </dgm:pt>
    <dgm:pt modelId="{5A8ED880-F3F7-43FE-886F-FD8ABC47892B}" type="pres">
      <dgm:prSet presAssocID="{31784337-F67B-4336-8082-2449BECA84B1}" presName="node" presStyleLbl="node1" presStyleIdx="1" presStyleCnt="2">
        <dgm:presLayoutVars>
          <dgm:bulletEnabled val="1"/>
        </dgm:presLayoutVars>
      </dgm:prSet>
      <dgm:spPr/>
    </dgm:pt>
  </dgm:ptLst>
  <dgm:cxnLst>
    <dgm:cxn modelId="{8EBDDE0D-C7DB-47D5-B7D6-694050816732}" type="presOf" srcId="{91B1D6E5-F0FE-4735-B012-8527C4681CEA}" destId="{22AE6CE8-B144-4560-92AD-16D5DCAED20A}" srcOrd="0" destOrd="0" presId="urn:microsoft.com/office/officeart/2005/8/layout/default#3"/>
    <dgm:cxn modelId="{3AE8C410-9A19-429D-9970-3C6476AD8109}" srcId="{91B1D6E5-F0FE-4735-B012-8527C4681CEA}" destId="{31BC1DEF-5002-4AB4-B975-E9346630301D}" srcOrd="0" destOrd="0" parTransId="{345DD287-FCD1-4A53-B337-60963172CB56}" sibTransId="{6F2A9E51-F629-4C5B-8DF5-52907B396EE1}"/>
    <dgm:cxn modelId="{3F253E41-CFCD-430B-A5F6-68C0439E35F5}" srcId="{91B1D6E5-F0FE-4735-B012-8527C4681CEA}" destId="{31784337-F67B-4336-8082-2449BECA84B1}" srcOrd="1" destOrd="0" parTransId="{A8F83917-C698-4671-A1B7-64FC7CD5CD41}" sibTransId="{8AC99086-5B6E-4A55-9016-683066F27A9B}"/>
    <dgm:cxn modelId="{B7842999-52E5-4B02-B288-C32E2F10DDD3}" type="presOf" srcId="{31BC1DEF-5002-4AB4-B975-E9346630301D}" destId="{43E97BC0-4FCB-447B-B8B4-DEBFA653DF59}" srcOrd="0" destOrd="0" presId="urn:microsoft.com/office/officeart/2005/8/layout/default#3"/>
    <dgm:cxn modelId="{9F0550C2-04D4-4ED3-A65E-A413575BDD03}" type="presOf" srcId="{31784337-F67B-4336-8082-2449BECA84B1}" destId="{5A8ED880-F3F7-43FE-886F-FD8ABC47892B}" srcOrd="0" destOrd="0" presId="urn:microsoft.com/office/officeart/2005/8/layout/default#3"/>
    <dgm:cxn modelId="{4360BAC2-F84B-46F4-A2F2-D5E1DBB0B88E}" type="presParOf" srcId="{22AE6CE8-B144-4560-92AD-16D5DCAED20A}" destId="{43E97BC0-4FCB-447B-B8B4-DEBFA653DF59}" srcOrd="0" destOrd="0" presId="urn:microsoft.com/office/officeart/2005/8/layout/default#3"/>
    <dgm:cxn modelId="{57FA6604-B96B-413C-A78C-97733B8A2CDA}" type="presParOf" srcId="{22AE6CE8-B144-4560-92AD-16D5DCAED20A}" destId="{3B878133-2972-4D1A-94C9-294EB3390C56}" srcOrd="1" destOrd="0" presId="urn:microsoft.com/office/officeart/2005/8/layout/default#3"/>
    <dgm:cxn modelId="{E93792C9-200B-4E6D-B808-DC560E4A3C62}" type="presParOf" srcId="{22AE6CE8-B144-4560-92AD-16D5DCAED20A}" destId="{5A8ED880-F3F7-43FE-886F-FD8ABC47892B}" srcOrd="2"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39C2D-ED4C-4C7A-BF66-A46361C17688}">
      <dsp:nvSpPr>
        <dsp:cNvPr id="0" name=""/>
        <dsp:cNvSpPr/>
      </dsp:nvSpPr>
      <dsp:spPr>
        <a:xfrm>
          <a:off x="0" y="704794"/>
          <a:ext cx="7795827"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A35F020-7B73-4452-8F98-C6F2902FAF66}">
      <dsp:nvSpPr>
        <dsp:cNvPr id="0" name=""/>
        <dsp:cNvSpPr/>
      </dsp:nvSpPr>
      <dsp:spPr>
        <a:xfrm>
          <a:off x="389410" y="47833"/>
          <a:ext cx="7209175" cy="996441"/>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65" tIns="0" rIns="206265"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latin typeface="Calibri" panose="020F0502020204030204" pitchFamily="34" charset="0"/>
              <a:cs typeface="Calibri" panose="020F0502020204030204" pitchFamily="34" charset="0"/>
            </a:rPr>
            <a:t>Europe’s first farmer – used the dung from their herds of cattle, sheep, goats and pigs as a slow release fertiliser for crops 8000 years ago.</a:t>
          </a:r>
        </a:p>
      </dsp:txBody>
      <dsp:txXfrm>
        <a:off x="438052" y="96475"/>
        <a:ext cx="7111891" cy="899157"/>
      </dsp:txXfrm>
    </dsp:sp>
    <dsp:sp modelId="{0D334D7B-5146-4C21-B158-97666929F04B}">
      <dsp:nvSpPr>
        <dsp:cNvPr id="0" name=""/>
        <dsp:cNvSpPr/>
      </dsp:nvSpPr>
      <dsp:spPr>
        <a:xfrm>
          <a:off x="0" y="2049091"/>
          <a:ext cx="7795827"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BE4E8FD-7A56-458F-B529-C493796F8A81}">
      <dsp:nvSpPr>
        <dsp:cNvPr id="0" name=""/>
        <dsp:cNvSpPr/>
      </dsp:nvSpPr>
      <dsp:spPr>
        <a:xfrm>
          <a:off x="389410" y="1408594"/>
          <a:ext cx="7346069" cy="979976"/>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65" tIns="0" rIns="206265"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latin typeface="Calibri" panose="020F0502020204030204" pitchFamily="34" charset="0"/>
              <a:cs typeface="Calibri" panose="020F0502020204030204" pitchFamily="34" charset="0"/>
            </a:rPr>
            <a:t>In the Vedic texts there are repeated references to agricultural technology and practices, including iron implements.</a:t>
          </a:r>
        </a:p>
      </dsp:txBody>
      <dsp:txXfrm>
        <a:off x="437248" y="1456432"/>
        <a:ext cx="7250393" cy="884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41DB5-11B8-49D0-B464-E0CD59A644BC}">
      <dsp:nvSpPr>
        <dsp:cNvPr id="0" name=""/>
        <dsp:cNvSpPr/>
      </dsp:nvSpPr>
      <dsp:spPr>
        <a:xfrm>
          <a:off x="0" y="686386"/>
          <a:ext cx="8020050" cy="680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F86EEB0-2DE4-4A4D-A549-0125B36B0DA4}">
      <dsp:nvSpPr>
        <dsp:cNvPr id="0" name=""/>
        <dsp:cNvSpPr/>
      </dsp:nvSpPr>
      <dsp:spPr>
        <a:xfrm>
          <a:off x="381813" y="14338"/>
          <a:ext cx="7636270" cy="1070568"/>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2197" tIns="0" rIns="212197"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Calibri" panose="020F0502020204030204" pitchFamily="34" charset="0"/>
              <a:cs typeface="Calibri" panose="020F0502020204030204" pitchFamily="34" charset="0"/>
            </a:rPr>
            <a:t>Cow dung provided for fertiliser. Cows and bulls are worshipped in India.</a:t>
          </a:r>
        </a:p>
      </dsp:txBody>
      <dsp:txXfrm>
        <a:off x="434074" y="66599"/>
        <a:ext cx="7531748" cy="966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DA5A1-E719-4999-846A-C9D3C42FB374}">
      <dsp:nvSpPr>
        <dsp:cNvPr id="0" name=""/>
        <dsp:cNvSpPr/>
      </dsp:nvSpPr>
      <dsp:spPr>
        <a:xfrm>
          <a:off x="0" y="853125"/>
          <a:ext cx="8020050" cy="680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C34FE08-B675-4F74-978B-714CCB007023}">
      <dsp:nvSpPr>
        <dsp:cNvPr id="0" name=""/>
        <dsp:cNvSpPr/>
      </dsp:nvSpPr>
      <dsp:spPr>
        <a:xfrm>
          <a:off x="383779" y="161929"/>
          <a:ext cx="7636270" cy="1207531"/>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2197" tIns="0" rIns="212197"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latin typeface="Calibri" panose="020F0502020204030204" pitchFamily="34" charset="0"/>
              <a:cs typeface="Calibri" panose="020F0502020204030204" pitchFamily="34" charset="0"/>
            </a:rPr>
            <a:t>Pyrethrum, which derived from the dried flower of Chrysanthemum cineraria folium “Pyrethrum Daisies”, has been used as an insecticide for over 2000 years.</a:t>
          </a:r>
        </a:p>
      </dsp:txBody>
      <dsp:txXfrm>
        <a:off x="442726" y="220876"/>
        <a:ext cx="7518376" cy="10896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00EDD-1635-4527-BD0C-BC768C2B2A85}">
      <dsp:nvSpPr>
        <dsp:cNvPr id="0" name=""/>
        <dsp:cNvSpPr/>
      </dsp:nvSpPr>
      <dsp:spPr>
        <a:xfrm rot="5400000">
          <a:off x="126084" y="1444918"/>
          <a:ext cx="1821180" cy="207334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51D3059-B7C0-4EEE-A77E-29C47CF9AE39}">
      <dsp:nvSpPr>
        <dsp:cNvPr id="0" name=""/>
        <dsp:cNvSpPr/>
      </dsp:nvSpPr>
      <dsp:spPr>
        <a:xfrm>
          <a:off x="0" y="410152"/>
          <a:ext cx="2662061" cy="902246"/>
        </a:xfrm>
        <a:prstGeom prst="roundRect">
          <a:avLst>
            <a:gd name="adj" fmla="val 1667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latin typeface="Calibri" panose="020F0502020204030204" pitchFamily="34" charset="0"/>
              <a:cs typeface="Calibri" panose="020F0502020204030204" pitchFamily="34" charset="0"/>
            </a:rPr>
            <a:t>Nomadic existence of humans</a:t>
          </a:r>
        </a:p>
      </dsp:txBody>
      <dsp:txXfrm>
        <a:off x="44052" y="454204"/>
        <a:ext cx="2573957" cy="814142"/>
      </dsp:txXfrm>
    </dsp:sp>
    <dsp:sp modelId="{36E1DC91-1C34-436B-9ACF-4D71669EF33E}">
      <dsp:nvSpPr>
        <dsp:cNvPr id="0" name=""/>
        <dsp:cNvSpPr/>
      </dsp:nvSpPr>
      <dsp:spPr>
        <a:xfrm>
          <a:off x="2721059" y="362065"/>
          <a:ext cx="2387657" cy="147390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solidFill>
                <a:schemeClr val="tx1"/>
              </a:solidFill>
              <a:latin typeface="Calibri" panose="020F0502020204030204" pitchFamily="34" charset="0"/>
              <a:cs typeface="Calibri" panose="020F0502020204030204" pitchFamily="34" charset="0"/>
            </a:rPr>
            <a:t>Slash and burn cultivation and moves on to new patch of land</a:t>
          </a:r>
        </a:p>
      </dsp:txBody>
      <dsp:txXfrm>
        <a:off x="2721059" y="362065"/>
        <a:ext cx="2387657" cy="1473907"/>
      </dsp:txXfrm>
    </dsp:sp>
    <dsp:sp modelId="{307B021C-D7A2-41FA-880E-A202C801BE6F}">
      <dsp:nvSpPr>
        <dsp:cNvPr id="0" name=""/>
        <dsp:cNvSpPr/>
      </dsp:nvSpPr>
      <dsp:spPr>
        <a:xfrm>
          <a:off x="2138824" y="2280848"/>
          <a:ext cx="2983632" cy="1373498"/>
        </a:xfrm>
        <a:prstGeom prst="roundRect">
          <a:avLst>
            <a:gd name="adj" fmla="val 1667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latin typeface="Calibri" panose="020F0502020204030204" pitchFamily="34" charset="0"/>
              <a:cs typeface="Calibri" panose="020F0502020204030204" pitchFamily="34" charset="0"/>
            </a:rPr>
            <a:t>Observes healthier and more abundant plants near dung-heap</a:t>
          </a:r>
        </a:p>
      </dsp:txBody>
      <dsp:txXfrm>
        <a:off x="2205885" y="2347909"/>
        <a:ext cx="2849510" cy="1239376"/>
      </dsp:txXfrm>
    </dsp:sp>
    <dsp:sp modelId="{DFD5E9EB-4FEF-4892-90CB-9B0C8E8717DC}">
      <dsp:nvSpPr>
        <dsp:cNvPr id="0" name=""/>
        <dsp:cNvSpPr/>
      </dsp:nvSpPr>
      <dsp:spPr>
        <a:xfrm>
          <a:off x="5205206" y="2286975"/>
          <a:ext cx="2532035" cy="128257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solidFill>
                <a:schemeClr val="tx1"/>
              </a:solidFill>
              <a:latin typeface="Calibri" panose="020F0502020204030204" pitchFamily="34" charset="0"/>
              <a:cs typeface="Calibri" panose="020F0502020204030204" pitchFamily="34" charset="0"/>
            </a:rPr>
            <a:t>Establishes connection of dung with better yielding plants</a:t>
          </a:r>
        </a:p>
      </dsp:txBody>
      <dsp:txXfrm>
        <a:off x="5205206" y="2286975"/>
        <a:ext cx="2532035" cy="12825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3BCAC-24C1-4F11-A642-3D0EB42C8B9D}">
      <dsp:nvSpPr>
        <dsp:cNvPr id="0" name=""/>
        <dsp:cNvSpPr/>
      </dsp:nvSpPr>
      <dsp:spPr>
        <a:xfrm rot="5400000">
          <a:off x="657149" y="1523655"/>
          <a:ext cx="1105626" cy="1258716"/>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C783B8E6-124E-4DC1-BF39-593F17505F4C}">
      <dsp:nvSpPr>
        <dsp:cNvPr id="0" name=""/>
        <dsp:cNvSpPr/>
      </dsp:nvSpPr>
      <dsp:spPr>
        <a:xfrm>
          <a:off x="104" y="201240"/>
          <a:ext cx="2589465" cy="1398955"/>
        </a:xfrm>
        <a:prstGeom prst="roundRect">
          <a:avLst>
            <a:gd name="adj" fmla="val 1667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Calibri" panose="020F0502020204030204" pitchFamily="34" charset="0"/>
              <a:cs typeface="Calibri" panose="020F0502020204030204" pitchFamily="34" charset="0"/>
            </a:rPr>
            <a:t>To improve yield starts adding dung and controls pests</a:t>
          </a:r>
        </a:p>
      </dsp:txBody>
      <dsp:txXfrm>
        <a:off x="68408" y="269544"/>
        <a:ext cx="2452857" cy="1262347"/>
      </dsp:txXfrm>
    </dsp:sp>
    <dsp:sp modelId="{5EA03FFF-6CA4-49F9-9A57-F1DF9F1E6506}">
      <dsp:nvSpPr>
        <dsp:cNvPr id="0" name=""/>
        <dsp:cNvSpPr/>
      </dsp:nvSpPr>
      <dsp:spPr>
        <a:xfrm>
          <a:off x="2580749" y="437823"/>
          <a:ext cx="4675140" cy="105297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a:solidFill>
                <a:schemeClr val="tx1"/>
              </a:solidFill>
              <a:latin typeface="Calibri" panose="020F0502020204030204" pitchFamily="34" charset="0"/>
              <a:cs typeface="Calibri" panose="020F0502020204030204" pitchFamily="34" charset="0"/>
            </a:rPr>
            <a:t>Realises</a:t>
          </a:r>
          <a:r>
            <a:rPr lang="en-US" sz="2400" b="1" kern="1200" dirty="0">
              <a:solidFill>
                <a:schemeClr val="tx1"/>
              </a:solidFill>
              <a:latin typeface="Calibri" panose="020F0502020204030204" pitchFamily="34" charset="0"/>
              <a:cs typeface="Calibri" panose="020F0502020204030204" pitchFamily="34" charset="0"/>
            </a:rPr>
            <a:t> it is very slow-acting, so humans stay in the same place for long</a:t>
          </a:r>
        </a:p>
      </dsp:txBody>
      <dsp:txXfrm>
        <a:off x="2580749" y="437823"/>
        <a:ext cx="4675140" cy="1052977"/>
      </dsp:txXfrm>
    </dsp:sp>
    <dsp:sp modelId="{DC3AA0C1-71D1-486D-84C8-BF6259016196}">
      <dsp:nvSpPr>
        <dsp:cNvPr id="0" name=""/>
        <dsp:cNvSpPr/>
      </dsp:nvSpPr>
      <dsp:spPr>
        <a:xfrm rot="5400000">
          <a:off x="2856433" y="3156618"/>
          <a:ext cx="1105626" cy="1258716"/>
        </a:xfrm>
        <a:prstGeom prst="bentUpArrow">
          <a:avLst>
            <a:gd name="adj1" fmla="val 32840"/>
            <a:gd name="adj2" fmla="val 25000"/>
            <a:gd name="adj3" fmla="val 35780"/>
          </a:avLst>
        </a:prstGeom>
        <a:solidFill>
          <a:schemeClr val="accent5">
            <a:tint val="50000"/>
            <a:hueOff val="-10774846"/>
            <a:satOff val="46375"/>
            <a:lumOff val="12537"/>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33D2973-055D-4BCB-A35F-EEF44DD99A32}">
      <dsp:nvSpPr>
        <dsp:cNvPr id="0" name=""/>
        <dsp:cNvSpPr/>
      </dsp:nvSpPr>
      <dsp:spPr>
        <a:xfrm>
          <a:off x="1908092" y="1908483"/>
          <a:ext cx="2382031" cy="1302796"/>
        </a:xfrm>
        <a:prstGeom prst="roundRect">
          <a:avLst>
            <a:gd name="adj" fmla="val 16670"/>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latin typeface="Calibri" panose="020F0502020204030204" pitchFamily="34" charset="0"/>
              <a:cs typeface="Calibri" panose="020F0502020204030204" pitchFamily="34" charset="0"/>
            </a:rPr>
            <a:t>Establishes long-term relationship with land</a:t>
          </a:r>
        </a:p>
      </dsp:txBody>
      <dsp:txXfrm>
        <a:off x="1971701" y="1972092"/>
        <a:ext cx="2254813" cy="1175578"/>
      </dsp:txXfrm>
    </dsp:sp>
    <dsp:sp modelId="{2950D8EE-1D59-4E6C-918D-1707E4C122BC}">
      <dsp:nvSpPr>
        <dsp:cNvPr id="0" name=""/>
        <dsp:cNvSpPr/>
      </dsp:nvSpPr>
      <dsp:spPr>
        <a:xfrm>
          <a:off x="4636814" y="2055260"/>
          <a:ext cx="1353677" cy="105297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b="1" kern="1200" dirty="0">
            <a:solidFill>
              <a:schemeClr val="tx1"/>
            </a:solidFill>
            <a:latin typeface="Calibri" panose="020F0502020204030204" pitchFamily="34" charset="0"/>
            <a:cs typeface="Calibri" panose="020F0502020204030204" pitchFamily="34" charset="0"/>
          </a:endParaRPr>
        </a:p>
      </dsp:txBody>
      <dsp:txXfrm>
        <a:off x="4636814" y="2055260"/>
        <a:ext cx="1353677" cy="1052977"/>
      </dsp:txXfrm>
    </dsp:sp>
    <dsp:sp modelId="{A7EFDF6E-FE4E-46CC-AA9C-EDAD173F88A0}">
      <dsp:nvSpPr>
        <dsp:cNvPr id="0" name=""/>
        <dsp:cNvSpPr/>
      </dsp:nvSpPr>
      <dsp:spPr>
        <a:xfrm>
          <a:off x="4115979" y="3642479"/>
          <a:ext cx="2894426" cy="1615311"/>
        </a:xfrm>
        <a:prstGeom prst="roundRect">
          <a:avLst>
            <a:gd name="adj" fmla="val 1667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Calibri" panose="020F0502020204030204" pitchFamily="34" charset="0"/>
              <a:cs typeface="Calibri" panose="020F0502020204030204" pitchFamily="34" charset="0"/>
            </a:rPr>
            <a:t>Leads to land ownership and personal wealth – current social structure</a:t>
          </a:r>
        </a:p>
      </dsp:txBody>
      <dsp:txXfrm>
        <a:off x="4194846" y="3721346"/>
        <a:ext cx="2736692" cy="14575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1A101-4207-47AC-AA2E-DBF275EC2F00}">
      <dsp:nvSpPr>
        <dsp:cNvPr id="0" name=""/>
        <dsp:cNvSpPr/>
      </dsp:nvSpPr>
      <dsp:spPr>
        <a:xfrm>
          <a:off x="1451" y="523873"/>
          <a:ext cx="2968897" cy="4048127"/>
        </a:xfrm>
        <a:prstGeom prst="rect">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latin typeface="Calibri" panose="020F0502020204030204" pitchFamily="34" charset="0"/>
              <a:cs typeface="Calibri" panose="020F0502020204030204" pitchFamily="34" charset="0"/>
            </a:rPr>
            <a:t>Towards the end of the 19th Century there were tens of thousands of horses on the streets of London and New York transporting people and goods. </a:t>
          </a:r>
        </a:p>
      </dsp:txBody>
      <dsp:txXfrm>
        <a:off x="1451" y="523873"/>
        <a:ext cx="2968897" cy="40481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28B46-DC86-456E-955E-84E99A3082D9}">
      <dsp:nvSpPr>
        <dsp:cNvPr id="0" name=""/>
        <dsp:cNvSpPr/>
      </dsp:nvSpPr>
      <dsp:spPr>
        <a:xfrm>
          <a:off x="0" y="0"/>
          <a:ext cx="8069378" cy="1143672"/>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Calibri" panose="020F0502020204030204" pitchFamily="34" charset="0"/>
              <a:cs typeface="Calibri" panose="020F0502020204030204" pitchFamily="34" charset="0"/>
            </a:rPr>
            <a:t>Enormous amounts of manure piled up on the streets attracting insects, including typhoid-carrying flies.</a:t>
          </a:r>
        </a:p>
      </dsp:txBody>
      <dsp:txXfrm>
        <a:off x="0" y="0"/>
        <a:ext cx="8069378" cy="1143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97BC0-4FCB-447B-B8B4-DEBFA653DF59}">
      <dsp:nvSpPr>
        <dsp:cNvPr id="0" name=""/>
        <dsp:cNvSpPr/>
      </dsp:nvSpPr>
      <dsp:spPr>
        <a:xfrm>
          <a:off x="1016" y="68098"/>
          <a:ext cx="3964002" cy="2378401"/>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Calibri" panose="020F0502020204030204" pitchFamily="34" charset="0"/>
              <a:cs typeface="Calibri" panose="020F0502020204030204" pitchFamily="34" charset="0"/>
            </a:rPr>
            <a:t>It was predicted that in 50 years, every London street would be buried in 9 feet of manure!!! </a:t>
          </a:r>
          <a:endParaRPr lang="en-US" sz="2400" b="1" kern="1200" dirty="0">
            <a:latin typeface="Calibri" panose="020F0502020204030204" pitchFamily="34" charset="0"/>
            <a:cs typeface="Calibri" panose="020F0502020204030204" pitchFamily="34" charset="0"/>
          </a:endParaRPr>
        </a:p>
      </dsp:txBody>
      <dsp:txXfrm>
        <a:off x="1016" y="68098"/>
        <a:ext cx="3964002" cy="2378401"/>
      </dsp:txXfrm>
    </dsp:sp>
    <dsp:sp modelId="{5A8ED880-F3F7-43FE-886F-FD8ABC47892B}">
      <dsp:nvSpPr>
        <dsp:cNvPr id="0" name=""/>
        <dsp:cNvSpPr/>
      </dsp:nvSpPr>
      <dsp:spPr>
        <a:xfrm>
          <a:off x="4361419" y="68098"/>
          <a:ext cx="3964002" cy="2378401"/>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Calibri" panose="020F0502020204030204" pitchFamily="34" charset="0"/>
              <a:cs typeface="Calibri" panose="020F0502020204030204" pitchFamily="34" charset="0"/>
            </a:rPr>
            <a:t>The timely invention of affordable motorcars replaced horses, and a dreadful situation was avoided.</a:t>
          </a:r>
          <a:endParaRPr lang="en-US" sz="2400" b="1" kern="1200" dirty="0">
            <a:latin typeface="Calibri" panose="020F0502020204030204" pitchFamily="34" charset="0"/>
            <a:cs typeface="Calibri" panose="020F0502020204030204" pitchFamily="34" charset="0"/>
          </a:endParaRPr>
        </a:p>
      </dsp:txBody>
      <dsp:txXfrm>
        <a:off x="4361419" y="68098"/>
        <a:ext cx="3964002" cy="237840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398F4-68C7-45DD-917F-850F0F97DF8C}" type="datetimeFigureOut">
              <a:rPr lang="en-IN" smtClean="0"/>
              <a:pPr/>
              <a:t>21/04/21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D701E-2B11-4C64-8620-9E97557E8B0E}" type="slidenum">
              <a:rPr lang="en-IN" smtClean="0"/>
              <a:pPr/>
              <a:t>‹#›</a:t>
            </a:fld>
            <a:endParaRPr lang="en-IN"/>
          </a:p>
        </p:txBody>
      </p:sp>
    </p:spTree>
    <p:extLst>
      <p:ext uri="{BB962C8B-B14F-4D97-AF65-F5344CB8AC3E}">
        <p14:creationId xmlns:p14="http://schemas.microsoft.com/office/powerpoint/2010/main" val="1223723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File:An_Indian_village.p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ublicdomainpictures.net/en/view-image.php?image=297011&amp;picture=horse-carriage-horse-carriag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xfuel.com/en/free-photo-irmj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Women_gathering_cowdung,_Ahmadabad_(c._1870).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ki/File:Slash_and_Burn_Agriculture,_Morondava,_Madagascar.jpg"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flickr.com/photos/42244964@N03" TargetMode="External"/><Relationship Id="rId5" Type="http://schemas.openxmlformats.org/officeDocument/2006/relationships/hyperlink" Target="https://www.flickr.com/photos/42244964@N03/4463150105/" TargetMode="External"/><Relationship Id="rId4" Type="http://schemas.openxmlformats.org/officeDocument/2006/relationships/hyperlink" Target="https://commons.wikimedia.org/wiki/Flick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SSSVV Gallery</a:t>
            </a:r>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a:t>
            </a:fld>
            <a:endParaRPr lang="en-IN"/>
          </a:p>
        </p:txBody>
      </p:sp>
    </p:spTree>
    <p:extLst>
      <p:ext uri="{BB962C8B-B14F-4D97-AF65-F5344CB8AC3E}">
        <p14:creationId xmlns:p14="http://schemas.microsoft.com/office/powerpoint/2010/main" val="472324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chemeClr val="tx1"/>
                </a:solidFill>
                <a:hlinkClick r:id="rId3"/>
              </a:rPr>
              <a:t>https://commons.wikimedia.org/wiki/File:An_Indian_village.png</a:t>
            </a:r>
            <a:r>
              <a:rPr lang="en-IN" sz="1200" dirty="0">
                <a:solidFill>
                  <a:schemeClr val="tx1"/>
                </a:solidFill>
              </a:rPr>
              <a:t> – Public Domain</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10</a:t>
            </a:fld>
            <a:endParaRPr lang="en-IN"/>
          </a:p>
        </p:txBody>
      </p:sp>
    </p:spTree>
    <p:extLst>
      <p:ext uri="{BB962C8B-B14F-4D97-AF65-F5344CB8AC3E}">
        <p14:creationId xmlns:p14="http://schemas.microsoft.com/office/powerpoint/2010/main" val="4164767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solidFill>
                  <a:schemeClr val="tx1"/>
                </a:solidFill>
                <a:hlinkClick r:id="rId3"/>
              </a:rPr>
              <a:t>https://www.publicdomainpictures.net/en/view-image.php?image=297011&amp;picture=horse-carriage-horse-carriages</a:t>
            </a:r>
            <a:endParaRPr lang="en-IN" sz="1200" dirty="0">
              <a:solidFill>
                <a:schemeClr val="tx1"/>
              </a:solidFill>
            </a:endParaRPr>
          </a:p>
          <a:p>
            <a:r>
              <a:rPr lang="en-IN" sz="1200" dirty="0">
                <a:solidFill>
                  <a:schemeClr val="tx1"/>
                </a:solidFill>
              </a:rPr>
              <a:t>https://pxhere.com/en/photo/919440</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11</a:t>
            </a:fld>
            <a:endParaRPr lang="en-IN"/>
          </a:p>
        </p:txBody>
      </p:sp>
    </p:spTree>
    <p:extLst>
      <p:ext uri="{BB962C8B-B14F-4D97-AF65-F5344CB8AC3E}">
        <p14:creationId xmlns:p14="http://schemas.microsoft.com/office/powerpoint/2010/main" val="4164767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solidFill>
                  <a:schemeClr val="tx1"/>
                </a:solidFill>
              </a:rPr>
              <a:t>https://www.pxfuel.com/en/free-photo-xpvee</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12</a:t>
            </a:fld>
            <a:endParaRPr lang="en-IN"/>
          </a:p>
        </p:txBody>
      </p:sp>
    </p:spTree>
    <p:extLst>
      <p:ext uri="{BB962C8B-B14F-4D97-AF65-F5344CB8AC3E}">
        <p14:creationId xmlns:p14="http://schemas.microsoft.com/office/powerpoint/2010/main" val="1418628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solidFill>
                  <a:schemeClr val="tx1"/>
                </a:solidFill>
              </a:rPr>
              <a:t>https://pxhere.com/en/photo/1601157</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13</a:t>
            </a:fld>
            <a:endParaRPr lang="en-IN"/>
          </a:p>
        </p:txBody>
      </p:sp>
    </p:spTree>
    <p:extLst>
      <p:ext uri="{BB962C8B-B14F-4D97-AF65-F5344CB8AC3E}">
        <p14:creationId xmlns:p14="http://schemas.microsoft.com/office/powerpoint/2010/main" val="1154095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14</a:t>
            </a:fld>
            <a:endParaRPr lang="en-IN"/>
          </a:p>
        </p:txBody>
      </p:sp>
    </p:spTree>
    <p:extLst>
      <p:ext uri="{BB962C8B-B14F-4D97-AF65-F5344CB8AC3E}">
        <p14:creationId xmlns:p14="http://schemas.microsoft.com/office/powerpoint/2010/main" val="4164767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15</a:t>
            </a:fld>
            <a:endParaRPr lang="en-IN"/>
          </a:p>
        </p:txBody>
      </p:sp>
    </p:spTree>
    <p:extLst>
      <p:ext uri="{BB962C8B-B14F-4D97-AF65-F5344CB8AC3E}">
        <p14:creationId xmlns:p14="http://schemas.microsoft.com/office/powerpoint/2010/main" val="641660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dirty="0">
                <a:solidFill>
                  <a:schemeClr val="tx1"/>
                </a:solidFill>
              </a:rPr>
              <a:t>https://www.pxfuel.com/en/free-photo-ohpto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dirty="0">
                <a:solidFill>
                  <a:schemeClr val="tx1"/>
                </a:solidFill>
              </a:rPr>
              <a:t>https://pixabay.com/da/photos/hvidl%C3%B8g-knold-krydderi-mad-1336883/</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2</a:t>
            </a:fld>
            <a:endParaRPr lang="en-IN"/>
          </a:p>
        </p:txBody>
      </p:sp>
    </p:spTree>
    <p:extLst>
      <p:ext uri="{BB962C8B-B14F-4D97-AF65-F5344CB8AC3E}">
        <p14:creationId xmlns:p14="http://schemas.microsoft.com/office/powerpoint/2010/main" val="416476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solidFill>
                  <a:schemeClr val="tx1"/>
                </a:solidFill>
              </a:rPr>
              <a:t>https://www.pxfuel.com/en/free-photo-efkzp</a:t>
            </a:r>
          </a:p>
          <a:p>
            <a:r>
              <a:rPr lang="en-IN" sz="1200" dirty="0">
                <a:solidFill>
                  <a:schemeClr val="tx1"/>
                </a:solidFill>
              </a:rPr>
              <a:t>https://pixabay.com/da/photos/nomader-nomadisk-livsstil-beduin-5590680/</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3</a:t>
            </a:fld>
            <a:endParaRPr lang="en-IN"/>
          </a:p>
        </p:txBody>
      </p:sp>
    </p:spTree>
    <p:extLst>
      <p:ext uri="{BB962C8B-B14F-4D97-AF65-F5344CB8AC3E}">
        <p14:creationId xmlns:p14="http://schemas.microsoft.com/office/powerpoint/2010/main" val="4164767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solidFill>
                  <a:schemeClr val="tx1"/>
                </a:solidFill>
              </a:rPr>
              <a:t>https://www.piqsels.com/en/public-domain-photo-fmrlg</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4</a:t>
            </a:fld>
            <a:endParaRPr lang="en-IN"/>
          </a:p>
        </p:txBody>
      </p:sp>
    </p:spTree>
    <p:extLst>
      <p:ext uri="{BB962C8B-B14F-4D97-AF65-F5344CB8AC3E}">
        <p14:creationId xmlns:p14="http://schemas.microsoft.com/office/powerpoint/2010/main" val="321232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https://pixabay.com/da/photos/natur-skovbrug-skovrydning-tr%C3%A6-5155047/</a:t>
            </a:r>
            <a:endParaRPr lang="en-IN" sz="1200" dirty="0">
              <a:solidFill>
                <a:schemeClr val="tx1"/>
              </a:solidFill>
            </a:endParaRP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5</a:t>
            </a:fld>
            <a:endParaRPr lang="en-IN"/>
          </a:p>
        </p:txBody>
      </p:sp>
    </p:spTree>
    <p:extLst>
      <p:ext uri="{BB962C8B-B14F-4D97-AF65-F5344CB8AC3E}">
        <p14:creationId xmlns:p14="http://schemas.microsoft.com/office/powerpoint/2010/main" val="360381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solidFill>
                  <a:schemeClr val="tx1"/>
                </a:solidFill>
                <a:hlinkClick r:id="rId3"/>
              </a:rPr>
              <a:t>https://www.pxfuel.com/en/free-photo-irmjm</a:t>
            </a:r>
            <a:endParaRPr lang="en-IN" sz="1200" dirty="0">
              <a:solidFill>
                <a:schemeClr val="tx1"/>
              </a:solidFill>
            </a:endParaRPr>
          </a:p>
          <a:p>
            <a:r>
              <a:rPr lang="en-IN" sz="1200" dirty="0">
                <a:solidFill>
                  <a:schemeClr val="tx1"/>
                </a:solidFill>
              </a:rPr>
              <a:t>https://freesvg.org/qubodup-sickle</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6</a:t>
            </a:fld>
            <a:endParaRPr lang="en-IN"/>
          </a:p>
        </p:txBody>
      </p:sp>
    </p:spTree>
    <p:extLst>
      <p:ext uri="{BB962C8B-B14F-4D97-AF65-F5344CB8AC3E}">
        <p14:creationId xmlns:p14="http://schemas.microsoft.com/office/powerpoint/2010/main" val="4164767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solidFill>
                  <a:schemeClr val="tx1"/>
                </a:solidFill>
                <a:hlinkClick r:id="rId3"/>
              </a:rPr>
              <a:t>https://commons.wikimedia.org/wiki/File:Women_gathering_cowdung,_Ahmadabad_(c._1870).jpg</a:t>
            </a:r>
            <a:r>
              <a:rPr lang="en-IN" sz="1200" dirty="0">
                <a:solidFill>
                  <a:schemeClr val="tx1"/>
                </a:solidFill>
              </a:rPr>
              <a:t> – Public Domain</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7</a:t>
            </a:fld>
            <a:endParaRPr lang="en-IN"/>
          </a:p>
        </p:txBody>
      </p:sp>
    </p:spTree>
    <p:extLst>
      <p:ext uri="{BB962C8B-B14F-4D97-AF65-F5344CB8AC3E}">
        <p14:creationId xmlns:p14="http://schemas.microsoft.com/office/powerpoint/2010/main" val="354332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solidFill>
                  <a:schemeClr val="tx1"/>
                </a:solidFill>
              </a:rPr>
              <a:t>https://www.pxfuel.com/en/free-photo-elieq</a:t>
            </a: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8</a:t>
            </a:fld>
            <a:endParaRPr lang="en-IN"/>
          </a:p>
        </p:txBody>
      </p:sp>
    </p:spTree>
    <p:extLst>
      <p:ext uri="{BB962C8B-B14F-4D97-AF65-F5344CB8AC3E}">
        <p14:creationId xmlns:p14="http://schemas.microsoft.com/office/powerpoint/2010/main" val="1515327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chemeClr val="tx1"/>
                </a:solidFill>
                <a:hlinkClick r:id="rId3"/>
              </a:rPr>
              <a:t>https://commons.wikimedia.org/wiki/File:Slash_and_Burn_Agriculture,_Morondava,_Madagascar.jpg</a:t>
            </a:r>
            <a:r>
              <a:rPr lang="en-IN" sz="1200" dirty="0">
                <a:solidFill>
                  <a:schemeClr val="tx1"/>
                </a:solidFill>
              </a:rPr>
              <a:t> – CC BY 2.0 - </a:t>
            </a:r>
            <a:r>
              <a:rPr lang="en-US" sz="1200" dirty="0"/>
              <a:t>originally posted to </a:t>
            </a:r>
            <a:r>
              <a:rPr lang="en-US" sz="1200" b="1" u="none" strike="noStrike" kern="1200" dirty="0" err="1">
                <a:solidFill>
                  <a:schemeClr val="tx1"/>
                </a:solidFill>
                <a:effectLst/>
                <a:latin typeface="+mn-lt"/>
                <a:ea typeface="+mn-ea"/>
                <a:cs typeface="+mn-cs"/>
                <a:hlinkClick r:id="rId4" tooltip="Flickr"/>
              </a:rPr>
              <a:t>Flickr</a:t>
            </a:r>
            <a:r>
              <a:rPr lang="en-US" sz="1200" dirty="0"/>
              <a:t> as </a:t>
            </a:r>
            <a:r>
              <a:rPr lang="en-US" sz="1200" u="none" strike="noStrike" kern="1200" dirty="0">
                <a:solidFill>
                  <a:schemeClr val="tx1"/>
                </a:solidFill>
                <a:effectLst/>
                <a:latin typeface="+mn-lt"/>
                <a:ea typeface="+mn-ea"/>
                <a:cs typeface="+mn-cs"/>
                <a:hlinkClick r:id="rId5"/>
              </a:rPr>
              <a:t>Slash and Burn Agriculture, </a:t>
            </a:r>
            <a:r>
              <a:rPr lang="en-US" sz="1200" u="none" strike="noStrike" kern="1200" dirty="0" err="1">
                <a:solidFill>
                  <a:schemeClr val="tx1"/>
                </a:solidFill>
                <a:effectLst/>
                <a:latin typeface="+mn-lt"/>
                <a:ea typeface="+mn-ea"/>
                <a:cs typeface="+mn-cs"/>
                <a:hlinkClick r:id="rId5"/>
              </a:rPr>
              <a:t>Morondava</a:t>
            </a:r>
            <a:r>
              <a:rPr lang="en-US" sz="1200" u="none" strike="noStrike" kern="1200" dirty="0">
                <a:solidFill>
                  <a:schemeClr val="tx1"/>
                </a:solidFill>
                <a:effectLst/>
                <a:latin typeface="+mn-lt"/>
                <a:ea typeface="+mn-ea"/>
                <a:cs typeface="+mn-cs"/>
                <a:hlinkClick r:id="rId5"/>
              </a:rPr>
              <a:t>, </a:t>
            </a:r>
            <a:r>
              <a:rPr lang="en-US" sz="1200" u="none" strike="noStrike" kern="1200" dirty="0" err="1">
                <a:solidFill>
                  <a:schemeClr val="tx1"/>
                </a:solidFill>
                <a:effectLst/>
                <a:latin typeface="+mn-lt"/>
                <a:ea typeface="+mn-ea"/>
                <a:cs typeface="+mn-cs"/>
                <a:hlinkClick r:id="rId5"/>
              </a:rPr>
              <a:t>Madagascar</a:t>
            </a:r>
            <a:r>
              <a:rPr lang="en-US" sz="1200" b="1" dirty="0" err="1">
                <a:effectLst/>
              </a:rPr>
              <a:t>Author</a:t>
            </a:r>
            <a:r>
              <a:rPr lang="en-US" sz="1200" u="none" strike="noStrike" kern="1200" dirty="0" err="1">
                <a:solidFill>
                  <a:schemeClr val="tx1"/>
                </a:solidFill>
                <a:effectLst/>
                <a:latin typeface="+mn-lt"/>
                <a:ea typeface="+mn-ea"/>
                <a:cs typeface="+mn-cs"/>
                <a:hlinkClick r:id="rId6"/>
              </a:rPr>
              <a:t>Frank</a:t>
            </a:r>
            <a:r>
              <a:rPr lang="en-US" sz="1200" u="none" strike="noStrike" kern="1200" dirty="0">
                <a:solidFill>
                  <a:schemeClr val="tx1"/>
                </a:solidFill>
                <a:effectLst/>
                <a:latin typeface="+mn-lt"/>
                <a:ea typeface="+mn-ea"/>
                <a:cs typeface="+mn-cs"/>
                <a:hlinkClick r:id="rId6"/>
              </a:rPr>
              <a:t> </a:t>
            </a:r>
            <a:r>
              <a:rPr lang="en-US" sz="1200" u="none" strike="noStrike" kern="1200" dirty="0" err="1">
                <a:solidFill>
                  <a:schemeClr val="tx1"/>
                </a:solidFill>
                <a:effectLst/>
                <a:latin typeface="+mn-lt"/>
                <a:ea typeface="+mn-ea"/>
                <a:cs typeface="+mn-cs"/>
                <a:hlinkClick r:id="rId6"/>
              </a:rPr>
              <a:t>Vassen</a:t>
            </a:r>
            <a:r>
              <a:rPr lang="en-US" sz="1200" dirty="0"/>
              <a:t> from Brussels, Belgium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https://pixabay.com/da/photos/majs-landbrug-jord-plante-snavs-1841271/</a:t>
            </a:r>
            <a:endParaRPr lang="en-IN" sz="1200" dirty="0"/>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9</a:t>
            </a:fld>
            <a:endParaRPr lang="en-IN"/>
          </a:p>
        </p:txBody>
      </p:sp>
    </p:spTree>
    <p:extLst>
      <p:ext uri="{BB962C8B-B14F-4D97-AF65-F5344CB8AC3E}">
        <p14:creationId xmlns:p14="http://schemas.microsoft.com/office/powerpoint/2010/main" val="4164767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sz="5400"/>
            </a:lvl1pPr>
          </a:lstStyle>
          <a:p>
            <a:r>
              <a:rPr lang="en-US" dirty="0"/>
              <a:t>Asset Title (Size 54)</a:t>
            </a:r>
            <a:endParaRPr lang="en-IN" dirty="0"/>
          </a:p>
        </p:txBody>
      </p:sp>
      <p:grpSp>
        <p:nvGrpSpPr>
          <p:cNvPr id="7" name="Group 14"/>
          <p:cNvGrpSpPr>
            <a:grpSpLocks/>
          </p:cNvGrpSpPr>
          <p:nvPr userDrawn="1"/>
        </p:nvGrpSpPr>
        <p:grpSpPr bwMode="auto">
          <a:xfrm>
            <a:off x="0" y="0"/>
            <a:ext cx="873125" cy="852488"/>
            <a:chOff x="0" y="0"/>
            <a:chExt cx="872351" cy="852108"/>
          </a:xfrm>
        </p:grpSpPr>
        <p:sp>
          <p:nvSpPr>
            <p:cNvPr id="8" name="Round Diagonal Corner Rectangle 7"/>
            <p:cNvSpPr/>
            <p:nvPr/>
          </p:nvSpPr>
          <p:spPr>
            <a:xfrm>
              <a:off x="71855" y="79223"/>
              <a:ext cx="228600" cy="228600"/>
            </a:xfrm>
            <a:prstGeom prst="round2DiagRect">
              <a:avLst/>
            </a:prstGeom>
            <a:solidFill>
              <a:srgbClr val="00B0F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I</a:t>
              </a:r>
            </a:p>
          </p:txBody>
        </p:sp>
        <p:sp>
          <p:nvSpPr>
            <p:cNvPr id="9" name="Round Diagonal Corner Rectangle 8"/>
            <p:cNvSpPr/>
            <p:nvPr/>
          </p:nvSpPr>
          <p:spPr>
            <a:xfrm>
              <a:off x="376655" y="79223"/>
              <a:ext cx="228600" cy="228600"/>
            </a:xfrm>
            <a:prstGeom prst="round2DiagRect">
              <a:avLst/>
            </a:prstGeom>
            <a:solidFill>
              <a:srgbClr val="FB3B69"/>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I</a:t>
              </a:r>
            </a:p>
          </p:txBody>
        </p:sp>
        <p:sp>
          <p:nvSpPr>
            <p:cNvPr id="10" name="Round Diagonal Corner Rectangle 9"/>
            <p:cNvSpPr/>
            <p:nvPr/>
          </p:nvSpPr>
          <p:spPr>
            <a:xfrm>
              <a:off x="65362" y="392172"/>
              <a:ext cx="228600" cy="228600"/>
            </a:xfrm>
            <a:prstGeom prst="round2DiagRect">
              <a:avLst/>
            </a:prstGeom>
            <a:solidFill>
              <a:schemeClr val="accent4">
                <a:lumMod val="50000"/>
              </a:schemeClr>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E</a:t>
              </a:r>
            </a:p>
          </p:txBody>
        </p:sp>
        <p:sp>
          <p:nvSpPr>
            <p:cNvPr id="11" name="Round Diagonal Corner Rectangle 10"/>
            <p:cNvSpPr/>
            <p:nvPr/>
          </p:nvSpPr>
          <p:spPr>
            <a:xfrm>
              <a:off x="370162" y="392172"/>
              <a:ext cx="228600" cy="228600"/>
            </a:xfrm>
            <a:prstGeom prst="round2DiagRect">
              <a:avLst/>
            </a:prstGeom>
            <a:solidFill>
              <a:srgbClr val="0080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P</a:t>
              </a:r>
            </a:p>
          </p:txBody>
        </p:sp>
        <p:cxnSp>
          <p:nvCxnSpPr>
            <p:cNvPr id="12" name="Straight Connector 11"/>
            <p:cNvCxnSpPr/>
            <p:nvPr/>
          </p:nvCxnSpPr>
          <p:spPr>
            <a:xfrm>
              <a:off x="682020" y="0"/>
              <a:ext cx="0" cy="814025"/>
            </a:xfrm>
            <a:prstGeom prst="line">
              <a:avLst/>
            </a:prstGeom>
            <a:ln w="12700">
              <a:solidFill>
                <a:srgbClr val="FE6E2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51981"/>
              <a:ext cx="828291" cy="0"/>
            </a:xfrm>
            <a:prstGeom prst="line">
              <a:avLst/>
            </a:prstGeom>
            <a:ln w="12700">
              <a:solidFill>
                <a:srgbClr val="FE6E2E"/>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8636" y="218977"/>
              <a:ext cx="0" cy="633131"/>
            </a:xfrm>
            <a:prstGeom prst="line">
              <a:avLst/>
            </a:prstGeom>
            <a:ln w="12700">
              <a:solidFill>
                <a:srgbClr val="FE6E2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6227" y="712914"/>
              <a:ext cx="676124" cy="0"/>
            </a:xfrm>
            <a:prstGeom prst="line">
              <a:avLst/>
            </a:prstGeom>
            <a:ln w="12700">
              <a:solidFill>
                <a:srgbClr val="FE6E2E"/>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sp>
        <p:nvSpPr>
          <p:cNvPr id="17" name="Rectangle 16"/>
          <p:cNvSpPr/>
          <p:nvPr userDrawn="1"/>
        </p:nvSpPr>
        <p:spPr>
          <a:xfrm>
            <a:off x="5726764" y="6509319"/>
            <a:ext cx="3350443" cy="412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08482B"/>
                </a:solidFill>
              </a:rPr>
              <a:t>Integral Education</a:t>
            </a:r>
            <a:r>
              <a:rPr lang="en-US" sz="1400" dirty="0">
                <a:solidFill>
                  <a:srgbClr val="08482B"/>
                </a:solidFill>
              </a:rPr>
              <a:t> </a:t>
            </a:r>
            <a:r>
              <a:rPr lang="en-US" sz="1400" b="1" dirty="0">
                <a:solidFill>
                  <a:srgbClr val="002060"/>
                </a:solidFill>
              </a:rPr>
              <a:t>FOR  </a:t>
            </a:r>
            <a:r>
              <a:rPr lang="en-US" sz="1400" b="1" dirty="0">
                <a:solidFill>
                  <a:srgbClr val="C00000"/>
                </a:solidFill>
              </a:rPr>
              <a:t>ALL, </a:t>
            </a:r>
            <a:r>
              <a:rPr lang="en-US" sz="1400" b="1" dirty="0">
                <a:solidFill>
                  <a:srgbClr val="002060"/>
                </a:solidFill>
              </a:rPr>
              <a:t>BY</a:t>
            </a:r>
            <a:r>
              <a:rPr lang="en-US" sz="1400" b="1" dirty="0">
                <a:solidFill>
                  <a:srgbClr val="C00000"/>
                </a:solidFill>
              </a:rPr>
              <a:t> ALL</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2807" y="5543490"/>
            <a:ext cx="914400" cy="914400"/>
          </a:xfrm>
          <a:prstGeom prst="rect">
            <a:avLst/>
          </a:prstGeom>
        </p:spPr>
      </p:pic>
    </p:spTree>
    <p:extLst>
      <p:ext uri="{BB962C8B-B14F-4D97-AF65-F5344CB8AC3E}">
        <p14:creationId xmlns:p14="http://schemas.microsoft.com/office/powerpoint/2010/main" val="353126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baseline="0"/>
            </a:lvl1pPr>
          </a:lstStyle>
          <a:p>
            <a:r>
              <a:rPr lang="en-US" dirty="0"/>
              <a:t>Slide Title (Size 36)</a:t>
            </a:r>
            <a:endParaRPr lang="en-IN" dirty="0"/>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vl2pPr>
              <a:defRPr/>
            </a:lvl2pPr>
            <a:lvl3pPr>
              <a:defRPr/>
            </a:lvl3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Sub Title (Size 32) Second level (Size 28) Third level (Size 24)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dirty="0"/>
          </a:p>
          <a:p>
            <a:pPr lvl="0"/>
            <a:endParaRPr lang="en-US" dirty="0"/>
          </a:p>
          <a:p>
            <a:pPr lvl="1"/>
            <a:r>
              <a:rPr lang="en-US" dirty="0"/>
              <a:t>Second level (Size 28)</a:t>
            </a:r>
          </a:p>
          <a:p>
            <a:pPr lvl="2"/>
            <a:r>
              <a:rPr lang="en-US" dirty="0"/>
              <a:t>Third level (Size 24)</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5943600"/>
            <a:ext cx="914400" cy="914400"/>
          </a:xfrm>
          <a:prstGeom prst="rect">
            <a:avLst/>
          </a:prstGeom>
        </p:spPr>
      </p:pic>
    </p:spTree>
    <p:extLst>
      <p:ext uri="{BB962C8B-B14F-4D97-AF65-F5344CB8AC3E}">
        <p14:creationId xmlns:p14="http://schemas.microsoft.com/office/powerpoint/2010/main" val="283931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74638"/>
            <a:ext cx="8229600" cy="1143000"/>
          </a:xfrm>
          <a:prstGeom prst="rect">
            <a:avLst/>
          </a:prstGeom>
        </p:spPr>
        <p:txBody>
          <a:bodyPr/>
          <a:lstStyle>
            <a:lvl1pPr>
              <a:defRPr sz="3600" baseline="0"/>
            </a:lvl1pPr>
          </a:lstStyle>
          <a:p>
            <a:r>
              <a:rPr lang="en-US" dirty="0"/>
              <a:t>MM Index</a:t>
            </a:r>
            <a:endParaRPr lang="en-IN" dirty="0"/>
          </a:p>
        </p:txBody>
      </p:sp>
      <p:graphicFrame>
        <p:nvGraphicFramePr>
          <p:cNvPr id="8" name="Table 7"/>
          <p:cNvGraphicFramePr>
            <a:graphicFrameLocks noGrp="1"/>
          </p:cNvGraphicFramePr>
          <p:nvPr userDrawn="1">
            <p:extLst>
              <p:ext uri="{D42A27DB-BD31-4B8C-83A1-F6EECF244321}">
                <p14:modId xmlns:p14="http://schemas.microsoft.com/office/powerpoint/2010/main" val="1145411247"/>
              </p:ext>
            </p:extLst>
          </p:nvPr>
        </p:nvGraphicFramePr>
        <p:xfrm>
          <a:off x="457200" y="1397000"/>
          <a:ext cx="8229600" cy="4851399"/>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6019800">
                  <a:extLst>
                    <a:ext uri="{9D8B030D-6E8A-4147-A177-3AD203B41FA5}">
                      <a16:colId xmlns:a16="http://schemas.microsoft.com/office/drawing/2014/main" val="20002"/>
                    </a:ext>
                  </a:extLst>
                </a:gridCol>
              </a:tblGrid>
              <a:tr h="693057">
                <a:tc>
                  <a:txBody>
                    <a:bodyPr/>
                    <a:lstStyle/>
                    <a:p>
                      <a:pPr algn="ctr"/>
                      <a:r>
                        <a:rPr lang="en-US" dirty="0">
                          <a:solidFill>
                            <a:schemeClr val="tx1"/>
                          </a:solidFill>
                        </a:rPr>
                        <a:t>Slide#</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Thumbnail</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Source and Attribution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93057">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93057">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93057">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93057">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93057">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93057">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106920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www.srisathyasaividyavahini.org/"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31090" y="52321"/>
            <a:ext cx="967390" cy="938279"/>
          </a:xfrm>
          <a:prstGeom prst="rect">
            <a:avLst/>
          </a:prstGeom>
        </p:spPr>
      </p:pic>
      <p:sp>
        <p:nvSpPr>
          <p:cNvPr id="3" name="Rectangle 2">
            <a:hlinkClick r:id="rId6"/>
          </p:cNvPr>
          <p:cNvSpPr/>
          <p:nvPr userDrawn="1"/>
        </p:nvSpPr>
        <p:spPr>
          <a:xfrm>
            <a:off x="-304800" y="6488113"/>
            <a:ext cx="2762250" cy="37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auto">
              <a:spcBef>
                <a:spcPts val="0"/>
              </a:spcBef>
              <a:spcAft>
                <a:spcPts val="0"/>
              </a:spcAft>
              <a:defRPr/>
            </a:pPr>
            <a:r>
              <a:rPr lang="en-US" sz="1100" b="1" dirty="0">
                <a:solidFill>
                  <a:srgbClr val="0000CC"/>
                </a:solidFill>
                <a:latin typeface="Calibri" pitchFamily="34" charset="0"/>
                <a:cs typeface="Calibri" pitchFamily="34" charset="0"/>
              </a:rPr>
              <a:t>©www.srisathyasaividyavahini.org</a:t>
            </a:r>
          </a:p>
        </p:txBody>
      </p:sp>
    </p:spTree>
    <p:extLst>
      <p:ext uri="{BB962C8B-B14F-4D97-AF65-F5344CB8AC3E}">
        <p14:creationId xmlns:p14="http://schemas.microsoft.com/office/powerpoint/2010/main" val="3351979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hyperlink" Target="https://www.pxfuel.com/en/free-photo-irmjm" TargetMode="External"/><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hyperlink" Target="https://commons.wikimedia.org/wiki/File:Women_gathering_cowdung,_Ahmadabad_(c._1870).jpg" TargetMode="External"/><Relationship Id="rId9"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hyperlink" Target="https://www.publicdomainpictures.net/en/view-image.php?image=297011&amp;picture=horse-carriage-horse-carriages" TargetMode="External"/><Relationship Id="rId13" Type="http://schemas.openxmlformats.org/officeDocument/2006/relationships/image" Target="../media/image34.jpeg"/><Relationship Id="rId3" Type="http://schemas.openxmlformats.org/officeDocument/2006/relationships/hyperlink" Target="https://commons.wikimedia.org/wiki/File:Slash_and_Burn_Agriculture,_Morondava,_Madagascar.jpg" TargetMode="External"/><Relationship Id="rId7" Type="http://schemas.openxmlformats.org/officeDocument/2006/relationships/hyperlink" Target="https://commons.wikimedia.org/wiki/File:An_Indian_village.png" TargetMode="External"/><Relationship Id="rId12" Type="http://schemas.openxmlformats.org/officeDocument/2006/relationships/image" Target="../media/image33.png"/><Relationship Id="rId2" Type="http://schemas.openxmlformats.org/officeDocument/2006/relationships/notesSlide" Target="../notesSlides/notesSlide15.xml"/><Relationship Id="rId16"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hyperlink" Target="https://www.flickr.com/photos/42244964@N03" TargetMode="External"/><Relationship Id="rId11" Type="http://schemas.openxmlformats.org/officeDocument/2006/relationships/image" Target="../media/image32.jpeg"/><Relationship Id="rId5" Type="http://schemas.openxmlformats.org/officeDocument/2006/relationships/hyperlink" Target="https://www.flickr.com/photos/42244964@N03/4463150105/" TargetMode="External"/><Relationship Id="rId15" Type="http://schemas.openxmlformats.org/officeDocument/2006/relationships/image" Target="../media/image36.jpeg"/><Relationship Id="rId10" Type="http://schemas.openxmlformats.org/officeDocument/2006/relationships/image" Target="../media/image31.jpeg"/><Relationship Id="rId4" Type="http://schemas.openxmlformats.org/officeDocument/2006/relationships/hyperlink" Target="https://commons.wikimedia.org/wiki/Flickr" TargetMode="External"/><Relationship Id="rId9" Type="http://schemas.openxmlformats.org/officeDocument/2006/relationships/image" Target="../media/image30.jpeg"/><Relationship Id="rId1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C9C91-5DAB-45D0-B1C6-85C31EA1E565}"/>
              </a:ext>
            </a:extLst>
          </p:cNvPr>
          <p:cNvPicPr>
            <a:picLocks noChangeAspect="1"/>
          </p:cNvPicPr>
          <p:nvPr/>
        </p:nvPicPr>
        <p:blipFill>
          <a:blip r:embed="rId3" cstate="print"/>
          <a:stretch>
            <a:fillRect/>
          </a:stretch>
        </p:blipFill>
        <p:spPr>
          <a:xfrm>
            <a:off x="457200" y="1171494"/>
            <a:ext cx="5181600" cy="5076906"/>
          </a:xfrm>
          <a:prstGeom prst="rect">
            <a:avLst/>
          </a:prstGeom>
        </p:spPr>
      </p:pic>
      <p:sp>
        <p:nvSpPr>
          <p:cNvPr id="3" name="TextBox 2">
            <a:extLst>
              <a:ext uri="{FF2B5EF4-FFF2-40B4-BE49-F238E27FC236}">
                <a16:creationId xmlns:a16="http://schemas.microsoft.com/office/drawing/2014/main" id="{C2EBADC5-F9A5-4F69-9B53-00FAF0C181DB}"/>
              </a:ext>
            </a:extLst>
          </p:cNvPr>
          <p:cNvSpPr txBox="1"/>
          <p:nvPr/>
        </p:nvSpPr>
        <p:spPr>
          <a:xfrm>
            <a:off x="5511552" y="1718370"/>
            <a:ext cx="3251447" cy="3539430"/>
          </a:xfrm>
          <a:prstGeom prst="rect">
            <a:avLst/>
          </a:prstGeom>
          <a:noFill/>
        </p:spPr>
        <p:txBody>
          <a:bodyPr wrap="square" rtlCol="0">
            <a:spAutoFit/>
          </a:bodyPr>
          <a:lstStyle/>
          <a:p>
            <a:pPr algn="ctr"/>
            <a:r>
              <a:rPr lang="en-US" sz="5400" b="1" dirty="0"/>
              <a:t>Origin of Manure and Pesticides</a:t>
            </a:r>
          </a:p>
        </p:txBody>
      </p:sp>
    </p:spTree>
    <p:extLst>
      <p:ext uri="{BB962C8B-B14F-4D97-AF65-F5344CB8AC3E}">
        <p14:creationId xmlns:p14="http://schemas.microsoft.com/office/powerpoint/2010/main" val="2250731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p4">
            <a:extLst>
              <a:ext uri="{FF2B5EF4-FFF2-40B4-BE49-F238E27FC236}">
                <a16:creationId xmlns:a16="http://schemas.microsoft.com/office/drawing/2014/main" id="{728C7468-5999-4598-8928-7E3415A67CC0}"/>
              </a:ext>
            </a:extLst>
          </p:cNvPr>
          <p:cNvSpPr txBox="1"/>
          <p:nvPr/>
        </p:nvSpPr>
        <p:spPr>
          <a:xfrm>
            <a:off x="579437" y="76200"/>
            <a:ext cx="7345363" cy="566738"/>
          </a:xfrm>
          <a:prstGeom prst="rect">
            <a:avLst/>
          </a:prstGeom>
          <a:solidFill>
            <a:schemeClr val="accent2">
              <a:lumMod val="60000"/>
              <a:lumOff val="40000"/>
            </a:schemeClr>
          </a:solid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algn="ctr">
              <a:buClr>
                <a:schemeClr val="dk1"/>
              </a:buClr>
              <a:buSzPts val="4400"/>
            </a:pPr>
            <a:r>
              <a:rPr lang="en-US" sz="3600" b="1" dirty="0">
                <a:solidFill>
                  <a:schemeClr val="dk1"/>
                </a:solidFill>
                <a:latin typeface="Calibri"/>
                <a:ea typeface="Calibri"/>
                <a:cs typeface="Calibri"/>
                <a:sym typeface="Calibri"/>
              </a:rPr>
              <a:t>BEGINNING THE USE </a:t>
            </a:r>
            <a:r>
              <a:rPr lang="en-US" sz="3600" b="1">
                <a:solidFill>
                  <a:schemeClr val="dk1"/>
                </a:solidFill>
                <a:latin typeface="Calibri"/>
                <a:ea typeface="Calibri"/>
                <a:cs typeface="Calibri"/>
                <a:sym typeface="Calibri"/>
              </a:rPr>
              <a:t>OF MANURE</a:t>
            </a:r>
            <a:endParaRPr lang="en-US" sz="3600" b="1" dirty="0">
              <a:solidFill>
                <a:schemeClr val="dk1"/>
              </a:solidFill>
              <a:latin typeface="Calibri"/>
              <a:ea typeface="Calibri"/>
              <a:cs typeface="Calibri"/>
              <a:sym typeface="Arial"/>
            </a:endParaRPr>
          </a:p>
        </p:txBody>
      </p:sp>
      <p:graphicFrame>
        <p:nvGraphicFramePr>
          <p:cNvPr id="3" name="Diagram 2">
            <a:extLst>
              <a:ext uri="{FF2B5EF4-FFF2-40B4-BE49-F238E27FC236}">
                <a16:creationId xmlns:a16="http://schemas.microsoft.com/office/drawing/2014/main" id="{450A923A-8064-4708-94A7-D2382261B56F}"/>
              </a:ext>
            </a:extLst>
          </p:cNvPr>
          <p:cNvGraphicFramePr/>
          <p:nvPr>
            <p:extLst>
              <p:ext uri="{D42A27DB-BD31-4B8C-83A1-F6EECF244321}">
                <p14:modId xmlns:p14="http://schemas.microsoft.com/office/powerpoint/2010/main" val="238400595"/>
              </p:ext>
            </p:extLst>
          </p:nvPr>
        </p:nvGraphicFramePr>
        <p:xfrm>
          <a:off x="304801" y="914400"/>
          <a:ext cx="7924800" cy="5429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6" name="Picture 2">
            <a:extLst>
              <a:ext uri="{FF2B5EF4-FFF2-40B4-BE49-F238E27FC236}">
                <a16:creationId xmlns:a16="http://schemas.microsoft.com/office/drawing/2014/main" id="{97945903-03A6-4B0A-870C-9112506A91F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5400" y="1987621"/>
            <a:ext cx="2705100" cy="227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41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graphicEl>
                                              <a:dgm id="{1D03BCAC-24C1-4F11-A642-3D0EB42C8B9D}"/>
                                            </p:graphicEl>
                                          </p:spTgt>
                                        </p:tgtEl>
                                        <p:attrNameLst>
                                          <p:attrName>style.visibility</p:attrName>
                                        </p:attrNameLst>
                                      </p:cBhvr>
                                      <p:to>
                                        <p:strVal val="visible"/>
                                      </p:to>
                                    </p:set>
                                    <p:animEffect transition="in" filter="wipe(down)">
                                      <p:cBhvr>
                                        <p:cTn id="7" dur="500"/>
                                        <p:tgtEl>
                                          <p:spTgt spid="3">
                                            <p:graphicEl>
                                              <a:dgm id="{1D03BCAC-24C1-4F11-A642-3D0EB42C8B9D}"/>
                                            </p:graphicEl>
                                          </p:spTgt>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3">
                                            <p:graphicEl>
                                              <a:dgm id="{C783B8E6-124E-4DC1-BF39-593F17505F4C}"/>
                                            </p:graphicEl>
                                          </p:spTgt>
                                        </p:tgtEl>
                                        <p:attrNameLst>
                                          <p:attrName>style.visibility</p:attrName>
                                        </p:attrNameLst>
                                      </p:cBhvr>
                                      <p:to>
                                        <p:strVal val="visible"/>
                                      </p:to>
                                    </p:set>
                                    <p:animEffect transition="in" filter="wipe(down)">
                                      <p:cBhvr>
                                        <p:cTn id="11" dur="500"/>
                                        <p:tgtEl>
                                          <p:spTgt spid="3">
                                            <p:graphicEl>
                                              <a:dgm id="{C783B8E6-124E-4DC1-BF39-593F17505F4C}"/>
                                            </p:graphicEl>
                                          </p:spTgt>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3">
                                            <p:graphicEl>
                                              <a:dgm id="{DC3AA0C1-71D1-486D-84C8-BF6259016196}"/>
                                            </p:graphicEl>
                                          </p:spTgt>
                                        </p:tgtEl>
                                        <p:attrNameLst>
                                          <p:attrName>style.visibility</p:attrName>
                                        </p:attrNameLst>
                                      </p:cBhvr>
                                      <p:to>
                                        <p:strVal val="visible"/>
                                      </p:to>
                                    </p:set>
                                    <p:animEffect transition="in" filter="wipe(down)">
                                      <p:cBhvr>
                                        <p:cTn id="15" dur="500"/>
                                        <p:tgtEl>
                                          <p:spTgt spid="3">
                                            <p:graphicEl>
                                              <a:dgm id="{DC3AA0C1-71D1-486D-84C8-BF6259016196}"/>
                                            </p:graphicEl>
                                          </p:spTgt>
                                        </p:tgtEl>
                                      </p:cBhvr>
                                    </p:animEffect>
                                  </p:childTnLst>
                                </p:cTn>
                              </p:par>
                            </p:childTnLst>
                          </p:cTn>
                        </p:par>
                        <p:par>
                          <p:cTn id="16" fill="hold">
                            <p:stCondLst>
                              <p:cond delay="2500"/>
                            </p:stCondLst>
                            <p:childTnLst>
                              <p:par>
                                <p:cTn id="17" presetID="22" presetClass="entr" presetSubtype="4" fill="hold" grpId="0" nodeType="afterEffect">
                                  <p:stCondLst>
                                    <p:cond delay="500"/>
                                  </p:stCondLst>
                                  <p:childTnLst>
                                    <p:set>
                                      <p:cBhvr>
                                        <p:cTn id="18" dur="1" fill="hold">
                                          <p:stCondLst>
                                            <p:cond delay="0"/>
                                          </p:stCondLst>
                                        </p:cTn>
                                        <p:tgtEl>
                                          <p:spTgt spid="3">
                                            <p:graphicEl>
                                              <a:dgm id="{033D2973-055D-4BCB-A35F-EEF44DD99A32}"/>
                                            </p:graphicEl>
                                          </p:spTgt>
                                        </p:tgtEl>
                                        <p:attrNameLst>
                                          <p:attrName>style.visibility</p:attrName>
                                        </p:attrNameLst>
                                      </p:cBhvr>
                                      <p:to>
                                        <p:strVal val="visible"/>
                                      </p:to>
                                    </p:set>
                                    <p:animEffect transition="in" filter="wipe(down)">
                                      <p:cBhvr>
                                        <p:cTn id="19" dur="500"/>
                                        <p:tgtEl>
                                          <p:spTgt spid="3">
                                            <p:graphicEl>
                                              <a:dgm id="{033D2973-055D-4BCB-A35F-EEF44DD99A32}"/>
                                            </p:graphicEl>
                                          </p:spTgt>
                                        </p:tgtEl>
                                      </p:cBhvr>
                                    </p:animEffect>
                                  </p:childTnLst>
                                </p:cTn>
                              </p:par>
                            </p:childTnLst>
                          </p:cTn>
                        </p:par>
                        <p:par>
                          <p:cTn id="20" fill="hold">
                            <p:stCondLst>
                              <p:cond delay="3500"/>
                            </p:stCondLst>
                            <p:childTnLst>
                              <p:par>
                                <p:cTn id="21" presetID="53" presetClass="entr" presetSubtype="16" fill="hold" nodeType="afterEffect">
                                  <p:stCondLst>
                                    <p:cond delay="500"/>
                                  </p:stCondLst>
                                  <p:childTnLst>
                                    <p:set>
                                      <p:cBhvr>
                                        <p:cTn id="22" dur="1" fill="hold">
                                          <p:stCondLst>
                                            <p:cond delay="0"/>
                                          </p:stCondLst>
                                        </p:cTn>
                                        <p:tgtEl>
                                          <p:spTgt spid="11266"/>
                                        </p:tgtEl>
                                        <p:attrNameLst>
                                          <p:attrName>style.visibility</p:attrName>
                                        </p:attrNameLst>
                                      </p:cBhvr>
                                      <p:to>
                                        <p:strVal val="visible"/>
                                      </p:to>
                                    </p:set>
                                    <p:anim calcmode="lin" valueType="num">
                                      <p:cBhvr>
                                        <p:cTn id="23" dur="500" fill="hold"/>
                                        <p:tgtEl>
                                          <p:spTgt spid="11266"/>
                                        </p:tgtEl>
                                        <p:attrNameLst>
                                          <p:attrName>ppt_w</p:attrName>
                                        </p:attrNameLst>
                                      </p:cBhvr>
                                      <p:tavLst>
                                        <p:tav tm="0">
                                          <p:val>
                                            <p:fltVal val="0"/>
                                          </p:val>
                                        </p:tav>
                                        <p:tav tm="100000">
                                          <p:val>
                                            <p:strVal val="#ppt_w"/>
                                          </p:val>
                                        </p:tav>
                                      </p:tavLst>
                                    </p:anim>
                                    <p:anim calcmode="lin" valueType="num">
                                      <p:cBhvr>
                                        <p:cTn id="24" dur="500" fill="hold"/>
                                        <p:tgtEl>
                                          <p:spTgt spid="11266"/>
                                        </p:tgtEl>
                                        <p:attrNameLst>
                                          <p:attrName>ppt_h</p:attrName>
                                        </p:attrNameLst>
                                      </p:cBhvr>
                                      <p:tavLst>
                                        <p:tav tm="0">
                                          <p:val>
                                            <p:fltVal val="0"/>
                                          </p:val>
                                        </p:tav>
                                        <p:tav tm="100000">
                                          <p:val>
                                            <p:strVal val="#ppt_h"/>
                                          </p:val>
                                        </p:tav>
                                      </p:tavLst>
                                    </p:anim>
                                    <p:animEffect transition="in" filter="fade">
                                      <p:cBhvr>
                                        <p:cTn id="25" dur="500"/>
                                        <p:tgtEl>
                                          <p:spTgt spid="11266"/>
                                        </p:tgtEl>
                                      </p:cBhvr>
                                    </p:animEffect>
                                  </p:childTnLst>
                                </p:cTn>
                              </p:par>
                            </p:childTnLst>
                          </p:cTn>
                        </p:par>
                        <p:par>
                          <p:cTn id="26" fill="hold">
                            <p:stCondLst>
                              <p:cond delay="4500"/>
                            </p:stCondLst>
                            <p:childTnLst>
                              <p:par>
                                <p:cTn id="27" presetID="22" presetClass="entr" presetSubtype="4" fill="hold" grpId="0" nodeType="afterEffect">
                                  <p:stCondLst>
                                    <p:cond delay="500"/>
                                  </p:stCondLst>
                                  <p:childTnLst>
                                    <p:set>
                                      <p:cBhvr>
                                        <p:cTn id="28" dur="1" fill="hold">
                                          <p:stCondLst>
                                            <p:cond delay="0"/>
                                          </p:stCondLst>
                                        </p:cTn>
                                        <p:tgtEl>
                                          <p:spTgt spid="3">
                                            <p:graphicEl>
                                              <a:dgm id="{A7EFDF6E-FE4E-46CC-AA9C-EDAD173F88A0}"/>
                                            </p:graphicEl>
                                          </p:spTgt>
                                        </p:tgtEl>
                                        <p:attrNameLst>
                                          <p:attrName>style.visibility</p:attrName>
                                        </p:attrNameLst>
                                      </p:cBhvr>
                                      <p:to>
                                        <p:strVal val="visible"/>
                                      </p:to>
                                    </p:set>
                                    <p:animEffect transition="in" filter="wipe(down)">
                                      <p:cBhvr>
                                        <p:cTn id="29" dur="500"/>
                                        <p:tgtEl>
                                          <p:spTgt spid="3">
                                            <p:graphicEl>
                                              <a:dgm id="{A7EFDF6E-FE4E-46CC-AA9C-EDAD173F88A0}"/>
                                            </p:graphicEl>
                                          </p:spTgt>
                                        </p:tgtEl>
                                      </p:cBhvr>
                                    </p:animEffect>
                                  </p:childTnLst>
                                </p:cTn>
                              </p:par>
                            </p:childTnLst>
                          </p:cTn>
                        </p:par>
                        <p:par>
                          <p:cTn id="30" fill="hold">
                            <p:stCondLst>
                              <p:cond delay="5500"/>
                            </p:stCondLst>
                            <p:childTnLst>
                              <p:par>
                                <p:cTn id="31" presetID="22" presetClass="entr" presetSubtype="4" fill="hold" grpId="0" nodeType="afterEffect">
                                  <p:stCondLst>
                                    <p:cond delay="500"/>
                                  </p:stCondLst>
                                  <p:childTnLst>
                                    <p:set>
                                      <p:cBhvr>
                                        <p:cTn id="32" dur="1" fill="hold">
                                          <p:stCondLst>
                                            <p:cond delay="0"/>
                                          </p:stCondLst>
                                        </p:cTn>
                                        <p:tgtEl>
                                          <p:spTgt spid="3">
                                            <p:graphicEl>
                                              <a:dgm id="{5EA03FFF-6CA4-49F9-9A57-F1DF9F1E6506}"/>
                                            </p:graphicEl>
                                          </p:spTgt>
                                        </p:tgtEl>
                                        <p:attrNameLst>
                                          <p:attrName>style.visibility</p:attrName>
                                        </p:attrNameLst>
                                      </p:cBhvr>
                                      <p:to>
                                        <p:strVal val="visible"/>
                                      </p:to>
                                    </p:set>
                                    <p:animEffect transition="in" filter="wipe(down)">
                                      <p:cBhvr>
                                        <p:cTn id="33" dur="500"/>
                                        <p:tgtEl>
                                          <p:spTgt spid="3">
                                            <p:graphicEl>
                                              <a:dgm id="{5EA03FFF-6CA4-49F9-9A57-F1DF9F1E6506}"/>
                                            </p:graphicEl>
                                          </p:spTgt>
                                        </p:tgtEl>
                                      </p:cBhvr>
                                    </p:animEffect>
                                  </p:childTnLst>
                                </p:cTn>
                              </p:par>
                            </p:childTnLst>
                          </p:cTn>
                        </p:par>
                        <p:par>
                          <p:cTn id="34" fill="hold">
                            <p:stCondLst>
                              <p:cond delay="6500"/>
                            </p:stCondLst>
                            <p:childTnLst>
                              <p:par>
                                <p:cTn id="35" presetID="22" presetClass="entr" presetSubtype="4" fill="hold" grpId="0" nodeType="afterEffect">
                                  <p:stCondLst>
                                    <p:cond delay="500"/>
                                  </p:stCondLst>
                                  <p:childTnLst>
                                    <p:set>
                                      <p:cBhvr>
                                        <p:cTn id="36" dur="1" fill="hold">
                                          <p:stCondLst>
                                            <p:cond delay="0"/>
                                          </p:stCondLst>
                                        </p:cTn>
                                        <p:tgtEl>
                                          <p:spTgt spid="3">
                                            <p:graphicEl>
                                              <a:dgm id="{2950D8EE-1D59-4E6C-918D-1707E4C122BC}"/>
                                            </p:graphicEl>
                                          </p:spTgt>
                                        </p:tgtEl>
                                        <p:attrNameLst>
                                          <p:attrName>style.visibility</p:attrName>
                                        </p:attrNameLst>
                                      </p:cBhvr>
                                      <p:to>
                                        <p:strVal val="visible"/>
                                      </p:to>
                                    </p:set>
                                    <p:animEffect transition="in" filter="wipe(down)">
                                      <p:cBhvr>
                                        <p:cTn id="37" dur="500"/>
                                        <p:tgtEl>
                                          <p:spTgt spid="3">
                                            <p:graphicEl>
                                              <a:dgm id="{2950D8EE-1D59-4E6C-918D-1707E4C122B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p4">
            <a:extLst>
              <a:ext uri="{FF2B5EF4-FFF2-40B4-BE49-F238E27FC236}">
                <a16:creationId xmlns:a16="http://schemas.microsoft.com/office/drawing/2014/main" id="{88BEC4E6-429D-43A9-9436-7BB914C7F9FB}"/>
              </a:ext>
            </a:extLst>
          </p:cNvPr>
          <p:cNvSpPr txBox="1"/>
          <p:nvPr/>
        </p:nvSpPr>
        <p:spPr>
          <a:xfrm>
            <a:off x="304801" y="166687"/>
            <a:ext cx="7620000" cy="623888"/>
          </a:xfrm>
          <a:prstGeom prst="rect">
            <a:avLst/>
          </a:prstGeom>
          <a:solidFill>
            <a:schemeClr val="accent2">
              <a:lumMod val="60000"/>
              <a:lumOff val="40000"/>
            </a:schemeClr>
          </a:solid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R="0" lvl="0" indent="0" algn="ctr">
              <a:lnSpc>
                <a:spcPct val="100000"/>
              </a:lnSpc>
              <a:spcBef>
                <a:spcPts val="0"/>
              </a:spcBef>
              <a:spcAft>
                <a:spcPts val="0"/>
              </a:spcAft>
              <a:buClr>
                <a:schemeClr val="dk1"/>
              </a:buClr>
              <a:buSzPts val="4400"/>
              <a:buFont typeface="Calibri"/>
              <a:buNone/>
            </a:pPr>
            <a:r>
              <a:rPr lang="en-US" sz="3600" b="1" dirty="0">
                <a:solidFill>
                  <a:schemeClr val="dk1"/>
                </a:solidFill>
                <a:latin typeface="Calibri"/>
                <a:ea typeface="Calibri"/>
                <a:cs typeface="Calibri"/>
                <a:sym typeface="Calibri"/>
              </a:rPr>
              <a:t>VICTORIAN ERA MANURE CRISIS </a:t>
            </a:r>
            <a:r>
              <a:rPr lang="en-US" sz="3600" b="1">
                <a:solidFill>
                  <a:schemeClr val="dk1"/>
                </a:solidFill>
                <a:latin typeface="Calibri"/>
                <a:ea typeface="Calibri"/>
                <a:cs typeface="Calibri"/>
                <a:sym typeface="Calibri"/>
              </a:rPr>
              <a:t>- 1894</a:t>
            </a:r>
            <a:endParaRPr lang="en-US" sz="3600" b="1" dirty="0">
              <a:solidFill>
                <a:schemeClr val="dk1"/>
              </a:solidFill>
              <a:latin typeface="Calibri"/>
              <a:ea typeface="Calibri"/>
              <a:cs typeface="Calibri"/>
              <a:sym typeface="Arial"/>
            </a:endParaRPr>
          </a:p>
        </p:txBody>
      </p:sp>
      <p:graphicFrame>
        <p:nvGraphicFramePr>
          <p:cNvPr id="3" name="Diagram 2">
            <a:extLst>
              <a:ext uri="{FF2B5EF4-FFF2-40B4-BE49-F238E27FC236}">
                <a16:creationId xmlns:a16="http://schemas.microsoft.com/office/drawing/2014/main" id="{EC1A604F-E824-46EF-9A68-BFF63F38A605}"/>
              </a:ext>
            </a:extLst>
          </p:cNvPr>
          <p:cNvGraphicFramePr/>
          <p:nvPr>
            <p:extLst>
              <p:ext uri="{D42A27DB-BD31-4B8C-83A1-F6EECF244321}">
                <p14:modId xmlns:p14="http://schemas.microsoft.com/office/powerpoint/2010/main" val="62340534"/>
              </p:ext>
            </p:extLst>
          </p:nvPr>
        </p:nvGraphicFramePr>
        <p:xfrm>
          <a:off x="533400" y="1219200"/>
          <a:ext cx="2971800" cy="509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0" name="Picture 2" descr="Horse Carriage Horse Carriages">
            <a:extLst>
              <a:ext uri="{FF2B5EF4-FFF2-40B4-BE49-F238E27FC236}">
                <a16:creationId xmlns:a16="http://schemas.microsoft.com/office/drawing/2014/main" id="{6585DA65-CF69-474E-8CDB-ED59A5E67A22}"/>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20199" b="8188"/>
          <a:stretch>
            <a:fillRect/>
          </a:stretch>
        </p:blipFill>
        <p:spPr bwMode="auto">
          <a:xfrm>
            <a:off x="3276600" y="1143000"/>
            <a:ext cx="5638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art, transport, vehicle, horse, horses, vienna, carriage, carriages, land vehicle, horse like mammal, horse harness, horse and buggy">
            <a:extLst>
              <a:ext uri="{FF2B5EF4-FFF2-40B4-BE49-F238E27FC236}">
                <a16:creationId xmlns:a16="http://schemas.microsoft.com/office/drawing/2014/main" id="{5755C60D-0BC7-4859-B76D-5C05B48ACD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54287" y="4282567"/>
            <a:ext cx="3581400" cy="239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6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graphicEl>
                                              <a:dgm id="{C421A101-4207-47AC-AA2E-DBF275EC2F00}"/>
                                            </p:graphicEl>
                                          </p:spTgt>
                                        </p:tgtEl>
                                        <p:attrNameLst>
                                          <p:attrName>style.visibility</p:attrName>
                                        </p:attrNameLst>
                                      </p:cBhvr>
                                      <p:to>
                                        <p:strVal val="visible"/>
                                      </p:to>
                                    </p:set>
                                    <p:animEffect transition="in" filter="circle(in)">
                                      <p:cBhvr>
                                        <p:cTn id="7" dur="1000"/>
                                        <p:tgtEl>
                                          <p:spTgt spid="3">
                                            <p:graphicEl>
                                              <a:dgm id="{C421A101-4207-47AC-AA2E-DBF275EC2F00}"/>
                                            </p:graphic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dissolve">
                                      <p:cBhvr>
                                        <p:cTn id="11" dur="1000"/>
                                        <p:tgtEl>
                                          <p:spTgt spid="12290"/>
                                        </p:tgtEl>
                                      </p:cBhvr>
                                    </p:animEffect>
                                  </p:childTnLst>
                                </p:cTn>
                              </p:par>
                              <p:par>
                                <p:cTn id="12" presetID="9" presetClass="entr" presetSubtype="0" fill="hold" nodeType="withEffect">
                                  <p:stCondLst>
                                    <p:cond delay="0"/>
                                  </p:stCondLst>
                                  <p:childTnLst>
                                    <p:set>
                                      <p:cBhvr>
                                        <p:cTn id="13" dur="1" fill="hold">
                                          <p:stCondLst>
                                            <p:cond delay="0"/>
                                          </p:stCondLst>
                                        </p:cTn>
                                        <p:tgtEl>
                                          <p:spTgt spid="12292"/>
                                        </p:tgtEl>
                                        <p:attrNameLst>
                                          <p:attrName>style.visibility</p:attrName>
                                        </p:attrNameLst>
                                      </p:cBhvr>
                                      <p:to>
                                        <p:strVal val="visible"/>
                                      </p:to>
                                    </p:set>
                                    <p:animEffect transition="in" filter="dissolve">
                                      <p:cBhvr>
                                        <p:cTn id="14" dur="1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p4">
            <a:extLst>
              <a:ext uri="{FF2B5EF4-FFF2-40B4-BE49-F238E27FC236}">
                <a16:creationId xmlns:a16="http://schemas.microsoft.com/office/drawing/2014/main" id="{88BEC4E6-429D-43A9-9436-7BB914C7F9FB}"/>
              </a:ext>
            </a:extLst>
          </p:cNvPr>
          <p:cNvSpPr txBox="1"/>
          <p:nvPr/>
        </p:nvSpPr>
        <p:spPr>
          <a:xfrm>
            <a:off x="304801" y="166687"/>
            <a:ext cx="7620000" cy="623888"/>
          </a:xfrm>
          <a:prstGeom prst="rect">
            <a:avLst/>
          </a:prstGeom>
          <a:solidFill>
            <a:schemeClr val="accent2">
              <a:lumMod val="60000"/>
              <a:lumOff val="40000"/>
            </a:schemeClr>
          </a:solid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algn="ctr">
              <a:buClr>
                <a:schemeClr val="dk1"/>
              </a:buClr>
              <a:buSzPts val="4400"/>
            </a:pPr>
            <a:r>
              <a:rPr lang="en-US" sz="3600" b="1" dirty="0">
                <a:solidFill>
                  <a:schemeClr val="dk1"/>
                </a:solidFill>
                <a:latin typeface="Calibri"/>
                <a:ea typeface="Calibri"/>
                <a:cs typeface="Calibri"/>
                <a:sym typeface="Calibri"/>
              </a:rPr>
              <a:t>VICTORIAN ERA MANURE CRISIS - 1894</a:t>
            </a:r>
            <a:endParaRPr lang="en-US" sz="3600" b="1" dirty="0">
              <a:solidFill>
                <a:schemeClr val="dk1"/>
              </a:solidFill>
              <a:latin typeface="Calibri"/>
              <a:ea typeface="Calibri"/>
              <a:cs typeface="Calibri"/>
              <a:sym typeface="Arial"/>
            </a:endParaRPr>
          </a:p>
        </p:txBody>
      </p:sp>
      <p:graphicFrame>
        <p:nvGraphicFramePr>
          <p:cNvPr id="3" name="Diagram 2">
            <a:extLst>
              <a:ext uri="{FF2B5EF4-FFF2-40B4-BE49-F238E27FC236}">
                <a16:creationId xmlns:a16="http://schemas.microsoft.com/office/drawing/2014/main" id="{EC1A604F-E824-46EF-9A68-BFF63F38A605}"/>
              </a:ext>
            </a:extLst>
          </p:cNvPr>
          <p:cNvGraphicFramePr/>
          <p:nvPr>
            <p:extLst>
              <p:ext uri="{D42A27DB-BD31-4B8C-83A1-F6EECF244321}">
                <p14:modId xmlns:p14="http://schemas.microsoft.com/office/powerpoint/2010/main" val="2876653457"/>
              </p:ext>
            </p:extLst>
          </p:nvPr>
        </p:nvGraphicFramePr>
        <p:xfrm>
          <a:off x="533400" y="1219201"/>
          <a:ext cx="8077200" cy="1371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4" name="Picture 2" descr="crap, agriculture, fertilize, farmyard manure, dung, bauer, agricultural, fertilizer, farmer, stalldung">
            <a:extLst>
              <a:ext uri="{FF2B5EF4-FFF2-40B4-BE49-F238E27FC236}">
                <a16:creationId xmlns:a16="http://schemas.microsoft.com/office/drawing/2014/main" id="{50B72F85-D818-40B6-B6C7-3D463CB1CE9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3062" y="2590800"/>
            <a:ext cx="5857875" cy="383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56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graphicEl>
                                              <a:dgm id="{53828B46-DC86-456E-955E-84E99A3082D9}"/>
                                            </p:graphicEl>
                                          </p:spTgt>
                                        </p:tgtEl>
                                        <p:attrNameLst>
                                          <p:attrName>style.visibility</p:attrName>
                                        </p:attrNameLst>
                                      </p:cBhvr>
                                      <p:to>
                                        <p:strVal val="visible"/>
                                      </p:to>
                                    </p:set>
                                    <p:animEffect transition="in" filter="circle(in)">
                                      <p:cBhvr>
                                        <p:cTn id="7" dur="500"/>
                                        <p:tgtEl>
                                          <p:spTgt spid="3">
                                            <p:graphicEl>
                                              <a:dgm id="{53828B46-DC86-456E-955E-84E99A3082D9}"/>
                                            </p:graphic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3314"/>
                                        </p:tgtEl>
                                        <p:attrNameLst>
                                          <p:attrName>style.visibility</p:attrName>
                                        </p:attrNameLst>
                                      </p:cBhvr>
                                      <p:to>
                                        <p:strVal val="visible"/>
                                      </p:to>
                                    </p:set>
                                    <p:animEffect transition="in" filter="randombar(horizontal)">
                                      <p:cBhvr>
                                        <p:cTn id="11"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p4">
            <a:extLst>
              <a:ext uri="{FF2B5EF4-FFF2-40B4-BE49-F238E27FC236}">
                <a16:creationId xmlns:a16="http://schemas.microsoft.com/office/drawing/2014/main" id="{88BEC4E6-429D-43A9-9436-7BB914C7F9FB}"/>
              </a:ext>
            </a:extLst>
          </p:cNvPr>
          <p:cNvSpPr txBox="1"/>
          <p:nvPr/>
        </p:nvSpPr>
        <p:spPr>
          <a:xfrm>
            <a:off x="304801" y="166687"/>
            <a:ext cx="7620000" cy="623888"/>
          </a:xfrm>
          <a:prstGeom prst="rect">
            <a:avLst/>
          </a:prstGeom>
          <a:solidFill>
            <a:schemeClr val="accent2">
              <a:lumMod val="60000"/>
              <a:lumOff val="40000"/>
            </a:schemeClr>
          </a:solid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R="0" lvl="0" indent="0" algn="ctr">
              <a:lnSpc>
                <a:spcPct val="100000"/>
              </a:lnSpc>
              <a:spcBef>
                <a:spcPts val="0"/>
              </a:spcBef>
              <a:spcAft>
                <a:spcPts val="0"/>
              </a:spcAft>
              <a:buClr>
                <a:schemeClr val="dk1"/>
              </a:buClr>
              <a:buSzPts val="4400"/>
              <a:buFont typeface="Calibri"/>
              <a:buNone/>
            </a:pPr>
            <a:r>
              <a:rPr lang="en-US" sz="3600" b="1" dirty="0">
                <a:solidFill>
                  <a:schemeClr val="dk1"/>
                </a:solidFill>
                <a:latin typeface="Calibri"/>
                <a:ea typeface="Calibri"/>
                <a:cs typeface="Calibri"/>
                <a:sym typeface="Calibri"/>
              </a:rPr>
              <a:t>VICTORIAN ERA MANURE CRISIS </a:t>
            </a:r>
            <a:r>
              <a:rPr lang="en-US" sz="3600" b="1">
                <a:solidFill>
                  <a:schemeClr val="dk1"/>
                </a:solidFill>
                <a:latin typeface="Calibri"/>
                <a:ea typeface="Calibri"/>
                <a:cs typeface="Calibri"/>
                <a:sym typeface="Calibri"/>
              </a:rPr>
              <a:t>- 1894</a:t>
            </a:r>
            <a:endParaRPr lang="en-US" sz="3600" b="1" dirty="0">
              <a:solidFill>
                <a:schemeClr val="dk1"/>
              </a:solidFill>
              <a:latin typeface="Calibri"/>
              <a:ea typeface="Calibri"/>
              <a:cs typeface="Calibri"/>
              <a:sym typeface="Arial"/>
            </a:endParaRPr>
          </a:p>
        </p:txBody>
      </p:sp>
      <p:graphicFrame>
        <p:nvGraphicFramePr>
          <p:cNvPr id="3" name="Diagram 2">
            <a:extLst>
              <a:ext uri="{FF2B5EF4-FFF2-40B4-BE49-F238E27FC236}">
                <a16:creationId xmlns:a16="http://schemas.microsoft.com/office/drawing/2014/main" id="{EC1A604F-E824-46EF-9A68-BFF63F38A605}"/>
              </a:ext>
            </a:extLst>
          </p:cNvPr>
          <p:cNvGraphicFramePr/>
          <p:nvPr>
            <p:extLst>
              <p:ext uri="{D42A27DB-BD31-4B8C-83A1-F6EECF244321}">
                <p14:modId xmlns:p14="http://schemas.microsoft.com/office/powerpoint/2010/main" val="2952524724"/>
              </p:ext>
            </p:extLst>
          </p:nvPr>
        </p:nvGraphicFramePr>
        <p:xfrm>
          <a:off x="360362" y="1066800"/>
          <a:ext cx="8326438" cy="2514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descr="cars, vehicles, arts, land vehicle, vehicle, car, motor vehicle, classic car, antique car, classic, coupe, vintage car, sedan, bumper, full size car, chevrolet bel air, hot rod, compact car, chevrolet, grille, hardtop">
            <a:extLst>
              <a:ext uri="{FF2B5EF4-FFF2-40B4-BE49-F238E27FC236}">
                <a16:creationId xmlns:a16="http://schemas.microsoft.com/office/drawing/2014/main" id="{97749798-F86F-4BE8-B57C-25AC97F681F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6000" y="3657600"/>
            <a:ext cx="43434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6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graphicEl>
                                              <a:dgm id="{43E97BC0-4FCB-447B-B8B4-DEBFA653DF59}"/>
                                            </p:graphicEl>
                                          </p:spTgt>
                                        </p:tgtEl>
                                        <p:attrNameLst>
                                          <p:attrName>style.visibility</p:attrName>
                                        </p:attrNameLst>
                                      </p:cBhvr>
                                      <p:to>
                                        <p:strVal val="visible"/>
                                      </p:to>
                                    </p:set>
                                    <p:animEffect transition="in" filter="circle(in)">
                                      <p:cBhvr>
                                        <p:cTn id="7" dur="500"/>
                                        <p:tgtEl>
                                          <p:spTgt spid="3">
                                            <p:graphicEl>
                                              <a:dgm id="{43E97BC0-4FCB-447B-B8B4-DEBFA653DF59}"/>
                                            </p:graphicEl>
                                          </p:spTgt>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graphicEl>
                                              <a:dgm id="{5A8ED880-F3F7-43FE-886F-FD8ABC47892B}"/>
                                            </p:graphicEl>
                                          </p:spTgt>
                                        </p:tgtEl>
                                        <p:attrNameLst>
                                          <p:attrName>style.visibility</p:attrName>
                                        </p:attrNameLst>
                                      </p:cBhvr>
                                      <p:to>
                                        <p:strVal val="visible"/>
                                      </p:to>
                                    </p:set>
                                    <p:animEffect transition="in" filter="circle(in)">
                                      <p:cBhvr>
                                        <p:cTn id="11" dur="500"/>
                                        <p:tgtEl>
                                          <p:spTgt spid="3">
                                            <p:graphicEl>
                                              <a:dgm id="{5A8ED880-F3F7-43FE-886F-FD8ABC47892B}"/>
                                            </p:graphicEl>
                                          </p:spTgt>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4338"/>
                                        </p:tgtEl>
                                        <p:attrNameLst>
                                          <p:attrName>style.visibility</p:attrName>
                                        </p:attrNameLst>
                                      </p:cBhvr>
                                      <p:to>
                                        <p:strVal val="visible"/>
                                      </p:to>
                                    </p:set>
                                    <p:anim calcmode="lin" valueType="num">
                                      <p:cBhvr additive="base">
                                        <p:cTn id="15" dur="500" fill="hold"/>
                                        <p:tgtEl>
                                          <p:spTgt spid="14338"/>
                                        </p:tgtEl>
                                        <p:attrNameLst>
                                          <p:attrName>ppt_x</p:attrName>
                                        </p:attrNameLst>
                                      </p:cBhvr>
                                      <p:tavLst>
                                        <p:tav tm="0">
                                          <p:val>
                                            <p:strVal val="0-#ppt_w/2"/>
                                          </p:val>
                                        </p:tav>
                                        <p:tav tm="100000">
                                          <p:val>
                                            <p:strVal val="#ppt_x"/>
                                          </p:val>
                                        </p:tav>
                                      </p:tavLst>
                                    </p:anim>
                                    <p:anim calcmode="lin" valueType="num">
                                      <p:cBhvr additive="base">
                                        <p:cTn id="16" dur="500" fill="hold"/>
                                        <p:tgtEl>
                                          <p:spTgt spid="143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8603-0EC9-4339-9860-DB1503F84008}"/>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US"/>
              <a:t>MM Index</a:t>
            </a:r>
            <a:endParaRPr lang="en-IN" dirty="0"/>
          </a:p>
        </p:txBody>
      </p:sp>
      <p:graphicFrame>
        <p:nvGraphicFramePr>
          <p:cNvPr id="3" name="Table 2">
            <a:extLst>
              <a:ext uri="{FF2B5EF4-FFF2-40B4-BE49-F238E27FC236}">
                <a16:creationId xmlns:a16="http://schemas.microsoft.com/office/drawing/2014/main" id="{2E84C9E9-21B5-4F3B-B52E-D3FE532D317C}"/>
              </a:ext>
            </a:extLst>
          </p:cNvPr>
          <p:cNvGraphicFramePr>
            <a:graphicFrameLocks noGrp="1"/>
          </p:cNvGraphicFramePr>
          <p:nvPr>
            <p:extLst>
              <p:ext uri="{D42A27DB-BD31-4B8C-83A1-F6EECF244321}">
                <p14:modId xmlns:p14="http://schemas.microsoft.com/office/powerpoint/2010/main" val="2106940548"/>
              </p:ext>
            </p:extLst>
          </p:nvPr>
        </p:nvGraphicFramePr>
        <p:xfrm>
          <a:off x="457200" y="1143000"/>
          <a:ext cx="7924800" cy="4470403"/>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5715000">
                  <a:extLst>
                    <a:ext uri="{9D8B030D-6E8A-4147-A177-3AD203B41FA5}">
                      <a16:colId xmlns:a16="http://schemas.microsoft.com/office/drawing/2014/main" val="20002"/>
                    </a:ext>
                  </a:extLst>
                </a:gridCol>
              </a:tblGrid>
              <a:tr h="638629">
                <a:tc>
                  <a:txBody>
                    <a:bodyPr/>
                    <a:lstStyle/>
                    <a:p>
                      <a:pPr algn="ctr"/>
                      <a:r>
                        <a:rPr lang="en-US" dirty="0">
                          <a:solidFill>
                            <a:schemeClr val="tx1"/>
                          </a:solidFill>
                        </a:rPr>
                        <a:t>Slide#</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Thumbnail</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Source and Attribution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38629">
                <a:tc>
                  <a:txBody>
                    <a:bodyPr/>
                    <a:lstStyle/>
                    <a:p>
                      <a:r>
                        <a:rPr lang="en-US" sz="1200" dirty="0">
                          <a:solidFill>
                            <a:schemeClr val="tx1"/>
                          </a:solidFill>
                        </a:rPr>
                        <a:t>2</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dirty="0">
                          <a:solidFill>
                            <a:schemeClr val="tx1"/>
                          </a:solidFill>
                        </a:rPr>
                        <a:t>https://www.pxfuel.com/en/free-photo-ohpto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dirty="0">
                          <a:solidFill>
                            <a:schemeClr val="tx1"/>
                          </a:solidFill>
                        </a:rPr>
                        <a:t>https://pixabay.com/da/photos/hvidl%C3%B8g-knold-krydderi-mad-1336883/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38629">
                <a:tc>
                  <a:txBody>
                    <a:bodyPr/>
                    <a:lstStyle/>
                    <a:p>
                      <a:r>
                        <a:rPr lang="en-US" sz="1200" dirty="0">
                          <a:solidFill>
                            <a:schemeClr val="tx1"/>
                          </a:solidFill>
                        </a:rPr>
                        <a:t>3</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tx1"/>
                          </a:solidFill>
                        </a:rPr>
                        <a:t>https://www.pxfuel.com/en/free-photo-efkzp</a:t>
                      </a:r>
                    </a:p>
                    <a:p>
                      <a:r>
                        <a:rPr lang="en-IN" sz="1200" dirty="0">
                          <a:solidFill>
                            <a:schemeClr val="tx1"/>
                          </a:solidFill>
                        </a:rPr>
                        <a:t>https://pixabay.com/da/photos/nomader-nomadisk-livsstil-beduin-5590680/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2190973"/>
                  </a:ext>
                </a:extLst>
              </a:tr>
              <a:tr h="638629">
                <a:tc>
                  <a:txBody>
                    <a:bodyPr/>
                    <a:lstStyle/>
                    <a:p>
                      <a:r>
                        <a:rPr lang="en-US" sz="1200" dirty="0">
                          <a:solidFill>
                            <a:schemeClr val="tx1"/>
                          </a:solidFill>
                        </a:rPr>
                        <a:t>4</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dirty="0">
                          <a:solidFill>
                            <a:schemeClr val="tx1"/>
                          </a:solidFill>
                        </a:rPr>
                        <a:t>https://www.piqsels.com/en/public-domain-photo-fmrlg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38629">
                <a:tc>
                  <a:txBody>
                    <a:bodyPr/>
                    <a:lstStyle/>
                    <a:p>
                      <a:r>
                        <a:rPr lang="en-US" sz="1200" dirty="0">
                          <a:solidFill>
                            <a:schemeClr val="tx1"/>
                          </a:solidFill>
                        </a:rPr>
                        <a:t>5</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https://pixabay.com/da/photos/natur-skovbrug-skovrydning-tr%C3%A6-5155047/</a:t>
                      </a:r>
                      <a:endParaRPr lang="en-IN" sz="1200" dirty="0">
                        <a:solidFill>
                          <a:schemeClr val="tx1"/>
                        </a:solidFill>
                      </a:endParaRP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38629">
                <a:tc>
                  <a:txBody>
                    <a:bodyPr/>
                    <a:lstStyle/>
                    <a:p>
                      <a:r>
                        <a:rPr lang="en-US" sz="1200" dirty="0">
                          <a:solidFill>
                            <a:schemeClr val="tx1"/>
                          </a:solidFill>
                        </a:rPr>
                        <a:t>6</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tx1"/>
                          </a:solidFill>
                          <a:hlinkClick r:id="rId3"/>
                        </a:rPr>
                        <a:t>https://www.pxfuel.com/en/free-photo-irmjm</a:t>
                      </a:r>
                      <a:endParaRPr lang="en-IN" sz="1200" dirty="0">
                        <a:solidFill>
                          <a:schemeClr val="tx1"/>
                        </a:solidFill>
                      </a:endParaRPr>
                    </a:p>
                    <a:p>
                      <a:r>
                        <a:rPr lang="en-IN" sz="1200" dirty="0">
                          <a:solidFill>
                            <a:schemeClr val="tx1"/>
                          </a:solidFill>
                        </a:rPr>
                        <a:t>https://freesvg.org/qubodup-sickle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288743"/>
                  </a:ext>
                </a:extLst>
              </a:tr>
              <a:tr h="638629">
                <a:tc>
                  <a:txBody>
                    <a:bodyPr/>
                    <a:lstStyle/>
                    <a:p>
                      <a:r>
                        <a:rPr lang="en-US" sz="1200" dirty="0">
                          <a:solidFill>
                            <a:schemeClr val="tx1"/>
                          </a:solidFill>
                        </a:rPr>
                        <a:t>7</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tx1"/>
                          </a:solidFill>
                          <a:hlinkClick r:id="rId4"/>
                        </a:rPr>
                        <a:t>https://commons.wikimedia.org/wiki/File:Women_gathering_cowdung,_Ahmadabad_(c._1870).jpg</a:t>
                      </a:r>
                      <a:r>
                        <a:rPr lang="en-IN" sz="1200" dirty="0">
                          <a:solidFill>
                            <a:schemeClr val="tx1"/>
                          </a:solidFill>
                        </a:rPr>
                        <a:t> – Public Domain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7411515"/>
                  </a:ext>
                </a:extLst>
              </a:tr>
            </a:tbl>
          </a:graphicData>
        </a:graphic>
      </p:graphicFrame>
      <p:grpSp>
        <p:nvGrpSpPr>
          <p:cNvPr id="6" name="Group 5">
            <a:extLst>
              <a:ext uri="{FF2B5EF4-FFF2-40B4-BE49-F238E27FC236}">
                <a16:creationId xmlns:a16="http://schemas.microsoft.com/office/drawing/2014/main" id="{98C5C3BE-23A1-4149-B1DB-636CFE6F4FC8}"/>
              </a:ext>
            </a:extLst>
          </p:cNvPr>
          <p:cNvGrpSpPr/>
          <p:nvPr/>
        </p:nvGrpSpPr>
        <p:grpSpPr>
          <a:xfrm>
            <a:off x="1447800" y="1905000"/>
            <a:ext cx="947232" cy="387376"/>
            <a:chOff x="1560105" y="2819400"/>
            <a:chExt cx="947232" cy="387376"/>
          </a:xfrm>
        </p:grpSpPr>
        <p:pic>
          <p:nvPicPr>
            <p:cNvPr id="7" name="Picture 2" descr="haystack, green, grass field, dung, crap space, crap, agriculture, livestock, farmyard manure, farmer">
              <a:extLst>
                <a:ext uri="{FF2B5EF4-FFF2-40B4-BE49-F238E27FC236}">
                  <a16:creationId xmlns:a16="http://schemas.microsoft.com/office/drawing/2014/main" id="{208B04A2-4946-4473-AD90-B39A77BFED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9630" y="2908141"/>
              <a:ext cx="447707" cy="2986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vidløg, Knold, Krydderi, Mad, Hvidløg Knold">
              <a:extLst>
                <a:ext uri="{FF2B5EF4-FFF2-40B4-BE49-F238E27FC236}">
                  <a16:creationId xmlns:a16="http://schemas.microsoft.com/office/drawing/2014/main" id="{7C98F034-79F9-4AA8-8B52-2C1CF1AF15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0105" y="2819400"/>
              <a:ext cx="381000" cy="252016"/>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Natur, Skovbrug, Skovrydning, Træ, Træer, Kufferter">
            <a:extLst>
              <a:ext uri="{FF2B5EF4-FFF2-40B4-BE49-F238E27FC236}">
                <a16:creationId xmlns:a16="http://schemas.microsoft.com/office/drawing/2014/main" id="{B4E80E61-ADB5-43B6-8597-80FC85D475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3810000"/>
            <a:ext cx="647536" cy="31432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8FDDA4E3-E6BC-46E4-A4F8-3FD99A0F975D}"/>
              </a:ext>
            </a:extLst>
          </p:cNvPr>
          <p:cNvGrpSpPr/>
          <p:nvPr/>
        </p:nvGrpSpPr>
        <p:grpSpPr>
          <a:xfrm>
            <a:off x="1609726" y="2514600"/>
            <a:ext cx="752474" cy="352616"/>
            <a:chOff x="432319" y="3161881"/>
            <a:chExt cx="7863956" cy="3541873"/>
          </a:xfrm>
        </p:grpSpPr>
        <p:pic>
          <p:nvPicPr>
            <p:cNvPr id="11" name="Picture 2" descr="Nomader, Nomadisk Livsstil, Beduin, Israel, Mellemøsten">
              <a:extLst>
                <a:ext uri="{FF2B5EF4-FFF2-40B4-BE49-F238E27FC236}">
                  <a16:creationId xmlns:a16="http://schemas.microsoft.com/office/drawing/2014/main" id="{ACFCB382-A61A-4A82-BB89-09028A4938C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319" y="3161881"/>
              <a:ext cx="3530081" cy="23533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woman, blue, dress, walks, tent, daytime, trip, sand, desert, remote control">
              <a:extLst>
                <a:ext uri="{FF2B5EF4-FFF2-40B4-BE49-F238E27FC236}">
                  <a16:creationId xmlns:a16="http://schemas.microsoft.com/office/drawing/2014/main" id="{4E5CBBFD-B689-4F14-9531-2EBA8B7FA0B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43400" y="4067056"/>
              <a:ext cx="3952875" cy="263669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three, woman, standing, green, plants, sri lanka, tea harvest, tee, tea plantation, tea pickers, tea cultivation, plantation, growth, agriculture, plant, occupation, working, adult, research, green color, crop, rural scene, nature, farm, education, examining, men, people, botany, field, science, day, organic, outdoors, farmer, gardening, 2K, CC0, public domain, royalty free">
            <a:extLst>
              <a:ext uri="{FF2B5EF4-FFF2-40B4-BE49-F238E27FC236}">
                <a16:creationId xmlns:a16="http://schemas.microsoft.com/office/drawing/2014/main" id="{9504E21D-C7D3-4887-80DC-B1B793AC9B4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3369" y="3124200"/>
            <a:ext cx="652631"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eadow, grass, erdhaufen, molehill, nature, pile, plant, field, animal, animal themes">
            <a:extLst>
              <a:ext uri="{FF2B5EF4-FFF2-40B4-BE49-F238E27FC236}">
                <a16:creationId xmlns:a16="http://schemas.microsoft.com/office/drawing/2014/main" id="{D894CCDF-FAFC-4D15-BD0D-57FB89DFE04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4000" y="4419600"/>
            <a:ext cx="752475" cy="3489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sickle">
            <a:extLst>
              <a:ext uri="{FF2B5EF4-FFF2-40B4-BE49-F238E27FC236}">
                <a16:creationId xmlns:a16="http://schemas.microsoft.com/office/drawing/2014/main" id="{CCCB2C23-1289-49BA-8AA6-EC323F1F8FF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86000" y="4419600"/>
            <a:ext cx="4191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C98C7610-929A-49AC-AF93-375AD5C9E45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52600" y="5126355"/>
            <a:ext cx="381000" cy="283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82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8603-0EC9-4339-9860-DB1503F84008}"/>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US"/>
              <a:t>MM Index</a:t>
            </a:r>
            <a:endParaRPr lang="en-IN" dirty="0"/>
          </a:p>
        </p:txBody>
      </p:sp>
      <p:graphicFrame>
        <p:nvGraphicFramePr>
          <p:cNvPr id="3" name="Table 2">
            <a:extLst>
              <a:ext uri="{FF2B5EF4-FFF2-40B4-BE49-F238E27FC236}">
                <a16:creationId xmlns:a16="http://schemas.microsoft.com/office/drawing/2014/main" id="{2E84C9E9-21B5-4F3B-B52E-D3FE532D317C}"/>
              </a:ext>
            </a:extLst>
          </p:cNvPr>
          <p:cNvGraphicFramePr>
            <a:graphicFrameLocks noGrp="1"/>
          </p:cNvGraphicFramePr>
          <p:nvPr>
            <p:extLst>
              <p:ext uri="{D42A27DB-BD31-4B8C-83A1-F6EECF244321}">
                <p14:modId xmlns:p14="http://schemas.microsoft.com/office/powerpoint/2010/main" val="825369306"/>
              </p:ext>
            </p:extLst>
          </p:nvPr>
        </p:nvGraphicFramePr>
        <p:xfrm>
          <a:off x="457200" y="1219200"/>
          <a:ext cx="8229600" cy="4656185"/>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6019800">
                  <a:extLst>
                    <a:ext uri="{9D8B030D-6E8A-4147-A177-3AD203B41FA5}">
                      <a16:colId xmlns:a16="http://schemas.microsoft.com/office/drawing/2014/main" val="20002"/>
                    </a:ext>
                  </a:extLst>
                </a:gridCol>
              </a:tblGrid>
              <a:tr h="638629">
                <a:tc>
                  <a:txBody>
                    <a:bodyPr/>
                    <a:lstStyle/>
                    <a:p>
                      <a:pPr algn="ctr"/>
                      <a:r>
                        <a:rPr lang="en-US" dirty="0">
                          <a:solidFill>
                            <a:schemeClr val="tx1"/>
                          </a:solidFill>
                        </a:rPr>
                        <a:t>Slide#</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Thumbnail</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Source and Attribution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38629">
                <a:tc>
                  <a:txBody>
                    <a:bodyPr/>
                    <a:lstStyle/>
                    <a:p>
                      <a:r>
                        <a:rPr lang="en-US" sz="1200" dirty="0">
                          <a:solidFill>
                            <a:schemeClr val="tx1"/>
                          </a:solidFill>
                        </a:rPr>
                        <a:t>8</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tx1"/>
                          </a:solidFill>
                        </a:rPr>
                        <a:t>https://www.pxfuel.com/en/free-photo-elieq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38629">
                <a:tc>
                  <a:txBody>
                    <a:bodyPr/>
                    <a:lstStyle/>
                    <a:p>
                      <a:r>
                        <a:rPr lang="en-US" sz="1200" dirty="0">
                          <a:solidFill>
                            <a:schemeClr val="tx1"/>
                          </a:solidFill>
                        </a:rPr>
                        <a:t>9</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dirty="0">
                          <a:solidFill>
                            <a:schemeClr val="tx1"/>
                          </a:solidFill>
                          <a:hlinkClick r:id="rId3"/>
                        </a:rPr>
                        <a:t>https://commons.wikimedia.org/wiki/File:Slash_and_Burn_Agriculture,_Morondava,_Madagascar.jpg</a:t>
                      </a:r>
                      <a:r>
                        <a:rPr lang="en-IN" sz="1200" dirty="0">
                          <a:solidFill>
                            <a:schemeClr val="tx1"/>
                          </a:solidFill>
                        </a:rPr>
                        <a:t> – CC BY 2.0 - </a:t>
                      </a:r>
                      <a:r>
                        <a:rPr lang="en-US" sz="1200" dirty="0"/>
                        <a:t>originally posted to </a:t>
                      </a:r>
                      <a:r>
                        <a:rPr lang="en-US" sz="1200" b="1" u="none" strike="noStrike" kern="1200" dirty="0">
                          <a:solidFill>
                            <a:schemeClr val="tx1"/>
                          </a:solidFill>
                          <a:effectLst/>
                          <a:latin typeface="+mn-lt"/>
                          <a:ea typeface="+mn-ea"/>
                          <a:cs typeface="+mn-cs"/>
                          <a:hlinkClick r:id="rId4" tooltip="Flickr"/>
                        </a:rPr>
                        <a:t>Flickr</a:t>
                      </a:r>
                      <a:r>
                        <a:rPr lang="en-US" sz="1200" dirty="0"/>
                        <a:t> as </a:t>
                      </a:r>
                      <a:r>
                        <a:rPr lang="en-US" sz="1200" u="none" strike="noStrike" kern="1200" dirty="0">
                          <a:solidFill>
                            <a:schemeClr val="tx1"/>
                          </a:solidFill>
                          <a:effectLst/>
                          <a:latin typeface="+mn-lt"/>
                          <a:ea typeface="+mn-ea"/>
                          <a:cs typeface="+mn-cs"/>
                          <a:hlinkClick r:id="rId5"/>
                        </a:rPr>
                        <a:t>Slash and Burn Agriculture, </a:t>
                      </a:r>
                      <a:r>
                        <a:rPr lang="en-US" sz="1200" u="none" strike="noStrike" kern="1200" dirty="0" err="1">
                          <a:solidFill>
                            <a:schemeClr val="tx1"/>
                          </a:solidFill>
                          <a:effectLst/>
                          <a:latin typeface="+mn-lt"/>
                          <a:ea typeface="+mn-ea"/>
                          <a:cs typeface="+mn-cs"/>
                          <a:hlinkClick r:id="rId5"/>
                        </a:rPr>
                        <a:t>Morondava</a:t>
                      </a:r>
                      <a:r>
                        <a:rPr lang="en-US" sz="1200" u="none" strike="noStrike" kern="1200" dirty="0">
                          <a:solidFill>
                            <a:schemeClr val="tx1"/>
                          </a:solidFill>
                          <a:effectLst/>
                          <a:latin typeface="+mn-lt"/>
                          <a:ea typeface="+mn-ea"/>
                          <a:cs typeface="+mn-cs"/>
                          <a:hlinkClick r:id="rId5"/>
                        </a:rPr>
                        <a:t>, </a:t>
                      </a:r>
                      <a:r>
                        <a:rPr lang="en-US" sz="1200" u="none" strike="noStrike" kern="1200" dirty="0" err="1">
                          <a:solidFill>
                            <a:schemeClr val="tx1"/>
                          </a:solidFill>
                          <a:effectLst/>
                          <a:latin typeface="+mn-lt"/>
                          <a:ea typeface="+mn-ea"/>
                          <a:cs typeface="+mn-cs"/>
                          <a:hlinkClick r:id="rId5"/>
                        </a:rPr>
                        <a:t>Madagascar</a:t>
                      </a:r>
                      <a:r>
                        <a:rPr lang="en-US" sz="1200" b="1" dirty="0" err="1">
                          <a:effectLst/>
                        </a:rPr>
                        <a:t>Author</a:t>
                      </a:r>
                      <a:r>
                        <a:rPr lang="en-US" sz="1200" u="none" strike="noStrike" kern="1200" dirty="0" err="1">
                          <a:solidFill>
                            <a:schemeClr val="tx1"/>
                          </a:solidFill>
                          <a:effectLst/>
                          <a:latin typeface="+mn-lt"/>
                          <a:ea typeface="+mn-ea"/>
                          <a:cs typeface="+mn-cs"/>
                          <a:hlinkClick r:id="rId6"/>
                        </a:rPr>
                        <a:t>Frank</a:t>
                      </a:r>
                      <a:r>
                        <a:rPr lang="en-US" sz="1200" u="none" strike="noStrike" kern="1200" dirty="0">
                          <a:solidFill>
                            <a:schemeClr val="tx1"/>
                          </a:solidFill>
                          <a:effectLst/>
                          <a:latin typeface="+mn-lt"/>
                          <a:ea typeface="+mn-ea"/>
                          <a:cs typeface="+mn-cs"/>
                          <a:hlinkClick r:id="rId6"/>
                        </a:rPr>
                        <a:t> </a:t>
                      </a:r>
                      <a:r>
                        <a:rPr lang="en-US" sz="1200" u="none" strike="noStrike" kern="1200" dirty="0" err="1">
                          <a:solidFill>
                            <a:schemeClr val="tx1"/>
                          </a:solidFill>
                          <a:effectLst/>
                          <a:latin typeface="+mn-lt"/>
                          <a:ea typeface="+mn-ea"/>
                          <a:cs typeface="+mn-cs"/>
                          <a:hlinkClick r:id="rId6"/>
                        </a:rPr>
                        <a:t>Vassen</a:t>
                      </a:r>
                      <a:r>
                        <a:rPr lang="en-US" sz="1200" dirty="0"/>
                        <a:t> from Brussels, Belgium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https://pixabay.com/da/photos/majs-landbrug-jord-plante-snavs-1841271/</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2190973"/>
                  </a:ext>
                </a:extLst>
              </a:tr>
              <a:tr h="638629">
                <a:tc>
                  <a:txBody>
                    <a:bodyPr/>
                    <a:lstStyle/>
                    <a:p>
                      <a:r>
                        <a:rPr lang="en-US" sz="1200" dirty="0">
                          <a:solidFill>
                            <a:schemeClr val="tx1"/>
                          </a:solidFill>
                        </a:rPr>
                        <a:t>10</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dirty="0">
                          <a:solidFill>
                            <a:schemeClr val="tx1"/>
                          </a:solidFill>
                          <a:hlinkClick r:id="rId7"/>
                        </a:rPr>
                        <a:t>https://commons.wikimedia.org/wiki/File:An_Indian_village.png</a:t>
                      </a:r>
                      <a:r>
                        <a:rPr lang="en-IN" sz="1200" dirty="0">
                          <a:solidFill>
                            <a:schemeClr val="tx1"/>
                          </a:solidFill>
                        </a:rPr>
                        <a:t> – Public Domain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38629">
                <a:tc>
                  <a:txBody>
                    <a:bodyPr/>
                    <a:lstStyle/>
                    <a:p>
                      <a:r>
                        <a:rPr lang="en-US" sz="1200" dirty="0">
                          <a:solidFill>
                            <a:schemeClr val="tx1"/>
                          </a:solidFill>
                        </a:rPr>
                        <a:t>11</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tx1"/>
                          </a:solidFill>
                          <a:hlinkClick r:id="rId8"/>
                        </a:rPr>
                        <a:t>https://www.publicdomainpictures.net/en/view-image.php?image=297011&amp;picture=horse-carriage-horse-carriages</a:t>
                      </a:r>
                      <a:endParaRPr lang="en-IN" sz="1200" dirty="0">
                        <a:solidFill>
                          <a:schemeClr val="tx1"/>
                        </a:solidFill>
                      </a:endParaRPr>
                    </a:p>
                    <a:p>
                      <a:r>
                        <a:rPr lang="en-IN" sz="1200" dirty="0">
                          <a:solidFill>
                            <a:schemeClr val="tx1"/>
                          </a:solidFill>
                        </a:rPr>
                        <a:t>https://pxhere.com/en/photo/919440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38629">
                <a:tc>
                  <a:txBody>
                    <a:bodyPr/>
                    <a:lstStyle/>
                    <a:p>
                      <a:r>
                        <a:rPr lang="en-US" sz="1200" dirty="0">
                          <a:solidFill>
                            <a:schemeClr val="tx1"/>
                          </a:solidFill>
                        </a:rPr>
                        <a:t>12</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tx1"/>
                          </a:solidFill>
                        </a:rPr>
                        <a:t>https://www.pxfuel.com/en/free-photo-xpvee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38629">
                <a:tc>
                  <a:txBody>
                    <a:bodyPr/>
                    <a:lstStyle/>
                    <a:p>
                      <a:r>
                        <a:rPr lang="en-US" sz="1200" dirty="0">
                          <a:solidFill>
                            <a:schemeClr val="tx1"/>
                          </a:solidFill>
                        </a:rPr>
                        <a:t>13</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tx1"/>
                          </a:solidFill>
                        </a:rPr>
                        <a:t>https://pxhere.com/en/photo/1601157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288743"/>
                  </a:ext>
                </a:extLst>
              </a:tr>
            </a:tbl>
          </a:graphicData>
        </a:graphic>
      </p:graphicFrame>
      <p:pic>
        <p:nvPicPr>
          <p:cNvPr id="8194" name="Picture 2" descr="Bloom, Blossom, Dead, Dried, Dry, Flora, flower, plant, yellow, nature">
            <a:extLst>
              <a:ext uri="{FF2B5EF4-FFF2-40B4-BE49-F238E27FC236}">
                <a16:creationId xmlns:a16="http://schemas.microsoft.com/office/drawing/2014/main" id="{85C44CA5-142A-41FC-AA86-46C274B237D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76400" y="1981200"/>
            <a:ext cx="523875" cy="34944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514B4BCB-5497-4B3A-8373-A3A38F8B5BD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81234" y="2743200"/>
            <a:ext cx="452438" cy="33918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agriculture, young corn, plant, food, cornfield, fresh green, nature, outdoor">
            <a:extLst>
              <a:ext uri="{FF2B5EF4-FFF2-40B4-BE49-F238E27FC236}">
                <a16:creationId xmlns:a16="http://schemas.microsoft.com/office/drawing/2014/main" id="{905EE9AC-3B8A-4237-A218-FE2E6FF48713}"/>
              </a:ext>
            </a:extLst>
          </p:cNvPr>
          <p:cNvPicPr>
            <a:picLocks noChangeAspect="1" noChangeArrowheads="1"/>
          </p:cNvPicPr>
          <p:nvPr/>
        </p:nvPicPr>
        <p:blipFill>
          <a:blip r:embed="rId11" cstate="print"/>
          <a:stretch>
            <a:fillRect/>
          </a:stretch>
        </p:blipFill>
        <p:spPr bwMode="auto">
          <a:xfrm>
            <a:off x="2134097" y="2743200"/>
            <a:ext cx="456206" cy="30445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ECEDA9C1-E711-455F-A3CD-AC5F3FD141C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81175" y="3464167"/>
            <a:ext cx="419100" cy="35317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50D08479-B6A5-4984-A7CE-4D07A6720749}"/>
              </a:ext>
            </a:extLst>
          </p:cNvPr>
          <p:cNvGrpSpPr/>
          <p:nvPr/>
        </p:nvGrpSpPr>
        <p:grpSpPr>
          <a:xfrm>
            <a:off x="1600200" y="4008067"/>
            <a:ext cx="762000" cy="409407"/>
            <a:chOff x="4953000" y="1462326"/>
            <a:chExt cx="7859487" cy="2916079"/>
          </a:xfrm>
        </p:grpSpPr>
        <p:pic>
          <p:nvPicPr>
            <p:cNvPr id="20" name="Picture 2" descr="Horse Carriage Horse Carriages">
              <a:extLst>
                <a:ext uri="{FF2B5EF4-FFF2-40B4-BE49-F238E27FC236}">
                  <a16:creationId xmlns:a16="http://schemas.microsoft.com/office/drawing/2014/main" id="{2793BCD0-7383-4B7C-8278-6C9CD8690FCC}"/>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0" y="1462326"/>
              <a:ext cx="3962400" cy="29160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art, transport, vehicle, horse, horses, vienna, carriage, carriages, land vehicle, horse like mammal, horse harness, horse and buggy">
              <a:extLst>
                <a:ext uri="{FF2B5EF4-FFF2-40B4-BE49-F238E27FC236}">
                  <a16:creationId xmlns:a16="http://schemas.microsoft.com/office/drawing/2014/main" id="{E2737AF6-9B3A-45E1-B292-95FC5D6FB8D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231087" y="1805236"/>
              <a:ext cx="3581400" cy="2396305"/>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 descr="crap, agriculture, fertilize, farmyard manure, dung, bauer, agricultural, fertilizer, farmer, stalldung">
            <a:extLst>
              <a:ext uri="{FF2B5EF4-FFF2-40B4-BE49-F238E27FC236}">
                <a16:creationId xmlns:a16="http://schemas.microsoft.com/office/drawing/2014/main" id="{91A10A59-00EB-4806-8F25-4CB37B0AE68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35875" y="4760557"/>
            <a:ext cx="496981" cy="32494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ars, vehicles, arts, land vehicle, vehicle, car, motor vehicle, classic car, antique car, classic, coupe, vintage car, sedan, bumper, full size car, chevrolet bel air, hot rod, compact car, chevrolet, grille, hardtop">
            <a:extLst>
              <a:ext uri="{FF2B5EF4-FFF2-40B4-BE49-F238E27FC236}">
                <a16:creationId xmlns:a16="http://schemas.microsoft.com/office/drawing/2014/main" id="{B52BD59C-0676-4C78-A0F7-6247CA2D737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61356" y="5335859"/>
            <a:ext cx="5715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5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p4">
            <a:extLst>
              <a:ext uri="{FF2B5EF4-FFF2-40B4-BE49-F238E27FC236}">
                <a16:creationId xmlns:a16="http://schemas.microsoft.com/office/drawing/2014/main" id="{9FA56CE4-F53D-4729-901E-C1D149DAE4B3}"/>
              </a:ext>
            </a:extLst>
          </p:cNvPr>
          <p:cNvSpPr txBox="1"/>
          <p:nvPr/>
        </p:nvSpPr>
        <p:spPr>
          <a:xfrm>
            <a:off x="407987" y="76200"/>
            <a:ext cx="7516813" cy="547688"/>
          </a:xfrm>
          <a:prstGeom prst="rect">
            <a:avLst/>
          </a:prstGeom>
          <a:solidFill>
            <a:schemeClr val="accent2">
              <a:lumMod val="60000"/>
              <a:lumOff val="40000"/>
            </a:schemeClr>
          </a:solid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600" b="1" i="0" u="none" strike="noStrike" cap="none" dirty="0">
                <a:solidFill>
                  <a:schemeClr val="dk1"/>
                </a:solidFill>
                <a:latin typeface="Calibri"/>
                <a:ea typeface="Calibri"/>
                <a:cs typeface="Calibri"/>
                <a:sym typeface="Calibri"/>
              </a:rPr>
              <a:t>EARLY HISTORY</a:t>
            </a:r>
            <a:endParaRPr sz="1100" b="0" i="0" u="none" strike="noStrike" cap="none" dirty="0">
              <a:solidFill>
                <a:srgbClr val="000000"/>
              </a:solidFill>
              <a:latin typeface="Arial"/>
              <a:ea typeface="Arial"/>
              <a:cs typeface="Arial"/>
              <a:sym typeface="Arial"/>
            </a:endParaRPr>
          </a:p>
        </p:txBody>
      </p:sp>
      <p:sp>
        <p:nvSpPr>
          <p:cNvPr id="3" name="Google Shape;19;p4">
            <a:extLst>
              <a:ext uri="{FF2B5EF4-FFF2-40B4-BE49-F238E27FC236}">
                <a16:creationId xmlns:a16="http://schemas.microsoft.com/office/drawing/2014/main" id="{E84AA03F-D69C-4C42-8799-DBA4A95FB3C4}"/>
              </a:ext>
            </a:extLst>
          </p:cNvPr>
          <p:cNvSpPr/>
          <p:nvPr/>
        </p:nvSpPr>
        <p:spPr>
          <a:xfrm>
            <a:off x="152400" y="918394"/>
            <a:ext cx="5950945" cy="1149300"/>
          </a:xfrm>
          <a:prstGeom prst="flowChartMagneticTape">
            <a:avLst/>
          </a:prstGeom>
          <a:noFill/>
          <a:ln>
            <a:noFill/>
          </a:ln>
        </p:spPr>
        <p:txBody>
          <a:bodyPr spcFirstLastPara="1" wrap="square" lIns="91425" tIns="45700" rIns="91425" bIns="45700" anchor="ctr" anchorCtr="0">
            <a:noAutofit/>
          </a:bodyPr>
          <a:lstStyle/>
          <a:p>
            <a:pPr lvl="0">
              <a:buClr>
                <a:schemeClr val="accent2"/>
              </a:buClr>
              <a:buSzPts val="2400"/>
            </a:pPr>
            <a:r>
              <a:rPr lang="en-US" sz="2400" b="1" dirty="0">
                <a:highlight>
                  <a:srgbClr val="FFFFFF"/>
                </a:highlight>
                <a:latin typeface="Calibri" panose="020F0502020204030204" pitchFamily="34" charset="0"/>
                <a:cs typeface="Calibri" panose="020F0502020204030204" pitchFamily="34" charset="0"/>
              </a:rPr>
              <a:t>In ancient civilisations such as that of Sumer, Mesopotamia and Vedic India:</a:t>
            </a:r>
            <a:endParaRPr sz="2400" b="1" i="0" u="none" strike="noStrike" cap="none" dirty="0">
              <a:latin typeface="Calibri" panose="020F0502020204030204" pitchFamily="34" charset="0"/>
              <a:ea typeface="Calibri"/>
              <a:cs typeface="Calibri" panose="020F0502020204030204" pitchFamily="34" charset="0"/>
              <a:sym typeface="Calibri"/>
            </a:endParaRPr>
          </a:p>
        </p:txBody>
      </p:sp>
      <p:sp>
        <p:nvSpPr>
          <p:cNvPr id="4" name="Google Shape;20;p4">
            <a:extLst>
              <a:ext uri="{FF2B5EF4-FFF2-40B4-BE49-F238E27FC236}">
                <a16:creationId xmlns:a16="http://schemas.microsoft.com/office/drawing/2014/main" id="{69414CCF-B79C-40B0-AA50-F1E3FE3E7751}"/>
              </a:ext>
            </a:extLst>
          </p:cNvPr>
          <p:cNvSpPr/>
          <p:nvPr/>
        </p:nvSpPr>
        <p:spPr>
          <a:xfrm>
            <a:off x="609600" y="2362200"/>
            <a:ext cx="4267200" cy="1150800"/>
          </a:xfrm>
          <a:prstGeom prst="flowChartMagneticTape">
            <a:avLst/>
          </a:prstGeom>
          <a:noFill/>
          <a:ln>
            <a:noFill/>
          </a:ln>
        </p:spPr>
        <p:txBody>
          <a:bodyPr spcFirstLastPara="1" wrap="square" lIns="91425" tIns="45700" rIns="91425" bIns="45700" anchor="ctr" anchorCtr="0">
            <a:noAutofit/>
          </a:bodyPr>
          <a:lstStyle/>
          <a:p>
            <a:pPr lvl="0" algn="ctr">
              <a:buClr>
                <a:srgbClr val="8064A2"/>
              </a:buClr>
              <a:buSzPts val="2400"/>
            </a:pPr>
            <a:r>
              <a:rPr lang="en-US" sz="2400" b="1" i="0" u="none" strike="noStrike" cap="none" dirty="0">
                <a:solidFill>
                  <a:srgbClr val="C00000"/>
                </a:solidFill>
                <a:highlight>
                  <a:srgbClr val="FFFFFF"/>
                </a:highlight>
                <a:latin typeface="Calibri"/>
                <a:ea typeface="Calibri"/>
                <a:cs typeface="Calibri"/>
                <a:sym typeface="Calibri"/>
              </a:rPr>
              <a:t>a. </a:t>
            </a:r>
            <a:r>
              <a:rPr lang="en-US" sz="2400" b="1" dirty="0">
                <a:solidFill>
                  <a:srgbClr val="C00000"/>
                </a:solidFill>
                <a:highlight>
                  <a:srgbClr val="FFFFFF"/>
                </a:highlight>
                <a:latin typeface="Calibri"/>
                <a:ea typeface="Calibri"/>
                <a:cs typeface="Calibri"/>
              </a:rPr>
              <a:t>Man added plant nutrients to soil</a:t>
            </a:r>
            <a:endParaRPr sz="2400" b="1" dirty="0">
              <a:solidFill>
                <a:srgbClr val="C00000"/>
              </a:solidFill>
              <a:highlight>
                <a:srgbClr val="FFFFFF"/>
              </a:highlight>
              <a:latin typeface="Calibri"/>
              <a:ea typeface="Calibri"/>
              <a:cs typeface="Calibri"/>
              <a:sym typeface="Calibri"/>
            </a:endParaRPr>
          </a:p>
        </p:txBody>
      </p:sp>
      <p:sp>
        <p:nvSpPr>
          <p:cNvPr id="5" name="Google Shape;21;p4">
            <a:extLst>
              <a:ext uri="{FF2B5EF4-FFF2-40B4-BE49-F238E27FC236}">
                <a16:creationId xmlns:a16="http://schemas.microsoft.com/office/drawing/2014/main" id="{902D413A-46B1-4CF1-8D97-483ABAD0D3F6}"/>
              </a:ext>
            </a:extLst>
          </p:cNvPr>
          <p:cNvSpPr/>
          <p:nvPr/>
        </p:nvSpPr>
        <p:spPr>
          <a:xfrm>
            <a:off x="3862800" y="4800600"/>
            <a:ext cx="5052600" cy="1143000"/>
          </a:xfrm>
          <a:prstGeom prst="flowChartMagneticTape">
            <a:avLst/>
          </a:prstGeom>
          <a:noFill/>
          <a:ln>
            <a:noFill/>
          </a:ln>
        </p:spPr>
        <p:txBody>
          <a:bodyPr spcFirstLastPara="1" wrap="square" lIns="91425" tIns="45700" rIns="91425" bIns="45700" anchor="ctr" anchorCtr="0">
            <a:noAutofit/>
          </a:bodyPr>
          <a:lstStyle/>
          <a:p>
            <a:pPr lvl="0" algn="ctr">
              <a:buClr>
                <a:schemeClr val="accent1"/>
              </a:buClr>
              <a:buSzPts val="2400"/>
            </a:pPr>
            <a:r>
              <a:rPr lang="en-US" sz="2400" b="1" dirty="0">
                <a:solidFill>
                  <a:srgbClr val="C00000"/>
                </a:solidFill>
                <a:highlight>
                  <a:srgbClr val="FFFFFF"/>
                </a:highlight>
                <a:latin typeface="Calibri"/>
                <a:ea typeface="Calibri"/>
                <a:cs typeface="Calibri"/>
                <a:sym typeface="Calibri"/>
              </a:rPr>
              <a:t>b.  </a:t>
            </a:r>
            <a:r>
              <a:rPr lang="en-US" sz="2400" b="1" dirty="0">
                <a:solidFill>
                  <a:srgbClr val="C00000"/>
                </a:solidFill>
                <a:highlight>
                  <a:srgbClr val="FFFFFF"/>
                </a:highlight>
                <a:latin typeface="Calibri"/>
                <a:ea typeface="Calibri"/>
                <a:cs typeface="Calibri"/>
              </a:rPr>
              <a:t>Used natural repellents to control pests</a:t>
            </a:r>
            <a:endParaRPr sz="2400" b="1" dirty="0">
              <a:solidFill>
                <a:srgbClr val="C00000"/>
              </a:solidFill>
              <a:highlight>
                <a:srgbClr val="FFFFFF"/>
              </a:highlight>
              <a:latin typeface="Calibri"/>
              <a:ea typeface="Calibri"/>
              <a:cs typeface="Calibri"/>
              <a:sym typeface="Calibri"/>
            </a:endParaRPr>
          </a:p>
        </p:txBody>
      </p:sp>
      <p:pic>
        <p:nvPicPr>
          <p:cNvPr id="2050" name="Picture 2" descr="haystack, green, grass field, dung, crap space, crap, agriculture, livestock, farmyard manure, farmer">
            <a:extLst>
              <a:ext uri="{FF2B5EF4-FFF2-40B4-BE49-F238E27FC236}">
                <a16:creationId xmlns:a16="http://schemas.microsoft.com/office/drawing/2014/main" id="{5B3B3032-0CBC-4146-91D0-4DEB2E0F88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057400"/>
            <a:ext cx="3648452" cy="24336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vidløg, Knold, Krydderi, Mad, Hvidløg Knold">
            <a:extLst>
              <a:ext uri="{FF2B5EF4-FFF2-40B4-BE49-F238E27FC236}">
                <a16:creationId xmlns:a16="http://schemas.microsoft.com/office/drawing/2014/main" id="{E3BA4DA8-2B17-4E50-B0AA-6E49BD7032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720" y="3886200"/>
            <a:ext cx="3732480"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41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50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p4">
            <a:extLst>
              <a:ext uri="{FF2B5EF4-FFF2-40B4-BE49-F238E27FC236}">
                <a16:creationId xmlns:a16="http://schemas.microsoft.com/office/drawing/2014/main" id="{11209270-1C38-473E-9D27-88978C114B7E}"/>
              </a:ext>
            </a:extLst>
          </p:cNvPr>
          <p:cNvSpPr txBox="1"/>
          <p:nvPr/>
        </p:nvSpPr>
        <p:spPr>
          <a:xfrm>
            <a:off x="884238" y="76200"/>
            <a:ext cx="7040562" cy="566738"/>
          </a:xfrm>
          <a:prstGeom prst="rect">
            <a:avLst/>
          </a:prstGeom>
          <a:solidFill>
            <a:schemeClr val="accent2">
              <a:lumMod val="60000"/>
              <a:lumOff val="40000"/>
            </a:schemeClr>
          </a:solid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algn="ctr">
              <a:buClr>
                <a:schemeClr val="dk1"/>
              </a:buClr>
              <a:buSzPts val="4400"/>
            </a:pPr>
            <a:r>
              <a:rPr lang="en-US" sz="3600" b="1" dirty="0">
                <a:solidFill>
                  <a:schemeClr val="dk1"/>
                </a:solidFill>
                <a:latin typeface="Calibri"/>
                <a:ea typeface="Calibri"/>
                <a:cs typeface="Calibri"/>
                <a:sym typeface="Calibri"/>
              </a:rPr>
              <a:t>HOW DID IT ALL START?</a:t>
            </a:r>
            <a:endParaRPr lang="en-US" sz="3600" b="1" dirty="0">
              <a:solidFill>
                <a:schemeClr val="dk1"/>
              </a:solidFill>
              <a:latin typeface="Calibri"/>
              <a:ea typeface="Calibri"/>
              <a:cs typeface="Calibri"/>
              <a:sym typeface="Arial"/>
            </a:endParaRPr>
          </a:p>
        </p:txBody>
      </p:sp>
      <p:sp>
        <p:nvSpPr>
          <p:cNvPr id="4" name="Rectangle 3">
            <a:extLst>
              <a:ext uri="{FF2B5EF4-FFF2-40B4-BE49-F238E27FC236}">
                <a16:creationId xmlns:a16="http://schemas.microsoft.com/office/drawing/2014/main" id="{0FB0E384-CF50-4719-BE33-ED625DBC3877}"/>
              </a:ext>
            </a:extLst>
          </p:cNvPr>
          <p:cNvSpPr/>
          <p:nvPr/>
        </p:nvSpPr>
        <p:spPr>
          <a:xfrm>
            <a:off x="762000" y="1323579"/>
            <a:ext cx="7500257" cy="126722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r>
              <a:rPr lang="en-US" sz="2400" b="1" dirty="0">
                <a:latin typeface="Calibri" panose="020F0502020204030204" pitchFamily="34" charset="0"/>
                <a:cs typeface="Calibri" panose="020F0502020204030204" pitchFamily="34" charset="0"/>
              </a:rPr>
              <a:t>Many thousands of years ago, humans lived a nomadic existence moving from place to place with their livestock, which could include cattle, sheep, goats and pigs. </a:t>
            </a:r>
          </a:p>
        </p:txBody>
      </p:sp>
      <p:pic>
        <p:nvPicPr>
          <p:cNvPr id="4098" name="Picture 2" descr="Nomader, Nomadisk Livsstil, Beduin, Israel, Mellemøsten">
            <a:extLst>
              <a:ext uri="{FF2B5EF4-FFF2-40B4-BE49-F238E27FC236}">
                <a16:creationId xmlns:a16="http://schemas.microsoft.com/office/drawing/2014/main" id="{F898DB34-870B-4F38-A088-E83A10A696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925" y="3156115"/>
            <a:ext cx="3950207" cy="26334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oman, blue, dress, walks, tent, daytime, trip, sand, desert, remote control">
            <a:extLst>
              <a:ext uri="{FF2B5EF4-FFF2-40B4-BE49-F238E27FC236}">
                <a16:creationId xmlns:a16="http://schemas.microsoft.com/office/drawing/2014/main" id="{304E8574-0BC3-4E01-B5CF-393AD73F7C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1525" y="3154502"/>
            <a:ext cx="3952875" cy="263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33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1000"/>
                                        <p:tgtEl>
                                          <p:spTgt spid="4100"/>
                                        </p:tgtEl>
                                      </p:cBhvr>
                                    </p:animEffect>
                                    <p:anim calcmode="lin" valueType="num">
                                      <p:cBhvr>
                                        <p:cTn id="14" dur="1000" fill="hold"/>
                                        <p:tgtEl>
                                          <p:spTgt spid="4100"/>
                                        </p:tgtEl>
                                        <p:attrNameLst>
                                          <p:attrName>ppt_x</p:attrName>
                                        </p:attrNameLst>
                                      </p:cBhvr>
                                      <p:tavLst>
                                        <p:tav tm="0">
                                          <p:val>
                                            <p:strVal val="#ppt_x"/>
                                          </p:val>
                                        </p:tav>
                                        <p:tav tm="100000">
                                          <p:val>
                                            <p:strVal val="#ppt_x"/>
                                          </p:val>
                                        </p:tav>
                                      </p:tavLst>
                                    </p:anim>
                                    <p:anim calcmode="lin" valueType="num">
                                      <p:cBhvr>
                                        <p:cTn id="15" dur="1000" fill="hold"/>
                                        <p:tgtEl>
                                          <p:spTgt spid="410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1000"/>
                                        <p:tgtEl>
                                          <p:spTgt spid="4098"/>
                                        </p:tgtEl>
                                      </p:cBhvr>
                                    </p:animEffect>
                                    <p:anim calcmode="lin" valueType="num">
                                      <p:cBhvr>
                                        <p:cTn id="19" dur="1000" fill="hold"/>
                                        <p:tgtEl>
                                          <p:spTgt spid="4098"/>
                                        </p:tgtEl>
                                        <p:attrNameLst>
                                          <p:attrName>ppt_x</p:attrName>
                                        </p:attrNameLst>
                                      </p:cBhvr>
                                      <p:tavLst>
                                        <p:tav tm="0">
                                          <p:val>
                                            <p:strVal val="#ppt_x"/>
                                          </p:val>
                                        </p:tav>
                                        <p:tav tm="100000">
                                          <p:val>
                                            <p:strVal val="#ppt_x"/>
                                          </p:val>
                                        </p:tav>
                                      </p:tavLst>
                                    </p:anim>
                                    <p:anim calcmode="lin" valueType="num">
                                      <p:cBhvr>
                                        <p:cTn id="20"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8F19A8-7049-4F81-BAD2-7B9ABAD017BA}"/>
              </a:ext>
            </a:extLst>
          </p:cNvPr>
          <p:cNvSpPr/>
          <p:nvPr/>
        </p:nvSpPr>
        <p:spPr>
          <a:xfrm>
            <a:off x="838200" y="1295400"/>
            <a:ext cx="7391400" cy="1066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a:latin typeface="Calibri" panose="020F0502020204030204" pitchFamily="34" charset="0"/>
                <a:cs typeface="Calibri" panose="020F0502020204030204" pitchFamily="34" charset="0"/>
              </a:rPr>
              <a:t>They would grow crops for their own need, exploiting the land until it was no longer of much use. </a:t>
            </a:r>
          </a:p>
        </p:txBody>
      </p:sp>
      <p:pic>
        <p:nvPicPr>
          <p:cNvPr id="5122" name="Picture 2" descr="three, woman, standing, green, plants, sri lanka, tea harvest, tee, tea plantation, tea pickers, tea cultivation, plantation, growth, agriculture, plant, occupation, working, adult, research, green color, crop, rural scene, nature, farm, education, examining, men, people, botany, field, science, day, organic, outdoors, farmer, gardening, 2K, CC0, public domain, royalty free">
            <a:extLst>
              <a:ext uri="{FF2B5EF4-FFF2-40B4-BE49-F238E27FC236}">
                <a16:creationId xmlns:a16="http://schemas.microsoft.com/office/drawing/2014/main" id="{BDD1AB5B-02F8-4498-9B2C-641BB41740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9725" y="2743200"/>
            <a:ext cx="5857875" cy="328298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8;p4">
            <a:extLst>
              <a:ext uri="{FF2B5EF4-FFF2-40B4-BE49-F238E27FC236}">
                <a16:creationId xmlns:a16="http://schemas.microsoft.com/office/drawing/2014/main" id="{11209270-1C38-473E-9D27-88978C114B7E}"/>
              </a:ext>
            </a:extLst>
          </p:cNvPr>
          <p:cNvSpPr txBox="1"/>
          <p:nvPr/>
        </p:nvSpPr>
        <p:spPr>
          <a:xfrm>
            <a:off x="884238" y="76200"/>
            <a:ext cx="7040562" cy="566738"/>
          </a:xfrm>
          <a:prstGeom prst="rect">
            <a:avLst/>
          </a:prstGeom>
          <a:solidFill>
            <a:schemeClr val="accent2">
              <a:lumMod val="60000"/>
              <a:lumOff val="40000"/>
            </a:schemeClr>
          </a:solid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algn="ctr">
              <a:buClr>
                <a:schemeClr val="dk1"/>
              </a:buClr>
              <a:buSzPts val="4400"/>
            </a:pPr>
            <a:r>
              <a:rPr lang="en-US" sz="3600" b="1" dirty="0">
                <a:solidFill>
                  <a:schemeClr val="dk1"/>
                </a:solidFill>
                <a:latin typeface="Calibri"/>
                <a:ea typeface="Calibri"/>
                <a:cs typeface="Calibri"/>
                <a:sym typeface="Calibri"/>
              </a:rPr>
              <a:t>HOW DID IT ALL START?</a:t>
            </a:r>
            <a:endParaRPr lang="en-US" sz="3600" b="1" dirty="0">
              <a:solidFill>
                <a:schemeClr val="dk1"/>
              </a:solidFill>
              <a:latin typeface="Calibri"/>
              <a:ea typeface="Calibri"/>
              <a:cs typeface="Calibri"/>
              <a:sym typeface="Arial"/>
            </a:endParaRPr>
          </a:p>
        </p:txBody>
      </p:sp>
    </p:spTree>
    <p:extLst>
      <p:ext uri="{BB962C8B-B14F-4D97-AF65-F5344CB8AC3E}">
        <p14:creationId xmlns:p14="http://schemas.microsoft.com/office/powerpoint/2010/main" val="351302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947817-8F91-44E4-B5D3-8974226B3A76}"/>
              </a:ext>
            </a:extLst>
          </p:cNvPr>
          <p:cNvSpPr/>
          <p:nvPr/>
        </p:nvSpPr>
        <p:spPr>
          <a:xfrm>
            <a:off x="762000" y="1143001"/>
            <a:ext cx="7315200" cy="1295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latin typeface="Calibri" panose="020F0502020204030204" pitchFamily="34" charset="0"/>
                <a:cs typeface="Calibri" panose="020F0502020204030204" pitchFamily="34" charset="0"/>
              </a:rPr>
              <a:t>Using slash and burn technique they would move on to a new patch of land, without any sense of permanent ownership.</a:t>
            </a:r>
          </a:p>
        </p:txBody>
      </p:sp>
      <p:pic>
        <p:nvPicPr>
          <p:cNvPr id="3074" name="Picture 2" descr="Natur, Skovbrug, Skovrydning, Træ, Træer, Kufferter">
            <a:extLst>
              <a:ext uri="{FF2B5EF4-FFF2-40B4-BE49-F238E27FC236}">
                <a16:creationId xmlns:a16="http://schemas.microsoft.com/office/drawing/2014/main" id="{B5B7D037-7B64-4BDA-BBDF-3BC8ED95C1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590800"/>
            <a:ext cx="7315200" cy="355092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8;p4">
            <a:extLst>
              <a:ext uri="{FF2B5EF4-FFF2-40B4-BE49-F238E27FC236}">
                <a16:creationId xmlns:a16="http://schemas.microsoft.com/office/drawing/2014/main" id="{11209270-1C38-473E-9D27-88978C114B7E}"/>
              </a:ext>
            </a:extLst>
          </p:cNvPr>
          <p:cNvSpPr txBox="1"/>
          <p:nvPr/>
        </p:nvSpPr>
        <p:spPr>
          <a:xfrm>
            <a:off x="884238" y="76200"/>
            <a:ext cx="7040562" cy="566738"/>
          </a:xfrm>
          <a:prstGeom prst="rect">
            <a:avLst/>
          </a:prstGeom>
          <a:solidFill>
            <a:schemeClr val="accent2">
              <a:lumMod val="60000"/>
              <a:lumOff val="40000"/>
            </a:schemeClr>
          </a:solid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algn="ctr">
              <a:buClr>
                <a:schemeClr val="dk1"/>
              </a:buClr>
              <a:buSzPts val="4400"/>
            </a:pPr>
            <a:r>
              <a:rPr lang="en-US" sz="3600" b="1" dirty="0">
                <a:solidFill>
                  <a:schemeClr val="dk1"/>
                </a:solidFill>
                <a:latin typeface="Calibri"/>
                <a:ea typeface="Calibri"/>
                <a:cs typeface="Calibri"/>
                <a:sym typeface="Calibri"/>
              </a:rPr>
              <a:t>HOW DID IT ALL START?</a:t>
            </a:r>
            <a:endParaRPr lang="en-US" sz="3600" b="1" dirty="0">
              <a:solidFill>
                <a:schemeClr val="dk1"/>
              </a:solidFill>
              <a:latin typeface="Calibri"/>
              <a:ea typeface="Calibri"/>
              <a:cs typeface="Calibri"/>
              <a:sym typeface="Arial"/>
            </a:endParaRPr>
          </a:p>
        </p:txBody>
      </p:sp>
    </p:spTree>
    <p:extLst>
      <p:ext uri="{BB962C8B-B14F-4D97-AF65-F5344CB8AC3E}">
        <p14:creationId xmlns:p14="http://schemas.microsoft.com/office/powerpoint/2010/main" val="124937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AD5EF51-3EF7-493B-8F41-FCEEAFD4AFC8}"/>
              </a:ext>
            </a:extLst>
          </p:cNvPr>
          <p:cNvGraphicFramePr/>
          <p:nvPr>
            <p:extLst>
              <p:ext uri="{D42A27DB-BD31-4B8C-83A1-F6EECF244321}">
                <p14:modId xmlns:p14="http://schemas.microsoft.com/office/powerpoint/2010/main" val="4066497659"/>
              </p:ext>
            </p:extLst>
          </p:nvPr>
        </p:nvGraphicFramePr>
        <p:xfrm>
          <a:off x="586173" y="1133475"/>
          <a:ext cx="7795827" cy="2676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meadow, grass, erdhaufen, molehill, nature, pile, plant, field, animal, animal themes">
            <a:extLst>
              <a:ext uri="{FF2B5EF4-FFF2-40B4-BE49-F238E27FC236}">
                <a16:creationId xmlns:a16="http://schemas.microsoft.com/office/drawing/2014/main" id="{EDE44DE0-4EB9-4D1D-8A96-B5F8E6B3821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 y="4191000"/>
            <a:ext cx="4376737" cy="20296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 sickle">
            <a:extLst>
              <a:ext uri="{FF2B5EF4-FFF2-40B4-BE49-F238E27FC236}">
                <a16:creationId xmlns:a16="http://schemas.microsoft.com/office/drawing/2014/main" id="{18F36AD1-9E59-43BE-B0C2-AD00836362C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17860" r="14898"/>
          <a:stretch>
            <a:fillRect/>
          </a:stretch>
        </p:blipFill>
        <p:spPr bwMode="auto">
          <a:xfrm rot="15463209">
            <a:off x="5796248" y="3532774"/>
            <a:ext cx="2075153" cy="30861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8;p4">
            <a:extLst>
              <a:ext uri="{FF2B5EF4-FFF2-40B4-BE49-F238E27FC236}">
                <a16:creationId xmlns:a16="http://schemas.microsoft.com/office/drawing/2014/main" id="{11209270-1C38-473E-9D27-88978C114B7E}"/>
              </a:ext>
            </a:extLst>
          </p:cNvPr>
          <p:cNvSpPr txBox="1"/>
          <p:nvPr/>
        </p:nvSpPr>
        <p:spPr>
          <a:xfrm>
            <a:off x="884238" y="76200"/>
            <a:ext cx="7040562" cy="566738"/>
          </a:xfrm>
          <a:prstGeom prst="rect">
            <a:avLst/>
          </a:prstGeom>
          <a:solidFill>
            <a:schemeClr val="accent2">
              <a:lumMod val="60000"/>
              <a:lumOff val="40000"/>
            </a:schemeClr>
          </a:solid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algn="ctr">
              <a:buClr>
                <a:schemeClr val="dk1"/>
              </a:buClr>
              <a:buSzPts val="4400"/>
            </a:pPr>
            <a:r>
              <a:rPr lang="en-US" sz="3600" b="1" dirty="0">
                <a:solidFill>
                  <a:schemeClr val="dk1"/>
                </a:solidFill>
                <a:latin typeface="Calibri"/>
                <a:ea typeface="Calibri"/>
                <a:cs typeface="Calibri"/>
                <a:sym typeface="Calibri"/>
              </a:rPr>
              <a:t>HOW DID IT ALL START?</a:t>
            </a:r>
            <a:endParaRPr lang="en-US" sz="3600" b="1" dirty="0">
              <a:solidFill>
                <a:schemeClr val="dk1"/>
              </a:solidFill>
              <a:latin typeface="Calibri"/>
              <a:ea typeface="Calibri"/>
              <a:cs typeface="Calibri"/>
              <a:sym typeface="Arial"/>
            </a:endParaRPr>
          </a:p>
        </p:txBody>
      </p:sp>
    </p:spTree>
    <p:extLst>
      <p:ext uri="{BB962C8B-B14F-4D97-AF65-F5344CB8AC3E}">
        <p14:creationId xmlns:p14="http://schemas.microsoft.com/office/powerpoint/2010/main" val="314292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graphicEl>
                                              <a:dgm id="{5A35F020-7B73-4452-8F98-C6F2902FAF66}"/>
                                            </p:graphicEl>
                                          </p:spTgt>
                                        </p:tgtEl>
                                        <p:attrNameLst>
                                          <p:attrName>style.visibility</p:attrName>
                                        </p:attrNameLst>
                                      </p:cBhvr>
                                      <p:to>
                                        <p:strVal val="visible"/>
                                      </p:to>
                                    </p:set>
                                    <p:animEffect transition="in" filter="fade">
                                      <p:cBhvr>
                                        <p:cTn id="7" dur="500"/>
                                        <p:tgtEl>
                                          <p:spTgt spid="3">
                                            <p:graphicEl>
                                              <a:dgm id="{5A35F020-7B73-4452-8F98-C6F2902FAF66}"/>
                                            </p:graphicEl>
                                          </p:spTgt>
                                        </p:tgtEl>
                                      </p:cBhvr>
                                    </p:animEffect>
                                    <p:anim calcmode="lin" valueType="num">
                                      <p:cBhvr>
                                        <p:cTn id="8" dur="500" fill="hold"/>
                                        <p:tgtEl>
                                          <p:spTgt spid="3">
                                            <p:graphicEl>
                                              <a:dgm id="{5A35F020-7B73-4452-8F98-C6F2902FAF66}"/>
                                            </p:graphicEl>
                                          </p:spTgt>
                                        </p:tgtEl>
                                        <p:attrNameLst>
                                          <p:attrName>ppt_x</p:attrName>
                                        </p:attrNameLst>
                                      </p:cBhvr>
                                      <p:tavLst>
                                        <p:tav tm="0">
                                          <p:val>
                                            <p:strVal val="#ppt_x"/>
                                          </p:val>
                                        </p:tav>
                                        <p:tav tm="100000">
                                          <p:val>
                                            <p:strVal val="#ppt_x"/>
                                          </p:val>
                                        </p:tav>
                                      </p:tavLst>
                                    </p:anim>
                                    <p:anim calcmode="lin" valueType="num">
                                      <p:cBhvr>
                                        <p:cTn id="9" dur="500" fill="hold"/>
                                        <p:tgtEl>
                                          <p:spTgt spid="3">
                                            <p:graphicEl>
                                              <a:dgm id="{5A35F020-7B73-4452-8F98-C6F2902FAF66}"/>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1000"/>
                                        <p:tgtEl>
                                          <p:spTgt spid="6146"/>
                                        </p:tgtEl>
                                      </p:cBhvr>
                                    </p:animEffect>
                                    <p:anim calcmode="lin" valueType="num">
                                      <p:cBhvr>
                                        <p:cTn id="14" dur="1000" fill="hold"/>
                                        <p:tgtEl>
                                          <p:spTgt spid="6146"/>
                                        </p:tgtEl>
                                        <p:attrNameLst>
                                          <p:attrName>ppt_x</p:attrName>
                                        </p:attrNameLst>
                                      </p:cBhvr>
                                      <p:tavLst>
                                        <p:tav tm="0">
                                          <p:val>
                                            <p:strVal val="#ppt_x"/>
                                          </p:val>
                                        </p:tav>
                                        <p:tav tm="100000">
                                          <p:val>
                                            <p:strVal val="#ppt_x"/>
                                          </p:val>
                                        </p:tav>
                                      </p:tavLst>
                                    </p:anim>
                                    <p:anim calcmode="lin" valueType="num">
                                      <p:cBhvr>
                                        <p:cTn id="15" dur="1000" fill="hold"/>
                                        <p:tgtEl>
                                          <p:spTgt spid="614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graphicEl>
                                              <a:dgm id="{5BE4E8FD-7A56-458F-B529-C493796F8A81}"/>
                                            </p:graphicEl>
                                          </p:spTgt>
                                        </p:tgtEl>
                                        <p:attrNameLst>
                                          <p:attrName>style.visibility</p:attrName>
                                        </p:attrNameLst>
                                      </p:cBhvr>
                                      <p:to>
                                        <p:strVal val="visible"/>
                                      </p:to>
                                    </p:set>
                                    <p:animEffect transition="in" filter="fade">
                                      <p:cBhvr>
                                        <p:cTn id="19" dur="500"/>
                                        <p:tgtEl>
                                          <p:spTgt spid="3">
                                            <p:graphicEl>
                                              <a:dgm id="{5BE4E8FD-7A56-458F-B529-C493796F8A81}"/>
                                            </p:graphicEl>
                                          </p:spTgt>
                                        </p:tgtEl>
                                      </p:cBhvr>
                                    </p:animEffect>
                                    <p:anim calcmode="lin" valueType="num">
                                      <p:cBhvr>
                                        <p:cTn id="20" dur="500" fill="hold"/>
                                        <p:tgtEl>
                                          <p:spTgt spid="3">
                                            <p:graphicEl>
                                              <a:dgm id="{5BE4E8FD-7A56-458F-B529-C493796F8A81}"/>
                                            </p:graphicEl>
                                          </p:spTgt>
                                        </p:tgtEl>
                                        <p:attrNameLst>
                                          <p:attrName>ppt_x</p:attrName>
                                        </p:attrNameLst>
                                      </p:cBhvr>
                                      <p:tavLst>
                                        <p:tav tm="0">
                                          <p:val>
                                            <p:strVal val="#ppt_x"/>
                                          </p:val>
                                        </p:tav>
                                        <p:tav tm="100000">
                                          <p:val>
                                            <p:strVal val="#ppt_x"/>
                                          </p:val>
                                        </p:tav>
                                      </p:tavLst>
                                    </p:anim>
                                    <p:anim calcmode="lin" valueType="num">
                                      <p:cBhvr>
                                        <p:cTn id="21" dur="500" fill="hold"/>
                                        <p:tgtEl>
                                          <p:spTgt spid="3">
                                            <p:graphicEl>
                                              <a:dgm id="{5BE4E8FD-7A56-458F-B529-C493796F8A81}"/>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6148"/>
                                        </p:tgtEl>
                                        <p:attrNameLst>
                                          <p:attrName>style.visibility</p:attrName>
                                        </p:attrNameLst>
                                      </p:cBhvr>
                                      <p:to>
                                        <p:strVal val="visible"/>
                                      </p:to>
                                    </p:set>
                                    <p:animEffect transition="in" filter="fade">
                                      <p:cBhvr>
                                        <p:cTn id="25" dur="1000"/>
                                        <p:tgtEl>
                                          <p:spTgt spid="6148"/>
                                        </p:tgtEl>
                                      </p:cBhvr>
                                    </p:animEffect>
                                    <p:anim calcmode="lin" valueType="num">
                                      <p:cBhvr>
                                        <p:cTn id="26" dur="1000" fill="hold"/>
                                        <p:tgtEl>
                                          <p:spTgt spid="6148"/>
                                        </p:tgtEl>
                                        <p:attrNameLst>
                                          <p:attrName>ppt_x</p:attrName>
                                        </p:attrNameLst>
                                      </p:cBhvr>
                                      <p:tavLst>
                                        <p:tav tm="0">
                                          <p:val>
                                            <p:strVal val="#ppt_x"/>
                                          </p:val>
                                        </p:tav>
                                        <p:tav tm="100000">
                                          <p:val>
                                            <p:strVal val="#ppt_x"/>
                                          </p:val>
                                        </p:tav>
                                      </p:tavLst>
                                    </p:anim>
                                    <p:anim calcmode="lin" valueType="num">
                                      <p:cBhvr>
                                        <p:cTn id="27" dur="1000" fill="hold"/>
                                        <p:tgtEl>
                                          <p:spTgt spid="614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graphicEl>
                                              <a:dgm id="{E7039C2D-ED4C-4C7A-BF66-A46361C17688}"/>
                                            </p:graphicEl>
                                          </p:spTgt>
                                        </p:tgtEl>
                                        <p:attrNameLst>
                                          <p:attrName>style.visibility</p:attrName>
                                        </p:attrNameLst>
                                      </p:cBhvr>
                                      <p:to>
                                        <p:strVal val="visible"/>
                                      </p:to>
                                    </p:set>
                                    <p:animEffect transition="in" filter="fade">
                                      <p:cBhvr>
                                        <p:cTn id="30" dur="500"/>
                                        <p:tgtEl>
                                          <p:spTgt spid="3">
                                            <p:graphicEl>
                                              <a:dgm id="{E7039C2D-ED4C-4C7A-BF66-A46361C17688}"/>
                                            </p:graphicEl>
                                          </p:spTgt>
                                        </p:tgtEl>
                                      </p:cBhvr>
                                    </p:animEffect>
                                    <p:anim calcmode="lin" valueType="num">
                                      <p:cBhvr>
                                        <p:cTn id="31" dur="500" fill="hold"/>
                                        <p:tgtEl>
                                          <p:spTgt spid="3">
                                            <p:graphicEl>
                                              <a:dgm id="{E7039C2D-ED4C-4C7A-BF66-A46361C17688}"/>
                                            </p:graphicEl>
                                          </p:spTgt>
                                        </p:tgtEl>
                                        <p:attrNameLst>
                                          <p:attrName>ppt_x</p:attrName>
                                        </p:attrNameLst>
                                      </p:cBhvr>
                                      <p:tavLst>
                                        <p:tav tm="0">
                                          <p:val>
                                            <p:strVal val="#ppt_x"/>
                                          </p:val>
                                        </p:tav>
                                        <p:tav tm="100000">
                                          <p:val>
                                            <p:strVal val="#ppt_x"/>
                                          </p:val>
                                        </p:tav>
                                      </p:tavLst>
                                    </p:anim>
                                    <p:anim calcmode="lin" valueType="num">
                                      <p:cBhvr>
                                        <p:cTn id="32" dur="500" fill="hold"/>
                                        <p:tgtEl>
                                          <p:spTgt spid="3">
                                            <p:graphicEl>
                                              <a:dgm id="{E7039C2D-ED4C-4C7A-BF66-A46361C17688}"/>
                                            </p:graphic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graphicEl>
                                              <a:dgm id="{0D334D7B-5146-4C21-B158-97666929F04B}"/>
                                            </p:graphicEl>
                                          </p:spTgt>
                                        </p:tgtEl>
                                        <p:attrNameLst>
                                          <p:attrName>style.visibility</p:attrName>
                                        </p:attrNameLst>
                                      </p:cBhvr>
                                      <p:to>
                                        <p:strVal val="visible"/>
                                      </p:to>
                                    </p:set>
                                    <p:animEffect transition="in" filter="fade">
                                      <p:cBhvr>
                                        <p:cTn id="35" dur="500"/>
                                        <p:tgtEl>
                                          <p:spTgt spid="3">
                                            <p:graphicEl>
                                              <a:dgm id="{0D334D7B-5146-4C21-B158-97666929F04B}"/>
                                            </p:graphicEl>
                                          </p:spTgt>
                                        </p:tgtEl>
                                      </p:cBhvr>
                                    </p:animEffect>
                                    <p:anim calcmode="lin" valueType="num">
                                      <p:cBhvr>
                                        <p:cTn id="36" dur="500" fill="hold"/>
                                        <p:tgtEl>
                                          <p:spTgt spid="3">
                                            <p:graphicEl>
                                              <a:dgm id="{0D334D7B-5146-4C21-B158-97666929F04B}"/>
                                            </p:graphicEl>
                                          </p:spTgt>
                                        </p:tgtEl>
                                        <p:attrNameLst>
                                          <p:attrName>ppt_x</p:attrName>
                                        </p:attrNameLst>
                                      </p:cBhvr>
                                      <p:tavLst>
                                        <p:tav tm="0">
                                          <p:val>
                                            <p:strVal val="#ppt_x"/>
                                          </p:val>
                                        </p:tav>
                                        <p:tav tm="100000">
                                          <p:val>
                                            <p:strVal val="#ppt_x"/>
                                          </p:val>
                                        </p:tav>
                                      </p:tavLst>
                                    </p:anim>
                                    <p:anim calcmode="lin" valueType="num">
                                      <p:cBhvr>
                                        <p:cTn id="37" dur="500" fill="hold"/>
                                        <p:tgtEl>
                                          <p:spTgt spid="3">
                                            <p:graphicEl>
                                              <a:dgm id="{0D334D7B-5146-4C21-B158-97666929F04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AD5EF51-3EF7-493B-8F41-FCEEAFD4AFC8}"/>
              </a:ext>
            </a:extLst>
          </p:cNvPr>
          <p:cNvGraphicFramePr/>
          <p:nvPr>
            <p:extLst>
              <p:ext uri="{D42A27DB-BD31-4B8C-83A1-F6EECF244321}">
                <p14:modId xmlns:p14="http://schemas.microsoft.com/office/powerpoint/2010/main" val="376956464"/>
              </p:ext>
            </p:extLst>
          </p:nvPr>
        </p:nvGraphicFramePr>
        <p:xfrm>
          <a:off x="457200" y="1104899"/>
          <a:ext cx="8020050" cy="1381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a:extLst>
              <a:ext uri="{FF2B5EF4-FFF2-40B4-BE49-F238E27FC236}">
                <a16:creationId xmlns:a16="http://schemas.microsoft.com/office/drawing/2014/main" id="{E336CBB6-19DA-4FFD-A8DB-33144EF46EE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7400" y="2667000"/>
            <a:ext cx="4953000" cy="3689985"/>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8;p4">
            <a:extLst>
              <a:ext uri="{FF2B5EF4-FFF2-40B4-BE49-F238E27FC236}">
                <a16:creationId xmlns:a16="http://schemas.microsoft.com/office/drawing/2014/main" id="{11209270-1C38-473E-9D27-88978C114B7E}"/>
              </a:ext>
            </a:extLst>
          </p:cNvPr>
          <p:cNvSpPr txBox="1"/>
          <p:nvPr/>
        </p:nvSpPr>
        <p:spPr>
          <a:xfrm>
            <a:off x="884238" y="76200"/>
            <a:ext cx="7040562" cy="566738"/>
          </a:xfrm>
          <a:prstGeom prst="rect">
            <a:avLst/>
          </a:prstGeom>
          <a:solidFill>
            <a:schemeClr val="accent2">
              <a:lumMod val="60000"/>
              <a:lumOff val="40000"/>
            </a:schemeClr>
          </a:solid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algn="ctr">
              <a:buClr>
                <a:schemeClr val="dk1"/>
              </a:buClr>
              <a:buSzPts val="4400"/>
            </a:pPr>
            <a:r>
              <a:rPr lang="en-US" sz="3600" b="1" dirty="0">
                <a:solidFill>
                  <a:schemeClr val="dk1"/>
                </a:solidFill>
                <a:latin typeface="Calibri"/>
                <a:ea typeface="Calibri"/>
                <a:cs typeface="Calibri"/>
                <a:sym typeface="Calibri"/>
              </a:rPr>
              <a:t>HOW DID IT </a:t>
            </a:r>
            <a:r>
              <a:rPr lang="en-US" sz="3600" b="1">
                <a:solidFill>
                  <a:schemeClr val="dk1"/>
                </a:solidFill>
                <a:latin typeface="Calibri"/>
                <a:ea typeface="Calibri"/>
                <a:cs typeface="Calibri"/>
                <a:sym typeface="Calibri"/>
              </a:rPr>
              <a:t>ALL START</a:t>
            </a:r>
            <a:endParaRPr lang="en-US" sz="3600" b="1" dirty="0">
              <a:solidFill>
                <a:schemeClr val="dk1"/>
              </a:solidFill>
              <a:latin typeface="Calibri"/>
              <a:ea typeface="Calibri"/>
              <a:cs typeface="Calibri"/>
              <a:sym typeface="Arial"/>
            </a:endParaRPr>
          </a:p>
        </p:txBody>
      </p:sp>
    </p:spTree>
    <p:extLst>
      <p:ext uri="{BB962C8B-B14F-4D97-AF65-F5344CB8AC3E}">
        <p14:creationId xmlns:p14="http://schemas.microsoft.com/office/powerpoint/2010/main" val="368793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graphicEl>
                                              <a:dgm id="{FF86EEB0-2DE4-4A4D-A549-0125B36B0DA4}"/>
                                            </p:graphicEl>
                                          </p:spTgt>
                                        </p:tgtEl>
                                        <p:attrNameLst>
                                          <p:attrName>style.visibility</p:attrName>
                                        </p:attrNameLst>
                                      </p:cBhvr>
                                      <p:to>
                                        <p:strVal val="visible"/>
                                      </p:to>
                                    </p:set>
                                    <p:animEffect transition="in" filter="fade">
                                      <p:cBhvr>
                                        <p:cTn id="7" dur="500"/>
                                        <p:tgtEl>
                                          <p:spTgt spid="3">
                                            <p:graphicEl>
                                              <a:dgm id="{FF86EEB0-2DE4-4A4D-A549-0125B36B0DA4}"/>
                                            </p:graphicEl>
                                          </p:spTgt>
                                        </p:tgtEl>
                                      </p:cBhvr>
                                    </p:animEffect>
                                    <p:anim calcmode="lin" valueType="num">
                                      <p:cBhvr>
                                        <p:cTn id="8" dur="500" fill="hold"/>
                                        <p:tgtEl>
                                          <p:spTgt spid="3">
                                            <p:graphicEl>
                                              <a:dgm id="{FF86EEB0-2DE4-4A4D-A549-0125B36B0DA4}"/>
                                            </p:graphicEl>
                                          </p:spTgt>
                                        </p:tgtEl>
                                        <p:attrNameLst>
                                          <p:attrName>ppt_x</p:attrName>
                                        </p:attrNameLst>
                                      </p:cBhvr>
                                      <p:tavLst>
                                        <p:tav tm="0">
                                          <p:val>
                                            <p:strVal val="#ppt_x"/>
                                          </p:val>
                                        </p:tav>
                                        <p:tav tm="100000">
                                          <p:val>
                                            <p:strVal val="#ppt_x"/>
                                          </p:val>
                                        </p:tav>
                                      </p:tavLst>
                                    </p:anim>
                                    <p:anim calcmode="lin" valueType="num">
                                      <p:cBhvr>
                                        <p:cTn id="9" dur="500" fill="hold"/>
                                        <p:tgtEl>
                                          <p:spTgt spid="3">
                                            <p:graphicEl>
                                              <a:dgm id="{FF86EEB0-2DE4-4A4D-A549-0125B36B0DA4}"/>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graphicEl>
                                              <a:dgm id="{6E941DB5-11B8-49D0-B464-E0CD59A644BC}"/>
                                            </p:graphicEl>
                                          </p:spTgt>
                                        </p:tgtEl>
                                        <p:attrNameLst>
                                          <p:attrName>style.visibility</p:attrName>
                                        </p:attrNameLst>
                                      </p:cBhvr>
                                      <p:to>
                                        <p:strVal val="visible"/>
                                      </p:to>
                                    </p:set>
                                    <p:animEffect transition="in" filter="fade">
                                      <p:cBhvr>
                                        <p:cTn id="12" dur="500"/>
                                        <p:tgtEl>
                                          <p:spTgt spid="3">
                                            <p:graphicEl>
                                              <a:dgm id="{6E941DB5-11B8-49D0-B464-E0CD59A644BC}"/>
                                            </p:graphicEl>
                                          </p:spTgt>
                                        </p:tgtEl>
                                      </p:cBhvr>
                                    </p:animEffect>
                                    <p:anim calcmode="lin" valueType="num">
                                      <p:cBhvr>
                                        <p:cTn id="13" dur="500" fill="hold"/>
                                        <p:tgtEl>
                                          <p:spTgt spid="3">
                                            <p:graphicEl>
                                              <a:dgm id="{6E941DB5-11B8-49D0-B464-E0CD59A644BC}"/>
                                            </p:graphicEl>
                                          </p:spTgt>
                                        </p:tgtEl>
                                        <p:attrNameLst>
                                          <p:attrName>ppt_x</p:attrName>
                                        </p:attrNameLst>
                                      </p:cBhvr>
                                      <p:tavLst>
                                        <p:tav tm="0">
                                          <p:val>
                                            <p:strVal val="#ppt_x"/>
                                          </p:val>
                                        </p:tav>
                                        <p:tav tm="100000">
                                          <p:val>
                                            <p:strVal val="#ppt_x"/>
                                          </p:val>
                                        </p:tav>
                                      </p:tavLst>
                                    </p:anim>
                                    <p:anim calcmode="lin" valueType="num">
                                      <p:cBhvr>
                                        <p:cTn id="14" dur="500" fill="hold"/>
                                        <p:tgtEl>
                                          <p:spTgt spid="3">
                                            <p:graphicEl>
                                              <a:dgm id="{6E941DB5-11B8-49D0-B464-E0CD59A644BC}"/>
                                            </p:graphic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fade">
                                      <p:cBhvr>
                                        <p:cTn id="1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AD5EF51-3EF7-493B-8F41-FCEEAFD4AFC8}"/>
              </a:ext>
            </a:extLst>
          </p:cNvPr>
          <p:cNvGraphicFramePr/>
          <p:nvPr>
            <p:extLst>
              <p:ext uri="{D42A27DB-BD31-4B8C-83A1-F6EECF244321}">
                <p14:modId xmlns:p14="http://schemas.microsoft.com/office/powerpoint/2010/main" val="3716371083"/>
              </p:ext>
            </p:extLst>
          </p:nvPr>
        </p:nvGraphicFramePr>
        <p:xfrm>
          <a:off x="438150" y="1219200"/>
          <a:ext cx="8020050" cy="1533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8" name="Picture 2" descr="Bloom, Blossom, Dead, Dried, Dry, Flora, flower, plant, yellow, nature">
            <a:extLst>
              <a:ext uri="{FF2B5EF4-FFF2-40B4-BE49-F238E27FC236}">
                <a16:creationId xmlns:a16="http://schemas.microsoft.com/office/drawing/2014/main" id="{CA23F623-7367-401B-9302-78A4F6EB4E5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14467" y="2895600"/>
            <a:ext cx="5072133" cy="338328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8;p4">
            <a:extLst>
              <a:ext uri="{FF2B5EF4-FFF2-40B4-BE49-F238E27FC236}">
                <a16:creationId xmlns:a16="http://schemas.microsoft.com/office/drawing/2014/main" id="{11209270-1C38-473E-9D27-88978C114B7E}"/>
              </a:ext>
            </a:extLst>
          </p:cNvPr>
          <p:cNvSpPr txBox="1"/>
          <p:nvPr/>
        </p:nvSpPr>
        <p:spPr>
          <a:xfrm>
            <a:off x="884238" y="76200"/>
            <a:ext cx="7040562" cy="566738"/>
          </a:xfrm>
          <a:prstGeom prst="rect">
            <a:avLst/>
          </a:prstGeom>
          <a:solidFill>
            <a:schemeClr val="accent2">
              <a:lumMod val="60000"/>
              <a:lumOff val="40000"/>
            </a:schemeClr>
          </a:solid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algn="ctr">
              <a:buClr>
                <a:schemeClr val="dk1"/>
              </a:buClr>
              <a:buSzPts val="4400"/>
            </a:pPr>
            <a:r>
              <a:rPr lang="en-US" sz="3600" b="1" dirty="0">
                <a:solidFill>
                  <a:schemeClr val="dk1"/>
                </a:solidFill>
                <a:latin typeface="Calibri"/>
                <a:ea typeface="Calibri"/>
                <a:cs typeface="Calibri"/>
                <a:sym typeface="Calibri"/>
              </a:rPr>
              <a:t>HOW DID IT </a:t>
            </a:r>
            <a:r>
              <a:rPr lang="en-US" sz="3600" b="1">
                <a:solidFill>
                  <a:schemeClr val="dk1"/>
                </a:solidFill>
                <a:latin typeface="Calibri"/>
                <a:ea typeface="Calibri"/>
                <a:cs typeface="Calibri"/>
                <a:sym typeface="Calibri"/>
              </a:rPr>
              <a:t>ALL START</a:t>
            </a:r>
            <a:endParaRPr lang="en-US" sz="3600" b="1" dirty="0">
              <a:solidFill>
                <a:schemeClr val="dk1"/>
              </a:solidFill>
              <a:latin typeface="Calibri"/>
              <a:ea typeface="Calibri"/>
              <a:cs typeface="Calibri"/>
              <a:sym typeface="Arial"/>
            </a:endParaRPr>
          </a:p>
        </p:txBody>
      </p:sp>
    </p:spTree>
    <p:extLst>
      <p:ext uri="{BB962C8B-B14F-4D97-AF65-F5344CB8AC3E}">
        <p14:creationId xmlns:p14="http://schemas.microsoft.com/office/powerpoint/2010/main" val="245626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graphicEl>
                                              <a:dgm id="{0C34FE08-B675-4F74-978B-714CCB007023}"/>
                                            </p:graphicEl>
                                          </p:spTgt>
                                        </p:tgtEl>
                                        <p:attrNameLst>
                                          <p:attrName>style.visibility</p:attrName>
                                        </p:attrNameLst>
                                      </p:cBhvr>
                                      <p:to>
                                        <p:strVal val="visible"/>
                                      </p:to>
                                    </p:set>
                                    <p:animEffect transition="in" filter="fade">
                                      <p:cBhvr>
                                        <p:cTn id="7" dur="500"/>
                                        <p:tgtEl>
                                          <p:spTgt spid="3">
                                            <p:graphicEl>
                                              <a:dgm id="{0C34FE08-B675-4F74-978B-714CCB007023}"/>
                                            </p:graphicEl>
                                          </p:spTgt>
                                        </p:tgtEl>
                                      </p:cBhvr>
                                    </p:animEffect>
                                    <p:anim calcmode="lin" valueType="num">
                                      <p:cBhvr>
                                        <p:cTn id="8" dur="500" fill="hold"/>
                                        <p:tgtEl>
                                          <p:spTgt spid="3">
                                            <p:graphicEl>
                                              <a:dgm id="{0C34FE08-B675-4F74-978B-714CCB007023}"/>
                                            </p:graphicEl>
                                          </p:spTgt>
                                        </p:tgtEl>
                                        <p:attrNameLst>
                                          <p:attrName>ppt_x</p:attrName>
                                        </p:attrNameLst>
                                      </p:cBhvr>
                                      <p:tavLst>
                                        <p:tav tm="0">
                                          <p:val>
                                            <p:strVal val="#ppt_x"/>
                                          </p:val>
                                        </p:tav>
                                        <p:tav tm="100000">
                                          <p:val>
                                            <p:strVal val="#ppt_x"/>
                                          </p:val>
                                        </p:tav>
                                      </p:tavLst>
                                    </p:anim>
                                    <p:anim calcmode="lin" valueType="num">
                                      <p:cBhvr>
                                        <p:cTn id="9" dur="500" fill="hold"/>
                                        <p:tgtEl>
                                          <p:spTgt spid="3">
                                            <p:graphicEl>
                                              <a:dgm id="{0C34FE08-B675-4F74-978B-714CCB007023}"/>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graphicEl>
                                              <a:dgm id="{FA1DA5A1-E719-4999-846A-C9D3C42FB374}"/>
                                            </p:graphicEl>
                                          </p:spTgt>
                                        </p:tgtEl>
                                        <p:attrNameLst>
                                          <p:attrName>style.visibility</p:attrName>
                                        </p:attrNameLst>
                                      </p:cBhvr>
                                      <p:to>
                                        <p:strVal val="visible"/>
                                      </p:to>
                                    </p:set>
                                    <p:animEffect transition="in" filter="fade">
                                      <p:cBhvr>
                                        <p:cTn id="13" dur="500"/>
                                        <p:tgtEl>
                                          <p:spTgt spid="3">
                                            <p:graphicEl>
                                              <a:dgm id="{FA1DA5A1-E719-4999-846A-C9D3C42FB374}"/>
                                            </p:graphicEl>
                                          </p:spTgt>
                                        </p:tgtEl>
                                      </p:cBhvr>
                                    </p:animEffect>
                                    <p:anim calcmode="lin" valueType="num">
                                      <p:cBhvr>
                                        <p:cTn id="14" dur="500" fill="hold"/>
                                        <p:tgtEl>
                                          <p:spTgt spid="3">
                                            <p:graphicEl>
                                              <a:dgm id="{FA1DA5A1-E719-4999-846A-C9D3C42FB374}"/>
                                            </p:graphicEl>
                                          </p:spTgt>
                                        </p:tgtEl>
                                        <p:attrNameLst>
                                          <p:attrName>ppt_x</p:attrName>
                                        </p:attrNameLst>
                                      </p:cBhvr>
                                      <p:tavLst>
                                        <p:tav tm="0">
                                          <p:val>
                                            <p:strVal val="#ppt_x"/>
                                          </p:val>
                                        </p:tav>
                                        <p:tav tm="100000">
                                          <p:val>
                                            <p:strVal val="#ppt_x"/>
                                          </p:val>
                                        </p:tav>
                                      </p:tavLst>
                                    </p:anim>
                                    <p:anim calcmode="lin" valueType="num">
                                      <p:cBhvr>
                                        <p:cTn id="15" dur="500" fill="hold"/>
                                        <p:tgtEl>
                                          <p:spTgt spid="3">
                                            <p:graphicEl>
                                              <a:dgm id="{FA1DA5A1-E719-4999-846A-C9D3C42FB374}"/>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randombar(horizontal)">
                                      <p:cBhvr>
                                        <p:cTn id="1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p4">
            <a:extLst>
              <a:ext uri="{FF2B5EF4-FFF2-40B4-BE49-F238E27FC236}">
                <a16:creationId xmlns:a16="http://schemas.microsoft.com/office/drawing/2014/main" id="{4AB5E7F3-CD9F-4BEB-B2BB-5FE648B3FCE8}"/>
              </a:ext>
            </a:extLst>
          </p:cNvPr>
          <p:cNvSpPr txBox="1"/>
          <p:nvPr/>
        </p:nvSpPr>
        <p:spPr>
          <a:xfrm>
            <a:off x="427037" y="76200"/>
            <a:ext cx="7497763" cy="623888"/>
          </a:xfrm>
          <a:prstGeom prst="rect">
            <a:avLst/>
          </a:prstGeom>
          <a:solidFill>
            <a:schemeClr val="accent2">
              <a:lumMod val="60000"/>
              <a:lumOff val="40000"/>
            </a:schemeClr>
          </a:solid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R="0" lvl="0" indent="0" algn="ctr">
              <a:lnSpc>
                <a:spcPct val="100000"/>
              </a:lnSpc>
              <a:spcBef>
                <a:spcPts val="0"/>
              </a:spcBef>
              <a:spcAft>
                <a:spcPts val="0"/>
              </a:spcAft>
              <a:buClr>
                <a:schemeClr val="dk1"/>
              </a:buClr>
              <a:buSzPts val="4400"/>
              <a:buFont typeface="Calibri"/>
              <a:buNone/>
            </a:pPr>
            <a:r>
              <a:rPr lang="en-US" sz="3600" b="1" dirty="0">
                <a:solidFill>
                  <a:schemeClr val="dk1"/>
                </a:solidFill>
                <a:latin typeface="Calibri"/>
                <a:ea typeface="Calibri"/>
                <a:cs typeface="Calibri"/>
                <a:sym typeface="Calibri"/>
              </a:rPr>
              <a:t>BEGINNING THE USE </a:t>
            </a:r>
            <a:r>
              <a:rPr lang="en-US" sz="3600" b="1">
                <a:solidFill>
                  <a:schemeClr val="dk1"/>
                </a:solidFill>
                <a:latin typeface="Calibri"/>
                <a:ea typeface="Calibri"/>
                <a:cs typeface="Calibri"/>
                <a:sym typeface="Calibri"/>
              </a:rPr>
              <a:t>OF MANURE</a:t>
            </a:r>
            <a:endParaRPr lang="en-US" sz="3600" b="1" dirty="0">
              <a:solidFill>
                <a:schemeClr val="dk1"/>
              </a:solidFill>
              <a:latin typeface="Calibri"/>
              <a:ea typeface="Calibri"/>
              <a:cs typeface="Calibri"/>
              <a:sym typeface="Arial"/>
            </a:endParaRPr>
          </a:p>
        </p:txBody>
      </p:sp>
      <p:graphicFrame>
        <p:nvGraphicFramePr>
          <p:cNvPr id="3" name="Diagram 2">
            <a:extLst>
              <a:ext uri="{FF2B5EF4-FFF2-40B4-BE49-F238E27FC236}">
                <a16:creationId xmlns:a16="http://schemas.microsoft.com/office/drawing/2014/main" id="{8B0BD87C-DE95-41D3-B191-C8D9F2F167B5}"/>
              </a:ext>
            </a:extLst>
          </p:cNvPr>
          <p:cNvGraphicFramePr/>
          <p:nvPr>
            <p:extLst>
              <p:ext uri="{D42A27DB-BD31-4B8C-83A1-F6EECF244321}">
                <p14:modId xmlns:p14="http://schemas.microsoft.com/office/powerpoint/2010/main" val="2761097079"/>
              </p:ext>
            </p:extLst>
          </p:nvPr>
        </p:nvGraphicFramePr>
        <p:xfrm>
          <a:off x="416151" y="1038225"/>
          <a:ext cx="7889649" cy="5362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2" name="Picture 2">
            <a:extLst>
              <a:ext uri="{FF2B5EF4-FFF2-40B4-BE49-F238E27FC236}">
                <a16:creationId xmlns:a16="http://schemas.microsoft.com/office/drawing/2014/main" id="{5213137F-6389-4772-B122-26FB67356B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1242511"/>
            <a:ext cx="2205038" cy="165308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griculture, young corn, plant, food, cornfield, fresh green, nature, outdoor">
            <a:extLst>
              <a:ext uri="{FF2B5EF4-FFF2-40B4-BE49-F238E27FC236}">
                <a16:creationId xmlns:a16="http://schemas.microsoft.com/office/drawing/2014/main" id="{977176F4-309D-47D5-B8D1-13B56BBDFFA5}"/>
              </a:ext>
            </a:extLst>
          </p:cNvPr>
          <p:cNvPicPr>
            <a:picLocks noChangeAspect="1" noChangeArrowheads="1"/>
          </p:cNvPicPr>
          <p:nvPr/>
        </p:nvPicPr>
        <p:blipFill>
          <a:blip r:embed="rId9" cstate="print"/>
          <a:stretch>
            <a:fillRect/>
          </a:stretch>
        </p:blipFill>
        <p:spPr bwMode="auto">
          <a:xfrm>
            <a:off x="4346173" y="4778086"/>
            <a:ext cx="2545724" cy="169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7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graphicEl>
                                              <a:dgm id="{E6700EDD-1635-4527-BD0C-BC768C2B2A85}"/>
                                            </p:graphicEl>
                                          </p:spTgt>
                                        </p:tgtEl>
                                        <p:attrNameLst>
                                          <p:attrName>style.visibility</p:attrName>
                                        </p:attrNameLst>
                                      </p:cBhvr>
                                      <p:to>
                                        <p:strVal val="visible"/>
                                      </p:to>
                                    </p:set>
                                    <p:animEffect transition="in" filter="barn(inVertical)">
                                      <p:cBhvr>
                                        <p:cTn id="7" dur="500"/>
                                        <p:tgtEl>
                                          <p:spTgt spid="3">
                                            <p:graphicEl>
                                              <a:dgm id="{E6700EDD-1635-4527-BD0C-BC768C2B2A85}"/>
                                            </p:graphic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3">
                                            <p:graphicEl>
                                              <a:dgm id="{851D3059-B7C0-4EEE-A77E-29C47CF9AE39}"/>
                                            </p:graphicEl>
                                          </p:spTgt>
                                        </p:tgtEl>
                                        <p:attrNameLst>
                                          <p:attrName>style.visibility</p:attrName>
                                        </p:attrNameLst>
                                      </p:cBhvr>
                                      <p:to>
                                        <p:strVal val="visible"/>
                                      </p:to>
                                    </p:set>
                                    <p:animEffect transition="in" filter="barn(inVertical)">
                                      <p:cBhvr>
                                        <p:cTn id="11" dur="500"/>
                                        <p:tgtEl>
                                          <p:spTgt spid="3">
                                            <p:graphicEl>
                                              <a:dgm id="{851D3059-B7C0-4EEE-A77E-29C47CF9AE39}"/>
                                            </p:graphicEl>
                                          </p:spTgt>
                                        </p:tgtEl>
                                      </p:cBhvr>
                                    </p:animEffect>
                                  </p:childTnLst>
                                </p:cTn>
                              </p:par>
                            </p:childTnLst>
                          </p:cTn>
                        </p:par>
                        <p:par>
                          <p:cTn id="12" fill="hold">
                            <p:stCondLst>
                              <p:cond delay="1500"/>
                            </p:stCondLst>
                            <p:childTnLst>
                              <p:par>
                                <p:cTn id="13" presetID="16" presetClass="entr" presetSubtype="21" fill="hold" grpId="0" nodeType="afterEffect">
                                  <p:stCondLst>
                                    <p:cond delay="500"/>
                                  </p:stCondLst>
                                  <p:childTnLst>
                                    <p:set>
                                      <p:cBhvr>
                                        <p:cTn id="14" dur="1" fill="hold">
                                          <p:stCondLst>
                                            <p:cond delay="0"/>
                                          </p:stCondLst>
                                        </p:cTn>
                                        <p:tgtEl>
                                          <p:spTgt spid="3">
                                            <p:graphicEl>
                                              <a:dgm id="{307B021C-D7A2-41FA-880E-A202C801BE6F}"/>
                                            </p:graphicEl>
                                          </p:spTgt>
                                        </p:tgtEl>
                                        <p:attrNameLst>
                                          <p:attrName>style.visibility</p:attrName>
                                        </p:attrNameLst>
                                      </p:cBhvr>
                                      <p:to>
                                        <p:strVal val="visible"/>
                                      </p:to>
                                    </p:set>
                                    <p:animEffect transition="in" filter="barn(inVertical)">
                                      <p:cBhvr>
                                        <p:cTn id="15" dur="500"/>
                                        <p:tgtEl>
                                          <p:spTgt spid="3">
                                            <p:graphicEl>
                                              <a:dgm id="{307B021C-D7A2-41FA-880E-A202C801BE6F}"/>
                                            </p:graphicEl>
                                          </p:spTgt>
                                        </p:tgtEl>
                                      </p:cBhvr>
                                    </p:animEffect>
                                  </p:childTnLst>
                                </p:cTn>
                              </p:par>
                            </p:childTnLst>
                          </p:cTn>
                        </p:par>
                        <p:par>
                          <p:cTn id="16" fill="hold">
                            <p:stCondLst>
                              <p:cond delay="2500"/>
                            </p:stCondLst>
                            <p:childTnLst>
                              <p:par>
                                <p:cTn id="17" presetID="16" presetClass="entr" presetSubtype="21" fill="hold" grpId="0" nodeType="afterEffect">
                                  <p:stCondLst>
                                    <p:cond delay="500"/>
                                  </p:stCondLst>
                                  <p:childTnLst>
                                    <p:set>
                                      <p:cBhvr>
                                        <p:cTn id="18" dur="1" fill="hold">
                                          <p:stCondLst>
                                            <p:cond delay="0"/>
                                          </p:stCondLst>
                                        </p:cTn>
                                        <p:tgtEl>
                                          <p:spTgt spid="3">
                                            <p:graphicEl>
                                              <a:dgm id="{36E1DC91-1C34-436B-9ACF-4D71669EF33E}"/>
                                            </p:graphicEl>
                                          </p:spTgt>
                                        </p:tgtEl>
                                        <p:attrNameLst>
                                          <p:attrName>style.visibility</p:attrName>
                                        </p:attrNameLst>
                                      </p:cBhvr>
                                      <p:to>
                                        <p:strVal val="visible"/>
                                      </p:to>
                                    </p:set>
                                    <p:animEffect transition="in" filter="barn(inVertical)">
                                      <p:cBhvr>
                                        <p:cTn id="19" dur="500"/>
                                        <p:tgtEl>
                                          <p:spTgt spid="3">
                                            <p:graphicEl>
                                              <a:dgm id="{36E1DC91-1C34-436B-9ACF-4D71669EF33E}"/>
                                            </p:graphicEl>
                                          </p:spTgt>
                                        </p:tgtEl>
                                      </p:cBhvr>
                                    </p:animEffect>
                                  </p:childTnLst>
                                </p:cTn>
                              </p:par>
                            </p:childTnLst>
                          </p:cTn>
                        </p:par>
                        <p:par>
                          <p:cTn id="20" fill="hold">
                            <p:stCondLst>
                              <p:cond delay="3500"/>
                            </p:stCondLst>
                            <p:childTnLst>
                              <p:par>
                                <p:cTn id="21" presetID="53" presetClass="entr" presetSubtype="16" fill="hold" nodeType="afterEffect">
                                  <p:stCondLst>
                                    <p:cond delay="500"/>
                                  </p:stCondLst>
                                  <p:childTnLst>
                                    <p:set>
                                      <p:cBhvr>
                                        <p:cTn id="22" dur="1" fill="hold">
                                          <p:stCondLst>
                                            <p:cond delay="0"/>
                                          </p:stCondLst>
                                        </p:cTn>
                                        <p:tgtEl>
                                          <p:spTgt spid="10242"/>
                                        </p:tgtEl>
                                        <p:attrNameLst>
                                          <p:attrName>style.visibility</p:attrName>
                                        </p:attrNameLst>
                                      </p:cBhvr>
                                      <p:to>
                                        <p:strVal val="visible"/>
                                      </p:to>
                                    </p:set>
                                    <p:anim calcmode="lin" valueType="num">
                                      <p:cBhvr>
                                        <p:cTn id="23" dur="500" fill="hold"/>
                                        <p:tgtEl>
                                          <p:spTgt spid="10242"/>
                                        </p:tgtEl>
                                        <p:attrNameLst>
                                          <p:attrName>ppt_w</p:attrName>
                                        </p:attrNameLst>
                                      </p:cBhvr>
                                      <p:tavLst>
                                        <p:tav tm="0">
                                          <p:val>
                                            <p:fltVal val="0"/>
                                          </p:val>
                                        </p:tav>
                                        <p:tav tm="100000">
                                          <p:val>
                                            <p:strVal val="#ppt_w"/>
                                          </p:val>
                                        </p:tav>
                                      </p:tavLst>
                                    </p:anim>
                                    <p:anim calcmode="lin" valueType="num">
                                      <p:cBhvr>
                                        <p:cTn id="24" dur="500" fill="hold"/>
                                        <p:tgtEl>
                                          <p:spTgt spid="10242"/>
                                        </p:tgtEl>
                                        <p:attrNameLst>
                                          <p:attrName>ppt_h</p:attrName>
                                        </p:attrNameLst>
                                      </p:cBhvr>
                                      <p:tavLst>
                                        <p:tav tm="0">
                                          <p:val>
                                            <p:fltVal val="0"/>
                                          </p:val>
                                        </p:tav>
                                        <p:tav tm="100000">
                                          <p:val>
                                            <p:strVal val="#ppt_h"/>
                                          </p:val>
                                        </p:tav>
                                      </p:tavLst>
                                    </p:anim>
                                    <p:animEffect transition="in" filter="fade">
                                      <p:cBhvr>
                                        <p:cTn id="25" dur="500"/>
                                        <p:tgtEl>
                                          <p:spTgt spid="10242"/>
                                        </p:tgtEl>
                                      </p:cBhvr>
                                    </p:animEffect>
                                  </p:childTnLst>
                                </p:cTn>
                              </p:par>
                            </p:childTnLst>
                          </p:cTn>
                        </p:par>
                        <p:par>
                          <p:cTn id="26" fill="hold">
                            <p:stCondLst>
                              <p:cond delay="4500"/>
                            </p:stCondLst>
                            <p:childTnLst>
                              <p:par>
                                <p:cTn id="27" presetID="16" presetClass="entr" presetSubtype="21" fill="hold" grpId="0" nodeType="afterEffect">
                                  <p:stCondLst>
                                    <p:cond delay="500"/>
                                  </p:stCondLst>
                                  <p:childTnLst>
                                    <p:set>
                                      <p:cBhvr>
                                        <p:cTn id="28" dur="1" fill="hold">
                                          <p:stCondLst>
                                            <p:cond delay="0"/>
                                          </p:stCondLst>
                                        </p:cTn>
                                        <p:tgtEl>
                                          <p:spTgt spid="3">
                                            <p:graphicEl>
                                              <a:dgm id="{DFD5E9EB-4FEF-4892-90CB-9B0C8E8717DC}"/>
                                            </p:graphicEl>
                                          </p:spTgt>
                                        </p:tgtEl>
                                        <p:attrNameLst>
                                          <p:attrName>style.visibility</p:attrName>
                                        </p:attrNameLst>
                                      </p:cBhvr>
                                      <p:to>
                                        <p:strVal val="visible"/>
                                      </p:to>
                                    </p:set>
                                    <p:animEffect transition="in" filter="barn(inVertical)">
                                      <p:cBhvr>
                                        <p:cTn id="29" dur="500"/>
                                        <p:tgtEl>
                                          <p:spTgt spid="3">
                                            <p:graphicEl>
                                              <a:dgm id="{DFD5E9EB-4FEF-4892-90CB-9B0C8E8717DC}"/>
                                            </p:graphicEl>
                                          </p:spTgt>
                                        </p:tgtEl>
                                      </p:cBhvr>
                                    </p:animEffect>
                                  </p:childTnLst>
                                </p:cTn>
                              </p:par>
                            </p:childTnLst>
                          </p:cTn>
                        </p:par>
                        <p:par>
                          <p:cTn id="30" fill="hold">
                            <p:stCondLst>
                              <p:cond delay="5500"/>
                            </p:stCondLst>
                            <p:childTnLst>
                              <p:par>
                                <p:cTn id="31" presetID="53" presetClass="entr" presetSubtype="16" fill="hold" nodeType="afterEffect">
                                  <p:stCondLst>
                                    <p:cond delay="500"/>
                                  </p:stCondLst>
                                  <p:childTnLst>
                                    <p:set>
                                      <p:cBhvr>
                                        <p:cTn id="32" dur="1" fill="hold">
                                          <p:stCondLst>
                                            <p:cond delay="0"/>
                                          </p:stCondLst>
                                        </p:cTn>
                                        <p:tgtEl>
                                          <p:spTgt spid="10244"/>
                                        </p:tgtEl>
                                        <p:attrNameLst>
                                          <p:attrName>style.visibility</p:attrName>
                                        </p:attrNameLst>
                                      </p:cBhvr>
                                      <p:to>
                                        <p:strVal val="visible"/>
                                      </p:to>
                                    </p:set>
                                    <p:anim calcmode="lin" valueType="num">
                                      <p:cBhvr>
                                        <p:cTn id="33" dur="500" fill="hold"/>
                                        <p:tgtEl>
                                          <p:spTgt spid="10244"/>
                                        </p:tgtEl>
                                        <p:attrNameLst>
                                          <p:attrName>ppt_w</p:attrName>
                                        </p:attrNameLst>
                                      </p:cBhvr>
                                      <p:tavLst>
                                        <p:tav tm="0">
                                          <p:val>
                                            <p:fltVal val="0"/>
                                          </p:val>
                                        </p:tav>
                                        <p:tav tm="100000">
                                          <p:val>
                                            <p:strVal val="#ppt_w"/>
                                          </p:val>
                                        </p:tav>
                                      </p:tavLst>
                                    </p:anim>
                                    <p:anim calcmode="lin" valueType="num">
                                      <p:cBhvr>
                                        <p:cTn id="34" dur="500" fill="hold"/>
                                        <p:tgtEl>
                                          <p:spTgt spid="10244"/>
                                        </p:tgtEl>
                                        <p:attrNameLst>
                                          <p:attrName>ppt_h</p:attrName>
                                        </p:attrNameLst>
                                      </p:cBhvr>
                                      <p:tavLst>
                                        <p:tav tm="0">
                                          <p:val>
                                            <p:fltVal val="0"/>
                                          </p:val>
                                        </p:tav>
                                        <p:tav tm="100000">
                                          <p:val>
                                            <p:strVal val="#ppt_h"/>
                                          </p:val>
                                        </p:tav>
                                      </p:tavLst>
                                    </p:anim>
                                    <p:animEffect transition="in" filter="fade">
                                      <p:cBhvr>
                                        <p:cTn id="35"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1007</Words>
  <Application>Microsoft Macintosh PowerPoint</Application>
  <PresentationFormat>On-screen Show (4:3)</PresentationFormat>
  <Paragraphs>105</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keshaba</dc:creator>
  <cp:lastModifiedBy>Microsoft Office User</cp:lastModifiedBy>
  <cp:revision>31</cp:revision>
  <dcterms:created xsi:type="dcterms:W3CDTF">2018-12-16T04:20:25Z</dcterms:created>
  <dcterms:modified xsi:type="dcterms:W3CDTF">2021-04-21T01:44:16Z</dcterms:modified>
</cp:coreProperties>
</file>