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6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62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513" autoAdjust="0"/>
  </p:normalViewPr>
  <p:slideViewPr>
    <p:cSldViewPr>
      <p:cViewPr varScale="1">
        <p:scale>
          <a:sx n="69" d="100"/>
          <a:sy n="69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07-04-2021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abbit-bunny-hare-brown-animal-29721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re-rabbit-animal-cute-sweet-fur-264722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oppings_feral_rabbit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>
                <a:hlinkClick r:id="rId3"/>
              </a:rPr>
              <a:t>https://pixabay.com/vectors/rabbit-bunny-hare-brown-animal-297212/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Rabbit-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https://pixabay.com/en/hare-rabbit-animal-cute-sweet-fur-2647220/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CC0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Manure – https://www.publicdomainpictures.net/en/view-image.php?image=178658&amp;picture=pile-of-manure – Public domain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682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Plants starving- https://pixabay.com/en/dry-soil-drought-dehydrated-3453272/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0987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Rabbit dropping-</a:t>
            </a: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https://commons.wikimedia.org/wiki/File:Droppings_feral_rabbit.jpg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220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47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xmlns="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pixabay.com/vectors/rabbit-bunny-hare-brown-animal-297212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commons.wikimedia.org/wiki/File:Droppings_feral_rabbit.jpg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pixabay.com/en/hare-rabbit-animal-cute-sweet-fur-2647220/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bbit, Bunny, Hare, Brown, Animal">
            <a:extLst>
              <a:ext uri="{FF2B5EF4-FFF2-40B4-BE49-F238E27FC236}">
                <a16:creationId xmlns:a16="http://schemas.microsoft.com/office/drawing/2014/main" xmlns="" id="{CA9B4897-C43A-45F8-B1A2-220EEA25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648200" cy="40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7432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Rabbit Dropping</a:t>
            </a:r>
            <a:endParaRPr lang="en-I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91FB9A-E4D4-46DB-A581-7A59A8C7C907}"/>
              </a:ext>
            </a:extLst>
          </p:cNvPr>
          <p:cNvSpPr/>
          <p:nvPr/>
        </p:nvSpPr>
        <p:spPr>
          <a:xfrm>
            <a:off x="685800" y="990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B361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Nitrogen is a very </a:t>
            </a:r>
            <a:r>
              <a:rPr lang="en-US" sz="2400" b="1" dirty="0" smtClean="0">
                <a:solidFill>
                  <a:srgbClr val="2B361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good </a:t>
            </a:r>
            <a:r>
              <a:rPr lang="en-US" sz="2400" b="1" dirty="0" err="1">
                <a:solidFill>
                  <a:srgbClr val="2B361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fertiliser</a:t>
            </a:r>
            <a:r>
              <a:rPr lang="en-US" sz="2400" b="1" dirty="0">
                <a:solidFill>
                  <a:srgbClr val="2B361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2B361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8B7842-719E-4B5C-B6ED-E9B8033F39CC}"/>
              </a:ext>
            </a:extLst>
          </p:cNvPr>
          <p:cNvSpPr/>
          <p:nvPr/>
        </p:nvSpPr>
        <p:spPr>
          <a:xfrm>
            <a:off x="688441" y="1707524"/>
            <a:ext cx="76797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B361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Of all animal wastes, rabbit droppings have the highest nitrogen content. </a:t>
            </a:r>
          </a:p>
          <a:p>
            <a:pPr marL="234950" indent="-234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B3616"/>
                </a:solidFill>
                <a:cs typeface="Arial" panose="020B0604020202020204" pitchFamily="34" charset="0"/>
              </a:rPr>
              <a:t>It also has phosphorus </a:t>
            </a:r>
            <a:r>
              <a:rPr lang="en-US" sz="2400" b="1" dirty="0">
                <a:solidFill>
                  <a:srgbClr val="2B3616"/>
                </a:solidFill>
                <a:cs typeface="Arial" panose="020B0604020202020204" pitchFamily="34" charset="0"/>
              </a:rPr>
              <a:t>which is </a:t>
            </a:r>
            <a:r>
              <a:rPr lang="en-US" sz="2400" b="1" dirty="0" smtClean="0">
                <a:solidFill>
                  <a:srgbClr val="2B3616"/>
                </a:solidFill>
                <a:cs typeface="Arial" panose="020B0604020202020204" pitchFamily="34" charset="0"/>
              </a:rPr>
              <a:t>good</a:t>
            </a:r>
            <a:r>
              <a:rPr lang="en-US" sz="2400" b="1" dirty="0" smtClean="0">
                <a:solidFill>
                  <a:srgbClr val="2B3616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2B3616"/>
                </a:solidFill>
                <a:cs typeface="Arial" panose="020B0604020202020204" pitchFamily="34" charset="0"/>
              </a:rPr>
              <a:t>for flowers and fruit trees.</a:t>
            </a:r>
          </a:p>
        </p:txBody>
      </p:sp>
      <p:pic>
        <p:nvPicPr>
          <p:cNvPr id="9" name="Picture 8" descr="Hare, Rabbit, Animal, Cute, Sweet, Fur, Dwarf Rabbit">
            <a:extLst>
              <a:ext uri="{FF2B5EF4-FFF2-40B4-BE49-F238E27FC236}">
                <a16:creationId xmlns:a16="http://schemas.microsoft.com/office/drawing/2014/main" xmlns="" id="{DE49490C-9848-4B2D-8D29-01E70AA499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3459480"/>
            <a:ext cx="4206240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E7F029-81E4-40DB-A409-C8130DF5472B}"/>
              </a:ext>
            </a:extLst>
          </p:cNvPr>
          <p:cNvSpPr txBox="1"/>
          <p:nvPr/>
        </p:nvSpPr>
        <p:spPr>
          <a:xfrm>
            <a:off x="838200" y="76200"/>
            <a:ext cx="718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Fertiliser</a:t>
            </a:r>
            <a:r>
              <a:rPr lang="en-US" sz="3600" b="1" dirty="0">
                <a:solidFill>
                  <a:srgbClr val="002060"/>
                </a:solidFill>
              </a:rPr>
              <a:t> – Nitrogen and Phosphorus</a:t>
            </a:r>
          </a:p>
        </p:txBody>
      </p:sp>
    </p:spTree>
    <p:extLst>
      <p:ext uri="{BB962C8B-B14F-4D97-AF65-F5344CB8AC3E}">
        <p14:creationId xmlns:p14="http://schemas.microsoft.com/office/powerpoint/2010/main" xmlns="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E02A65-9614-4670-9379-478807CC11F4}"/>
              </a:ext>
            </a:extLst>
          </p:cNvPr>
          <p:cNvSpPr/>
          <p:nvPr/>
        </p:nvSpPr>
        <p:spPr>
          <a:xfrm>
            <a:off x="862745" y="950893"/>
            <a:ext cx="7290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1C6628"/>
                </a:solidFill>
                <a:cs typeface="Arial" panose="020B0604020202020204" pitchFamily="34" charset="0"/>
              </a:rPr>
              <a:t>Many types of manure must first be composted before they can be applied to your garden.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6C1474-2AAF-40CF-A750-B12F7B9D9C26}"/>
              </a:ext>
            </a:extLst>
          </p:cNvPr>
          <p:cNvSpPr txBox="1"/>
          <p:nvPr/>
        </p:nvSpPr>
        <p:spPr>
          <a:xfrm>
            <a:off x="3706272" y="0"/>
            <a:ext cx="170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Manure</a:t>
            </a:r>
          </a:p>
        </p:txBody>
      </p:sp>
      <p:pic>
        <p:nvPicPr>
          <p:cNvPr id="4" name="Picture 2" descr="Pile Of Manure">
            <a:extLst>
              <a:ext uri="{FF2B5EF4-FFF2-40B4-BE49-F238E27FC236}">
                <a16:creationId xmlns:a16="http://schemas.microsoft.com/office/drawing/2014/main" xmlns="" id="{42E42476-135A-41C1-9E56-5F658512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107" y="2060848"/>
            <a:ext cx="6314293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0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E44EE2-96FE-4CE1-9455-0FF437DC2535}"/>
              </a:ext>
            </a:extLst>
          </p:cNvPr>
          <p:cNvSpPr/>
          <p:nvPr/>
        </p:nvSpPr>
        <p:spPr>
          <a:xfrm>
            <a:off x="471736" y="1021140"/>
            <a:ext cx="783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Composting </a:t>
            </a:r>
            <a:r>
              <a:rPr lang="en-US" sz="2400" dirty="0" smtClean="0"/>
              <a:t>is treating solid wastes in which organic materials are broken down by microorganisms. If the manure has high salt content, then the plant could die. So in order to save the </a:t>
            </a:r>
            <a:r>
              <a:rPr lang="en-US" sz="2400" dirty="0" smtClean="0"/>
              <a:t>plant, </a:t>
            </a:r>
            <a:r>
              <a:rPr lang="en-US" sz="2400" dirty="0" smtClean="0"/>
              <a:t>manure has to be composted. </a:t>
            </a:r>
            <a:endParaRPr lang="en-US" sz="2400" b="1" dirty="0">
              <a:solidFill>
                <a:srgbClr val="16522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Dry Soil, Drought, Dehydrated, Shriveled From">
            <a:extLst>
              <a:ext uri="{FF2B5EF4-FFF2-40B4-BE49-F238E27FC236}">
                <a16:creationId xmlns:a16="http://schemas.microsoft.com/office/drawing/2014/main" xmlns="" id="{9CF0068D-17D6-4949-8342-DF549502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36601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52BE91-BE98-4976-A1C6-9ECD31000EE7}"/>
              </a:ext>
            </a:extLst>
          </p:cNvPr>
          <p:cNvSpPr txBox="1"/>
          <p:nvPr/>
        </p:nvSpPr>
        <p:spPr>
          <a:xfrm>
            <a:off x="3397237" y="0"/>
            <a:ext cx="247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Composting</a:t>
            </a:r>
          </a:p>
        </p:txBody>
      </p:sp>
    </p:spTree>
    <p:extLst>
      <p:ext uri="{BB962C8B-B14F-4D97-AF65-F5344CB8AC3E}">
        <p14:creationId xmlns:p14="http://schemas.microsoft.com/office/powerpoint/2010/main" xmlns="" val="36986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10E5FA-1F5A-4859-A2E1-A1F38B39BA98}"/>
              </a:ext>
            </a:extLst>
          </p:cNvPr>
          <p:cNvSpPr/>
          <p:nvPr/>
        </p:nvSpPr>
        <p:spPr>
          <a:xfrm>
            <a:off x="768152" y="1066800"/>
            <a:ext cx="7537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Rabbit droppings do not have to be composted; they can be applied directly to your garden.</a:t>
            </a:r>
          </a:p>
        </p:txBody>
      </p:sp>
      <p:pic>
        <p:nvPicPr>
          <p:cNvPr id="3" name="Picture 2" descr="File:Droppings feral rabbit.jpg">
            <a:extLst>
              <a:ext uri="{FF2B5EF4-FFF2-40B4-BE49-F238E27FC236}">
                <a16:creationId xmlns:a16="http://schemas.microsoft.com/office/drawing/2014/main" xmlns="" id="{47437826-C19B-44E8-B691-11C1E8523F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04864"/>
            <a:ext cx="384048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11E576-26E3-459B-894E-F3F098AA6923}"/>
              </a:ext>
            </a:extLst>
          </p:cNvPr>
          <p:cNvSpPr txBox="1"/>
          <p:nvPr/>
        </p:nvSpPr>
        <p:spPr>
          <a:xfrm>
            <a:off x="2843808" y="76200"/>
            <a:ext cx="346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Rabbit droppings</a:t>
            </a:r>
          </a:p>
        </p:txBody>
      </p:sp>
    </p:spTree>
    <p:extLst>
      <p:ext uri="{BB962C8B-B14F-4D97-AF65-F5344CB8AC3E}">
        <p14:creationId xmlns:p14="http://schemas.microsoft.com/office/powerpoint/2010/main" xmlns="" val="20191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18603-0EC9-4339-9860-DB1503F8400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MM Index</a:t>
            </a:r>
            <a:endParaRPr lang="en-IN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E84C9E9-21B5-4F3B-B52E-D3FE532D3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272404"/>
              </p:ext>
            </p:extLst>
          </p:nvPr>
        </p:nvGraphicFramePr>
        <p:xfrm>
          <a:off x="457200" y="1397001"/>
          <a:ext cx="8229600" cy="383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hlinkClick r:id="rId3"/>
                        </a:rPr>
                        <a:t>https://pixabay.com/vectors/rabbit-bunny-hare-brown-animal-297212/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Rabbit- </a:t>
                      </a:r>
                      <a:r>
                        <a:rPr lang="en-US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https://pixabay.com/en/hare-rabbit-animal-cute-sweet-fur-2647220/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Manure – https://www.publicdomainpictures.net/en/view-image.php?image=178658&amp;picture=pile-of-manure – Public domain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Plants starving- https://pixabay.com/en/dry-soil-drought-dehydrated-3453272/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Rabbit dropping-</a:t>
                      </a:r>
                      <a:r>
                        <a:rPr lang="en-US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https://commons.wikimedia.org/wiki/File:Droppings_feral_rabbit.jpg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 descr="Hare, Rabbit, Animal, Cute, Sweet, Fur, Dwarf Rabbit">
            <a:extLst>
              <a:ext uri="{FF2B5EF4-FFF2-40B4-BE49-F238E27FC236}">
                <a16:creationId xmlns:a16="http://schemas.microsoft.com/office/drawing/2014/main" xmlns="" id="{A1D882FB-DBD9-49A6-8A4F-A7F1E67C375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819400"/>
            <a:ext cx="428465" cy="3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Pile Of Manure">
            <a:extLst>
              <a:ext uri="{FF2B5EF4-FFF2-40B4-BE49-F238E27FC236}">
                <a16:creationId xmlns:a16="http://schemas.microsoft.com/office/drawing/2014/main" xmlns="" id="{712DCCE9-F7EA-4676-9CF4-2E6EA8FD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572" y="3493470"/>
            <a:ext cx="416520" cy="2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ry Soil, Drought, Dehydrated, Shriveled From">
            <a:extLst>
              <a:ext uri="{FF2B5EF4-FFF2-40B4-BE49-F238E27FC236}">
                <a16:creationId xmlns:a16="http://schemas.microsoft.com/office/drawing/2014/main" xmlns="" id="{D8F5BF62-F01A-43E9-83B8-500DEAF6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837" y="4136051"/>
            <a:ext cx="412582" cy="2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ile:Droppings feral rabbit.jpg">
            <a:extLst>
              <a:ext uri="{FF2B5EF4-FFF2-40B4-BE49-F238E27FC236}">
                <a16:creationId xmlns:a16="http://schemas.microsoft.com/office/drawing/2014/main" xmlns="" id="{BAA03430-811D-48B9-8CB8-A55385D1570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432" y="4775364"/>
            <a:ext cx="266799" cy="33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abbit, Bunny, Hare, Brown, Animal">
            <a:extLst>
              <a:ext uri="{FF2B5EF4-FFF2-40B4-BE49-F238E27FC236}">
                <a16:creationId xmlns:a16="http://schemas.microsoft.com/office/drawing/2014/main" xmlns="" id="{EA5BD0F1-F22C-4A8D-B036-2DC20A74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053" y="2160051"/>
            <a:ext cx="385763" cy="3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8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199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SSSVV</cp:lastModifiedBy>
  <cp:revision>16</cp:revision>
  <dcterms:created xsi:type="dcterms:W3CDTF">2018-12-16T04:20:25Z</dcterms:created>
  <dcterms:modified xsi:type="dcterms:W3CDTF">2021-04-07T16:46:07Z</dcterms:modified>
</cp:coreProperties>
</file>