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diagrams/layout1.xml" ContentType="application/vnd.openxmlformats-officedocument.drawingml.diagramLayout+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7" r:id="rId4"/>
    <p:sldId id="268" r:id="rId5"/>
    <p:sldId id="269" r:id="rId6"/>
    <p:sldId id="2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4821"/>
    <a:srgbClr val="3E1B59"/>
    <a:srgbClr val="471A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125" autoAdjust="0"/>
  </p:normalViewPr>
  <p:slideViewPr>
    <p:cSldViewPr>
      <p:cViewPr varScale="1">
        <p:scale>
          <a:sx n="69" d="100"/>
          <a:sy n="69" d="100"/>
        </p:scale>
        <p:origin x="-828" y="-108"/>
      </p:cViewPr>
      <p:guideLst>
        <p:guide orient="horz" pos="2160"/>
        <p:guide pos="2880"/>
      </p:guideLst>
    </p:cSldViewPr>
  </p:slideViewPr>
  <p:notesTextViewPr>
    <p:cViewPr>
      <p:scale>
        <a:sx n="1" d="1"/>
        <a:sy n="1" d="1"/>
      </p:scale>
      <p:origin x="0" y="744"/>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1133D-B377-45EB-BA8B-0DA2CA285669}"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0E3C0F7E-3FF3-45A6-8793-5CEEC4C39616}">
      <dgm:prSet phldrT="[Text]" custT="1"/>
      <dgm:spPr/>
      <dgm:t>
        <a:bodyPr/>
        <a:lstStyle/>
        <a:p>
          <a:r>
            <a:rPr lang="en-US" sz="2400" b="1" smtClean="0"/>
            <a:t>Cropping Seasons in India</a:t>
          </a:r>
          <a:endParaRPr lang="en-US" sz="2400" b="1" dirty="0"/>
        </a:p>
      </dgm:t>
    </dgm:pt>
    <dgm:pt modelId="{4A9413F1-17B2-460D-96AF-C5FF6ECA4E3E}" type="parTrans" cxnId="{35C716AB-0BEB-4961-AAC1-213D9C5B7783}">
      <dgm:prSet/>
      <dgm:spPr/>
      <dgm:t>
        <a:bodyPr/>
        <a:lstStyle/>
        <a:p>
          <a:endParaRPr lang="en-US" sz="2400" b="1"/>
        </a:p>
      </dgm:t>
    </dgm:pt>
    <dgm:pt modelId="{CE92D67D-DDCB-4148-B364-3CFEA4DD284F}" type="sibTrans" cxnId="{35C716AB-0BEB-4961-AAC1-213D9C5B7783}">
      <dgm:prSet/>
      <dgm:spPr/>
      <dgm:t>
        <a:bodyPr/>
        <a:lstStyle/>
        <a:p>
          <a:endParaRPr lang="en-US" sz="2400" b="1"/>
        </a:p>
      </dgm:t>
    </dgm:pt>
    <dgm:pt modelId="{12C615C4-C146-4E64-82F6-758F0A16CDC7}">
      <dgm:prSet phldrT="[Text]" custT="1"/>
      <dgm:spPr/>
      <dgm:t>
        <a:bodyPr/>
        <a:lstStyle/>
        <a:p>
          <a:r>
            <a:rPr lang="en-US" sz="2400" b="1" smtClean="0"/>
            <a:t>Kharif</a:t>
          </a:r>
          <a:endParaRPr lang="en-US" sz="2400" b="1" dirty="0"/>
        </a:p>
      </dgm:t>
    </dgm:pt>
    <dgm:pt modelId="{C34D4C64-028C-4640-8A59-3BEFC6DB76FE}" type="parTrans" cxnId="{73E37BE6-40AF-45AF-953A-70429C4AA0B1}">
      <dgm:prSet/>
      <dgm:spPr/>
      <dgm:t>
        <a:bodyPr/>
        <a:lstStyle/>
        <a:p>
          <a:endParaRPr lang="en-US" sz="2400" b="1"/>
        </a:p>
      </dgm:t>
    </dgm:pt>
    <dgm:pt modelId="{E582134B-92B6-456D-8B06-D0AD88BD3F3B}" type="sibTrans" cxnId="{73E37BE6-40AF-45AF-953A-70429C4AA0B1}">
      <dgm:prSet/>
      <dgm:spPr/>
      <dgm:t>
        <a:bodyPr/>
        <a:lstStyle/>
        <a:p>
          <a:endParaRPr lang="en-US" sz="2400" b="1"/>
        </a:p>
      </dgm:t>
    </dgm:pt>
    <dgm:pt modelId="{A094DBEE-35D3-4D78-995B-E63935AEC67E}">
      <dgm:prSet phldrT="[Text]" custT="1"/>
      <dgm:spPr/>
      <dgm:t>
        <a:bodyPr/>
        <a:lstStyle/>
        <a:p>
          <a:r>
            <a:rPr lang="en-US" sz="2400" b="1" smtClean="0"/>
            <a:t>Rabi</a:t>
          </a:r>
          <a:endParaRPr lang="en-US" sz="2400" b="1" dirty="0"/>
        </a:p>
      </dgm:t>
    </dgm:pt>
    <dgm:pt modelId="{3B252D1E-EF43-4539-BC6F-592080BB107C}" type="parTrans" cxnId="{ABCFC84A-5FF6-4AAC-9FA6-0B2AD910FBCD}">
      <dgm:prSet/>
      <dgm:spPr/>
      <dgm:t>
        <a:bodyPr/>
        <a:lstStyle/>
        <a:p>
          <a:endParaRPr lang="en-US" sz="2400" b="1"/>
        </a:p>
      </dgm:t>
    </dgm:pt>
    <dgm:pt modelId="{59A4D53B-E004-4B12-8A09-33BAEB46AB9C}" type="sibTrans" cxnId="{ABCFC84A-5FF6-4AAC-9FA6-0B2AD910FBCD}">
      <dgm:prSet/>
      <dgm:spPr/>
      <dgm:t>
        <a:bodyPr/>
        <a:lstStyle/>
        <a:p>
          <a:endParaRPr lang="en-US" sz="2400" b="1"/>
        </a:p>
      </dgm:t>
    </dgm:pt>
    <dgm:pt modelId="{A112E045-9DD3-44E6-BBE0-2FCD5637018D}">
      <dgm:prSet phldrT="[Text]" custT="1"/>
      <dgm:spPr/>
      <dgm:t>
        <a:bodyPr/>
        <a:lstStyle/>
        <a:p>
          <a:r>
            <a:rPr lang="en-US" sz="2400" b="1" smtClean="0"/>
            <a:t>Zaid</a:t>
          </a:r>
          <a:endParaRPr lang="en-US" sz="2400" b="1" dirty="0"/>
        </a:p>
      </dgm:t>
    </dgm:pt>
    <dgm:pt modelId="{0BFE343D-83CD-4BDA-9F5C-07D7E6B96C24}" type="parTrans" cxnId="{F0D8CFB7-F15F-444E-A347-C100603F2A63}">
      <dgm:prSet/>
      <dgm:spPr/>
      <dgm:t>
        <a:bodyPr/>
        <a:lstStyle/>
        <a:p>
          <a:endParaRPr lang="en-US" sz="2400" b="1"/>
        </a:p>
      </dgm:t>
    </dgm:pt>
    <dgm:pt modelId="{0B207678-36F3-4A29-B7EC-CC987D5AA3A8}" type="sibTrans" cxnId="{F0D8CFB7-F15F-444E-A347-C100603F2A63}">
      <dgm:prSet/>
      <dgm:spPr/>
      <dgm:t>
        <a:bodyPr/>
        <a:lstStyle/>
        <a:p>
          <a:endParaRPr lang="en-US" sz="2400" b="1"/>
        </a:p>
      </dgm:t>
    </dgm:pt>
    <dgm:pt modelId="{7FC4BF89-F689-4394-B8D5-D73A76EDE931}" type="pres">
      <dgm:prSet presAssocID="{BF41133D-B377-45EB-BA8B-0DA2CA285669}" presName="hierChild1" presStyleCnt="0">
        <dgm:presLayoutVars>
          <dgm:orgChart val="1"/>
          <dgm:chPref val="1"/>
          <dgm:dir/>
          <dgm:animOne val="branch"/>
          <dgm:animLvl val="lvl"/>
          <dgm:resizeHandles/>
        </dgm:presLayoutVars>
      </dgm:prSet>
      <dgm:spPr/>
      <dgm:t>
        <a:bodyPr/>
        <a:lstStyle/>
        <a:p>
          <a:endParaRPr lang="en-IN"/>
        </a:p>
      </dgm:t>
    </dgm:pt>
    <dgm:pt modelId="{A4F49081-B5B2-4780-A950-2ACD6E28CEBC}" type="pres">
      <dgm:prSet presAssocID="{0E3C0F7E-3FF3-45A6-8793-5CEEC4C39616}" presName="hierRoot1" presStyleCnt="0">
        <dgm:presLayoutVars>
          <dgm:hierBranch val="init"/>
        </dgm:presLayoutVars>
      </dgm:prSet>
      <dgm:spPr/>
      <dgm:t>
        <a:bodyPr/>
        <a:lstStyle/>
        <a:p>
          <a:endParaRPr lang="en-IN"/>
        </a:p>
      </dgm:t>
    </dgm:pt>
    <dgm:pt modelId="{F162FA17-BB14-4B6F-8F2B-67A61752259C}" type="pres">
      <dgm:prSet presAssocID="{0E3C0F7E-3FF3-45A6-8793-5CEEC4C39616}" presName="rootComposite1" presStyleCnt="0"/>
      <dgm:spPr/>
      <dgm:t>
        <a:bodyPr/>
        <a:lstStyle/>
        <a:p>
          <a:endParaRPr lang="en-IN"/>
        </a:p>
      </dgm:t>
    </dgm:pt>
    <dgm:pt modelId="{1E88E647-528F-4A41-8968-8034846B9286}" type="pres">
      <dgm:prSet presAssocID="{0E3C0F7E-3FF3-45A6-8793-5CEEC4C39616}" presName="rootText1" presStyleLbl="node0" presStyleIdx="0" presStyleCnt="1">
        <dgm:presLayoutVars>
          <dgm:chPref val="3"/>
        </dgm:presLayoutVars>
      </dgm:prSet>
      <dgm:spPr/>
      <dgm:t>
        <a:bodyPr/>
        <a:lstStyle/>
        <a:p>
          <a:endParaRPr lang="en-IN"/>
        </a:p>
      </dgm:t>
    </dgm:pt>
    <dgm:pt modelId="{AB6E4280-9651-41B8-8DBC-D9F742FDAEA7}" type="pres">
      <dgm:prSet presAssocID="{0E3C0F7E-3FF3-45A6-8793-5CEEC4C39616}" presName="rootConnector1" presStyleLbl="node1" presStyleIdx="0" presStyleCnt="0"/>
      <dgm:spPr/>
      <dgm:t>
        <a:bodyPr/>
        <a:lstStyle/>
        <a:p>
          <a:endParaRPr lang="en-IN"/>
        </a:p>
      </dgm:t>
    </dgm:pt>
    <dgm:pt modelId="{A9BD61A3-37B0-4D08-A876-FB4E9BC5680B}" type="pres">
      <dgm:prSet presAssocID="{0E3C0F7E-3FF3-45A6-8793-5CEEC4C39616}" presName="hierChild2" presStyleCnt="0"/>
      <dgm:spPr/>
      <dgm:t>
        <a:bodyPr/>
        <a:lstStyle/>
        <a:p>
          <a:endParaRPr lang="en-IN"/>
        </a:p>
      </dgm:t>
    </dgm:pt>
    <dgm:pt modelId="{C4093905-D71E-42DD-A6BE-63A81C60505A}" type="pres">
      <dgm:prSet presAssocID="{C34D4C64-028C-4640-8A59-3BEFC6DB76FE}" presName="Name37" presStyleLbl="parChTrans1D2" presStyleIdx="0" presStyleCnt="3"/>
      <dgm:spPr/>
      <dgm:t>
        <a:bodyPr/>
        <a:lstStyle/>
        <a:p>
          <a:endParaRPr lang="en-IN"/>
        </a:p>
      </dgm:t>
    </dgm:pt>
    <dgm:pt modelId="{1857008C-CE6F-412C-9B7F-E2C0F289B829}" type="pres">
      <dgm:prSet presAssocID="{12C615C4-C146-4E64-82F6-758F0A16CDC7}" presName="hierRoot2" presStyleCnt="0">
        <dgm:presLayoutVars>
          <dgm:hierBranch val="init"/>
        </dgm:presLayoutVars>
      </dgm:prSet>
      <dgm:spPr/>
      <dgm:t>
        <a:bodyPr/>
        <a:lstStyle/>
        <a:p>
          <a:endParaRPr lang="en-IN"/>
        </a:p>
      </dgm:t>
    </dgm:pt>
    <dgm:pt modelId="{4C03C04A-D2E9-42B6-844A-9DDF42896F2A}" type="pres">
      <dgm:prSet presAssocID="{12C615C4-C146-4E64-82F6-758F0A16CDC7}" presName="rootComposite" presStyleCnt="0"/>
      <dgm:spPr/>
      <dgm:t>
        <a:bodyPr/>
        <a:lstStyle/>
        <a:p>
          <a:endParaRPr lang="en-IN"/>
        </a:p>
      </dgm:t>
    </dgm:pt>
    <dgm:pt modelId="{2B29BF55-BD02-45C3-8F80-7E8B46C9D314}" type="pres">
      <dgm:prSet presAssocID="{12C615C4-C146-4E64-82F6-758F0A16CDC7}" presName="rootText" presStyleLbl="node2" presStyleIdx="0" presStyleCnt="3" custLinFactNeighborY="14553">
        <dgm:presLayoutVars>
          <dgm:chPref val="3"/>
        </dgm:presLayoutVars>
      </dgm:prSet>
      <dgm:spPr/>
      <dgm:t>
        <a:bodyPr/>
        <a:lstStyle/>
        <a:p>
          <a:endParaRPr lang="en-IN"/>
        </a:p>
      </dgm:t>
    </dgm:pt>
    <dgm:pt modelId="{8173C352-CB03-4436-8A37-05BDF26DB45C}" type="pres">
      <dgm:prSet presAssocID="{12C615C4-C146-4E64-82F6-758F0A16CDC7}" presName="rootConnector" presStyleLbl="node2" presStyleIdx="0" presStyleCnt="3"/>
      <dgm:spPr/>
      <dgm:t>
        <a:bodyPr/>
        <a:lstStyle/>
        <a:p>
          <a:endParaRPr lang="en-IN"/>
        </a:p>
      </dgm:t>
    </dgm:pt>
    <dgm:pt modelId="{AD4AEFE9-79F3-40DA-928C-A1B20869D890}" type="pres">
      <dgm:prSet presAssocID="{12C615C4-C146-4E64-82F6-758F0A16CDC7}" presName="hierChild4" presStyleCnt="0"/>
      <dgm:spPr/>
      <dgm:t>
        <a:bodyPr/>
        <a:lstStyle/>
        <a:p>
          <a:endParaRPr lang="en-IN"/>
        </a:p>
      </dgm:t>
    </dgm:pt>
    <dgm:pt modelId="{7E7BF9BF-DE22-4CF1-BB9D-10DD39D17FA4}" type="pres">
      <dgm:prSet presAssocID="{12C615C4-C146-4E64-82F6-758F0A16CDC7}" presName="hierChild5" presStyleCnt="0"/>
      <dgm:spPr/>
      <dgm:t>
        <a:bodyPr/>
        <a:lstStyle/>
        <a:p>
          <a:endParaRPr lang="en-IN"/>
        </a:p>
      </dgm:t>
    </dgm:pt>
    <dgm:pt modelId="{3199092E-0586-4050-BDA7-4B4C6802A913}" type="pres">
      <dgm:prSet presAssocID="{3B252D1E-EF43-4539-BC6F-592080BB107C}" presName="Name37" presStyleLbl="parChTrans1D2" presStyleIdx="1" presStyleCnt="3"/>
      <dgm:spPr/>
      <dgm:t>
        <a:bodyPr/>
        <a:lstStyle/>
        <a:p>
          <a:endParaRPr lang="en-IN"/>
        </a:p>
      </dgm:t>
    </dgm:pt>
    <dgm:pt modelId="{1E49EF43-BB27-4B11-8F2A-6F99AADB41B4}" type="pres">
      <dgm:prSet presAssocID="{A094DBEE-35D3-4D78-995B-E63935AEC67E}" presName="hierRoot2" presStyleCnt="0">
        <dgm:presLayoutVars>
          <dgm:hierBranch val="init"/>
        </dgm:presLayoutVars>
      </dgm:prSet>
      <dgm:spPr/>
      <dgm:t>
        <a:bodyPr/>
        <a:lstStyle/>
        <a:p>
          <a:endParaRPr lang="en-IN"/>
        </a:p>
      </dgm:t>
    </dgm:pt>
    <dgm:pt modelId="{233E4BD2-BEE8-406D-A781-44D4FCA829F7}" type="pres">
      <dgm:prSet presAssocID="{A094DBEE-35D3-4D78-995B-E63935AEC67E}" presName="rootComposite" presStyleCnt="0"/>
      <dgm:spPr/>
      <dgm:t>
        <a:bodyPr/>
        <a:lstStyle/>
        <a:p>
          <a:endParaRPr lang="en-IN"/>
        </a:p>
      </dgm:t>
    </dgm:pt>
    <dgm:pt modelId="{FFFF08D0-D517-43EB-9331-EF5E7C55B4C6}" type="pres">
      <dgm:prSet presAssocID="{A094DBEE-35D3-4D78-995B-E63935AEC67E}" presName="rootText" presStyleLbl="node2" presStyleIdx="1" presStyleCnt="3" custLinFactNeighborY="14553">
        <dgm:presLayoutVars>
          <dgm:chPref val="3"/>
        </dgm:presLayoutVars>
      </dgm:prSet>
      <dgm:spPr/>
      <dgm:t>
        <a:bodyPr/>
        <a:lstStyle/>
        <a:p>
          <a:endParaRPr lang="en-IN"/>
        </a:p>
      </dgm:t>
    </dgm:pt>
    <dgm:pt modelId="{7636ADD6-CDBC-4408-AF94-A80D1CD53C0B}" type="pres">
      <dgm:prSet presAssocID="{A094DBEE-35D3-4D78-995B-E63935AEC67E}" presName="rootConnector" presStyleLbl="node2" presStyleIdx="1" presStyleCnt="3"/>
      <dgm:spPr/>
      <dgm:t>
        <a:bodyPr/>
        <a:lstStyle/>
        <a:p>
          <a:endParaRPr lang="en-IN"/>
        </a:p>
      </dgm:t>
    </dgm:pt>
    <dgm:pt modelId="{47377C02-8291-4120-9531-5499C2C4109A}" type="pres">
      <dgm:prSet presAssocID="{A094DBEE-35D3-4D78-995B-E63935AEC67E}" presName="hierChild4" presStyleCnt="0"/>
      <dgm:spPr/>
      <dgm:t>
        <a:bodyPr/>
        <a:lstStyle/>
        <a:p>
          <a:endParaRPr lang="en-IN"/>
        </a:p>
      </dgm:t>
    </dgm:pt>
    <dgm:pt modelId="{A3CAC193-AB32-479F-BC43-72CC7756CF5E}" type="pres">
      <dgm:prSet presAssocID="{A094DBEE-35D3-4D78-995B-E63935AEC67E}" presName="hierChild5" presStyleCnt="0"/>
      <dgm:spPr/>
      <dgm:t>
        <a:bodyPr/>
        <a:lstStyle/>
        <a:p>
          <a:endParaRPr lang="en-IN"/>
        </a:p>
      </dgm:t>
    </dgm:pt>
    <dgm:pt modelId="{0114F95B-7C74-4546-8CAB-B5F57C7555BD}" type="pres">
      <dgm:prSet presAssocID="{0BFE343D-83CD-4BDA-9F5C-07D7E6B96C24}" presName="Name37" presStyleLbl="parChTrans1D2" presStyleIdx="2" presStyleCnt="3"/>
      <dgm:spPr/>
      <dgm:t>
        <a:bodyPr/>
        <a:lstStyle/>
        <a:p>
          <a:endParaRPr lang="en-IN"/>
        </a:p>
      </dgm:t>
    </dgm:pt>
    <dgm:pt modelId="{6500E187-A7B0-4E57-A070-25BEB7B99707}" type="pres">
      <dgm:prSet presAssocID="{A112E045-9DD3-44E6-BBE0-2FCD5637018D}" presName="hierRoot2" presStyleCnt="0">
        <dgm:presLayoutVars>
          <dgm:hierBranch val="init"/>
        </dgm:presLayoutVars>
      </dgm:prSet>
      <dgm:spPr/>
      <dgm:t>
        <a:bodyPr/>
        <a:lstStyle/>
        <a:p>
          <a:endParaRPr lang="en-IN"/>
        </a:p>
      </dgm:t>
    </dgm:pt>
    <dgm:pt modelId="{E3D4561E-B65C-4208-9ABD-7EB4C0D2ECFF}" type="pres">
      <dgm:prSet presAssocID="{A112E045-9DD3-44E6-BBE0-2FCD5637018D}" presName="rootComposite" presStyleCnt="0"/>
      <dgm:spPr/>
      <dgm:t>
        <a:bodyPr/>
        <a:lstStyle/>
        <a:p>
          <a:endParaRPr lang="en-IN"/>
        </a:p>
      </dgm:t>
    </dgm:pt>
    <dgm:pt modelId="{2EAB7AF2-1BC9-4C15-991C-9C70665FB778}" type="pres">
      <dgm:prSet presAssocID="{A112E045-9DD3-44E6-BBE0-2FCD5637018D}" presName="rootText" presStyleLbl="node2" presStyleIdx="2" presStyleCnt="3" custLinFactNeighborY="14553">
        <dgm:presLayoutVars>
          <dgm:chPref val="3"/>
        </dgm:presLayoutVars>
      </dgm:prSet>
      <dgm:spPr/>
      <dgm:t>
        <a:bodyPr/>
        <a:lstStyle/>
        <a:p>
          <a:endParaRPr lang="en-IN"/>
        </a:p>
      </dgm:t>
    </dgm:pt>
    <dgm:pt modelId="{63EB02BE-3E53-427F-902E-61C71AA0293A}" type="pres">
      <dgm:prSet presAssocID="{A112E045-9DD3-44E6-BBE0-2FCD5637018D}" presName="rootConnector" presStyleLbl="node2" presStyleIdx="2" presStyleCnt="3"/>
      <dgm:spPr/>
      <dgm:t>
        <a:bodyPr/>
        <a:lstStyle/>
        <a:p>
          <a:endParaRPr lang="en-IN"/>
        </a:p>
      </dgm:t>
    </dgm:pt>
    <dgm:pt modelId="{EC1B2F73-04F7-454D-BD83-A1DBBD5F7018}" type="pres">
      <dgm:prSet presAssocID="{A112E045-9DD3-44E6-BBE0-2FCD5637018D}" presName="hierChild4" presStyleCnt="0"/>
      <dgm:spPr/>
      <dgm:t>
        <a:bodyPr/>
        <a:lstStyle/>
        <a:p>
          <a:endParaRPr lang="en-IN"/>
        </a:p>
      </dgm:t>
    </dgm:pt>
    <dgm:pt modelId="{FFFC71DE-D070-4EE4-8A73-63C1349BC3E3}" type="pres">
      <dgm:prSet presAssocID="{A112E045-9DD3-44E6-BBE0-2FCD5637018D}" presName="hierChild5" presStyleCnt="0"/>
      <dgm:spPr/>
      <dgm:t>
        <a:bodyPr/>
        <a:lstStyle/>
        <a:p>
          <a:endParaRPr lang="en-IN"/>
        </a:p>
      </dgm:t>
    </dgm:pt>
    <dgm:pt modelId="{0D85AFB5-05E8-4E70-AD41-266A0BA14BA0}" type="pres">
      <dgm:prSet presAssocID="{0E3C0F7E-3FF3-45A6-8793-5CEEC4C39616}" presName="hierChild3" presStyleCnt="0"/>
      <dgm:spPr/>
      <dgm:t>
        <a:bodyPr/>
        <a:lstStyle/>
        <a:p>
          <a:endParaRPr lang="en-IN"/>
        </a:p>
      </dgm:t>
    </dgm:pt>
  </dgm:ptLst>
  <dgm:cxnLst>
    <dgm:cxn modelId="{F0D8CFB7-F15F-444E-A347-C100603F2A63}" srcId="{0E3C0F7E-3FF3-45A6-8793-5CEEC4C39616}" destId="{A112E045-9DD3-44E6-BBE0-2FCD5637018D}" srcOrd="2" destOrd="0" parTransId="{0BFE343D-83CD-4BDA-9F5C-07D7E6B96C24}" sibTransId="{0B207678-36F3-4A29-B7EC-CC987D5AA3A8}"/>
    <dgm:cxn modelId="{308D51C0-D03A-40D1-9DC4-5AF2549B1B60}" type="presOf" srcId="{BF41133D-B377-45EB-BA8B-0DA2CA285669}" destId="{7FC4BF89-F689-4394-B8D5-D73A76EDE931}" srcOrd="0" destOrd="0" presId="urn:microsoft.com/office/officeart/2005/8/layout/orgChart1"/>
    <dgm:cxn modelId="{18280C63-A784-47F6-AB29-DFF94BB9B5BF}" type="presOf" srcId="{12C615C4-C146-4E64-82F6-758F0A16CDC7}" destId="{8173C352-CB03-4436-8A37-05BDF26DB45C}" srcOrd="1" destOrd="0" presId="urn:microsoft.com/office/officeart/2005/8/layout/orgChart1"/>
    <dgm:cxn modelId="{FC346F21-C675-4096-973A-FA6C534FB2E0}" type="presOf" srcId="{0BFE343D-83CD-4BDA-9F5C-07D7E6B96C24}" destId="{0114F95B-7C74-4546-8CAB-B5F57C7555BD}" srcOrd="0" destOrd="0" presId="urn:microsoft.com/office/officeart/2005/8/layout/orgChart1"/>
    <dgm:cxn modelId="{68750C0E-0000-42E5-B75B-A97C51C87B51}" type="presOf" srcId="{A094DBEE-35D3-4D78-995B-E63935AEC67E}" destId="{FFFF08D0-D517-43EB-9331-EF5E7C55B4C6}" srcOrd="0" destOrd="0" presId="urn:microsoft.com/office/officeart/2005/8/layout/orgChart1"/>
    <dgm:cxn modelId="{908449F5-A870-4C65-808E-928E7C67684F}" type="presOf" srcId="{3B252D1E-EF43-4539-BC6F-592080BB107C}" destId="{3199092E-0586-4050-BDA7-4B4C6802A913}" srcOrd="0" destOrd="0" presId="urn:microsoft.com/office/officeart/2005/8/layout/orgChart1"/>
    <dgm:cxn modelId="{E47340A6-5EB1-4FED-8CA7-FBD2F40BA19B}" type="presOf" srcId="{C34D4C64-028C-4640-8A59-3BEFC6DB76FE}" destId="{C4093905-D71E-42DD-A6BE-63A81C60505A}" srcOrd="0" destOrd="0" presId="urn:microsoft.com/office/officeart/2005/8/layout/orgChart1"/>
    <dgm:cxn modelId="{654B87CC-AB6B-4316-8FAC-A213B32322A9}" type="presOf" srcId="{0E3C0F7E-3FF3-45A6-8793-5CEEC4C39616}" destId="{AB6E4280-9651-41B8-8DBC-D9F742FDAEA7}" srcOrd="1" destOrd="0" presId="urn:microsoft.com/office/officeart/2005/8/layout/orgChart1"/>
    <dgm:cxn modelId="{2769E714-C32A-47BB-898F-535E7184BC15}" type="presOf" srcId="{A112E045-9DD3-44E6-BBE0-2FCD5637018D}" destId="{2EAB7AF2-1BC9-4C15-991C-9C70665FB778}" srcOrd="0" destOrd="0" presId="urn:microsoft.com/office/officeart/2005/8/layout/orgChart1"/>
    <dgm:cxn modelId="{380B00E6-90DE-4C69-A52D-2DEDE4EFE42B}" type="presOf" srcId="{0E3C0F7E-3FF3-45A6-8793-5CEEC4C39616}" destId="{1E88E647-528F-4A41-8968-8034846B9286}" srcOrd="0" destOrd="0" presId="urn:microsoft.com/office/officeart/2005/8/layout/orgChart1"/>
    <dgm:cxn modelId="{7B9B110A-2858-42DE-961D-E47D83076CF4}" type="presOf" srcId="{12C615C4-C146-4E64-82F6-758F0A16CDC7}" destId="{2B29BF55-BD02-45C3-8F80-7E8B46C9D314}" srcOrd="0" destOrd="0" presId="urn:microsoft.com/office/officeart/2005/8/layout/orgChart1"/>
    <dgm:cxn modelId="{73E37BE6-40AF-45AF-953A-70429C4AA0B1}" srcId="{0E3C0F7E-3FF3-45A6-8793-5CEEC4C39616}" destId="{12C615C4-C146-4E64-82F6-758F0A16CDC7}" srcOrd="0" destOrd="0" parTransId="{C34D4C64-028C-4640-8A59-3BEFC6DB76FE}" sibTransId="{E582134B-92B6-456D-8B06-D0AD88BD3F3B}"/>
    <dgm:cxn modelId="{B06FA711-C1BB-4801-BBCB-5BC0552F1B54}" type="presOf" srcId="{A094DBEE-35D3-4D78-995B-E63935AEC67E}" destId="{7636ADD6-CDBC-4408-AF94-A80D1CD53C0B}" srcOrd="1" destOrd="0" presId="urn:microsoft.com/office/officeart/2005/8/layout/orgChart1"/>
    <dgm:cxn modelId="{ABCFC84A-5FF6-4AAC-9FA6-0B2AD910FBCD}" srcId="{0E3C0F7E-3FF3-45A6-8793-5CEEC4C39616}" destId="{A094DBEE-35D3-4D78-995B-E63935AEC67E}" srcOrd="1" destOrd="0" parTransId="{3B252D1E-EF43-4539-BC6F-592080BB107C}" sibTransId="{59A4D53B-E004-4B12-8A09-33BAEB46AB9C}"/>
    <dgm:cxn modelId="{256A2691-AC2A-4E64-9A5F-755C438F5E03}" type="presOf" srcId="{A112E045-9DD3-44E6-BBE0-2FCD5637018D}" destId="{63EB02BE-3E53-427F-902E-61C71AA0293A}" srcOrd="1" destOrd="0" presId="urn:microsoft.com/office/officeart/2005/8/layout/orgChart1"/>
    <dgm:cxn modelId="{35C716AB-0BEB-4961-AAC1-213D9C5B7783}" srcId="{BF41133D-B377-45EB-BA8B-0DA2CA285669}" destId="{0E3C0F7E-3FF3-45A6-8793-5CEEC4C39616}" srcOrd="0" destOrd="0" parTransId="{4A9413F1-17B2-460D-96AF-C5FF6ECA4E3E}" sibTransId="{CE92D67D-DDCB-4148-B364-3CFEA4DD284F}"/>
    <dgm:cxn modelId="{741B8F88-DF93-4718-9371-7E0E7FB0893D}" type="presParOf" srcId="{7FC4BF89-F689-4394-B8D5-D73A76EDE931}" destId="{A4F49081-B5B2-4780-A950-2ACD6E28CEBC}" srcOrd="0" destOrd="0" presId="urn:microsoft.com/office/officeart/2005/8/layout/orgChart1"/>
    <dgm:cxn modelId="{6BA3FBEA-FBC1-44D7-A139-428F5784E2BA}" type="presParOf" srcId="{A4F49081-B5B2-4780-A950-2ACD6E28CEBC}" destId="{F162FA17-BB14-4B6F-8F2B-67A61752259C}" srcOrd="0" destOrd="0" presId="urn:microsoft.com/office/officeart/2005/8/layout/orgChart1"/>
    <dgm:cxn modelId="{B75307D9-2505-43AA-92CD-86855DE8C41E}" type="presParOf" srcId="{F162FA17-BB14-4B6F-8F2B-67A61752259C}" destId="{1E88E647-528F-4A41-8968-8034846B9286}" srcOrd="0" destOrd="0" presId="urn:microsoft.com/office/officeart/2005/8/layout/orgChart1"/>
    <dgm:cxn modelId="{D62E0EBC-AF32-447D-BE1A-CD9C35FA15AF}" type="presParOf" srcId="{F162FA17-BB14-4B6F-8F2B-67A61752259C}" destId="{AB6E4280-9651-41B8-8DBC-D9F742FDAEA7}" srcOrd="1" destOrd="0" presId="urn:microsoft.com/office/officeart/2005/8/layout/orgChart1"/>
    <dgm:cxn modelId="{79C0B65F-B53C-4E4D-BAE8-BE8B6F373BA2}" type="presParOf" srcId="{A4F49081-B5B2-4780-A950-2ACD6E28CEBC}" destId="{A9BD61A3-37B0-4D08-A876-FB4E9BC5680B}" srcOrd="1" destOrd="0" presId="urn:microsoft.com/office/officeart/2005/8/layout/orgChart1"/>
    <dgm:cxn modelId="{1D7D3167-4343-4760-A2BF-39AB24A7D4E4}" type="presParOf" srcId="{A9BD61A3-37B0-4D08-A876-FB4E9BC5680B}" destId="{C4093905-D71E-42DD-A6BE-63A81C60505A}" srcOrd="0" destOrd="0" presId="urn:microsoft.com/office/officeart/2005/8/layout/orgChart1"/>
    <dgm:cxn modelId="{76A17DDF-A7AF-4B7A-BDA0-A7475F125559}" type="presParOf" srcId="{A9BD61A3-37B0-4D08-A876-FB4E9BC5680B}" destId="{1857008C-CE6F-412C-9B7F-E2C0F289B829}" srcOrd="1" destOrd="0" presId="urn:microsoft.com/office/officeart/2005/8/layout/orgChart1"/>
    <dgm:cxn modelId="{9F3D8E5E-2D5B-475A-A2F8-172BB48DA3FD}" type="presParOf" srcId="{1857008C-CE6F-412C-9B7F-E2C0F289B829}" destId="{4C03C04A-D2E9-42B6-844A-9DDF42896F2A}" srcOrd="0" destOrd="0" presId="urn:microsoft.com/office/officeart/2005/8/layout/orgChart1"/>
    <dgm:cxn modelId="{701FCCE1-DAC0-41D5-B0D3-633A60BCB90D}" type="presParOf" srcId="{4C03C04A-D2E9-42B6-844A-9DDF42896F2A}" destId="{2B29BF55-BD02-45C3-8F80-7E8B46C9D314}" srcOrd="0" destOrd="0" presId="urn:microsoft.com/office/officeart/2005/8/layout/orgChart1"/>
    <dgm:cxn modelId="{BE86E20B-DDFA-4AE3-AFBE-F78EDEAB0386}" type="presParOf" srcId="{4C03C04A-D2E9-42B6-844A-9DDF42896F2A}" destId="{8173C352-CB03-4436-8A37-05BDF26DB45C}" srcOrd="1" destOrd="0" presId="urn:microsoft.com/office/officeart/2005/8/layout/orgChart1"/>
    <dgm:cxn modelId="{D749BDE6-0122-4832-87A0-FA9728CB8AAF}" type="presParOf" srcId="{1857008C-CE6F-412C-9B7F-E2C0F289B829}" destId="{AD4AEFE9-79F3-40DA-928C-A1B20869D890}" srcOrd="1" destOrd="0" presId="urn:microsoft.com/office/officeart/2005/8/layout/orgChart1"/>
    <dgm:cxn modelId="{91069168-E5D7-48FE-BEDD-815AB0968A2F}" type="presParOf" srcId="{1857008C-CE6F-412C-9B7F-E2C0F289B829}" destId="{7E7BF9BF-DE22-4CF1-BB9D-10DD39D17FA4}" srcOrd="2" destOrd="0" presId="urn:microsoft.com/office/officeart/2005/8/layout/orgChart1"/>
    <dgm:cxn modelId="{6023EC42-B179-461D-A4F3-BE14ECD0B558}" type="presParOf" srcId="{A9BD61A3-37B0-4D08-A876-FB4E9BC5680B}" destId="{3199092E-0586-4050-BDA7-4B4C6802A913}" srcOrd="2" destOrd="0" presId="urn:microsoft.com/office/officeart/2005/8/layout/orgChart1"/>
    <dgm:cxn modelId="{22D328BC-3E5F-43A8-9D7A-B3D37D57A7B8}" type="presParOf" srcId="{A9BD61A3-37B0-4D08-A876-FB4E9BC5680B}" destId="{1E49EF43-BB27-4B11-8F2A-6F99AADB41B4}" srcOrd="3" destOrd="0" presId="urn:microsoft.com/office/officeart/2005/8/layout/orgChart1"/>
    <dgm:cxn modelId="{4A553050-4908-4334-847B-077763BB1874}" type="presParOf" srcId="{1E49EF43-BB27-4B11-8F2A-6F99AADB41B4}" destId="{233E4BD2-BEE8-406D-A781-44D4FCA829F7}" srcOrd="0" destOrd="0" presId="urn:microsoft.com/office/officeart/2005/8/layout/orgChart1"/>
    <dgm:cxn modelId="{EAEA2ABB-7B1D-4748-9172-8D1EEF38C45B}" type="presParOf" srcId="{233E4BD2-BEE8-406D-A781-44D4FCA829F7}" destId="{FFFF08D0-D517-43EB-9331-EF5E7C55B4C6}" srcOrd="0" destOrd="0" presId="urn:microsoft.com/office/officeart/2005/8/layout/orgChart1"/>
    <dgm:cxn modelId="{8EAB4E9F-2AF6-459F-B3AC-25759F551186}" type="presParOf" srcId="{233E4BD2-BEE8-406D-A781-44D4FCA829F7}" destId="{7636ADD6-CDBC-4408-AF94-A80D1CD53C0B}" srcOrd="1" destOrd="0" presId="urn:microsoft.com/office/officeart/2005/8/layout/orgChart1"/>
    <dgm:cxn modelId="{185926E4-A4ED-4EB9-8D50-7A0BB1B5A4C5}" type="presParOf" srcId="{1E49EF43-BB27-4B11-8F2A-6F99AADB41B4}" destId="{47377C02-8291-4120-9531-5499C2C4109A}" srcOrd="1" destOrd="0" presId="urn:microsoft.com/office/officeart/2005/8/layout/orgChart1"/>
    <dgm:cxn modelId="{C0E6FD41-81B3-4E31-81C3-C988401028F6}" type="presParOf" srcId="{1E49EF43-BB27-4B11-8F2A-6F99AADB41B4}" destId="{A3CAC193-AB32-479F-BC43-72CC7756CF5E}" srcOrd="2" destOrd="0" presId="urn:microsoft.com/office/officeart/2005/8/layout/orgChart1"/>
    <dgm:cxn modelId="{8F4D1D8D-4E6D-45EB-90E8-FD7C8727F752}" type="presParOf" srcId="{A9BD61A3-37B0-4D08-A876-FB4E9BC5680B}" destId="{0114F95B-7C74-4546-8CAB-B5F57C7555BD}" srcOrd="4" destOrd="0" presId="urn:microsoft.com/office/officeart/2005/8/layout/orgChart1"/>
    <dgm:cxn modelId="{8AE96766-0819-4250-85E2-F07E877FAD36}" type="presParOf" srcId="{A9BD61A3-37B0-4D08-A876-FB4E9BC5680B}" destId="{6500E187-A7B0-4E57-A070-25BEB7B99707}" srcOrd="5" destOrd="0" presId="urn:microsoft.com/office/officeart/2005/8/layout/orgChart1"/>
    <dgm:cxn modelId="{05DC7B40-2D7E-4AF9-B1BA-36EE5B51F24B}" type="presParOf" srcId="{6500E187-A7B0-4E57-A070-25BEB7B99707}" destId="{E3D4561E-B65C-4208-9ABD-7EB4C0D2ECFF}" srcOrd="0" destOrd="0" presId="urn:microsoft.com/office/officeart/2005/8/layout/orgChart1"/>
    <dgm:cxn modelId="{031E4958-DF64-4212-8CD0-EEFE72D11735}" type="presParOf" srcId="{E3D4561E-B65C-4208-9ABD-7EB4C0D2ECFF}" destId="{2EAB7AF2-1BC9-4C15-991C-9C70665FB778}" srcOrd="0" destOrd="0" presId="urn:microsoft.com/office/officeart/2005/8/layout/orgChart1"/>
    <dgm:cxn modelId="{886A29CF-4514-490F-8683-EDDAA4972C5B}" type="presParOf" srcId="{E3D4561E-B65C-4208-9ABD-7EB4C0D2ECFF}" destId="{63EB02BE-3E53-427F-902E-61C71AA0293A}" srcOrd="1" destOrd="0" presId="urn:microsoft.com/office/officeart/2005/8/layout/orgChart1"/>
    <dgm:cxn modelId="{27373E06-52AD-459E-82AE-17834BC0A5D3}" type="presParOf" srcId="{6500E187-A7B0-4E57-A070-25BEB7B99707}" destId="{EC1B2F73-04F7-454D-BD83-A1DBBD5F7018}" srcOrd="1" destOrd="0" presId="urn:microsoft.com/office/officeart/2005/8/layout/orgChart1"/>
    <dgm:cxn modelId="{E8F8E609-194D-485A-A0AB-F499E539E3A1}" type="presParOf" srcId="{6500E187-A7B0-4E57-A070-25BEB7B99707}" destId="{FFFC71DE-D070-4EE4-8A73-63C1349BC3E3}" srcOrd="2" destOrd="0" presId="urn:microsoft.com/office/officeart/2005/8/layout/orgChart1"/>
    <dgm:cxn modelId="{615009B8-CB8A-44D1-9101-6EAABD4FF520}" type="presParOf" srcId="{A4F49081-B5B2-4780-A950-2ACD6E28CEBC}" destId="{0D85AFB5-05E8-4E70-AD41-266A0BA14BA0}"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14F95B-7C74-4546-8CAB-B5F57C7555BD}">
      <dsp:nvSpPr>
        <dsp:cNvPr id="0" name=""/>
        <dsp:cNvSpPr/>
      </dsp:nvSpPr>
      <dsp:spPr>
        <a:xfrm>
          <a:off x="4140522" y="1805907"/>
          <a:ext cx="2929449" cy="684583"/>
        </a:xfrm>
        <a:custGeom>
          <a:avLst/>
          <a:gdLst/>
          <a:ahLst/>
          <a:cxnLst/>
          <a:rect l="0" t="0" r="0" b="0"/>
          <a:pathLst>
            <a:path>
              <a:moveTo>
                <a:pt x="0" y="0"/>
              </a:moveTo>
              <a:lnTo>
                <a:pt x="0" y="430374"/>
              </a:lnTo>
              <a:lnTo>
                <a:pt x="2929449" y="430374"/>
              </a:lnTo>
              <a:lnTo>
                <a:pt x="2929449" y="6845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9092E-0586-4050-BDA7-4B4C6802A913}">
      <dsp:nvSpPr>
        <dsp:cNvPr id="0" name=""/>
        <dsp:cNvSpPr/>
      </dsp:nvSpPr>
      <dsp:spPr>
        <a:xfrm>
          <a:off x="4094802" y="1805907"/>
          <a:ext cx="91440" cy="684583"/>
        </a:xfrm>
        <a:custGeom>
          <a:avLst/>
          <a:gdLst/>
          <a:ahLst/>
          <a:cxnLst/>
          <a:rect l="0" t="0" r="0" b="0"/>
          <a:pathLst>
            <a:path>
              <a:moveTo>
                <a:pt x="45720" y="0"/>
              </a:moveTo>
              <a:lnTo>
                <a:pt x="45720" y="6845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93905-D71E-42DD-A6BE-63A81C60505A}">
      <dsp:nvSpPr>
        <dsp:cNvPr id="0" name=""/>
        <dsp:cNvSpPr/>
      </dsp:nvSpPr>
      <dsp:spPr>
        <a:xfrm>
          <a:off x="1211072" y="1805907"/>
          <a:ext cx="2929449" cy="684583"/>
        </a:xfrm>
        <a:custGeom>
          <a:avLst/>
          <a:gdLst/>
          <a:ahLst/>
          <a:cxnLst/>
          <a:rect l="0" t="0" r="0" b="0"/>
          <a:pathLst>
            <a:path>
              <a:moveTo>
                <a:pt x="2929449" y="0"/>
              </a:moveTo>
              <a:lnTo>
                <a:pt x="2929449" y="430374"/>
              </a:lnTo>
              <a:lnTo>
                <a:pt x="0" y="430374"/>
              </a:lnTo>
              <a:lnTo>
                <a:pt x="0" y="6845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8E647-528F-4A41-8968-8034846B9286}">
      <dsp:nvSpPr>
        <dsp:cNvPr id="0" name=""/>
        <dsp:cNvSpPr/>
      </dsp:nvSpPr>
      <dsp:spPr>
        <a:xfrm>
          <a:off x="2930005" y="595391"/>
          <a:ext cx="2421032" cy="12105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t>Cropping Seasons in India</a:t>
          </a:r>
          <a:endParaRPr lang="en-US" sz="2400" b="1" kern="1200" dirty="0"/>
        </a:p>
      </dsp:txBody>
      <dsp:txXfrm>
        <a:off x="2930005" y="595391"/>
        <a:ext cx="2421032" cy="1210516"/>
      </dsp:txXfrm>
    </dsp:sp>
    <dsp:sp modelId="{2B29BF55-BD02-45C3-8F80-7E8B46C9D314}">
      <dsp:nvSpPr>
        <dsp:cNvPr id="0" name=""/>
        <dsp:cNvSpPr/>
      </dsp:nvSpPr>
      <dsp:spPr>
        <a:xfrm>
          <a:off x="555" y="2490490"/>
          <a:ext cx="2421032" cy="121051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t>Kharif</a:t>
          </a:r>
          <a:endParaRPr lang="en-US" sz="2400" b="1" kern="1200" dirty="0"/>
        </a:p>
      </dsp:txBody>
      <dsp:txXfrm>
        <a:off x="555" y="2490490"/>
        <a:ext cx="2421032" cy="1210516"/>
      </dsp:txXfrm>
    </dsp:sp>
    <dsp:sp modelId="{FFFF08D0-D517-43EB-9331-EF5E7C55B4C6}">
      <dsp:nvSpPr>
        <dsp:cNvPr id="0" name=""/>
        <dsp:cNvSpPr/>
      </dsp:nvSpPr>
      <dsp:spPr>
        <a:xfrm>
          <a:off x="2930005" y="2490490"/>
          <a:ext cx="2421032" cy="121051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t>Rabi</a:t>
          </a:r>
          <a:endParaRPr lang="en-US" sz="2400" b="1" kern="1200" dirty="0"/>
        </a:p>
      </dsp:txBody>
      <dsp:txXfrm>
        <a:off x="2930005" y="2490490"/>
        <a:ext cx="2421032" cy="1210516"/>
      </dsp:txXfrm>
    </dsp:sp>
    <dsp:sp modelId="{2EAB7AF2-1BC9-4C15-991C-9C70665FB778}">
      <dsp:nvSpPr>
        <dsp:cNvPr id="0" name=""/>
        <dsp:cNvSpPr/>
      </dsp:nvSpPr>
      <dsp:spPr>
        <a:xfrm>
          <a:off x="5859455" y="2490490"/>
          <a:ext cx="2421032" cy="121051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t>Zaid</a:t>
          </a:r>
          <a:endParaRPr lang="en-US" sz="2400" b="1" kern="1200" dirty="0"/>
        </a:p>
      </dsp:txBody>
      <dsp:txXfrm>
        <a:off x="5859455" y="2490490"/>
        <a:ext cx="2421032" cy="12105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06-04-2021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p14="http://schemas.microsoft.com/office/powerpoint/2010/main" xmlns=""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IN" sz="1200" b="1" i="0" u="none" strike="noStrike" kern="1200" dirty="0" smtClean="0">
                <a:solidFill>
                  <a:schemeClr val="tx1"/>
                </a:solidFill>
                <a:latin typeface="+mn-lt"/>
                <a:ea typeface="+mn-ea"/>
                <a:cs typeface="+mn-cs"/>
              </a:rPr>
              <a:t>https://pxhere.com/en/photo/984937 – CC0</a:t>
            </a:r>
            <a:endParaRPr lang="en-IN" sz="1200" b="0" i="0" u="none" strike="noStrike" kern="1200" dirty="0" smtClean="0">
              <a:solidFill>
                <a:schemeClr val="tx1"/>
              </a:solidFill>
              <a:latin typeface="+mn-lt"/>
              <a:ea typeface="+mn-ea"/>
              <a:cs typeface="+mn-cs"/>
            </a:endParaRPr>
          </a:p>
          <a:p>
            <a:pPr rtl="0" eaLnBrk="1" fontAlgn="t" latinLnBrk="0" hangingPunct="1"/>
            <a:endParaRPr lang="en-IN" sz="1200" b="1" i="0" u="none" strike="noStrike" kern="1200" dirty="0" smtClean="0">
              <a:solidFill>
                <a:schemeClr val="tx1"/>
              </a:solidFill>
              <a:latin typeface="+mn-lt"/>
              <a:ea typeface="+mn-ea"/>
              <a:cs typeface="+mn-cs"/>
            </a:endParaRPr>
          </a:p>
          <a:p>
            <a:pPr rtl="0" eaLnBrk="1" fontAlgn="auto" latinLnBrk="0" hangingPunct="1"/>
            <a:r>
              <a:rPr lang="en-IN" sz="1200" b="0" i="0" u="none" strike="noStrike" kern="1200" dirty="0" smtClean="0">
                <a:solidFill>
                  <a:schemeClr val="tx1"/>
                </a:solidFill>
                <a:latin typeface="+mn-lt"/>
                <a:ea typeface="+mn-ea"/>
                <a:cs typeface="+mn-cs"/>
              </a:rPr>
              <a:t>https://pxhere.com/en/photo/871576 – CC0</a:t>
            </a:r>
          </a:p>
          <a:p>
            <a:pPr rtl="0" eaLnBrk="1" fontAlgn="t" latinLnBrk="0" hangingPunct="1"/>
            <a:endParaRPr lang="en-IN" sz="1200" b="0" i="0" u="none" strike="noStrike" kern="1200" dirty="0" smtClean="0">
              <a:solidFill>
                <a:schemeClr val="tx1"/>
              </a:solidFill>
              <a:latin typeface="+mn-lt"/>
              <a:ea typeface="+mn-ea"/>
              <a:cs typeface="+mn-cs"/>
            </a:endParaRPr>
          </a:p>
          <a:p>
            <a:pPr rtl="0" eaLnBrk="1" fontAlgn="auto" latinLnBrk="0" hangingPunct="1"/>
            <a:r>
              <a:rPr lang="en-IN" sz="1200" b="0" i="0" u="none" strike="noStrike" kern="1200" dirty="0" smtClean="0">
                <a:solidFill>
                  <a:schemeClr val="tx1"/>
                </a:solidFill>
                <a:latin typeface="+mn-lt"/>
                <a:ea typeface="+mn-ea"/>
                <a:cs typeface="+mn-cs"/>
              </a:rPr>
              <a:t>https://pxhere.com/en/photo/692166 – CC0</a:t>
            </a:r>
          </a:p>
          <a:p>
            <a:pPr rtl="0" eaLnBrk="1" fontAlgn="t" latinLnBrk="0" hangingPunct="1"/>
            <a:endParaRPr lang="en-IN" sz="1200" b="0" i="0" u="none" strike="noStrike" kern="120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p14="http://schemas.microsoft.com/office/powerpoint/2010/main" xmlns="" val="47232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p14="http://schemas.microsoft.com/office/powerpoint/2010/main" xmlns=""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They are mostly the monsoon crops. </a:t>
            </a:r>
          </a:p>
          <a:p>
            <a:endParaRPr lang="en-US" dirty="0" smtClean="0"/>
          </a:p>
          <a:p>
            <a:r>
              <a:rPr lang="en-US" b="1" dirty="0" smtClean="0"/>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https://pixabay.com/en/rice-ear-of-rice-paddy-field-3699252/</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extLst>
      <p:ext uri="{BB962C8B-B14F-4D97-AF65-F5344CB8AC3E}">
        <p14:creationId xmlns:p14="http://schemas.microsoft.com/office/powerpoint/2010/main" xmlns="" val="255438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https://www.publicdomainpictures.net/en/view-image.php?image=28540&amp;picture=golden-wheat-field</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extLst>
      <p:ext uri="{BB962C8B-B14F-4D97-AF65-F5344CB8AC3E}">
        <p14:creationId xmlns:p14="http://schemas.microsoft.com/office/powerpoint/2010/main" xmlns="" val="378941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https://pixabay.com/en/watermelon-hybrid-watermelon-seed-551235/</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5</a:t>
            </a:fld>
            <a:endParaRPr lang="en-IN"/>
          </a:p>
        </p:txBody>
      </p:sp>
    </p:spTree>
    <p:extLst>
      <p:ext uri="{BB962C8B-B14F-4D97-AF65-F5344CB8AC3E}">
        <p14:creationId xmlns:p14="http://schemas.microsoft.com/office/powerpoint/2010/main" xmlns="" val="3925690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xmlns=""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xmlns=""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31090" y="52321"/>
            <a:ext cx="967390" cy="938279"/>
          </a:xfrm>
          <a:prstGeom prst="rect">
            <a:avLst/>
          </a:prstGeom>
        </p:spPr>
      </p:pic>
      <p:sp>
        <p:nvSpPr>
          <p:cNvPr id="3" name="Rectangle 2">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xmlns=""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098460"/>
            <a:ext cx="7239000" cy="4997540"/>
            <a:chOff x="914400" y="990600"/>
            <a:chExt cx="7239000" cy="4997540"/>
          </a:xfrm>
        </p:grpSpPr>
        <p:sp>
          <p:nvSpPr>
            <p:cNvPr id="7" name="Rectangle 6">
              <a:extLst>
                <a:ext uri="{FF2B5EF4-FFF2-40B4-BE49-F238E27FC236}">
                  <a16:creationId xmlns:a16="http://schemas.microsoft.com/office/drawing/2014/main" xmlns="" id="{6DB4B465-0FDA-48CF-88EA-EB7FCAB88EE0}"/>
                </a:ext>
              </a:extLst>
            </p:cNvPr>
            <p:cNvSpPr/>
            <p:nvPr/>
          </p:nvSpPr>
          <p:spPr>
            <a:xfrm>
              <a:off x="4572000" y="3886200"/>
              <a:ext cx="358140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002060"/>
                  </a:solidFill>
                  <a:effectLst/>
                </a:rPr>
                <a:t>CROPPING </a:t>
              </a:r>
              <a:r>
                <a:rPr lang="en-US" sz="5400" b="1" cap="none" spc="0" dirty="0" smtClean="0">
                  <a:ln/>
                  <a:solidFill>
                    <a:srgbClr val="002060"/>
                  </a:solidFill>
                  <a:effectLst/>
                </a:rPr>
                <a:t>SEASONS!</a:t>
              </a:r>
              <a:endParaRPr lang="en-US" sz="5400" b="1" cap="none" spc="0" dirty="0">
                <a:ln/>
                <a:solidFill>
                  <a:srgbClr val="002060"/>
                </a:solidFill>
                <a:effectLst/>
              </a:endParaRPr>
            </a:p>
          </p:txBody>
        </p:sp>
        <p:pic>
          <p:nvPicPr>
            <p:cNvPr id="8" name="Picture 2" descr="nature grass plant field lawn meadow summer spring green crop macro pasture fresh agriculture juicy grassy sunny background grassland seasons stalks wallpaper postcard nice paddy field flooring grass family">
              <a:extLst>
                <a:ext uri="{FF2B5EF4-FFF2-40B4-BE49-F238E27FC236}">
                  <a16:creationId xmlns:a16="http://schemas.microsoft.com/office/drawing/2014/main" xmlns="" id="{29E0FDBE-3330-4256-8DF4-18CD7553FF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990600"/>
              <a:ext cx="3548022" cy="234760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plant field barley wheat food harvest crop agriculture cereal close up full seasons rye beautiful mai flowering plant commodity emmer triticale hordeum gold yellow grass family plant stem land plant food grain einkorn wheat">
              <a:extLst>
                <a:ext uri="{FF2B5EF4-FFF2-40B4-BE49-F238E27FC236}">
                  <a16:creationId xmlns:a16="http://schemas.microsoft.com/office/drawing/2014/main" xmlns="" id="{07688AEF-E0F3-4D61-8D7C-E012BB228F4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990600"/>
              <a:ext cx="3558636" cy="237242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tree nature grass plant field lawn meadow barley wheat flower food green red crop agriculture fields beauty poppy paddy field flowering plant commodity hordeum grass family plant stem land plant arecales food grain">
              <a:extLst>
                <a:ext uri="{FF2B5EF4-FFF2-40B4-BE49-F238E27FC236}">
                  <a16:creationId xmlns:a16="http://schemas.microsoft.com/office/drawing/2014/main" xmlns="" id="{643C5DD8-64E5-4463-BA77-1037853A71D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3352800"/>
              <a:ext cx="3513787" cy="263534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250731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28">
            <a:extLst>
              <a:ext uri="{FF2B5EF4-FFF2-40B4-BE49-F238E27FC236}">
                <a16:creationId xmlns:a16="http://schemas.microsoft.com/office/drawing/2014/main" xmlns="" id="{8849C3EE-259A-41DA-9B78-8BE04363D2CB}"/>
              </a:ext>
            </a:extLst>
          </p:cNvPr>
          <p:cNvSpPr txBox="1"/>
          <p:nvPr/>
        </p:nvSpPr>
        <p:spPr>
          <a:xfrm>
            <a:off x="2209800" y="134017"/>
            <a:ext cx="4876800" cy="598487"/>
          </a:xfrm>
          <a:prstGeom prst="rect">
            <a:avLst/>
          </a:prstGeom>
          <a:solidFill>
            <a:schemeClr val="accent4">
              <a:lumMod val="40000"/>
              <a:lumOff val="60000"/>
            </a:schemeClr>
          </a:solidFill>
          <a:ln w="57150" cap="flat">
            <a:solidFill>
              <a:schemeClr val="accent4"/>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Cropping Seasons</a:t>
            </a:r>
          </a:p>
        </p:txBody>
      </p:sp>
      <p:sp>
        <p:nvSpPr>
          <p:cNvPr id="14" name="TextBox 13">
            <a:extLst>
              <a:ext uri="{FF2B5EF4-FFF2-40B4-BE49-F238E27FC236}">
                <a16:creationId xmlns:a16="http://schemas.microsoft.com/office/drawing/2014/main" xmlns="" id="{5ACFD415-2F16-49FD-A505-28E54D907826}"/>
              </a:ext>
            </a:extLst>
          </p:cNvPr>
          <p:cNvSpPr txBox="1">
            <a:spLocks noChangeArrowheads="1"/>
          </p:cNvSpPr>
          <p:nvPr/>
        </p:nvSpPr>
        <p:spPr bwMode="auto">
          <a:xfrm>
            <a:off x="838200" y="1066800"/>
            <a:ext cx="6248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800" b="1" dirty="0"/>
              <a:t>There are three chief seasons in </a:t>
            </a:r>
            <a:r>
              <a:rPr lang="en-US" altLang="en-US" sz="2800" b="1" dirty="0" smtClean="0"/>
              <a:t>India:</a:t>
            </a:r>
            <a:endParaRPr lang="en-US" altLang="en-US" sz="2800" b="1" dirty="0"/>
          </a:p>
        </p:txBody>
      </p:sp>
      <p:graphicFrame>
        <p:nvGraphicFramePr>
          <p:cNvPr id="15" name="Diagram 14">
            <a:extLst>
              <a:ext uri="{FF2B5EF4-FFF2-40B4-BE49-F238E27FC236}">
                <a16:creationId xmlns:a16="http://schemas.microsoft.com/office/drawing/2014/main" xmlns="" id="{4B902E24-D395-4F0D-9553-9D3D6AAB7F00}"/>
              </a:ext>
            </a:extLst>
          </p:cNvPr>
          <p:cNvGraphicFramePr/>
          <p:nvPr>
            <p:extLst>
              <p:ext uri="{D42A27DB-BD31-4B8C-83A1-F6EECF244321}">
                <p14:modId xmlns:p14="http://schemas.microsoft.com/office/powerpoint/2010/main" xmlns="" val="1762473898"/>
              </p:ext>
            </p:extLst>
          </p:nvPr>
        </p:nvGraphicFramePr>
        <p:xfrm>
          <a:off x="405756" y="1823368"/>
          <a:ext cx="8281044"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94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graphicEl>
                                              <a:dgm id="{1E88E647-528F-4A41-8968-8034846B9286}"/>
                                            </p:graphicEl>
                                          </p:spTgt>
                                        </p:tgtEl>
                                        <p:attrNameLst>
                                          <p:attrName>style.visibility</p:attrName>
                                        </p:attrNameLst>
                                      </p:cBhvr>
                                      <p:to>
                                        <p:strVal val="visible"/>
                                      </p:to>
                                    </p:set>
                                    <p:animEffect transition="in" filter="wipe(up)">
                                      <p:cBhvr>
                                        <p:cTn id="7" dur="1000"/>
                                        <p:tgtEl>
                                          <p:spTgt spid="15">
                                            <p:graphicEl>
                                              <a:dgm id="{1E88E647-528F-4A41-8968-8034846B9286}"/>
                                            </p:graphic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5">
                                            <p:graphicEl>
                                              <a:dgm id="{C4093905-D71E-42DD-A6BE-63A81C60505A}"/>
                                            </p:graphicEl>
                                          </p:spTgt>
                                        </p:tgtEl>
                                        <p:attrNameLst>
                                          <p:attrName>style.visibility</p:attrName>
                                        </p:attrNameLst>
                                      </p:cBhvr>
                                      <p:to>
                                        <p:strVal val="visible"/>
                                      </p:to>
                                    </p:set>
                                    <p:animEffect transition="in" filter="wipe(up)">
                                      <p:cBhvr>
                                        <p:cTn id="11" dur="1000"/>
                                        <p:tgtEl>
                                          <p:spTgt spid="15">
                                            <p:graphicEl>
                                              <a:dgm id="{C4093905-D71E-42DD-A6BE-63A81C60505A}"/>
                                            </p:graphic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15">
                                            <p:graphicEl>
                                              <a:dgm id="{2B29BF55-BD02-45C3-8F80-7E8B46C9D314}"/>
                                            </p:graphicEl>
                                          </p:spTgt>
                                        </p:tgtEl>
                                        <p:attrNameLst>
                                          <p:attrName>style.visibility</p:attrName>
                                        </p:attrNameLst>
                                      </p:cBhvr>
                                      <p:to>
                                        <p:strVal val="visible"/>
                                      </p:to>
                                    </p:set>
                                    <p:animEffect transition="in" filter="wipe(up)">
                                      <p:cBhvr>
                                        <p:cTn id="15" dur="1000"/>
                                        <p:tgtEl>
                                          <p:spTgt spid="15">
                                            <p:graphicEl>
                                              <a:dgm id="{2B29BF55-BD02-45C3-8F80-7E8B46C9D314}"/>
                                            </p:graphic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15">
                                            <p:graphicEl>
                                              <a:dgm id="{3199092E-0586-4050-BDA7-4B4C6802A913}"/>
                                            </p:graphicEl>
                                          </p:spTgt>
                                        </p:tgtEl>
                                        <p:attrNameLst>
                                          <p:attrName>style.visibility</p:attrName>
                                        </p:attrNameLst>
                                      </p:cBhvr>
                                      <p:to>
                                        <p:strVal val="visible"/>
                                      </p:to>
                                    </p:set>
                                    <p:animEffect transition="in" filter="wipe(up)">
                                      <p:cBhvr>
                                        <p:cTn id="19" dur="1000"/>
                                        <p:tgtEl>
                                          <p:spTgt spid="15">
                                            <p:graphicEl>
                                              <a:dgm id="{3199092E-0586-4050-BDA7-4B4C6802A913}"/>
                                            </p:graphicEl>
                                          </p:spTgt>
                                        </p:tgtEl>
                                      </p:cBhvr>
                                    </p:animEffect>
                                  </p:childTnLst>
                                </p:cTn>
                              </p:par>
                            </p:childTnLst>
                          </p:cTn>
                        </p:par>
                        <p:par>
                          <p:cTn id="20" fill="hold">
                            <p:stCondLst>
                              <p:cond delay="5500"/>
                            </p:stCondLst>
                            <p:childTnLst>
                              <p:par>
                                <p:cTn id="21" presetID="22" presetClass="entr" presetSubtype="1" fill="hold" grpId="0" nodeType="afterEffect">
                                  <p:stCondLst>
                                    <p:cond delay="500"/>
                                  </p:stCondLst>
                                  <p:childTnLst>
                                    <p:set>
                                      <p:cBhvr>
                                        <p:cTn id="22" dur="1" fill="hold">
                                          <p:stCondLst>
                                            <p:cond delay="0"/>
                                          </p:stCondLst>
                                        </p:cTn>
                                        <p:tgtEl>
                                          <p:spTgt spid="15">
                                            <p:graphicEl>
                                              <a:dgm id="{FFFF08D0-D517-43EB-9331-EF5E7C55B4C6}"/>
                                            </p:graphicEl>
                                          </p:spTgt>
                                        </p:tgtEl>
                                        <p:attrNameLst>
                                          <p:attrName>style.visibility</p:attrName>
                                        </p:attrNameLst>
                                      </p:cBhvr>
                                      <p:to>
                                        <p:strVal val="visible"/>
                                      </p:to>
                                    </p:set>
                                    <p:animEffect transition="in" filter="wipe(up)">
                                      <p:cBhvr>
                                        <p:cTn id="23" dur="1000"/>
                                        <p:tgtEl>
                                          <p:spTgt spid="15">
                                            <p:graphicEl>
                                              <a:dgm id="{FFFF08D0-D517-43EB-9331-EF5E7C55B4C6}"/>
                                            </p:graphicEl>
                                          </p:spTgt>
                                        </p:tgtEl>
                                      </p:cBhvr>
                                    </p:animEffect>
                                  </p:childTnLst>
                                </p:cTn>
                              </p:par>
                            </p:childTnLst>
                          </p:cTn>
                        </p:par>
                        <p:par>
                          <p:cTn id="24" fill="hold">
                            <p:stCondLst>
                              <p:cond delay="7000"/>
                            </p:stCondLst>
                            <p:childTnLst>
                              <p:par>
                                <p:cTn id="25" presetID="22" presetClass="entr" presetSubtype="1" fill="hold" grpId="0" nodeType="afterEffect">
                                  <p:stCondLst>
                                    <p:cond delay="500"/>
                                  </p:stCondLst>
                                  <p:childTnLst>
                                    <p:set>
                                      <p:cBhvr>
                                        <p:cTn id="26" dur="1" fill="hold">
                                          <p:stCondLst>
                                            <p:cond delay="0"/>
                                          </p:stCondLst>
                                        </p:cTn>
                                        <p:tgtEl>
                                          <p:spTgt spid="15">
                                            <p:graphicEl>
                                              <a:dgm id="{0114F95B-7C74-4546-8CAB-B5F57C7555BD}"/>
                                            </p:graphicEl>
                                          </p:spTgt>
                                        </p:tgtEl>
                                        <p:attrNameLst>
                                          <p:attrName>style.visibility</p:attrName>
                                        </p:attrNameLst>
                                      </p:cBhvr>
                                      <p:to>
                                        <p:strVal val="visible"/>
                                      </p:to>
                                    </p:set>
                                    <p:animEffect transition="in" filter="wipe(up)">
                                      <p:cBhvr>
                                        <p:cTn id="27" dur="1000"/>
                                        <p:tgtEl>
                                          <p:spTgt spid="15">
                                            <p:graphicEl>
                                              <a:dgm id="{0114F95B-7C74-4546-8CAB-B5F57C7555BD}"/>
                                            </p:graphicEl>
                                          </p:spTgt>
                                        </p:tgtEl>
                                      </p:cBhvr>
                                    </p:animEffect>
                                  </p:childTnLst>
                                </p:cTn>
                              </p:par>
                            </p:childTnLst>
                          </p:cTn>
                        </p:par>
                        <p:par>
                          <p:cTn id="28" fill="hold">
                            <p:stCondLst>
                              <p:cond delay="8500"/>
                            </p:stCondLst>
                            <p:childTnLst>
                              <p:par>
                                <p:cTn id="29" presetID="22" presetClass="entr" presetSubtype="1" fill="hold" grpId="0" nodeType="afterEffect">
                                  <p:stCondLst>
                                    <p:cond delay="500"/>
                                  </p:stCondLst>
                                  <p:childTnLst>
                                    <p:set>
                                      <p:cBhvr>
                                        <p:cTn id="30" dur="1" fill="hold">
                                          <p:stCondLst>
                                            <p:cond delay="0"/>
                                          </p:stCondLst>
                                        </p:cTn>
                                        <p:tgtEl>
                                          <p:spTgt spid="15">
                                            <p:graphicEl>
                                              <a:dgm id="{2EAB7AF2-1BC9-4C15-991C-9C70665FB778}"/>
                                            </p:graphicEl>
                                          </p:spTgt>
                                        </p:tgtEl>
                                        <p:attrNameLst>
                                          <p:attrName>style.visibility</p:attrName>
                                        </p:attrNameLst>
                                      </p:cBhvr>
                                      <p:to>
                                        <p:strVal val="visible"/>
                                      </p:to>
                                    </p:set>
                                    <p:animEffect transition="in" filter="wipe(up)">
                                      <p:cBhvr>
                                        <p:cTn id="31" dur="1000"/>
                                        <p:tgtEl>
                                          <p:spTgt spid="15">
                                            <p:graphicEl>
                                              <a:dgm id="{2EAB7AF2-1BC9-4C15-991C-9C70665FB7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xmlns="" id="{9838B511-A109-4C91-A60D-10E8F0C5BD77}"/>
              </a:ext>
            </a:extLst>
          </p:cNvPr>
          <p:cNvSpPr txBox="1"/>
          <p:nvPr/>
        </p:nvSpPr>
        <p:spPr>
          <a:xfrm>
            <a:off x="2408904" y="105696"/>
            <a:ext cx="4495800" cy="598487"/>
          </a:xfrm>
          <a:prstGeom prst="rect">
            <a:avLst/>
          </a:prstGeom>
          <a:solidFill>
            <a:schemeClr val="accent4">
              <a:lumMod val="40000"/>
              <a:lumOff val="60000"/>
            </a:schemeClr>
          </a:solidFill>
          <a:ln w="57150" cap="flat">
            <a:solidFill>
              <a:schemeClr val="accent4"/>
            </a:solidFill>
            <a:prstDash val="solid"/>
            <a:round/>
            <a:headEnd type="none" w="med" len="med"/>
            <a:tailEnd type="none" w="med" len="med"/>
          </a:ln>
        </p:spPr>
        <p:txBody>
          <a:bodyPr lIns="91425" tIns="45700" rIns="91425" bIns="45700"/>
          <a:lstStyle/>
          <a:p>
            <a:pPr algn="ctr">
              <a:buSzPct val="25000"/>
              <a:defRPr/>
            </a:pPr>
            <a:r>
              <a:rPr lang="en-US" sz="3600" b="1" cap="small" dirty="0"/>
              <a:t>Kharif Season</a:t>
            </a:r>
          </a:p>
        </p:txBody>
      </p:sp>
      <p:sp>
        <p:nvSpPr>
          <p:cNvPr id="3" name="TextBox 2">
            <a:extLst>
              <a:ext uri="{FF2B5EF4-FFF2-40B4-BE49-F238E27FC236}">
                <a16:creationId xmlns:a16="http://schemas.microsoft.com/office/drawing/2014/main" xmlns="" id="{589DA004-0815-4AB7-A288-C1BDBED857E1}"/>
              </a:ext>
            </a:extLst>
          </p:cNvPr>
          <p:cNvSpPr txBox="1"/>
          <p:nvPr/>
        </p:nvSpPr>
        <p:spPr>
          <a:xfrm>
            <a:off x="685800" y="1214735"/>
            <a:ext cx="7315200" cy="46166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smtClean="0"/>
              <a:t>C</a:t>
            </a:r>
            <a:r>
              <a:rPr lang="en-US" sz="2400" b="1" dirty="0" smtClean="0"/>
              <a:t>rops </a:t>
            </a:r>
            <a:r>
              <a:rPr lang="en-US" sz="2400" b="1" dirty="0"/>
              <a:t>are sown in the rainy season (June to September). </a:t>
            </a:r>
          </a:p>
        </p:txBody>
      </p:sp>
      <p:sp>
        <p:nvSpPr>
          <p:cNvPr id="4" name="TextBox 3">
            <a:extLst>
              <a:ext uri="{FF2B5EF4-FFF2-40B4-BE49-F238E27FC236}">
                <a16:creationId xmlns:a16="http://schemas.microsoft.com/office/drawing/2014/main" xmlns="" id="{E3D2FCD1-FFC3-4B27-A786-CD3616D497CC}"/>
              </a:ext>
            </a:extLst>
          </p:cNvPr>
          <p:cNvSpPr txBox="1"/>
          <p:nvPr/>
        </p:nvSpPr>
        <p:spPr>
          <a:xfrm>
            <a:off x="694403" y="2128837"/>
            <a:ext cx="7306596" cy="461963"/>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smtClean="0"/>
              <a:t>C</a:t>
            </a:r>
            <a:r>
              <a:rPr lang="en-US" sz="2400" b="1" dirty="0" smtClean="0"/>
              <a:t>rops </a:t>
            </a:r>
            <a:r>
              <a:rPr lang="en-US" sz="2400" b="1" dirty="0"/>
              <a:t>are harvested from September to October. </a:t>
            </a:r>
          </a:p>
        </p:txBody>
      </p:sp>
      <p:sp>
        <p:nvSpPr>
          <p:cNvPr id="6" name="TextBox 5">
            <a:extLst>
              <a:ext uri="{FF2B5EF4-FFF2-40B4-BE49-F238E27FC236}">
                <a16:creationId xmlns:a16="http://schemas.microsoft.com/office/drawing/2014/main" xmlns="" id="{B61000AD-8FFC-469E-ACFC-2915A1461E69}"/>
              </a:ext>
            </a:extLst>
          </p:cNvPr>
          <p:cNvSpPr txBox="1"/>
          <p:nvPr/>
        </p:nvSpPr>
        <p:spPr>
          <a:xfrm>
            <a:off x="685800" y="3002340"/>
            <a:ext cx="4249738" cy="461962"/>
          </a:xfrm>
          <a:prstGeom prst="rect">
            <a:avLst/>
          </a:prstGeom>
          <a:ln w="57150"/>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2400" b="1" dirty="0"/>
              <a:t>Such crops require lots of water. </a:t>
            </a:r>
          </a:p>
        </p:txBody>
      </p:sp>
      <p:sp>
        <p:nvSpPr>
          <p:cNvPr id="7" name="TextBox 6">
            <a:extLst>
              <a:ext uri="{FF2B5EF4-FFF2-40B4-BE49-F238E27FC236}">
                <a16:creationId xmlns:a16="http://schemas.microsoft.com/office/drawing/2014/main" xmlns="" id="{276FFB90-775B-4954-936B-DF33277538B4}"/>
              </a:ext>
            </a:extLst>
          </p:cNvPr>
          <p:cNvSpPr txBox="1"/>
          <p:nvPr/>
        </p:nvSpPr>
        <p:spPr>
          <a:xfrm>
            <a:off x="685801" y="3764340"/>
            <a:ext cx="4267199" cy="1569660"/>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US" sz="2400" b="1" dirty="0"/>
              <a:t>Example: </a:t>
            </a:r>
          </a:p>
          <a:p>
            <a:pPr>
              <a:defRPr/>
            </a:pPr>
            <a:r>
              <a:rPr lang="en-US" sz="2400" b="1" dirty="0"/>
              <a:t>Rice, sorghum, maize, tea, </a:t>
            </a:r>
          </a:p>
          <a:p>
            <a:pPr>
              <a:defRPr/>
            </a:pPr>
            <a:r>
              <a:rPr lang="en-US" sz="2400" b="1" dirty="0"/>
              <a:t>rubber, coffee, sesame, soya beans, etc.</a:t>
            </a:r>
          </a:p>
        </p:txBody>
      </p:sp>
      <p:pic>
        <p:nvPicPr>
          <p:cNvPr id="8" name="Picture 7" descr="Asset Image Loading....">
            <a:extLst>
              <a:ext uri="{FF2B5EF4-FFF2-40B4-BE49-F238E27FC236}">
                <a16:creationId xmlns:a16="http://schemas.microsoft.com/office/drawing/2014/main" xmlns="" id="{A41B9E24-D4C2-4D83-A9AE-B82D3BE71D6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2819400"/>
            <a:ext cx="3751295" cy="2926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976696B-D71B-4343-9AAE-1233C8BDE5FB}"/>
              </a:ext>
            </a:extLst>
          </p:cNvPr>
          <p:cNvSpPr txBox="1">
            <a:spLocks noChangeArrowheads="1"/>
          </p:cNvSpPr>
          <p:nvPr/>
        </p:nvSpPr>
        <p:spPr bwMode="auto">
          <a:xfrm>
            <a:off x="6172200" y="5763490"/>
            <a:ext cx="18002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dirty="0"/>
              <a:t>Paddy Field</a:t>
            </a:r>
          </a:p>
        </p:txBody>
      </p:sp>
    </p:spTree>
    <p:extLst>
      <p:ext uri="{BB962C8B-B14F-4D97-AF65-F5344CB8AC3E}">
        <p14:creationId xmlns:p14="http://schemas.microsoft.com/office/powerpoint/2010/main" xmlns="" val="10426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14"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par>
                          <p:cTn id="12" fill="hold">
                            <p:stCondLst>
                              <p:cond delay="2500"/>
                            </p:stCondLst>
                            <p:childTnLst>
                              <p:par>
                                <p:cTn id="13" presetID="14" presetClass="entr" presetSubtype="1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1000"/>
                                        <p:tgtEl>
                                          <p:spTgt spid="6"/>
                                        </p:tgtEl>
                                      </p:cBhvr>
                                    </p:animEffect>
                                  </p:childTnLst>
                                </p:cTn>
                              </p:par>
                            </p:childTnLst>
                          </p:cTn>
                        </p:par>
                        <p:par>
                          <p:cTn id="16" fill="hold">
                            <p:stCondLst>
                              <p:cond delay="4000"/>
                            </p:stCondLst>
                            <p:childTnLst>
                              <p:par>
                                <p:cTn id="17" presetID="14" presetClass="entr" presetSubtype="1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xmlns="" id="{8F835EFF-E2AA-4F58-92CD-4F1A2B8BA82C}"/>
              </a:ext>
            </a:extLst>
          </p:cNvPr>
          <p:cNvSpPr txBox="1"/>
          <p:nvPr/>
        </p:nvSpPr>
        <p:spPr>
          <a:xfrm>
            <a:off x="2590800" y="76200"/>
            <a:ext cx="4191000" cy="598487"/>
          </a:xfrm>
          <a:prstGeom prst="rect">
            <a:avLst/>
          </a:prstGeom>
          <a:solidFill>
            <a:schemeClr val="accent4">
              <a:lumMod val="40000"/>
              <a:lumOff val="60000"/>
            </a:schemeClr>
          </a:solidFill>
          <a:ln w="57150" cap="flat">
            <a:solidFill>
              <a:schemeClr val="accent4"/>
            </a:solidFill>
            <a:prstDash val="solid"/>
            <a:round/>
            <a:headEnd type="none" w="med" len="med"/>
            <a:tailEnd type="none" w="med" len="med"/>
          </a:ln>
        </p:spPr>
        <p:txBody>
          <a:bodyPr lIns="91425" tIns="45700" rIns="91425" bIns="45700"/>
          <a:lstStyle/>
          <a:p>
            <a:pPr algn="ctr" fontAlgn="auto">
              <a:spcBef>
                <a:spcPts val="0"/>
              </a:spcBef>
              <a:spcAft>
                <a:spcPts val="0"/>
              </a:spcAft>
              <a:buSzPct val="25000"/>
              <a:defRPr/>
            </a:pPr>
            <a:r>
              <a:rPr lang="en-US" sz="3600" b="1" cap="small" dirty="0"/>
              <a:t>Rabi Season</a:t>
            </a:r>
          </a:p>
        </p:txBody>
      </p:sp>
      <p:sp>
        <p:nvSpPr>
          <p:cNvPr id="3" name="TextBox 2">
            <a:extLst>
              <a:ext uri="{FF2B5EF4-FFF2-40B4-BE49-F238E27FC236}">
                <a16:creationId xmlns:a16="http://schemas.microsoft.com/office/drawing/2014/main" xmlns="" id="{33761DA0-DBDE-4EC1-848A-1C18ABDD70AC}"/>
              </a:ext>
            </a:extLst>
          </p:cNvPr>
          <p:cNvSpPr txBox="1"/>
          <p:nvPr/>
        </p:nvSpPr>
        <p:spPr>
          <a:xfrm>
            <a:off x="685800" y="1066800"/>
            <a:ext cx="7543800" cy="83099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defRPr/>
            </a:pPr>
            <a:r>
              <a:rPr lang="en-US" sz="2400" b="1" dirty="0">
                <a:solidFill>
                  <a:srgbClr val="C00000"/>
                </a:solidFill>
              </a:rPr>
              <a:t>These crops are grown in the winter season (October to November).</a:t>
            </a:r>
          </a:p>
        </p:txBody>
      </p:sp>
      <p:sp>
        <p:nvSpPr>
          <p:cNvPr id="5" name="TextBox 4">
            <a:extLst>
              <a:ext uri="{FF2B5EF4-FFF2-40B4-BE49-F238E27FC236}">
                <a16:creationId xmlns:a16="http://schemas.microsoft.com/office/drawing/2014/main" xmlns="" id="{8AD5ABCB-FD32-4354-95E7-C6D6347E2857}"/>
              </a:ext>
            </a:extLst>
          </p:cNvPr>
          <p:cNvSpPr txBox="1"/>
          <p:nvPr/>
        </p:nvSpPr>
        <p:spPr>
          <a:xfrm>
            <a:off x="762000" y="2205335"/>
            <a:ext cx="6934200"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defRPr/>
            </a:pPr>
            <a:r>
              <a:rPr lang="en-US" sz="2400" b="1" dirty="0">
                <a:solidFill>
                  <a:srgbClr val="000099"/>
                </a:solidFill>
              </a:rPr>
              <a:t>These crops are harvested from February to April.</a:t>
            </a:r>
          </a:p>
        </p:txBody>
      </p:sp>
      <p:sp>
        <p:nvSpPr>
          <p:cNvPr id="6" name="TextBox 5">
            <a:extLst>
              <a:ext uri="{FF2B5EF4-FFF2-40B4-BE49-F238E27FC236}">
                <a16:creationId xmlns:a16="http://schemas.microsoft.com/office/drawing/2014/main" xmlns="" id="{83D16506-0321-4B16-BCCA-8B134BC3D75A}"/>
              </a:ext>
            </a:extLst>
          </p:cNvPr>
          <p:cNvSpPr txBox="1"/>
          <p:nvPr/>
        </p:nvSpPr>
        <p:spPr>
          <a:xfrm>
            <a:off x="762000" y="3154740"/>
            <a:ext cx="3810000" cy="156966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defRPr/>
            </a:pPr>
            <a:r>
              <a:rPr lang="en-US" sz="2400" b="1" dirty="0">
                <a:solidFill>
                  <a:srgbClr val="990000"/>
                </a:solidFill>
              </a:rPr>
              <a:t>These crops require cold weather conditions for their growth and also require less water. </a:t>
            </a:r>
          </a:p>
        </p:txBody>
      </p:sp>
      <p:sp>
        <p:nvSpPr>
          <p:cNvPr id="7" name="TextBox 6">
            <a:extLst>
              <a:ext uri="{FF2B5EF4-FFF2-40B4-BE49-F238E27FC236}">
                <a16:creationId xmlns:a16="http://schemas.microsoft.com/office/drawing/2014/main" xmlns="" id="{2521D668-C515-46B5-828D-7F345B829FBB}"/>
              </a:ext>
            </a:extLst>
          </p:cNvPr>
          <p:cNvSpPr txBox="1"/>
          <p:nvPr/>
        </p:nvSpPr>
        <p:spPr>
          <a:xfrm>
            <a:off x="810491" y="5105400"/>
            <a:ext cx="3733800" cy="1200329"/>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a:spAutoFit/>
          </a:bodyPr>
          <a:lstStyle/>
          <a:p>
            <a:pPr>
              <a:defRPr/>
            </a:pPr>
            <a:r>
              <a:rPr lang="en-US" sz="2400" b="1" dirty="0">
                <a:solidFill>
                  <a:srgbClr val="7030A0"/>
                </a:solidFill>
              </a:rPr>
              <a:t>Example: </a:t>
            </a:r>
          </a:p>
          <a:p>
            <a:pPr>
              <a:defRPr/>
            </a:pPr>
            <a:r>
              <a:rPr lang="en-US" sz="2400" b="1" dirty="0">
                <a:solidFill>
                  <a:srgbClr val="7030A0"/>
                </a:solidFill>
              </a:rPr>
              <a:t>Wheat, oats, barley, pulses, cereals.</a:t>
            </a:r>
          </a:p>
        </p:txBody>
      </p:sp>
      <p:pic>
        <p:nvPicPr>
          <p:cNvPr id="8" name="Picture 7" descr="Asset Image Loading....">
            <a:extLst>
              <a:ext uri="{FF2B5EF4-FFF2-40B4-BE49-F238E27FC236}">
                <a16:creationId xmlns:a16="http://schemas.microsoft.com/office/drawing/2014/main" xmlns="" id="{0020E7DC-EB6B-459C-BA3F-7CD3DFBB61D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791690"/>
            <a:ext cx="4007025" cy="3108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B4B4A449-E8F6-4278-A0E5-F10EB90F6935}"/>
              </a:ext>
            </a:extLst>
          </p:cNvPr>
          <p:cNvSpPr txBox="1">
            <a:spLocks noChangeArrowheads="1"/>
          </p:cNvSpPr>
          <p:nvPr/>
        </p:nvSpPr>
        <p:spPr bwMode="auto">
          <a:xfrm>
            <a:off x="5818910" y="5853545"/>
            <a:ext cx="18002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dirty="0"/>
              <a:t>Wheat Field</a:t>
            </a:r>
          </a:p>
        </p:txBody>
      </p:sp>
    </p:spTree>
    <p:extLst>
      <p:ext uri="{BB962C8B-B14F-4D97-AF65-F5344CB8AC3E}">
        <p14:creationId xmlns:p14="http://schemas.microsoft.com/office/powerpoint/2010/main" xmlns="" val="245007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xmlns="" id="{2B601E4F-19EF-47D1-AFDF-AC3E172259EE}"/>
              </a:ext>
            </a:extLst>
          </p:cNvPr>
          <p:cNvSpPr txBox="1"/>
          <p:nvPr/>
        </p:nvSpPr>
        <p:spPr>
          <a:xfrm>
            <a:off x="2362201" y="76200"/>
            <a:ext cx="4419600" cy="598487"/>
          </a:xfrm>
          <a:prstGeom prst="rect">
            <a:avLst/>
          </a:prstGeom>
          <a:solidFill>
            <a:schemeClr val="accent4">
              <a:lumMod val="40000"/>
              <a:lumOff val="60000"/>
            </a:schemeClr>
          </a:solidFill>
          <a:ln w="57150" cap="flat">
            <a:solidFill>
              <a:schemeClr val="accent4"/>
            </a:solidFill>
            <a:prstDash val="solid"/>
            <a:round/>
            <a:headEnd type="none" w="med" len="med"/>
            <a:tailEnd type="none" w="med" len="med"/>
          </a:ln>
        </p:spPr>
        <p:txBody>
          <a:bodyPr lIns="91425" tIns="45700" rIns="91425" bIns="45700"/>
          <a:lstStyle/>
          <a:p>
            <a:pPr algn="ctr">
              <a:buSzPct val="25000"/>
              <a:defRPr/>
            </a:pPr>
            <a:r>
              <a:rPr lang="en-US" sz="3600" b="1" cap="small" dirty="0"/>
              <a:t>Zaid Season</a:t>
            </a:r>
          </a:p>
        </p:txBody>
      </p:sp>
      <p:sp>
        <p:nvSpPr>
          <p:cNvPr id="3" name="TextBox 2">
            <a:extLst>
              <a:ext uri="{FF2B5EF4-FFF2-40B4-BE49-F238E27FC236}">
                <a16:creationId xmlns:a16="http://schemas.microsoft.com/office/drawing/2014/main" xmlns="" id="{FC5146A9-4771-4B59-BB59-C5651F7532F7}"/>
              </a:ext>
            </a:extLst>
          </p:cNvPr>
          <p:cNvSpPr txBox="1"/>
          <p:nvPr/>
        </p:nvSpPr>
        <p:spPr>
          <a:xfrm>
            <a:off x="847725" y="1196975"/>
            <a:ext cx="7381875" cy="830263"/>
          </a:xfrm>
          <a:prstGeom prst="rect">
            <a:avLst/>
          </a:prstGeom>
          <a:ln w="57150"/>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2400" b="1" dirty="0"/>
              <a:t>These crops are sowed between March and June </a:t>
            </a:r>
            <a:r>
              <a:rPr lang="en-US" sz="2400" b="1" dirty="0" err="1"/>
              <a:t>i.e</a:t>
            </a:r>
            <a:r>
              <a:rPr lang="en-US" sz="2400" b="1" dirty="0"/>
              <a:t> between kharif and rabi.</a:t>
            </a:r>
          </a:p>
        </p:txBody>
      </p:sp>
      <p:sp>
        <p:nvSpPr>
          <p:cNvPr id="4" name="TextBox 3">
            <a:extLst>
              <a:ext uri="{FF2B5EF4-FFF2-40B4-BE49-F238E27FC236}">
                <a16:creationId xmlns:a16="http://schemas.microsoft.com/office/drawing/2014/main" xmlns="" id="{7D4EF990-D531-40F0-8932-267089C9E261}"/>
              </a:ext>
            </a:extLst>
          </p:cNvPr>
          <p:cNvSpPr txBox="1">
            <a:spLocks noChangeArrowheads="1"/>
          </p:cNvSpPr>
          <p:nvPr/>
        </p:nvSpPr>
        <p:spPr bwMode="auto">
          <a:xfrm>
            <a:off x="6096000" y="6019800"/>
            <a:ext cx="18002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dirty="0"/>
              <a:t>Watermelon</a:t>
            </a:r>
          </a:p>
        </p:txBody>
      </p:sp>
      <p:sp>
        <p:nvSpPr>
          <p:cNvPr id="5" name="TextBox 4">
            <a:extLst>
              <a:ext uri="{FF2B5EF4-FFF2-40B4-BE49-F238E27FC236}">
                <a16:creationId xmlns:a16="http://schemas.microsoft.com/office/drawing/2014/main" xmlns="" id="{3FF1EB94-4C98-4A92-8D71-A34F67953B47}"/>
              </a:ext>
            </a:extLst>
          </p:cNvPr>
          <p:cNvSpPr txBox="1"/>
          <p:nvPr/>
        </p:nvSpPr>
        <p:spPr>
          <a:xfrm>
            <a:off x="863600" y="2490067"/>
            <a:ext cx="6985000" cy="461963"/>
          </a:xfrm>
          <a:prstGeom prst="rect">
            <a:avLst/>
          </a:prstGeom>
          <a:ln w="57150"/>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b="1" dirty="0"/>
              <a:t>They require warm and dry weather for their growth.</a:t>
            </a:r>
          </a:p>
        </p:txBody>
      </p:sp>
      <p:sp>
        <p:nvSpPr>
          <p:cNvPr id="6" name="TextBox 5">
            <a:extLst>
              <a:ext uri="{FF2B5EF4-FFF2-40B4-BE49-F238E27FC236}">
                <a16:creationId xmlns:a16="http://schemas.microsoft.com/office/drawing/2014/main" xmlns="" id="{78ECF65A-079B-4131-B2E2-6B232B83F56D}"/>
              </a:ext>
            </a:extLst>
          </p:cNvPr>
          <p:cNvSpPr txBox="1"/>
          <p:nvPr/>
        </p:nvSpPr>
        <p:spPr>
          <a:xfrm>
            <a:off x="886691" y="3553690"/>
            <a:ext cx="4066309" cy="830997"/>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400" b="1" dirty="0"/>
              <a:t>They require more daylight for flowering.</a:t>
            </a:r>
          </a:p>
        </p:txBody>
      </p:sp>
      <p:sp>
        <p:nvSpPr>
          <p:cNvPr id="7" name="TextBox 6">
            <a:extLst>
              <a:ext uri="{FF2B5EF4-FFF2-40B4-BE49-F238E27FC236}">
                <a16:creationId xmlns:a16="http://schemas.microsoft.com/office/drawing/2014/main" xmlns="" id="{33FBD12E-1FBB-400C-9FE5-33D7E8A04DC6}"/>
              </a:ext>
            </a:extLst>
          </p:cNvPr>
          <p:cNvSpPr txBox="1"/>
          <p:nvPr/>
        </p:nvSpPr>
        <p:spPr>
          <a:xfrm>
            <a:off x="872835" y="4800600"/>
            <a:ext cx="4080165" cy="830263"/>
          </a:xfrm>
          <a:prstGeom prst="rect">
            <a:avLst/>
          </a:prstGeom>
          <a:ln w="57150"/>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400" b="1" dirty="0"/>
              <a:t>Example: Seasonal fruits and vegetables.</a:t>
            </a:r>
          </a:p>
        </p:txBody>
      </p:sp>
      <p:pic>
        <p:nvPicPr>
          <p:cNvPr id="8" name="Picture 7">
            <a:extLst>
              <a:ext uri="{FF2B5EF4-FFF2-40B4-BE49-F238E27FC236}">
                <a16:creationId xmlns:a16="http://schemas.microsoft.com/office/drawing/2014/main" xmlns="" id="{D28CDCF1-8B2A-4779-9102-788AD768880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3124200"/>
            <a:ext cx="3173322" cy="2926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25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2500"/>
                            </p:stCondLst>
                            <p:childTnLst>
                              <p:par>
                                <p:cTn id="17" presetID="16" presetClass="entr" presetSubtype="21"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xmlns="" val="1506323573"/>
              </p:ext>
            </p:extLst>
          </p:nvPr>
        </p:nvGraphicFramePr>
        <p:xfrm>
          <a:off x="457200" y="1397001"/>
          <a:ext cx="8229600" cy="447185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6019800">
                  <a:extLst>
                    <a:ext uri="{9D8B030D-6E8A-4147-A177-3AD203B41FA5}">
                      <a16:colId xmlns:a16="http://schemas.microsoft.com/office/drawing/2014/main" xmlns=""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38629">
                <a:tc>
                  <a:txBody>
                    <a:bodyPr/>
                    <a:lstStyle/>
                    <a:p>
                      <a:r>
                        <a:rPr lang="en-US" sz="1200" dirty="0">
                          <a:solidFill>
                            <a:schemeClr val="tx1"/>
                          </a:solidFill>
                        </a:rPr>
                        <a:t>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https://pxhere.com/en/photo/984937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38629">
                <a:tc>
                  <a:txBody>
                    <a:bodyPr/>
                    <a:lstStyle/>
                    <a:p>
                      <a:r>
                        <a:rPr lang="en-US" sz="1200" dirty="0">
                          <a:solidFill>
                            <a:schemeClr val="tx1"/>
                          </a:solidFill>
                        </a:rPr>
                        <a:t>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https://pxhere.com/en/photo/871576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38629">
                <a:tc>
                  <a:txBody>
                    <a:bodyPr/>
                    <a:lstStyle/>
                    <a:p>
                      <a:r>
                        <a:rPr lang="en-US" sz="1200" dirty="0">
                          <a:solidFill>
                            <a:schemeClr val="tx1"/>
                          </a:solidFill>
                        </a:rPr>
                        <a:t>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https://pxhere.com/en/photo/692166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https://pixabay.com/en/rice-ear-of-rice-paddy-field-3699252/</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https://www.publicdomainpictures.net/en/view-image.php?image=28540&amp;picture=golden-wheat-field</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https://pixabay.com/en/watermelon-hybrid-watermelon-seed-551235/</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pic>
        <p:nvPicPr>
          <p:cNvPr id="14" name="Picture 2" descr="nature grass plant field lawn meadow summer spring green crop macro pasture fresh agriculture juicy grassy sunny background grassland seasons stalks wallpaper postcard nice paddy field flooring grass family">
            <a:extLst>
              <a:ext uri="{FF2B5EF4-FFF2-40B4-BE49-F238E27FC236}">
                <a16:creationId xmlns:a16="http://schemas.microsoft.com/office/drawing/2014/main" xmlns="" id="{47878EFE-785E-408A-B240-97201107058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V="1">
            <a:off x="1676400" y="2190944"/>
            <a:ext cx="527542" cy="34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plant field barley wheat food harvest crop agriculture cereal close up full seasons rye beautiful mai flowering plant commodity emmer triticale hordeum gold yellow grass family plant stem land plant food grain einkorn wheat">
            <a:extLst>
              <a:ext uri="{FF2B5EF4-FFF2-40B4-BE49-F238E27FC236}">
                <a16:creationId xmlns:a16="http://schemas.microsoft.com/office/drawing/2014/main" xmlns="" id="{95B61D97-D554-4F57-A0B6-F62A5C6998F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V="1">
            <a:off x="1676399" y="2802001"/>
            <a:ext cx="529120" cy="35274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tree nature grass plant field lawn meadow barley wheat flower food green red crop agriculture fields beauty poppy paddy field flowering plant commodity hordeum grass family plant stem land plant arecales food grain">
            <a:extLst>
              <a:ext uri="{FF2B5EF4-FFF2-40B4-BE49-F238E27FC236}">
                <a16:creationId xmlns:a16="http://schemas.microsoft.com/office/drawing/2014/main" xmlns="" id="{5A86AFC2-E0B9-4740-AC91-2C747D315CB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flipV="1">
            <a:off x="1681490" y="3466445"/>
            <a:ext cx="522452" cy="39183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Asset Image Loading....">
            <a:extLst>
              <a:ext uri="{FF2B5EF4-FFF2-40B4-BE49-F238E27FC236}">
                <a16:creationId xmlns:a16="http://schemas.microsoft.com/office/drawing/2014/main" xmlns="" id="{2E9E92E1-9A1E-46CD-9C1F-C6BD098DDAD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86291" y="4040369"/>
            <a:ext cx="474445" cy="370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Asset Image Loading....">
            <a:extLst>
              <a:ext uri="{FF2B5EF4-FFF2-40B4-BE49-F238E27FC236}">
                <a16:creationId xmlns:a16="http://schemas.microsoft.com/office/drawing/2014/main" xmlns="" id="{A40F3D92-F611-4F6C-B76C-A5DC8E949E9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43358" y="4681842"/>
            <a:ext cx="450372" cy="3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0D5A0EDA-65E9-4E1E-A397-F30B84AB11AB}"/>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70114" y="5332681"/>
            <a:ext cx="514350" cy="328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0812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250</Words>
  <Application>Microsoft Office PowerPoint</Application>
  <PresentationFormat>On-screen Show (4:3)</PresentationFormat>
  <Paragraphs>61</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SSSVV</cp:lastModifiedBy>
  <cp:revision>28</cp:revision>
  <dcterms:created xsi:type="dcterms:W3CDTF">2018-12-16T04:20:25Z</dcterms:created>
  <dcterms:modified xsi:type="dcterms:W3CDTF">2021-04-06T17:20:55Z</dcterms:modified>
</cp:coreProperties>
</file>