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7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C004C"/>
    <a:srgbClr val="FFCCFF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32" autoAdjust="0"/>
  </p:normalViewPr>
  <p:slideViewPr>
    <p:cSldViewPr>
      <p:cViewPr varScale="1">
        <p:scale>
          <a:sx n="65" d="100"/>
          <a:sy n="65" d="100"/>
        </p:scale>
        <p:origin x="-94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98F4-68C7-45DD-917F-850F0F97DF8C}" type="datetimeFigureOut">
              <a:rPr lang="en-IN" smtClean="0"/>
              <a:pPr/>
              <a:t>08-04-2021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701E-2B11-4C64-8620-9E97557E8B0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2372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7232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64767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Asset Title (Size 54)</a:t>
            </a:r>
            <a:endParaRPr lang="en-IN" dirty="0"/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/>
            </a:prstGeom>
            <a:solidFill>
              <a:srgbClr val="00B0F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9" name="Round Diagonal Corner Rectangle 8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/>
            </a:prstGeom>
            <a:solidFill>
              <a:srgbClr val="FB3B69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E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/>
            </a:prstGeom>
            <a:solidFill>
              <a:srgbClr val="0080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P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82020" y="0"/>
              <a:ext cx="0" cy="814025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651981"/>
              <a:ext cx="828291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8636" y="218977"/>
              <a:ext cx="0" cy="633131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6227" y="712914"/>
              <a:ext cx="676124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 userDrawn="1"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8482B"/>
                </a:solidFill>
              </a:rPr>
              <a:t>Integral Education</a:t>
            </a:r>
            <a:r>
              <a:rPr lang="en-US" sz="1400" dirty="0">
                <a:solidFill>
                  <a:srgbClr val="08482B"/>
                </a:solidFill>
              </a:rPr>
              <a:t> </a:t>
            </a:r>
            <a:r>
              <a:rPr lang="en-US" sz="1400" b="1" dirty="0">
                <a:solidFill>
                  <a:srgbClr val="002060"/>
                </a:solidFill>
              </a:rPr>
              <a:t>FOR  </a:t>
            </a:r>
            <a:r>
              <a:rPr lang="en-US" sz="1400" b="1" dirty="0">
                <a:solidFill>
                  <a:srgbClr val="C00000"/>
                </a:solidFill>
              </a:rPr>
              <a:t>ALL, </a:t>
            </a:r>
            <a:r>
              <a:rPr lang="en-US" sz="1400" b="1" dirty="0">
                <a:solidFill>
                  <a:srgbClr val="002060"/>
                </a:solidFill>
              </a:rPr>
              <a:t>BY</a:t>
            </a:r>
            <a:r>
              <a:rPr lang="en-US" sz="1400" b="1" dirty="0">
                <a:solidFill>
                  <a:srgbClr val="C00000"/>
                </a:solidFill>
              </a:rPr>
              <a:t> ALL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2807" y="55434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3126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Slide Title (Size 36)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Sub Title (Size 32) Second level (Size 28) Third level (Size 24)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  <a:p>
            <a:pPr lvl="1"/>
            <a:r>
              <a:rPr lang="en-US" dirty="0"/>
              <a:t>Second level (Size 28)</a:t>
            </a:r>
          </a:p>
          <a:p>
            <a:pPr lvl="2"/>
            <a:r>
              <a:rPr lang="en-US" dirty="0"/>
              <a:t>Third level (Size 24)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296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931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risathyasaividyavahini.org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1090" y="52321"/>
            <a:ext cx="967390" cy="938279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 userDrawn="1"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©www.srisathyasaividyavahini.org</a:t>
            </a:r>
          </a:p>
        </p:txBody>
      </p:sp>
    </p:spTree>
    <p:extLst>
      <p:ext uri="{BB962C8B-B14F-4D97-AF65-F5344CB8AC3E}">
        <p14:creationId xmlns:p14="http://schemas.microsoft.com/office/powerpoint/2010/main" xmlns="" val="335197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83DD37-95A2-44CD-BA8B-618A873797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649413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IN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CROP PRODUCTION -SUMMARY</a:t>
            </a:r>
            <a:endParaRPr lang="en-IN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07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DAFCE13-9674-4C71-B820-0C6CE7233A93}"/>
              </a:ext>
            </a:extLst>
          </p:cNvPr>
          <p:cNvSpPr txBox="1"/>
          <p:nvPr/>
        </p:nvSpPr>
        <p:spPr>
          <a:xfrm>
            <a:off x="3354777" y="76200"/>
            <a:ext cx="2284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</a:rPr>
              <a:t>SUMMARY</a:t>
            </a:r>
            <a:endParaRPr lang="en-IN" sz="3600" b="1" dirty="0">
              <a:solidFill>
                <a:srgbClr val="C00000"/>
              </a:solidFill>
            </a:endParaRP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xmlns="" id="{E5785FE4-2989-4CB9-A5AF-EAC0F5B56A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76200" y="1752600"/>
            <a:ext cx="9144000" cy="312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MM Index</a:t>
            </a: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7167495"/>
              </p:ext>
            </p:extLst>
          </p:nvPr>
        </p:nvGraphicFramePr>
        <p:xfrm>
          <a:off x="457200" y="1397001"/>
          <a:ext cx="8229600" cy="4470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386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Slide#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Thumbnail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and Attribution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8629"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8629"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8629"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8629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8629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8629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0953701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15</Words>
  <Application>Microsoft Office PowerPoint</Application>
  <PresentationFormat>On-screen Show (4:3)</PresentationFormat>
  <Paragraphs>8</Paragraphs>
  <Slides>3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CROP PRODUCTION -SUMMARY</vt:lpstr>
      <vt:lpstr>Slide 2</vt:lpstr>
      <vt:lpstr>MM Index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keshaba</dc:creator>
  <cp:lastModifiedBy>SSSVV</cp:lastModifiedBy>
  <cp:revision>79</cp:revision>
  <dcterms:created xsi:type="dcterms:W3CDTF">2018-12-16T04:20:25Z</dcterms:created>
  <dcterms:modified xsi:type="dcterms:W3CDTF">2021-04-08T16:30:37Z</dcterms:modified>
</cp:coreProperties>
</file>