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kg875IqekZ6lqWyqGS80UDQp85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DD9203-FD94-4E07-81A2-5DC7FC5C6109}">
  <a:tblStyle styleId="{41DD9203-FD94-4E07-81A2-5DC7FC5C610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2"/>
    <p:restoredTop sz="41577" autoAdjust="0"/>
  </p:normalViewPr>
  <p:slideViewPr>
    <p:cSldViewPr snapToGrid="0">
      <p:cViewPr varScale="1">
        <p:scale>
          <a:sx n="116" d="100"/>
          <a:sy n="116" d="100"/>
        </p:scale>
        <p:origin x="192" y="208"/>
      </p:cViewPr>
      <p:guideLst>
        <p:guide orient="horz" pos="2160"/>
        <p:guide pos="2880"/>
      </p:guideLst>
    </p:cSldViewPr>
  </p:slideViewPr>
  <p:notesTextViewPr>
    <p:cViewPr>
      <p:scale>
        <a:sx n="100" d="100"/>
        <a:sy n="100" d="100"/>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ublicdomainpictures.net/en/view-image.php?image=162928&amp;picture=farm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di2JLGRum1I"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di2JLGRum1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di2JLGRum1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illustrations/you-finger-pointing-finger-smilli-238696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photos/sugarcane-harvest-bullock-cart-22343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Thali.sv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eesvg.org/indian-woma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wheat-fields-punjab-patiala-men-76221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plough-animal-india-farm-field-176150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india-andhra-pradesh-east-godavari-498135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photos/rural-village-countryside-farm-434207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illustrations/frame-photo-frame-tracery-design-179736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en/animal-camel-desert-dunes-129935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sSLYtKyKFRk"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di2JLGRum1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  </a:t>
            </a:r>
            <a:endParaRPr/>
          </a:p>
          <a:p>
            <a:pPr marL="0" lvl="0" indent="0" algn="l" rtl="0">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&lt;Farmer&gt; : &lt;</a:t>
            </a:r>
            <a:r>
              <a:rPr lang="en-US" u="sng">
                <a:solidFill>
                  <a:schemeClr val="hlink"/>
                </a:solidFill>
                <a:hlinkClick r:id="rId3"/>
              </a:rPr>
              <a:t>https://www.publicdomainpictures.net/en/view-image.php?image=162928&amp;picture=farmer</a:t>
            </a:r>
            <a:r>
              <a:rPr lang="en-US"/>
              <a:t>&gt;</a:t>
            </a:r>
            <a:endParaRPr sz="1200" b="0" i="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5" name="Google Shape;3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&lt;Boys and background images&gt; : &lt;</a:t>
            </a:r>
            <a:r>
              <a:rPr lang="en-US" u="sng">
                <a:solidFill>
                  <a:schemeClr val="hlink"/>
                </a:solidFill>
                <a:hlinkClick r:id="rId3"/>
              </a:rPr>
              <a:t>https://www.youtube.com/watch?v=di2JLGRum1I</a:t>
            </a:r>
            <a:r>
              <a:rPr lang="en-US" u="none"/>
              <a:t>&gt;</a:t>
            </a:r>
            <a:endParaRPr sz="1200" b="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17" name="Google Shape;11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&lt;Boys and background images&gt; : &lt;</a:t>
            </a:r>
            <a:r>
              <a:rPr lang="en-US" u="sng">
                <a:solidFill>
                  <a:schemeClr val="hlink"/>
                </a:solidFill>
                <a:hlinkClick r:id="rId3"/>
              </a:rPr>
              <a:t>https://www.youtube.com/watch?v=di2JLGRum1I</a:t>
            </a:r>
            <a:r>
              <a:rPr lang="en-US" u="none"/>
              <a:t>&gt;</a:t>
            </a:r>
            <a:endParaRPr sz="1200" b="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26" name="Google Shape;12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&lt;Boy image&gt; :&lt;</a:t>
            </a:r>
            <a:r>
              <a:rPr lang="en-US" u="sng">
                <a:solidFill>
                  <a:schemeClr val="hlink"/>
                </a:solidFill>
                <a:hlinkClick r:id="rId3"/>
              </a:rPr>
              <a:t>https://www.youtube.com/watch?v=di2JLGRum1I</a:t>
            </a:r>
            <a:r>
              <a:rPr lang="en-US" u="none"/>
              <a:t>&gt;</a:t>
            </a:r>
            <a:endParaRPr sz="1200" b="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35" name="Google Shape;13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 </a:t>
            </a:r>
            <a:endParaRPr/>
          </a:p>
          <a:p>
            <a:pPr marL="0" marR="0" lvl="0" indent="0" algn="l" rtl="0">
              <a:lnSpc>
                <a:spcPct val="100000"/>
              </a:lnSpc>
              <a:spcBef>
                <a:spcPts val="0"/>
              </a:spcBef>
              <a:spcAft>
                <a:spcPts val="0"/>
              </a:spcAft>
              <a:buClr>
                <a:schemeClr val="dk1"/>
              </a:buClr>
              <a:buSzPts val="1200"/>
              <a:buFont typeface="Calibri"/>
              <a:buNone/>
            </a:pPr>
            <a:r>
              <a:rPr lang="en-US" sz="1200" u="none">
                <a:solidFill>
                  <a:schemeClr val="dk1"/>
                </a:solidFill>
                <a:latin typeface="Calibri"/>
                <a:ea typeface="Calibri"/>
                <a:cs typeface="Calibri"/>
                <a:sym typeface="Calibri"/>
              </a:rPr>
              <a:t>&lt;You smiley&gt; :&lt;</a:t>
            </a:r>
            <a:r>
              <a:rPr lang="en-US" u="sng">
                <a:solidFill>
                  <a:schemeClr val="hlink"/>
                </a:solidFill>
                <a:hlinkClick r:id="rId3"/>
              </a:rPr>
              <a:t>https://pixabay.com/illustrations/you-finger-pointing-finger-smilli-2386968/</a:t>
            </a:r>
            <a:r>
              <a:rPr lang="en-US"/>
              <a:t>&gt;</a:t>
            </a:r>
            <a:endParaRPr/>
          </a:p>
          <a:p>
            <a:pPr marL="0" marR="0" lvl="0" indent="0" algn="l" rtl="0">
              <a:lnSpc>
                <a:spcPct val="100000"/>
              </a:lnSpc>
              <a:spcBef>
                <a:spcPts val="0"/>
              </a:spcBef>
              <a:spcAft>
                <a:spcPts val="0"/>
              </a:spcAft>
              <a:buClr>
                <a:schemeClr val="dk1"/>
              </a:buClr>
              <a:buSzPts val="1200"/>
              <a:buFont typeface="Calibri"/>
              <a:buNone/>
            </a:pPr>
            <a:r>
              <a:rPr lang="en-US" sz="1200" u="none">
                <a:solidFill>
                  <a:schemeClr val="dk1"/>
                </a:solidFill>
                <a:latin typeface="Calibri"/>
                <a:ea typeface="Calibri"/>
                <a:cs typeface="Calibri"/>
                <a:sym typeface="Calibri"/>
              </a:rPr>
              <a:t>&lt;Rectangles&gt; : </a:t>
            </a:r>
            <a:r>
              <a:rPr lang="en-US" sz="1200">
                <a:solidFill>
                  <a:schemeClr val="dk1"/>
                </a:solidFill>
                <a:latin typeface="Calibri"/>
                <a:ea typeface="Calibri"/>
                <a:cs typeface="Calibri"/>
                <a:sym typeface="Calibri"/>
              </a:rPr>
              <a:t>ORIGINAL(USING MS PPT FEATURES)</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44" name="Google Shape;14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 </a:t>
            </a:r>
            <a:endParaRPr/>
          </a:p>
          <a:p>
            <a:pPr marL="0" marR="0" lvl="0" indent="0" algn="l" rtl="0">
              <a:lnSpc>
                <a:spcPct val="100000"/>
              </a:lnSpc>
              <a:spcBef>
                <a:spcPts val="0"/>
              </a:spcBef>
              <a:spcAft>
                <a:spcPts val="0"/>
              </a:spcAft>
              <a:buClr>
                <a:schemeClr val="dk1"/>
              </a:buClr>
              <a:buSzPts val="1200"/>
              <a:buFont typeface="Calibri"/>
              <a:buNone/>
            </a:pPr>
            <a:r>
              <a:rPr lang="en-US" sz="1200" u="none">
                <a:solidFill>
                  <a:schemeClr val="dk1"/>
                </a:solidFill>
                <a:latin typeface="Calibri"/>
                <a:ea typeface="Calibri"/>
                <a:cs typeface="Calibri"/>
                <a:sym typeface="Calibri"/>
              </a:rPr>
              <a:t>&lt;Sugarcane&gt; :&lt;</a:t>
            </a:r>
            <a:r>
              <a:rPr lang="en-US" u="sng">
                <a:solidFill>
                  <a:schemeClr val="hlink"/>
                </a:solidFill>
                <a:hlinkClick r:id="rId3"/>
              </a:rPr>
              <a:t>https://pixabay.com/photos/sugarcane-harvest-bullock-cart-223437/</a:t>
            </a:r>
            <a:r>
              <a:rPr lang="en-US"/>
              <a:t>&gt;</a:t>
            </a:r>
            <a:endParaRPr sz="1200" u="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53" name="Google Shape;15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 </a:t>
            </a:r>
            <a:endParaRPr/>
          </a:p>
          <a:p>
            <a:pPr marL="0" marR="0" lvl="0" indent="0" algn="l" rtl="0">
              <a:lnSpc>
                <a:spcPct val="100000"/>
              </a:lnSpc>
              <a:spcBef>
                <a:spcPts val="0"/>
              </a:spcBef>
              <a:spcAft>
                <a:spcPts val="0"/>
              </a:spcAft>
              <a:buClr>
                <a:schemeClr val="dk1"/>
              </a:buClr>
              <a:buSzPts val="1200"/>
              <a:buFont typeface="Calibri"/>
              <a:buNone/>
            </a:pPr>
            <a:r>
              <a:rPr lang="en-US" sz="1200" u="none">
                <a:solidFill>
                  <a:schemeClr val="dk1"/>
                </a:solidFill>
                <a:latin typeface="Calibri"/>
                <a:ea typeface="Calibri"/>
                <a:cs typeface="Calibri"/>
                <a:sym typeface="Calibri"/>
              </a:rPr>
              <a:t>&lt;Food plate&gt; :&lt;</a:t>
            </a:r>
            <a:r>
              <a:rPr lang="en-US" u="sng">
                <a:solidFill>
                  <a:schemeClr val="hlink"/>
                </a:solidFill>
                <a:hlinkClick r:id="rId3"/>
              </a:rPr>
              <a:t>https://commons.wikimedia.org/wiki/File:Thali.svg</a:t>
            </a:r>
            <a:r>
              <a:rPr lang="en-US"/>
              <a:t>&gt;</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63" name="Google Shape;16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&lt;Indian woman&gt;: &lt;</a:t>
            </a:r>
            <a:r>
              <a:rPr lang="en-US" u="sng">
                <a:solidFill>
                  <a:schemeClr val="hlink"/>
                </a:solidFill>
                <a:hlinkClick r:id="rId3"/>
              </a:rPr>
              <a:t>https://freesvg.org/indian-woman</a:t>
            </a:r>
            <a:r>
              <a:rPr lang="en-US"/>
              <a:t>&gt;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82" name="Google Shape;18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400" b="1"/>
          </a:p>
          <a:p>
            <a:pPr marL="0" lvl="0" indent="0" algn="l" rtl="0">
              <a:spcBef>
                <a:spcPts val="0"/>
              </a:spcBef>
              <a:spcAft>
                <a:spcPts val="0"/>
              </a:spcAft>
              <a:buNone/>
            </a:pPr>
            <a:endParaRPr sz="1400" b="1"/>
          </a:p>
          <a:p>
            <a:pPr marL="0" lvl="0" indent="0" algn="l" rtl="0">
              <a:spcBef>
                <a:spcPts val="0"/>
              </a:spcBef>
              <a:spcAft>
                <a:spcPts val="0"/>
              </a:spcAft>
              <a:buNone/>
            </a:pPr>
            <a:endParaRPr sz="1400" b="1"/>
          </a:p>
        </p:txBody>
      </p:sp>
      <p:sp>
        <p:nvSpPr>
          <p:cNvPr id="203" name="Google Shape;20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&lt;Farmer&gt; :&lt;</a:t>
            </a:r>
            <a:r>
              <a:rPr lang="en-US" u="sng">
                <a:solidFill>
                  <a:schemeClr val="hlink"/>
                </a:solidFill>
                <a:hlinkClick r:id="rId3"/>
              </a:rPr>
              <a:t>https://pixabay.com/photos/wheat-fields-punjab-patiala-men-762213/</a:t>
            </a:r>
            <a:r>
              <a:rPr lang="en-US"/>
              <a:t>&gt;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44" name="Google Shape;4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dirty="0">
                <a:solidFill>
                  <a:schemeClr val="dk1"/>
                </a:solidFill>
                <a:latin typeface="Calibri"/>
                <a:ea typeface="Calibri"/>
                <a:cs typeface="Calibri"/>
                <a:sym typeface="Calibri"/>
              </a:rPr>
              <a:t>Notes for Teacher</a:t>
            </a:r>
            <a:r>
              <a:rPr lang="en-US" sz="1200" b="0" i="0" dirty="0">
                <a:solidFill>
                  <a:schemeClr val="dk1"/>
                </a:solidFill>
                <a:latin typeface="Calibri"/>
                <a:ea typeface="Calibri"/>
                <a:cs typeface="Calibri"/>
                <a:sym typeface="Calibri"/>
              </a:rPr>
              <a:t> - </a:t>
            </a:r>
            <a:r>
              <a:rPr lang="en-US" sz="1200" b="0" dirty="0">
                <a:solidFill>
                  <a:schemeClr val="dk1"/>
                </a:solidFill>
                <a:latin typeface="Calibri"/>
                <a:ea typeface="Calibri"/>
                <a:cs typeface="Calibri"/>
                <a:sym typeface="Calibri"/>
              </a:rPr>
              <a:t>It is very clear that, in the entire process of crop production, from seeding to producing, organic manures to nurturing, the crops till harvesting, the farmer plays a vital role.</a:t>
            </a:r>
          </a:p>
          <a:p>
            <a:pPr marL="0" lvl="0" indent="0" algn="l" rtl="0">
              <a:spcBef>
                <a:spcPts val="0"/>
              </a:spcBef>
              <a:spcAft>
                <a:spcPts val="0"/>
              </a:spcAft>
              <a:buNone/>
            </a:pPr>
            <a:endParaRPr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Suggestions: </a:t>
            </a:r>
            <a:r>
              <a:rPr lang="en-US" sz="1200" b="0" i="0" dirty="0">
                <a:solidFill>
                  <a:schemeClr val="dk1"/>
                </a:solidFill>
                <a:latin typeface="Calibri"/>
                <a:ea typeface="Calibri"/>
                <a:cs typeface="Calibri"/>
                <a:sym typeface="Calibri"/>
              </a:rPr>
              <a:t>&lt;Ideas/ Images/ Animations / Others – To make better representation of the content &gt;</a:t>
            </a:r>
          </a:p>
          <a:p>
            <a:pPr marL="0" lvl="0" indent="0" algn="l" rtl="0">
              <a:spcBef>
                <a:spcPts val="0"/>
              </a:spcBef>
              <a:spcAft>
                <a:spcPts val="0"/>
              </a:spcAft>
              <a:buNone/>
            </a:pPr>
            <a:br>
              <a:rPr lang="en-US" sz="1200" b="0" i="0" dirty="0">
                <a:solidFill>
                  <a:schemeClr val="dk1"/>
                </a:solidFill>
                <a:latin typeface="Calibri"/>
                <a:ea typeface="Calibri"/>
                <a:cs typeface="Calibri"/>
                <a:sym typeface="Calibri"/>
              </a:rPr>
            </a:br>
            <a:r>
              <a:rPr lang="en-US" sz="1200" b="1" i="0" dirty="0">
                <a:solidFill>
                  <a:schemeClr val="dk1"/>
                </a:solidFill>
                <a:latin typeface="Calibri"/>
                <a:ea typeface="Calibri"/>
                <a:cs typeface="Calibri"/>
                <a:sym typeface="Calibri"/>
              </a:rPr>
              <a:t>Source of Multimedia Objects (Image/audio/ Video/Animation) used in this slide - </a:t>
            </a:r>
            <a:endParaRPr dirty="0"/>
          </a:p>
          <a:p>
            <a:pPr marL="228600" lvl="0" indent="-228600" algn="l" rtl="0">
              <a:spcBef>
                <a:spcPts val="0"/>
              </a:spcBef>
              <a:spcAft>
                <a:spcPts val="0"/>
              </a:spcAft>
              <a:buClr>
                <a:schemeClr val="dk1"/>
              </a:buClr>
              <a:buSzPts val="1200"/>
              <a:buFont typeface="Calibri"/>
              <a:buAutoNum type="arabicPeriod"/>
            </a:pPr>
            <a:r>
              <a:rPr lang="en-US" sz="1200" b="0" i="1" dirty="0">
                <a:solidFill>
                  <a:schemeClr val="dk1"/>
                </a:solidFill>
                <a:latin typeface="Calibri"/>
                <a:ea typeface="Calibri"/>
                <a:cs typeface="Calibri"/>
                <a:sym typeface="Calibri"/>
              </a:rPr>
              <a:t>&lt;Short Description&gt; - &lt;SOURCE URL&gt;</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&lt;Plough&gt; : &lt;</a:t>
            </a:r>
            <a:r>
              <a:rPr lang="en-US" u="sng" dirty="0">
                <a:solidFill>
                  <a:schemeClr val="hlink"/>
                </a:solidFill>
                <a:hlinkClick r:id="rId3"/>
              </a:rPr>
              <a:t>https://pixabay.com/photos/plough-animal-india-farm-field-1761505/</a:t>
            </a:r>
            <a:r>
              <a:rPr lang="en-US" dirty="0"/>
              <a:t>&gt;</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dirty="0">
              <a:solidFill>
                <a:schemeClr val="dk1"/>
              </a:solidFill>
              <a:latin typeface="Calibri"/>
              <a:ea typeface="Calibri"/>
              <a:cs typeface="Calibri"/>
              <a:sym typeface="Calibri"/>
            </a:endParaRPr>
          </a:p>
          <a:p>
            <a:pPr marL="0" lvl="0" indent="0" algn="l" rtl="0">
              <a:spcBef>
                <a:spcPts val="0"/>
              </a:spcBef>
              <a:spcAft>
                <a:spcPts val="0"/>
              </a:spcAft>
              <a:buNone/>
            </a:pPr>
            <a:endParaRPr i="0" dirty="0"/>
          </a:p>
        </p:txBody>
      </p:sp>
      <p:sp>
        <p:nvSpPr>
          <p:cNvPr id="53" name="Google Shape;5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&lt;Rice field&gt; : &lt;</a:t>
            </a:r>
            <a:r>
              <a:rPr lang="en-US" u="sng">
                <a:solidFill>
                  <a:schemeClr val="hlink"/>
                </a:solidFill>
                <a:hlinkClick r:id="rId3"/>
              </a:rPr>
              <a:t>https://pixabay.com/photos/india-andhra-pradesh-east-godavari-4981354/</a:t>
            </a:r>
            <a:r>
              <a:rPr lang="en-US"/>
              <a:t>&gt;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62" name="Google Shape;6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&lt;Rural&gt; :&lt;</a:t>
            </a:r>
            <a:r>
              <a:rPr lang="en-US" u="sng">
                <a:solidFill>
                  <a:schemeClr val="hlink"/>
                </a:solidFill>
                <a:hlinkClick r:id="rId3"/>
              </a:rPr>
              <a:t>https://pixabay.com/photos/rural-village-countryside-farm-4342078/</a:t>
            </a:r>
            <a:r>
              <a:rPr lang="en-US"/>
              <a:t>&gt;</a:t>
            </a:r>
            <a:endParaRPr sz="1200" b="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71" name="Google Shape;7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&lt;Frame&gt; : </a:t>
            </a:r>
            <a:r>
              <a:rPr lang="en-US" sz="1200" b="0" i="1">
                <a:solidFill>
                  <a:schemeClr val="dk1"/>
                </a:solidFill>
                <a:latin typeface="Calibri"/>
                <a:ea typeface="Calibri"/>
                <a:cs typeface="Calibri"/>
                <a:sym typeface="Calibri"/>
              </a:rPr>
              <a:t>&lt;</a:t>
            </a:r>
            <a:r>
              <a:rPr lang="en-US" u="sng">
                <a:solidFill>
                  <a:schemeClr val="hlink"/>
                </a:solidFill>
                <a:hlinkClick r:id="rId3"/>
              </a:rPr>
              <a:t>https://pixabay.com/illustrations/frame-photo-frame-tracery-design-1797367/</a:t>
            </a:r>
            <a:r>
              <a:rPr lang="en-US"/>
              <a:t>&gt;</a:t>
            </a:r>
            <a:endParaRPr sz="1200" b="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80" name="Google Shape;8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&lt;Desert&gt; :&lt;</a:t>
            </a:r>
            <a:r>
              <a:rPr lang="en-US"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https://pixabay.com/en/animal-camel-desert-dunes-1299355/</a:t>
            </a:r>
            <a:r>
              <a:rPr lang="en-US" sz="1200" u="none">
                <a:solidFill>
                  <a:schemeClr val="dk1"/>
                </a:solidFill>
                <a:latin typeface="Calibri"/>
                <a:ea typeface="Calibri"/>
                <a:cs typeface="Calibri"/>
                <a:sym typeface="Calibri"/>
              </a:rPr>
              <a:t>&gt;</a:t>
            </a:r>
            <a:endParaRPr sz="1200" u="sng">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91" name="Google Shape;9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&lt;Star&gt; : ORIGINAL(USING MS PPT FEATURES)</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00" name="Google Shape;10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Notes for Teacher</a:t>
            </a:r>
            <a:r>
              <a:rPr lang="en-US" sz="1200" b="0" i="0">
                <a:solidFill>
                  <a:schemeClr val="dk1"/>
                </a:solidFill>
                <a:latin typeface="Calibri"/>
                <a:ea typeface="Calibri"/>
                <a:cs typeface="Calibri"/>
                <a:sym typeface="Calibri"/>
              </a:rPr>
              <a:t> - &lt; Information for further reference or explanation &gt;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Suggestions: </a:t>
            </a:r>
            <a:r>
              <a:rPr lang="en-US" sz="1200" b="0" i="0">
                <a:solidFill>
                  <a:schemeClr val="dk1"/>
                </a:solidFill>
                <a:latin typeface="Calibri"/>
                <a:ea typeface="Calibri"/>
                <a:cs typeface="Calibri"/>
                <a:sym typeface="Calibri"/>
              </a:rPr>
              <a:t>&lt;Ideas/ Images/ Animations / Others – To make better representation of the content &gt;</a:t>
            </a:r>
            <a:br>
              <a:rPr lang="en-US" sz="1200" b="0" i="0">
                <a:solidFill>
                  <a:schemeClr val="dk1"/>
                </a:solidFill>
                <a:latin typeface="Calibri"/>
                <a:ea typeface="Calibri"/>
                <a:cs typeface="Calibri"/>
                <a:sym typeface="Calibri"/>
              </a:rPr>
            </a:br>
            <a:r>
              <a:rPr lang="en-US" sz="1200" b="1" i="0">
                <a:solidFill>
                  <a:schemeClr val="dk1"/>
                </a:solidFill>
                <a:latin typeface="Calibri"/>
                <a:ea typeface="Calibri"/>
                <a:cs typeface="Calibri"/>
                <a:sym typeface="Calibri"/>
              </a:rPr>
              <a:t>Source of Multimedia Objects (Image/audio/ Video/Animation) used in this slide - </a:t>
            </a:r>
            <a:endParaRPr/>
          </a:p>
          <a:p>
            <a:pPr marL="228600" lvl="0" indent="-228600" algn="l" rtl="0">
              <a:spcBef>
                <a:spcPts val="0"/>
              </a:spcBef>
              <a:spcAft>
                <a:spcPts val="0"/>
              </a:spcAft>
              <a:buClr>
                <a:schemeClr val="dk1"/>
              </a:buClr>
              <a:buSzPts val="1200"/>
              <a:buFont typeface="Calibri"/>
              <a:buAutoNum type="arabicPeriod"/>
            </a:pPr>
            <a:r>
              <a:rPr lang="en-US" sz="1200" b="0" i="1">
                <a:solidFill>
                  <a:schemeClr val="dk1"/>
                </a:solidFill>
                <a:latin typeface="Calibri"/>
                <a:ea typeface="Calibri"/>
                <a:cs typeface="Calibri"/>
                <a:sym typeface="Calibri"/>
              </a:rPr>
              <a:t>&lt;Short Description&gt; - &lt;SOURCE URL&gt;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&lt;Ashram background&gt; :&lt;</a:t>
            </a:r>
            <a:r>
              <a:rPr lang="en-US"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https://www.youtube.com/watch?v=sSLYtKyKFRk</a:t>
            </a:r>
            <a:r>
              <a:rPr lang="en-US" sz="1200" u="none">
                <a:solidFill>
                  <a:schemeClr val="dk1"/>
                </a:solidFill>
                <a:latin typeface="Calibri"/>
                <a:ea typeface="Calibri"/>
                <a:cs typeface="Calibri"/>
                <a:sym typeface="Calibri"/>
              </a:rPr>
              <a:t>&gt;</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&lt;Boy sitting&gt; : &lt;</a:t>
            </a:r>
            <a:r>
              <a:rPr lang="en-US" u="sng">
                <a:solidFill>
                  <a:schemeClr val="hlink"/>
                </a:solidFill>
                <a:hlinkClick r:id="rId4"/>
              </a:rPr>
              <a:t>https://www.youtube.com/watch?v=di2JLGRum1I</a:t>
            </a:r>
            <a:r>
              <a:rPr lang="en-US" u="none"/>
              <a:t>&gt;</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1">
              <a:solidFill>
                <a:schemeClr val="dk1"/>
              </a:solidFill>
              <a:latin typeface="Calibri"/>
              <a:ea typeface="Calibri"/>
              <a:cs typeface="Calibri"/>
              <a:sym typeface="Calibri"/>
            </a:endParaRPr>
          </a:p>
        </p:txBody>
      </p:sp>
      <p:sp>
        <p:nvSpPr>
          <p:cNvPr id="108" name="Google Shape;10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4" name="Google Shape;14;p22"/>
          <p:cNvGrpSpPr/>
          <p:nvPr/>
        </p:nvGrpSpPr>
        <p:grpSpPr>
          <a:xfrm>
            <a:off x="0" y="0"/>
            <a:ext cx="873125" cy="852488"/>
            <a:chOff x="0" y="0"/>
            <a:chExt cx="872351" cy="852108"/>
          </a:xfrm>
        </p:grpSpPr>
        <p:sp>
          <p:nvSpPr>
            <p:cNvPr id="15" name="Google Shape;15;p22"/>
            <p:cNvSpPr/>
            <p:nvPr/>
          </p:nvSpPr>
          <p:spPr>
            <a:xfrm>
              <a:off x="71855" y="79223"/>
              <a:ext cx="228600" cy="228600"/>
            </a:xfrm>
            <a:prstGeom prst="round2DiagRect">
              <a:avLst>
                <a:gd name="adj1" fmla="val 16667"/>
                <a:gd name="adj2" fmla="val 0"/>
              </a:avLst>
            </a:prstGeom>
            <a:solidFill>
              <a:srgbClr val="00B0F0"/>
            </a:solidFill>
            <a:ln>
              <a:noFill/>
            </a:ln>
            <a:effectLst>
              <a:reflection stA="50000" endA="300" endPos="9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Calibri"/>
                  <a:ea typeface="Calibri"/>
                  <a:cs typeface="Calibri"/>
                  <a:sym typeface="Calibri"/>
                </a:rPr>
                <a:t>I</a:t>
              </a:r>
              <a:endParaRPr/>
            </a:p>
          </p:txBody>
        </p:sp>
        <p:sp>
          <p:nvSpPr>
            <p:cNvPr id="16" name="Google Shape;16;p22"/>
            <p:cNvSpPr/>
            <p:nvPr/>
          </p:nvSpPr>
          <p:spPr>
            <a:xfrm>
              <a:off x="376655" y="79223"/>
              <a:ext cx="228600" cy="228600"/>
            </a:xfrm>
            <a:prstGeom prst="round2DiagRect">
              <a:avLst>
                <a:gd name="adj1" fmla="val 16667"/>
                <a:gd name="adj2" fmla="val 0"/>
              </a:avLst>
            </a:prstGeom>
            <a:solidFill>
              <a:srgbClr val="FB3B69"/>
            </a:solidFill>
            <a:ln>
              <a:noFill/>
            </a:ln>
            <a:effectLst>
              <a:reflection stA="50000" endA="300" endPos="9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Calibri"/>
                  <a:ea typeface="Calibri"/>
                  <a:cs typeface="Calibri"/>
                  <a:sym typeface="Calibri"/>
                </a:rPr>
                <a:t>I</a:t>
              </a:r>
              <a:endParaRPr/>
            </a:p>
          </p:txBody>
        </p:sp>
        <p:sp>
          <p:nvSpPr>
            <p:cNvPr id="17" name="Google Shape;17;p22"/>
            <p:cNvSpPr/>
            <p:nvPr/>
          </p:nvSpPr>
          <p:spPr>
            <a:xfrm>
              <a:off x="65362" y="392172"/>
              <a:ext cx="228600" cy="228600"/>
            </a:xfrm>
            <a:prstGeom prst="round2DiagRect">
              <a:avLst>
                <a:gd name="adj1" fmla="val 16667"/>
                <a:gd name="adj2" fmla="val 0"/>
              </a:avLst>
            </a:prstGeom>
            <a:solidFill>
              <a:srgbClr val="3F3151"/>
            </a:solidFill>
            <a:ln>
              <a:noFill/>
            </a:ln>
            <a:effectLst>
              <a:reflection stA="50000" endA="300" endPos="9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Calibri"/>
                  <a:ea typeface="Calibri"/>
                  <a:cs typeface="Calibri"/>
                  <a:sym typeface="Calibri"/>
                </a:rPr>
                <a:t>E</a:t>
              </a:r>
              <a:endParaRPr/>
            </a:p>
          </p:txBody>
        </p:sp>
        <p:sp>
          <p:nvSpPr>
            <p:cNvPr id="18" name="Google Shape;18;p22"/>
            <p:cNvSpPr/>
            <p:nvPr/>
          </p:nvSpPr>
          <p:spPr>
            <a:xfrm>
              <a:off x="370162" y="392172"/>
              <a:ext cx="228600" cy="228600"/>
            </a:xfrm>
            <a:prstGeom prst="round2DiagRect">
              <a:avLst>
                <a:gd name="adj1" fmla="val 16667"/>
                <a:gd name="adj2" fmla="val 0"/>
              </a:avLst>
            </a:prstGeom>
            <a:solidFill>
              <a:srgbClr val="008000"/>
            </a:solidFill>
            <a:ln>
              <a:noFill/>
            </a:ln>
            <a:effectLst>
              <a:reflection stA="50000" endA="300" endPos="9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Calibri"/>
                  <a:ea typeface="Calibri"/>
                  <a:cs typeface="Calibri"/>
                  <a:sym typeface="Calibri"/>
                </a:rPr>
                <a:t>P</a:t>
              </a:r>
              <a:endParaRPr/>
            </a:p>
          </p:txBody>
        </p:sp>
        <p:cxnSp>
          <p:nvCxnSpPr>
            <p:cNvPr id="19" name="Google Shape;19;p22"/>
            <p:cNvCxnSpPr/>
            <p:nvPr/>
          </p:nvCxnSpPr>
          <p:spPr>
            <a:xfrm>
              <a:off x="682020" y="0"/>
              <a:ext cx="0" cy="814025"/>
            </a:xfrm>
            <a:prstGeom prst="straightConnector1">
              <a:avLst/>
            </a:prstGeom>
            <a:noFill/>
            <a:ln w="12700" cap="flat" cmpd="sng">
              <a:solidFill>
                <a:srgbClr val="FE6E2E"/>
              </a:solidFill>
              <a:prstDash val="solid"/>
              <a:round/>
              <a:headEnd type="none" w="sm" len="sm"/>
              <a:tailEnd type="none" w="sm" len="sm"/>
            </a:ln>
          </p:spPr>
        </p:cxnSp>
        <p:cxnSp>
          <p:nvCxnSpPr>
            <p:cNvPr id="20" name="Google Shape;20;p22"/>
            <p:cNvCxnSpPr/>
            <p:nvPr/>
          </p:nvCxnSpPr>
          <p:spPr>
            <a:xfrm>
              <a:off x="0" y="651981"/>
              <a:ext cx="828291" cy="0"/>
            </a:xfrm>
            <a:prstGeom prst="straightConnector1">
              <a:avLst/>
            </a:prstGeom>
            <a:noFill/>
            <a:ln w="12700" cap="flat" cmpd="sng">
              <a:solidFill>
                <a:srgbClr val="FE6E2E"/>
              </a:solidFill>
              <a:prstDash val="solid"/>
              <a:round/>
              <a:headEnd type="none" w="sm" len="sm"/>
              <a:tailEnd type="none" w="sm" len="sm"/>
            </a:ln>
          </p:spPr>
        </p:cxnSp>
        <p:cxnSp>
          <p:nvCxnSpPr>
            <p:cNvPr id="21" name="Google Shape;21;p22"/>
            <p:cNvCxnSpPr/>
            <p:nvPr/>
          </p:nvCxnSpPr>
          <p:spPr>
            <a:xfrm>
              <a:off x="748636" y="218977"/>
              <a:ext cx="0" cy="633131"/>
            </a:xfrm>
            <a:prstGeom prst="straightConnector1">
              <a:avLst/>
            </a:prstGeom>
            <a:noFill/>
            <a:ln w="12700" cap="flat" cmpd="sng">
              <a:solidFill>
                <a:srgbClr val="FE6E2E"/>
              </a:solidFill>
              <a:prstDash val="solid"/>
              <a:round/>
              <a:headEnd type="none" w="sm" len="sm"/>
              <a:tailEnd type="none" w="sm" len="sm"/>
            </a:ln>
          </p:spPr>
        </p:cxnSp>
        <p:cxnSp>
          <p:nvCxnSpPr>
            <p:cNvPr id="22" name="Google Shape;22;p22"/>
            <p:cNvCxnSpPr/>
            <p:nvPr/>
          </p:nvCxnSpPr>
          <p:spPr>
            <a:xfrm>
              <a:off x="196227" y="712914"/>
              <a:ext cx="676124" cy="0"/>
            </a:xfrm>
            <a:prstGeom prst="straightConnector1">
              <a:avLst/>
            </a:prstGeom>
            <a:noFill/>
            <a:ln w="12700" cap="flat" cmpd="sng">
              <a:solidFill>
                <a:srgbClr val="FE6E2E"/>
              </a:solidFill>
              <a:prstDash val="solid"/>
              <a:round/>
              <a:headEnd type="none" w="sm" len="sm"/>
              <a:tailEnd type="none" w="sm" len="sm"/>
            </a:ln>
          </p:spPr>
        </p:cxnSp>
      </p:grpSp>
      <p:sp>
        <p:nvSpPr>
          <p:cNvPr id="23" name="Google Shape;23;p22"/>
          <p:cNvSpPr/>
          <p:nvPr/>
        </p:nvSpPr>
        <p:spPr>
          <a:xfrm>
            <a:off x="5726764" y="6509319"/>
            <a:ext cx="3350443"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a:p>
        </p:txBody>
      </p:sp>
      <p:pic>
        <p:nvPicPr>
          <p:cNvPr id="24" name="Google Shape;24;p22"/>
          <p:cNvPicPr preferRelativeResize="0"/>
          <p:nvPr/>
        </p:nvPicPr>
        <p:blipFill rotWithShape="1">
          <a:blip r:embed="rId2">
            <a:alphaModFix/>
          </a:blip>
          <a:srcRect/>
          <a:stretch/>
        </p:blipFill>
        <p:spPr>
          <a:xfrm>
            <a:off x="8162807" y="5543490"/>
            <a:ext cx="914400"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8" name="Google Shape;28;p23"/>
          <p:cNvPicPr preferRelativeResize="0"/>
          <p:nvPr/>
        </p:nvPicPr>
        <p:blipFill rotWithShape="1">
          <a:blip r:embed="rId2">
            <a:alphaModFix/>
          </a:blip>
          <a:srcRect/>
          <a:stretch/>
        </p:blipFill>
        <p:spPr>
          <a:xfrm>
            <a:off x="8229600" y="5943600"/>
            <a:ext cx="914400" cy="914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aphicFrame>
        <p:nvGraphicFramePr>
          <p:cNvPr id="31" name="Google Shape;31;p24"/>
          <p:cNvGraphicFramePr/>
          <p:nvPr/>
        </p:nvGraphicFramePr>
        <p:xfrm>
          <a:off x="457200" y="1397000"/>
          <a:ext cx="3000000" cy="3000000"/>
        </p:xfrm>
        <a:graphic>
          <a:graphicData uri="http://schemas.openxmlformats.org/drawingml/2006/table">
            <a:tbl>
              <a:tblPr firstRow="1" bandRow="1">
                <a:noFill/>
                <a:tableStyleId>{41DD9203-FD94-4E07-81A2-5DC7FC5C6109}</a:tableStyleId>
              </a:tblPr>
              <a:tblGrid>
                <a:gridCol w="914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0">
                  <a:extLst>
                    <a:ext uri="{9D8B030D-6E8A-4147-A177-3AD203B41FA5}">
                      <a16:colId xmlns:a16="http://schemas.microsoft.com/office/drawing/2014/main" val="20002"/>
                    </a:ext>
                  </a:extLst>
                </a:gridCol>
              </a:tblGrid>
              <a:tr h="693050">
                <a:tc>
                  <a:txBody>
                    <a:bodyPr/>
                    <a:lstStyle/>
                    <a:p>
                      <a:pPr marL="0" marR="0" lvl="0" indent="0" algn="ctr" rtl="0">
                        <a:spcBef>
                          <a:spcPts val="0"/>
                        </a:spcBef>
                        <a:spcAft>
                          <a:spcPts val="0"/>
                        </a:spcAft>
                        <a:buNone/>
                      </a:pPr>
                      <a:r>
                        <a:rPr lang="en-US" sz="1800">
                          <a:solidFill>
                            <a:schemeClr val="dk1"/>
                          </a:solidFill>
                        </a:rPr>
                        <a:t>Slide#</a:t>
                      </a:r>
                      <a:endParaRPr sz="18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Thumbnail</a:t>
                      </a:r>
                      <a:endParaRPr sz="18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Source and Attribution</a:t>
                      </a:r>
                      <a:endParaRPr sz="18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93050">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93050">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93050">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93050">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93050">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050">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www.srisathyasaividyavahini.org/"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1"/>
          <p:cNvPicPr preferRelativeResize="0"/>
          <p:nvPr/>
        </p:nvPicPr>
        <p:blipFill rotWithShape="1">
          <a:blip r:embed="rId5">
            <a:alphaModFix/>
          </a:blip>
          <a:srcRect/>
          <a:stretch/>
        </p:blipFill>
        <p:spPr>
          <a:xfrm>
            <a:off x="8131090" y="52321"/>
            <a:ext cx="967390" cy="938279"/>
          </a:xfrm>
          <a:prstGeom prst="rect">
            <a:avLst/>
          </a:prstGeom>
          <a:noFill/>
          <a:ln>
            <a:noFill/>
          </a:ln>
        </p:spPr>
      </p:pic>
      <p:sp>
        <p:nvSpPr>
          <p:cNvPr id="11" name="Google Shape;11;p21">
            <a:hlinkClick r:id="rId6"/>
          </p:cNvPr>
          <p:cNvSpPr/>
          <p:nvPr/>
        </p:nvSpPr>
        <p:spPr>
          <a:xfrm>
            <a:off x="-304800" y="6488113"/>
            <a:ext cx="276225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pixabay.com/illustrations/frame-photo-frame-tracery-design-1797367/" TargetMode="External"/><Relationship Id="rId13" Type="http://schemas.openxmlformats.org/officeDocument/2006/relationships/image" Target="../media/image21.jpeg"/><Relationship Id="rId3" Type="http://schemas.openxmlformats.org/officeDocument/2006/relationships/hyperlink" Target="https://www.publicdomainpictures.net/en/view-image.php?image=162928&amp;picture=farmer" TargetMode="External"/><Relationship Id="rId7" Type="http://schemas.openxmlformats.org/officeDocument/2006/relationships/hyperlink" Target="https://pixabay.com/photos/rural-village-countryside-farm-4342078/" TargetMode="External"/><Relationship Id="rId12"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pixabay.com/photos/india-andhra-pradesh-east-godavari-4981354/" TargetMode="External"/><Relationship Id="rId11" Type="http://schemas.openxmlformats.org/officeDocument/2006/relationships/image" Target="../media/image19.jpeg"/><Relationship Id="rId5" Type="http://schemas.openxmlformats.org/officeDocument/2006/relationships/hyperlink" Target="https://pixabay.com/photos/plough-animal-india-farm-field-1761505/" TargetMode="External"/><Relationship Id="rId10" Type="http://schemas.openxmlformats.org/officeDocument/2006/relationships/image" Target="../media/image18.jpeg"/><Relationship Id="rId4" Type="http://schemas.openxmlformats.org/officeDocument/2006/relationships/hyperlink" Target="https://pixabay.com/photos/wheat-fields-punjab-patiala-men-762213/" TargetMode="External"/><Relationship Id="rId9" Type="http://schemas.openxmlformats.org/officeDocument/2006/relationships/image" Target="../media/image17.jpe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hyperlink" Target="https://pixabay.com/photos/sugarcane-harvest-bullock-cart-223437/" TargetMode="External"/><Relationship Id="rId13" Type="http://schemas.openxmlformats.org/officeDocument/2006/relationships/image" Target="../media/image25.png"/><Relationship Id="rId3" Type="http://schemas.openxmlformats.org/officeDocument/2006/relationships/hyperlink" Target="https://pixabay.com/en/animal-camel-desert-dunes-1299355/" TargetMode="External"/><Relationship Id="rId7" Type="http://schemas.openxmlformats.org/officeDocument/2006/relationships/hyperlink" Target="https://pixabay.com/illustrations/you-finger-pointing-finger-smilli-2386968/" TargetMode="External"/><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8.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youtube.com/channel/UCvPVhbUHwCox9RgKtrfYG1g" TargetMode="External"/><Relationship Id="rId11" Type="http://schemas.openxmlformats.org/officeDocument/2006/relationships/image" Target="../media/image23.png"/><Relationship Id="rId5" Type="http://schemas.openxmlformats.org/officeDocument/2006/relationships/hyperlink" Target="https://www.youtube.com/watch?v=di2JLGRum1I" TargetMode="External"/><Relationship Id="rId15" Type="http://schemas.openxmlformats.org/officeDocument/2006/relationships/image" Target="../media/image27.png"/><Relationship Id="rId10" Type="http://schemas.openxmlformats.org/officeDocument/2006/relationships/hyperlink" Target="https://freesvg.org/indian-woman" TargetMode="External"/><Relationship Id="rId4" Type="http://schemas.openxmlformats.org/officeDocument/2006/relationships/hyperlink" Target="https://www.youtube.com/watch?v=sSLYtKyKFRk" TargetMode="External"/><Relationship Id="rId9" Type="http://schemas.openxmlformats.org/officeDocument/2006/relationships/hyperlink" Target="https://commons.wikimedia.org/wiki/File:Thali.svg" TargetMode="External"/><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grpSp>
        <p:nvGrpSpPr>
          <p:cNvPr id="37" name="Google Shape;37;p1"/>
          <p:cNvGrpSpPr/>
          <p:nvPr/>
        </p:nvGrpSpPr>
        <p:grpSpPr>
          <a:xfrm>
            <a:off x="814460" y="1156740"/>
            <a:ext cx="7315200" cy="4846320"/>
            <a:chOff x="304800" y="1066800"/>
            <a:chExt cx="8001000" cy="5334000"/>
          </a:xfrm>
        </p:grpSpPr>
        <p:sp>
          <p:nvSpPr>
            <p:cNvPr id="38" name="Google Shape;38;p1"/>
            <p:cNvSpPr/>
            <p:nvPr/>
          </p:nvSpPr>
          <p:spPr>
            <a:xfrm>
              <a:off x="304800" y="1066800"/>
              <a:ext cx="8001000" cy="5334000"/>
            </a:xfrm>
            <a:prstGeom prst="rect">
              <a:avLst/>
            </a:prstGeom>
            <a:solidFill>
              <a:srgbClr val="7692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9" name="Google Shape;39;p1"/>
            <p:cNvPicPr preferRelativeResize="0"/>
            <p:nvPr/>
          </p:nvPicPr>
          <p:blipFill rotWithShape="1">
            <a:blip r:embed="rId3">
              <a:alphaModFix/>
            </a:blip>
            <a:srcRect/>
            <a:stretch/>
          </p:blipFill>
          <p:spPr>
            <a:xfrm>
              <a:off x="503817" y="2607129"/>
              <a:ext cx="7602966" cy="3472814"/>
            </a:xfrm>
            <a:prstGeom prst="rect">
              <a:avLst/>
            </a:prstGeom>
            <a:noFill/>
            <a:ln>
              <a:noFill/>
            </a:ln>
          </p:spPr>
        </p:pic>
        <p:sp>
          <p:nvSpPr>
            <p:cNvPr id="40" name="Google Shape;40;p1"/>
            <p:cNvSpPr txBox="1"/>
            <p:nvPr/>
          </p:nvSpPr>
          <p:spPr>
            <a:xfrm>
              <a:off x="2136915" y="1371600"/>
              <a:ext cx="4868175" cy="1930818"/>
            </a:xfrm>
            <a:prstGeom prst="rect">
              <a:avLst/>
            </a:prstGeom>
            <a:solidFill>
              <a:srgbClr val="76923C"/>
            </a:soli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strike="noStrike" cap="none" dirty="0">
                  <a:solidFill>
                    <a:schemeClr val="bg1"/>
                  </a:solidFill>
                  <a:latin typeface="Calibri"/>
                  <a:ea typeface="Calibri"/>
                  <a:cs typeface="Calibri"/>
                  <a:sym typeface="Calibri"/>
                </a:rPr>
                <a:t>Be Grateful to Farmers</a:t>
              </a:r>
              <a:endParaRPr dirty="0">
                <a:solidFill>
                  <a:schemeClr val="bg1"/>
                </a:solidFil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9" name="Google Shape;119;p10"/>
          <p:cNvGrpSpPr/>
          <p:nvPr/>
        </p:nvGrpSpPr>
        <p:grpSpPr>
          <a:xfrm>
            <a:off x="491835" y="976744"/>
            <a:ext cx="7589520" cy="5394960"/>
            <a:chOff x="228600" y="228600"/>
            <a:chExt cx="7848600" cy="5760720"/>
          </a:xfrm>
        </p:grpSpPr>
        <p:sp>
          <p:nvSpPr>
            <p:cNvPr id="120" name="Google Shape;120;p10"/>
            <p:cNvSpPr/>
            <p:nvPr/>
          </p:nvSpPr>
          <p:spPr>
            <a:xfrm>
              <a:off x="228600" y="228600"/>
              <a:ext cx="7848600" cy="576072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0"/>
            <p:cNvSpPr/>
            <p:nvPr/>
          </p:nvSpPr>
          <p:spPr>
            <a:xfrm>
              <a:off x="593271" y="4191000"/>
              <a:ext cx="7119257" cy="1676035"/>
            </a:xfrm>
            <a:prstGeom prst="rect">
              <a:avLst/>
            </a:prstGeom>
            <a:gradFill>
              <a:gsLst>
                <a:gs pos="0">
                  <a:srgbClr val="9BE9FF"/>
                </a:gs>
                <a:gs pos="35000">
                  <a:srgbClr val="B8F1FF"/>
                </a:gs>
                <a:gs pos="100000">
                  <a:srgbClr val="E2FBFF"/>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At the end of the talk, the boy told one of the boys that he was really shocked as he had expected to hear an enlightened speech. But the Guru only spoke about tomatoes  etc. </a:t>
              </a:r>
              <a:endParaRPr sz="2400" dirty="0"/>
            </a:p>
          </p:txBody>
        </p:sp>
        <p:pic>
          <p:nvPicPr>
            <p:cNvPr id="122" name="Google Shape;122;p10"/>
            <p:cNvPicPr preferRelativeResize="0"/>
            <p:nvPr/>
          </p:nvPicPr>
          <p:blipFill rotWithShape="1">
            <a:blip r:embed="rId3">
              <a:alphaModFix/>
            </a:blip>
            <a:srcRect t="2705" b="3460"/>
            <a:stretch/>
          </p:blipFill>
          <p:spPr>
            <a:xfrm>
              <a:off x="593271" y="457200"/>
              <a:ext cx="7119257" cy="3733800"/>
            </a:xfrm>
            <a:prstGeom prst="rect">
              <a:avLst/>
            </a:prstGeom>
            <a:noFill/>
            <a:ln>
              <a:noFill/>
            </a:ln>
          </p:spPr>
        </p:pic>
      </p:grpSp>
      <p:sp>
        <p:nvSpPr>
          <p:cNvPr id="6" name="TextBox 5"/>
          <p:cNvSpPr txBox="1"/>
          <p:nvPr/>
        </p:nvSpPr>
        <p:spPr>
          <a:xfrm>
            <a:off x="1765485" y="41555"/>
            <a:ext cx="5508239"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Conversation about speech </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down)">
                                      <p:cBhvr>
                                        <p:cTn id="7"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11"/>
          <p:cNvGrpSpPr/>
          <p:nvPr/>
        </p:nvGrpSpPr>
        <p:grpSpPr>
          <a:xfrm>
            <a:off x="685797" y="1018309"/>
            <a:ext cx="7406640" cy="5303520"/>
            <a:chOff x="228600" y="228600"/>
            <a:chExt cx="7848600" cy="5760720"/>
          </a:xfrm>
        </p:grpSpPr>
        <p:sp>
          <p:nvSpPr>
            <p:cNvPr id="129" name="Google Shape;129;p11"/>
            <p:cNvSpPr/>
            <p:nvPr/>
          </p:nvSpPr>
          <p:spPr>
            <a:xfrm>
              <a:off x="228600" y="228600"/>
              <a:ext cx="7848600" cy="5760720"/>
            </a:xfrm>
            <a:prstGeom prst="rect">
              <a:avLst/>
            </a:prstGeom>
            <a:solidFill>
              <a:srgbClr val="720C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11"/>
            <p:cNvSpPr/>
            <p:nvPr/>
          </p:nvSpPr>
          <p:spPr>
            <a:xfrm>
              <a:off x="381000" y="4518668"/>
              <a:ext cx="7467600" cy="1303761"/>
            </a:xfrm>
            <a:prstGeom prst="rect">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He continued saying that from the place where he came from, they believed that God had created this universe and praying to HIM would be sufficient.</a:t>
              </a:r>
              <a:endParaRPr sz="2400" dirty="0">
                <a:solidFill>
                  <a:schemeClr val="dk1"/>
                </a:solidFill>
                <a:latin typeface="Calibri"/>
                <a:ea typeface="Calibri"/>
                <a:cs typeface="Calibri"/>
                <a:sym typeface="Calibri"/>
              </a:endParaRPr>
            </a:p>
          </p:txBody>
        </p:sp>
        <p:pic>
          <p:nvPicPr>
            <p:cNvPr id="131" name="Google Shape;131;p11"/>
            <p:cNvPicPr preferRelativeResize="0"/>
            <p:nvPr/>
          </p:nvPicPr>
          <p:blipFill rotWithShape="1">
            <a:blip r:embed="rId3">
              <a:alphaModFix/>
            </a:blip>
            <a:srcRect t="2705" b="3460"/>
            <a:stretch/>
          </p:blipFill>
          <p:spPr>
            <a:xfrm flipH="1">
              <a:off x="380999" y="457200"/>
              <a:ext cx="7467600" cy="4061468"/>
            </a:xfrm>
            <a:prstGeom prst="rect">
              <a:avLst/>
            </a:prstGeom>
            <a:noFill/>
            <a:ln>
              <a:noFill/>
            </a:ln>
          </p:spPr>
        </p:pic>
      </p:grpSp>
      <p:sp>
        <p:nvSpPr>
          <p:cNvPr id="7" name="TextBox 6"/>
          <p:cNvSpPr txBox="1"/>
          <p:nvPr/>
        </p:nvSpPr>
        <p:spPr>
          <a:xfrm>
            <a:off x="1765485" y="41555"/>
            <a:ext cx="5508239"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Conversation about speech </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ppt_x</p:attrName>
                                        </p:attrNameLst>
                                      </p:cBhvr>
                                      <p:tavLst>
                                        <p:tav tm="0">
                                          <p:val>
                                            <p:strVal val="#ppt_x-.2"/>
                                          </p:val>
                                        </p:tav>
                                        <p:tav tm="100000">
                                          <p:val>
                                            <p:strVal val="#ppt_x"/>
                                          </p:val>
                                        </p:tav>
                                      </p:tavLst>
                                    </p:anim>
                                    <p:anim calcmode="lin" valueType="num">
                                      <p:cBhvr>
                                        <p:cTn id="8" dur="1000" fill="hold"/>
                                        <p:tgtEl>
                                          <p:spTgt spid="1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137" name="Google Shape;137;p12"/>
          <p:cNvGrpSpPr/>
          <p:nvPr/>
        </p:nvGrpSpPr>
        <p:grpSpPr>
          <a:xfrm>
            <a:off x="644243" y="935192"/>
            <a:ext cx="7406640" cy="5394960"/>
            <a:chOff x="228600" y="228600"/>
            <a:chExt cx="7848600" cy="6324600"/>
          </a:xfrm>
        </p:grpSpPr>
        <p:sp>
          <p:nvSpPr>
            <p:cNvPr id="138" name="Google Shape;138;p12"/>
            <p:cNvSpPr/>
            <p:nvPr/>
          </p:nvSpPr>
          <p:spPr>
            <a:xfrm>
              <a:off x="228600" y="228600"/>
              <a:ext cx="7848600" cy="6324600"/>
            </a:xfrm>
            <a:prstGeom prst="rect">
              <a:avLst/>
            </a:prstGeom>
            <a:solidFill>
              <a:srgbClr val="1BB1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12"/>
            <p:cNvSpPr/>
            <p:nvPr/>
          </p:nvSpPr>
          <p:spPr>
            <a:xfrm>
              <a:off x="419100" y="5029199"/>
              <a:ext cx="7467600" cy="1407117"/>
            </a:xfrm>
            <a:prstGeom prst="rect">
              <a:avLst/>
            </a:prstGeom>
            <a:gradFill>
              <a:gsLst>
                <a:gs pos="0">
                  <a:srgbClr val="DAFEA4"/>
                </a:gs>
                <a:gs pos="35000">
                  <a:srgbClr val="E3FEBF"/>
                </a:gs>
                <a:gs pos="100000">
                  <a:srgbClr val="F4FEE6"/>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The other boy smiled and replied that they believed that God had done HIS part and now it was up to them to continue HIS work.</a:t>
              </a:r>
              <a:endParaRPr sz="2400" b="1" dirty="0">
                <a:solidFill>
                  <a:schemeClr val="dk1"/>
                </a:solidFill>
                <a:latin typeface="Calibri"/>
                <a:ea typeface="Calibri"/>
                <a:cs typeface="Calibri"/>
                <a:sym typeface="Calibri"/>
              </a:endParaRPr>
            </a:p>
          </p:txBody>
        </p:sp>
        <p:pic>
          <p:nvPicPr>
            <p:cNvPr id="140" name="Google Shape;140;p12"/>
            <p:cNvPicPr preferRelativeResize="0"/>
            <p:nvPr/>
          </p:nvPicPr>
          <p:blipFill rotWithShape="1">
            <a:blip r:embed="rId3">
              <a:alphaModFix/>
            </a:blip>
            <a:srcRect l="2166" t="3043" r="1901"/>
            <a:stretch/>
          </p:blipFill>
          <p:spPr>
            <a:xfrm>
              <a:off x="419100" y="381001"/>
              <a:ext cx="7467600" cy="4648200"/>
            </a:xfrm>
            <a:prstGeom prst="rect">
              <a:avLst/>
            </a:prstGeom>
            <a:noFill/>
            <a:ln>
              <a:noFill/>
            </a:ln>
          </p:spPr>
        </p:pic>
      </p:grpSp>
      <p:sp>
        <p:nvSpPr>
          <p:cNvPr id="6" name="TextBox 5"/>
          <p:cNvSpPr txBox="1"/>
          <p:nvPr/>
        </p:nvSpPr>
        <p:spPr>
          <a:xfrm>
            <a:off x="1765485" y="41555"/>
            <a:ext cx="5508239"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Conversation about speech </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dissolve">
                                      <p:cBhvr>
                                        <p:cTn id="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6" name="Google Shape;146;p13"/>
          <p:cNvGrpSpPr/>
          <p:nvPr/>
        </p:nvGrpSpPr>
        <p:grpSpPr>
          <a:xfrm>
            <a:off x="658334" y="1066798"/>
            <a:ext cx="7434110" cy="5212080"/>
            <a:chOff x="199491" y="228600"/>
            <a:chExt cx="7877709" cy="5669280"/>
          </a:xfrm>
        </p:grpSpPr>
        <p:sp>
          <p:nvSpPr>
            <p:cNvPr id="147" name="Google Shape;147;p13"/>
            <p:cNvSpPr/>
            <p:nvPr/>
          </p:nvSpPr>
          <p:spPr>
            <a:xfrm>
              <a:off x="228600" y="228600"/>
              <a:ext cx="7848600" cy="5669280"/>
            </a:xfrm>
            <a:prstGeom prst="rect">
              <a:avLst/>
            </a:prstGeom>
            <a:solidFill>
              <a:srgbClr val="1D1B1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8" name="Google Shape;148;p13"/>
            <p:cNvPicPr preferRelativeResize="0"/>
            <p:nvPr/>
          </p:nvPicPr>
          <p:blipFill rotWithShape="1">
            <a:blip r:embed="rId3">
              <a:alphaModFix/>
            </a:blip>
            <a:srcRect/>
            <a:stretch/>
          </p:blipFill>
          <p:spPr>
            <a:xfrm>
              <a:off x="199491" y="2858532"/>
              <a:ext cx="3725665" cy="2971800"/>
            </a:xfrm>
            <a:prstGeom prst="rect">
              <a:avLst/>
            </a:prstGeom>
            <a:noFill/>
            <a:ln>
              <a:noFill/>
            </a:ln>
          </p:spPr>
        </p:pic>
        <p:sp>
          <p:nvSpPr>
            <p:cNvPr id="149" name="Google Shape;149;p13"/>
            <p:cNvSpPr/>
            <p:nvPr/>
          </p:nvSpPr>
          <p:spPr>
            <a:xfrm>
              <a:off x="3361899" y="609600"/>
              <a:ext cx="4572000" cy="3222334"/>
            </a:xfrm>
            <a:prstGeom prst="round2DiagRect">
              <a:avLst>
                <a:gd name="adj1" fmla="val 16667"/>
                <a:gd name="adj2" fmla="val 0"/>
              </a:avLst>
            </a:prstGeom>
            <a:gradFill>
              <a:gsLst>
                <a:gs pos="0">
                  <a:srgbClr val="FFBB82"/>
                </a:gs>
                <a:gs pos="35000">
                  <a:srgbClr val="FFCFA8"/>
                </a:gs>
                <a:gs pos="100000">
                  <a:srgbClr val="FFEBD9"/>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Children, nature has provided the necessary inputs for growing the crops. One of the reasons why we can appreciate farmers is that they are a great example of this. </a:t>
              </a:r>
              <a:endParaRPr sz="2400" b="1" dirty="0">
                <a:solidFill>
                  <a:schemeClr val="dk1"/>
                </a:solidFill>
                <a:latin typeface="Calibri"/>
                <a:ea typeface="Calibri"/>
                <a:cs typeface="Calibri"/>
                <a:sym typeface="Calibri"/>
              </a:endParaRPr>
            </a:p>
          </p:txBody>
        </p:sp>
      </p:grpSp>
      <p:sp>
        <p:nvSpPr>
          <p:cNvPr id="6" name="TextBox 5"/>
          <p:cNvSpPr txBox="1"/>
          <p:nvPr/>
        </p:nvSpPr>
        <p:spPr>
          <a:xfrm>
            <a:off x="2545350" y="41555"/>
            <a:ext cx="3948517"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Appreciate Farmers</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diamond(in)">
                                      <p:cBhvr>
                                        <p:cTn id="7"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pSp>
        <p:nvGrpSpPr>
          <p:cNvPr id="155" name="Google Shape;155;p14"/>
          <p:cNvGrpSpPr/>
          <p:nvPr/>
        </p:nvGrpSpPr>
        <p:grpSpPr>
          <a:xfrm>
            <a:off x="713512" y="1018310"/>
            <a:ext cx="7315200" cy="5303520"/>
            <a:chOff x="228600" y="228600"/>
            <a:chExt cx="7848600" cy="5760720"/>
          </a:xfrm>
        </p:grpSpPr>
        <p:sp>
          <p:nvSpPr>
            <p:cNvPr id="156" name="Google Shape;156;p14"/>
            <p:cNvSpPr/>
            <p:nvPr/>
          </p:nvSpPr>
          <p:spPr>
            <a:xfrm>
              <a:off x="228600" y="228600"/>
              <a:ext cx="7848600" cy="5760720"/>
            </a:xfrm>
            <a:prstGeom prst="rect">
              <a:avLst/>
            </a:prstGeom>
            <a:solidFill>
              <a:srgbClr val="F393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7" name="Google Shape;157;p14"/>
            <p:cNvGrpSpPr/>
            <p:nvPr/>
          </p:nvGrpSpPr>
          <p:grpSpPr>
            <a:xfrm>
              <a:off x="457200" y="381000"/>
              <a:ext cx="7482464" cy="5498462"/>
              <a:chOff x="457201" y="381000"/>
              <a:chExt cx="7482464" cy="5498462"/>
            </a:xfrm>
          </p:grpSpPr>
          <p:sp>
            <p:nvSpPr>
              <p:cNvPr id="158" name="Google Shape;158;p14"/>
              <p:cNvSpPr/>
              <p:nvPr/>
            </p:nvSpPr>
            <p:spPr>
              <a:xfrm>
                <a:off x="472065" y="4191000"/>
                <a:ext cx="7467600" cy="1688462"/>
              </a:xfrm>
              <a:prstGeom prst="rect">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They still have to get up early every day and do all the necessary work to look after their crops - they are a great example of working hand in hand with God to do our part of the bargain.</a:t>
                </a:r>
                <a:endParaRPr sz="2400" b="1" dirty="0">
                  <a:solidFill>
                    <a:schemeClr val="dk1"/>
                  </a:solidFill>
                  <a:latin typeface="Calibri"/>
                  <a:ea typeface="Calibri"/>
                  <a:cs typeface="Calibri"/>
                  <a:sym typeface="Calibri"/>
                </a:endParaRPr>
              </a:p>
            </p:txBody>
          </p:sp>
          <p:pic>
            <p:nvPicPr>
              <p:cNvPr id="159" name="Google Shape;159;p14"/>
              <p:cNvPicPr preferRelativeResize="0"/>
              <p:nvPr/>
            </p:nvPicPr>
            <p:blipFill rotWithShape="1">
              <a:blip r:embed="rId3">
                <a:alphaModFix/>
              </a:blip>
              <a:srcRect/>
              <a:stretch/>
            </p:blipFill>
            <p:spPr>
              <a:xfrm>
                <a:off x="457201" y="381000"/>
                <a:ext cx="7467600" cy="3809999"/>
              </a:xfrm>
              <a:prstGeom prst="rect">
                <a:avLst/>
              </a:prstGeom>
              <a:noFill/>
              <a:ln>
                <a:noFill/>
              </a:ln>
            </p:spPr>
          </p:pic>
        </p:grpSp>
      </p:grpSp>
      <p:sp>
        <p:nvSpPr>
          <p:cNvPr id="7" name="TextBox 6"/>
          <p:cNvSpPr txBox="1"/>
          <p:nvPr/>
        </p:nvSpPr>
        <p:spPr>
          <a:xfrm>
            <a:off x="3420587" y="41555"/>
            <a:ext cx="2198039"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Hard work</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p:cTn id="7" dur="1000" fill="hold"/>
                                        <p:tgtEl>
                                          <p:spTgt spid="155"/>
                                        </p:tgtEl>
                                        <p:attrNameLst>
                                          <p:attrName>ppt_x</p:attrName>
                                        </p:attrNameLst>
                                      </p:cBhvr>
                                      <p:tavLst>
                                        <p:tav tm="0">
                                          <p:val>
                                            <p:strVal val="#ppt_x-.2"/>
                                          </p:val>
                                        </p:tav>
                                        <p:tav tm="100000">
                                          <p:val>
                                            <p:strVal val="#ppt_x"/>
                                          </p:val>
                                        </p:tav>
                                      </p:tavLst>
                                    </p:anim>
                                    <p:anim calcmode="lin" valueType="num">
                                      <p:cBhvr>
                                        <p:cTn id="8" dur="1000" fill="hold"/>
                                        <p:tgtEl>
                                          <p:spTgt spid="15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p15"/>
          <p:cNvGrpSpPr/>
          <p:nvPr/>
        </p:nvGrpSpPr>
        <p:grpSpPr>
          <a:xfrm>
            <a:off x="311726" y="1004457"/>
            <a:ext cx="7848600" cy="5303520"/>
            <a:chOff x="228600" y="228600"/>
            <a:chExt cx="7848600" cy="5303520"/>
          </a:xfrm>
        </p:grpSpPr>
        <p:sp>
          <p:nvSpPr>
            <p:cNvPr id="166" name="Google Shape;166;p15"/>
            <p:cNvSpPr/>
            <p:nvPr/>
          </p:nvSpPr>
          <p:spPr>
            <a:xfrm>
              <a:off x="228600" y="228600"/>
              <a:ext cx="7848600" cy="53035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7" name="Google Shape;167;p15"/>
            <p:cNvPicPr preferRelativeResize="0"/>
            <p:nvPr/>
          </p:nvPicPr>
          <p:blipFill rotWithShape="1">
            <a:blip r:embed="rId3">
              <a:alphaModFix/>
            </a:blip>
            <a:srcRect l="6506" t="11036" r="6893" b="11034"/>
            <a:stretch/>
          </p:blipFill>
          <p:spPr>
            <a:xfrm>
              <a:off x="1003379" y="652648"/>
              <a:ext cx="6437587" cy="3733800"/>
            </a:xfrm>
            <a:prstGeom prst="rect">
              <a:avLst/>
            </a:prstGeom>
            <a:noFill/>
            <a:ln>
              <a:noFill/>
            </a:ln>
          </p:spPr>
        </p:pic>
        <p:sp>
          <p:nvSpPr>
            <p:cNvPr id="168" name="Google Shape;168;p15"/>
            <p:cNvSpPr/>
            <p:nvPr/>
          </p:nvSpPr>
          <p:spPr>
            <a:xfrm>
              <a:off x="782773" y="4511511"/>
              <a:ext cx="6878782" cy="830956"/>
            </a:xfrm>
            <a:prstGeom prst="rect">
              <a:avLst/>
            </a:prstGeom>
            <a:gradFill>
              <a:gsLst>
                <a:gs pos="0">
                  <a:srgbClr val="FFBB82"/>
                </a:gs>
                <a:gs pos="35000">
                  <a:srgbClr val="FFCFA8"/>
                </a:gs>
                <a:gs pos="100000">
                  <a:srgbClr val="FFEBD9"/>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If we find food on our table three times a day, we should be grateful to the farmers. </a:t>
              </a:r>
              <a:endParaRPr sz="2400" b="1" dirty="0">
                <a:solidFill>
                  <a:schemeClr val="dk1"/>
                </a:solidFill>
                <a:latin typeface="Calibri"/>
                <a:ea typeface="Calibri"/>
                <a:cs typeface="Calibri"/>
                <a:sym typeface="Calibri"/>
              </a:endParaRPr>
            </a:p>
          </p:txBody>
        </p:sp>
      </p:grpSp>
      <p:sp>
        <p:nvSpPr>
          <p:cNvPr id="6" name="TextBox 5"/>
          <p:cNvSpPr txBox="1"/>
          <p:nvPr/>
        </p:nvSpPr>
        <p:spPr>
          <a:xfrm>
            <a:off x="2659967" y="41555"/>
            <a:ext cx="3719288"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Thanks to Farmers</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circle(in)">
                                      <p:cBhvr>
                                        <p:cTn id="7"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6" name="Group 5"/>
          <p:cNvGrpSpPr/>
          <p:nvPr/>
        </p:nvGrpSpPr>
        <p:grpSpPr>
          <a:xfrm>
            <a:off x="477983" y="1123963"/>
            <a:ext cx="7589520" cy="5212080"/>
            <a:chOff x="228600" y="389669"/>
            <a:chExt cx="7848600" cy="5596886"/>
          </a:xfrm>
        </p:grpSpPr>
        <p:sp>
          <p:nvSpPr>
            <p:cNvPr id="184" name="Google Shape;184;p17"/>
            <p:cNvSpPr/>
            <p:nvPr/>
          </p:nvSpPr>
          <p:spPr>
            <a:xfrm>
              <a:off x="228600" y="408715"/>
              <a:ext cx="7848600" cy="557784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5" name="Google Shape;185;p17"/>
            <p:cNvGrpSpPr/>
            <p:nvPr/>
          </p:nvGrpSpPr>
          <p:grpSpPr>
            <a:xfrm>
              <a:off x="1171820" y="389669"/>
              <a:ext cx="5810886" cy="5481164"/>
              <a:chOff x="1171820" y="389669"/>
              <a:chExt cx="5810886" cy="5481164"/>
            </a:xfrm>
          </p:grpSpPr>
          <p:sp>
            <p:nvSpPr>
              <p:cNvPr id="186" name="Google Shape;186;p17"/>
              <p:cNvSpPr txBox="1"/>
              <p:nvPr/>
            </p:nvSpPr>
            <p:spPr>
              <a:xfrm>
                <a:off x="1171820" y="5409209"/>
                <a:ext cx="5810886" cy="461624"/>
              </a:xfrm>
              <a:prstGeom prst="rect">
                <a:avLst/>
              </a:prstGeom>
              <a:gradFill>
                <a:gsLst>
                  <a:gs pos="0">
                    <a:srgbClr val="FFBB82"/>
                  </a:gs>
                  <a:gs pos="35000">
                    <a:srgbClr val="FFCFA8"/>
                  </a:gs>
                  <a:gs pos="100000">
                    <a:srgbClr val="FFEBD9"/>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lvl="0"/>
                <a:r>
                  <a:rPr lang="en-US" sz="2400" b="1" dirty="0">
                    <a:solidFill>
                      <a:schemeClr val="dk1"/>
                    </a:solidFill>
                    <a:latin typeface="Calibri"/>
                    <a:ea typeface="Calibri"/>
                    <a:cs typeface="Calibri"/>
                    <a:sym typeface="Calibri"/>
                  </a:rPr>
                  <a:t>Let us </a:t>
                </a:r>
                <a:r>
                  <a:rPr lang="en-US" sz="2400" b="1" dirty="0" err="1">
                    <a:solidFill>
                      <a:schemeClr val="dk1"/>
                    </a:solidFill>
                    <a:latin typeface="Calibri"/>
                    <a:ea typeface="Calibri"/>
                    <a:cs typeface="Calibri"/>
                    <a:sym typeface="Calibri"/>
                  </a:rPr>
                  <a:t>realise</a:t>
                </a:r>
                <a:r>
                  <a:rPr lang="en-US" sz="2400" b="1" dirty="0">
                    <a:solidFill>
                      <a:schemeClr val="dk1"/>
                    </a:solidFill>
                    <a:latin typeface="Calibri"/>
                    <a:ea typeface="Calibri"/>
                    <a:cs typeface="Calibri"/>
                    <a:sym typeface="Calibri"/>
                  </a:rPr>
                  <a:t> that every </a:t>
                </a:r>
                <a:r>
                  <a:rPr lang="en-US" sz="2400" b="1" dirty="0" err="1">
                    <a:solidFill>
                      <a:schemeClr val="dk1"/>
                    </a:solidFill>
                    <a:latin typeface="Calibri"/>
                    <a:ea typeface="Calibri"/>
                    <a:cs typeface="Calibri"/>
                    <a:sym typeface="Calibri"/>
                  </a:rPr>
                  <a:t>labour</a:t>
                </a:r>
                <a:r>
                  <a:rPr lang="en-US" sz="2400" b="1" dirty="0">
                    <a:solidFill>
                      <a:schemeClr val="dk1"/>
                    </a:solidFill>
                    <a:latin typeface="Calibri"/>
                    <a:ea typeface="Calibri"/>
                    <a:cs typeface="Calibri"/>
                    <a:sym typeface="Calibri"/>
                  </a:rPr>
                  <a:t> is dignified.</a:t>
                </a:r>
                <a:endParaRPr sz="2400" dirty="0"/>
              </a:p>
            </p:txBody>
          </p:sp>
          <p:pic>
            <p:nvPicPr>
              <p:cNvPr id="187" name="Google Shape;187;p17"/>
              <p:cNvPicPr preferRelativeResize="0"/>
              <p:nvPr/>
            </p:nvPicPr>
            <p:blipFill rotWithShape="1">
              <a:blip r:embed="rId3">
                <a:alphaModFix/>
              </a:blip>
              <a:srcRect l="19524" t="7381" r="20714" b="8693"/>
              <a:stretch/>
            </p:blipFill>
            <p:spPr>
              <a:xfrm>
                <a:off x="2406008" y="389669"/>
                <a:ext cx="3613792" cy="5074959"/>
              </a:xfrm>
              <a:prstGeom prst="rect">
                <a:avLst/>
              </a:prstGeom>
              <a:noFill/>
              <a:ln>
                <a:noFill/>
              </a:ln>
            </p:spPr>
          </p:pic>
        </p:grpSp>
      </p:grpSp>
      <p:sp>
        <p:nvSpPr>
          <p:cNvPr id="7" name="TextBox 6"/>
          <p:cNvSpPr txBox="1"/>
          <p:nvPr/>
        </p:nvSpPr>
        <p:spPr>
          <a:xfrm>
            <a:off x="2261618" y="41555"/>
            <a:ext cx="4515980"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Respect the hard work</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8"/>
          <p:cNvSpPr txBox="1">
            <a:spLocks noGrp="1"/>
          </p:cNvSpPr>
          <p:nvPr>
            <p:ph type="title"/>
          </p:nvPr>
        </p:nvSpPr>
        <p:spPr>
          <a:xfrm>
            <a:off x="3352800" y="228600"/>
            <a:ext cx="2438400" cy="7159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MM Index</a:t>
            </a:r>
            <a:endParaRPr sz="3600" b="0" i="0" u="none" strike="noStrike" cap="none">
              <a:solidFill>
                <a:schemeClr val="dk1"/>
              </a:solidFill>
              <a:latin typeface="Calibri"/>
              <a:ea typeface="Calibri"/>
              <a:cs typeface="Calibri"/>
              <a:sym typeface="Calibri"/>
            </a:endParaRPr>
          </a:p>
        </p:txBody>
      </p:sp>
      <p:graphicFrame>
        <p:nvGraphicFramePr>
          <p:cNvPr id="193" name="Google Shape;193;p18"/>
          <p:cNvGraphicFramePr/>
          <p:nvPr/>
        </p:nvGraphicFramePr>
        <p:xfrm>
          <a:off x="228600" y="1143000"/>
          <a:ext cx="8229600" cy="4966790"/>
        </p:xfrm>
        <a:graphic>
          <a:graphicData uri="http://schemas.openxmlformats.org/drawingml/2006/table">
            <a:tbl>
              <a:tblPr firstRow="1" bandRow="1">
                <a:noFill/>
                <a:tableStyleId>{41DD9203-FD94-4E07-81A2-5DC7FC5C6109}</a:tableStyleId>
              </a:tblPr>
              <a:tblGrid>
                <a:gridCol w="914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0">
                  <a:extLst>
                    <a:ext uri="{9D8B030D-6E8A-4147-A177-3AD203B41FA5}">
                      <a16:colId xmlns:a16="http://schemas.microsoft.com/office/drawing/2014/main" val="20002"/>
                    </a:ext>
                  </a:extLst>
                </a:gridCol>
              </a:tblGrid>
              <a:tr h="693050">
                <a:tc>
                  <a:txBody>
                    <a:bodyPr/>
                    <a:lstStyle/>
                    <a:p>
                      <a:pPr marL="0" marR="0" lvl="0" indent="0" algn="ctr" rtl="0">
                        <a:spcBef>
                          <a:spcPts val="0"/>
                        </a:spcBef>
                        <a:spcAft>
                          <a:spcPts val="0"/>
                        </a:spcAft>
                        <a:buNone/>
                      </a:pPr>
                      <a:r>
                        <a:rPr lang="en-US" sz="1800" u="none" strike="noStrike" cap="none">
                          <a:solidFill>
                            <a:schemeClr val="dk1"/>
                          </a:solidFill>
                        </a:rPr>
                        <a:t>Slide#</a:t>
                      </a:r>
                      <a:endParaRPr sz="180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solidFill>
                            <a:schemeClr val="dk1"/>
                          </a:solidFill>
                        </a:rPr>
                        <a:t>Thumbnail</a:t>
                      </a:r>
                      <a:endParaRPr sz="180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solidFill>
                            <a:schemeClr val="dk1"/>
                          </a:solidFill>
                        </a:rPr>
                        <a:t>Source and Attribution</a:t>
                      </a:r>
                      <a:endParaRPr sz="180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93050">
                <a:tc>
                  <a:txBody>
                    <a:bodyPr/>
                    <a:lstStyle/>
                    <a:p>
                      <a:pPr marL="0" marR="0" lvl="0" indent="0" algn="ctr" rtl="0">
                        <a:spcBef>
                          <a:spcPts val="0"/>
                        </a:spcBef>
                        <a:spcAft>
                          <a:spcPts val="0"/>
                        </a:spcAft>
                        <a:buNone/>
                      </a:pPr>
                      <a:endParaRPr sz="1400" b="1" u="none" strike="noStrike" cap="none">
                        <a:solidFill>
                          <a:schemeClr val="dk1"/>
                        </a:solidFill>
                      </a:endParaRPr>
                    </a:p>
                    <a:p>
                      <a:pPr marL="0" marR="0" lvl="0" indent="0" algn="ctr" rtl="0">
                        <a:spcBef>
                          <a:spcPts val="0"/>
                        </a:spcBef>
                        <a:spcAft>
                          <a:spcPts val="0"/>
                        </a:spcAft>
                        <a:buNone/>
                      </a:pPr>
                      <a:r>
                        <a:rPr lang="en-US" sz="1400" b="1" u="none" strike="noStrike" cap="none">
                          <a:solidFill>
                            <a:schemeClr val="dk1"/>
                          </a:solidFill>
                        </a:rPr>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b="1" u="sng">
                          <a:solidFill>
                            <a:schemeClr val="hlink"/>
                          </a:solidFill>
                          <a:hlinkClick r:id="rId3"/>
                        </a:rPr>
                        <a:t>https://www.publicdomainpictures.net/en/view-image.php?image=162928&amp;picture=farmer</a:t>
                      </a:r>
                      <a:endParaRPr sz="1400" b="1"/>
                    </a:p>
                    <a:p>
                      <a:pPr marL="0" marR="0" lvl="0" indent="0" algn="l" rtl="0">
                        <a:lnSpc>
                          <a:spcPct val="100000"/>
                        </a:lnSpc>
                        <a:spcBef>
                          <a:spcPts val="0"/>
                        </a:spcBef>
                        <a:spcAft>
                          <a:spcPts val="0"/>
                        </a:spcAft>
                        <a:buClr>
                          <a:schemeClr val="dk1"/>
                        </a:buClr>
                        <a:buSzPts val="1400"/>
                        <a:buFont typeface="Calibri"/>
                        <a:buNone/>
                      </a:pPr>
                      <a:r>
                        <a:rPr lang="en-US" sz="1400" b="1" u="none">
                          <a:solidFill>
                            <a:schemeClr val="dk1"/>
                          </a:solidFill>
                        </a:rPr>
                        <a:t>Creative Commons Attributions – Public Domain</a:t>
                      </a:r>
                      <a:endParaRPr sz="1400" b="1" u="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93050">
                <a:tc>
                  <a:txBody>
                    <a:bodyPr/>
                    <a:lstStyle/>
                    <a:p>
                      <a:pPr marL="0" marR="0" lvl="0" indent="0" algn="ctr" rtl="0">
                        <a:spcBef>
                          <a:spcPts val="0"/>
                        </a:spcBef>
                        <a:spcAft>
                          <a:spcPts val="0"/>
                        </a:spcAft>
                        <a:buNone/>
                      </a:pPr>
                      <a:endParaRPr sz="1400" b="1">
                        <a:solidFill>
                          <a:schemeClr val="dk1"/>
                        </a:solidFill>
                      </a:endParaRPr>
                    </a:p>
                    <a:p>
                      <a:pPr marL="0" marR="0" lvl="0" indent="0" algn="ctr" rtl="0">
                        <a:spcBef>
                          <a:spcPts val="0"/>
                        </a:spcBef>
                        <a:spcAft>
                          <a:spcPts val="0"/>
                        </a:spcAft>
                        <a:buNone/>
                      </a:pPr>
                      <a:r>
                        <a:rPr lang="en-US" sz="1400" b="1">
                          <a:solidFill>
                            <a:schemeClr val="dk1"/>
                          </a:solidFill>
                        </a:rPr>
                        <a:t>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a:solidFill>
                            <a:schemeClr val="hlink"/>
                          </a:solidFill>
                          <a:hlinkClick r:id="rId4"/>
                        </a:rPr>
                        <a:t>https://pixabay.com/photos/wheat-fields-punjab-patiala-men-762213/</a:t>
                      </a:r>
                      <a:endParaRPr sz="1400" b="1"/>
                    </a:p>
                    <a:p>
                      <a:pPr marL="0" marR="0" lvl="0" indent="0" algn="l" rtl="0">
                        <a:spcBef>
                          <a:spcPts val="0"/>
                        </a:spcBef>
                        <a:spcAft>
                          <a:spcPts val="0"/>
                        </a:spcAft>
                        <a:buNone/>
                      </a:pPr>
                      <a:r>
                        <a:rPr lang="en-US" sz="1400" b="1" u="none">
                          <a:solidFill>
                            <a:schemeClr val="dk1"/>
                          </a:solidFill>
                        </a:rPr>
                        <a:t>Creative Commons Attributions – Public Domain</a:t>
                      </a:r>
                      <a:endParaRPr sz="1400" b="1">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93050">
                <a:tc>
                  <a:txBody>
                    <a:bodyPr/>
                    <a:lstStyle/>
                    <a:p>
                      <a:pPr marL="0" marR="0" lvl="0" indent="0" algn="ctr" rtl="0">
                        <a:spcBef>
                          <a:spcPts val="0"/>
                        </a:spcBef>
                        <a:spcAft>
                          <a:spcPts val="0"/>
                        </a:spcAft>
                        <a:buNone/>
                      </a:pPr>
                      <a:endParaRPr sz="1400" b="1">
                        <a:solidFill>
                          <a:schemeClr val="dk1"/>
                        </a:solidFill>
                      </a:endParaRPr>
                    </a:p>
                    <a:p>
                      <a:pPr marL="0" marR="0" lvl="0" indent="0" algn="ctr" rtl="0">
                        <a:spcBef>
                          <a:spcPts val="0"/>
                        </a:spcBef>
                        <a:spcAft>
                          <a:spcPts val="0"/>
                        </a:spcAft>
                        <a:buNone/>
                      </a:pPr>
                      <a:r>
                        <a:rPr lang="en-US" sz="1400" b="1">
                          <a:solidFill>
                            <a:schemeClr val="dk1"/>
                          </a:solidFill>
                        </a:rPr>
                        <a:t>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a:solidFill>
                            <a:schemeClr val="hlink"/>
                          </a:solidFill>
                          <a:hlinkClick r:id="rId5"/>
                        </a:rPr>
                        <a:t>https://pixabay.com/photos/plough-animal-india-farm-field-1761505/</a:t>
                      </a:r>
                      <a:endParaRPr sz="1400" b="1"/>
                    </a:p>
                    <a:p>
                      <a:pPr marL="0" marR="0" lvl="0" indent="0" algn="l" rtl="0">
                        <a:spcBef>
                          <a:spcPts val="0"/>
                        </a:spcBef>
                        <a:spcAft>
                          <a:spcPts val="0"/>
                        </a:spcAft>
                        <a:buNone/>
                      </a:pPr>
                      <a:r>
                        <a:rPr lang="en-US" sz="1400" b="1" u="none">
                          <a:solidFill>
                            <a:schemeClr val="dk1"/>
                          </a:solidFill>
                        </a:rPr>
                        <a:t>Creative Commons Attributions – Public Domain</a:t>
                      </a:r>
                      <a:endParaRPr sz="1400" b="1">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93050">
                <a:tc>
                  <a:txBody>
                    <a:bodyPr/>
                    <a:lstStyle/>
                    <a:p>
                      <a:pPr marL="0" marR="0" lvl="0" indent="0" algn="ctr" rtl="0">
                        <a:spcBef>
                          <a:spcPts val="0"/>
                        </a:spcBef>
                        <a:spcAft>
                          <a:spcPts val="0"/>
                        </a:spcAft>
                        <a:buNone/>
                      </a:pPr>
                      <a:endParaRPr sz="1400" b="1">
                        <a:solidFill>
                          <a:schemeClr val="dk1"/>
                        </a:solidFill>
                      </a:endParaRPr>
                    </a:p>
                    <a:p>
                      <a:pPr marL="0" marR="0" lvl="0" indent="0" algn="ctr" rtl="0">
                        <a:spcBef>
                          <a:spcPts val="0"/>
                        </a:spcBef>
                        <a:spcAft>
                          <a:spcPts val="0"/>
                        </a:spcAft>
                        <a:buNone/>
                      </a:pPr>
                      <a:r>
                        <a:rPr lang="en-US" sz="1400" b="1">
                          <a:solidFill>
                            <a:schemeClr val="dk1"/>
                          </a:solidFill>
                        </a:rPr>
                        <a:t>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a:solidFill>
                            <a:schemeClr val="hlink"/>
                          </a:solidFill>
                          <a:hlinkClick r:id="rId6"/>
                        </a:rPr>
                        <a:t>https://pixabay.com/photos/india-andhra-pradesh-east-godavari-4981354/</a:t>
                      </a:r>
                      <a:endParaRPr sz="1400" b="1"/>
                    </a:p>
                    <a:p>
                      <a:pPr marL="0" marR="0" lvl="0" indent="0" algn="l" rtl="0">
                        <a:lnSpc>
                          <a:spcPct val="100000"/>
                        </a:lnSpc>
                        <a:spcBef>
                          <a:spcPts val="0"/>
                        </a:spcBef>
                        <a:spcAft>
                          <a:spcPts val="0"/>
                        </a:spcAft>
                        <a:buClr>
                          <a:schemeClr val="dk1"/>
                        </a:buClr>
                        <a:buSzPts val="1400"/>
                        <a:buFont typeface="Calibri"/>
                        <a:buNone/>
                      </a:pPr>
                      <a:r>
                        <a:rPr lang="en-US" sz="1400" b="1" u="none">
                          <a:solidFill>
                            <a:schemeClr val="dk1"/>
                          </a:solidFill>
                        </a:rPr>
                        <a:t>Creative Commons Attributions – Public Domain</a:t>
                      </a:r>
                      <a:endParaRPr sz="1400" b="1">
                        <a:solidFill>
                          <a:schemeClr val="dk1"/>
                        </a:solidFill>
                      </a:endParaRPr>
                    </a:p>
                    <a:p>
                      <a:pPr marL="0" marR="0" lvl="0" indent="0" algn="l" rtl="0">
                        <a:spcBef>
                          <a:spcPts val="0"/>
                        </a:spcBef>
                        <a:spcAft>
                          <a:spcPts val="0"/>
                        </a:spcAft>
                        <a:buNone/>
                      </a:pPr>
                      <a:endParaRPr sz="1400" b="1" u="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93050">
                <a:tc>
                  <a:txBody>
                    <a:bodyPr/>
                    <a:lstStyle/>
                    <a:p>
                      <a:pPr marL="0" marR="0" lvl="0" indent="0" algn="ctr" rtl="0">
                        <a:spcBef>
                          <a:spcPts val="0"/>
                        </a:spcBef>
                        <a:spcAft>
                          <a:spcPts val="0"/>
                        </a:spcAft>
                        <a:buNone/>
                      </a:pPr>
                      <a:endParaRPr sz="1400" b="1">
                        <a:solidFill>
                          <a:schemeClr val="dk1"/>
                        </a:solidFill>
                      </a:endParaRPr>
                    </a:p>
                    <a:p>
                      <a:pPr marL="0" marR="0" lvl="0" indent="0" algn="ctr" rtl="0">
                        <a:spcBef>
                          <a:spcPts val="0"/>
                        </a:spcBef>
                        <a:spcAft>
                          <a:spcPts val="0"/>
                        </a:spcAft>
                        <a:buNone/>
                      </a:pPr>
                      <a:r>
                        <a:rPr lang="en-US" sz="1400" b="1">
                          <a:solidFill>
                            <a:schemeClr val="dk1"/>
                          </a:solidFill>
                        </a:rPr>
                        <a:t>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a:solidFill>
                            <a:schemeClr val="hlink"/>
                          </a:solidFill>
                          <a:hlinkClick r:id="rId7"/>
                        </a:rPr>
                        <a:t>https://pixabay.com/photos/rural-village-countryside-farm-4342078/</a:t>
                      </a:r>
                      <a:endParaRPr sz="1400" b="1"/>
                    </a:p>
                    <a:p>
                      <a:pPr marL="0" marR="0" lvl="0" indent="0" algn="l" rtl="0">
                        <a:spcBef>
                          <a:spcPts val="0"/>
                        </a:spcBef>
                        <a:spcAft>
                          <a:spcPts val="0"/>
                        </a:spcAft>
                        <a:buNone/>
                      </a:pPr>
                      <a:r>
                        <a:rPr lang="en-US" sz="1400" b="1" u="none">
                          <a:solidFill>
                            <a:schemeClr val="dk1"/>
                          </a:solidFill>
                        </a:rPr>
                        <a:t>Creative Commons Attributions – Public Domain</a:t>
                      </a:r>
                      <a:endParaRPr sz="1400" b="1">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40650">
                <a:tc>
                  <a:txBody>
                    <a:bodyPr/>
                    <a:lstStyle/>
                    <a:p>
                      <a:pPr marL="0" marR="0" lvl="0" indent="0" algn="ctr" rtl="0">
                        <a:spcBef>
                          <a:spcPts val="0"/>
                        </a:spcBef>
                        <a:spcAft>
                          <a:spcPts val="0"/>
                        </a:spcAft>
                        <a:buNone/>
                      </a:pPr>
                      <a:endParaRPr sz="1400" b="1">
                        <a:solidFill>
                          <a:schemeClr val="dk1"/>
                        </a:solidFill>
                      </a:endParaRPr>
                    </a:p>
                    <a:p>
                      <a:pPr marL="0" marR="0" lvl="0" indent="0" algn="ctr" rtl="0">
                        <a:spcBef>
                          <a:spcPts val="0"/>
                        </a:spcBef>
                        <a:spcAft>
                          <a:spcPts val="0"/>
                        </a:spcAft>
                        <a:buNone/>
                      </a:pPr>
                      <a:r>
                        <a:rPr lang="en-US" sz="1400" b="1">
                          <a:solidFill>
                            <a:schemeClr val="dk1"/>
                          </a:solidFill>
                        </a:rPr>
                        <a:t>6</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a:solidFill>
                            <a:schemeClr val="hlink"/>
                          </a:solidFill>
                          <a:hlinkClick r:id="rId8"/>
                        </a:rPr>
                        <a:t>https://pixabay.com/illustrations/frame-photo-frame-tracery-design-1797367/</a:t>
                      </a:r>
                      <a:endParaRPr sz="1400" b="1"/>
                    </a:p>
                    <a:p>
                      <a:pPr marL="0" marR="0" lvl="0" indent="0" algn="l" rtl="0">
                        <a:spcBef>
                          <a:spcPts val="0"/>
                        </a:spcBef>
                        <a:spcAft>
                          <a:spcPts val="0"/>
                        </a:spcAft>
                        <a:buNone/>
                      </a:pPr>
                      <a:r>
                        <a:rPr lang="en-US" sz="1400" b="1" u="none">
                          <a:solidFill>
                            <a:schemeClr val="dk1"/>
                          </a:solidFill>
                        </a:rPr>
                        <a:t>Creative Commons Attributions – Public Domain</a:t>
                      </a:r>
                      <a:endParaRPr sz="1400" b="1">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194" name="Google Shape;194;p18"/>
          <p:cNvGrpSpPr/>
          <p:nvPr/>
        </p:nvGrpSpPr>
        <p:grpSpPr>
          <a:xfrm>
            <a:off x="1384112" y="1981200"/>
            <a:ext cx="901888" cy="3886200"/>
            <a:chOff x="1371600" y="1981200"/>
            <a:chExt cx="901888" cy="3886200"/>
          </a:xfrm>
        </p:grpSpPr>
        <p:pic>
          <p:nvPicPr>
            <p:cNvPr id="195" name="Google Shape;195;p18"/>
            <p:cNvPicPr preferRelativeResize="0"/>
            <p:nvPr/>
          </p:nvPicPr>
          <p:blipFill rotWithShape="1">
            <a:blip r:embed="rId9">
              <a:alphaModFix/>
            </a:blip>
            <a:srcRect/>
            <a:stretch/>
          </p:blipFill>
          <p:spPr>
            <a:xfrm>
              <a:off x="1371600" y="1981200"/>
              <a:ext cx="901888" cy="411956"/>
            </a:xfrm>
            <a:prstGeom prst="rect">
              <a:avLst/>
            </a:prstGeom>
            <a:noFill/>
            <a:ln>
              <a:noFill/>
            </a:ln>
          </p:spPr>
        </p:pic>
        <p:pic>
          <p:nvPicPr>
            <p:cNvPr id="196" name="Google Shape;196;p18"/>
            <p:cNvPicPr preferRelativeResize="0"/>
            <p:nvPr/>
          </p:nvPicPr>
          <p:blipFill rotWithShape="1">
            <a:blip r:embed="rId10">
              <a:alphaModFix/>
            </a:blip>
            <a:srcRect/>
            <a:stretch/>
          </p:blipFill>
          <p:spPr>
            <a:xfrm>
              <a:off x="1430658" y="2685143"/>
              <a:ext cx="609600" cy="406400"/>
            </a:xfrm>
            <a:prstGeom prst="rect">
              <a:avLst/>
            </a:prstGeom>
            <a:noFill/>
            <a:ln>
              <a:noFill/>
            </a:ln>
          </p:spPr>
        </p:pic>
        <p:pic>
          <p:nvPicPr>
            <p:cNvPr id="197" name="Google Shape;197;p18"/>
            <p:cNvPicPr preferRelativeResize="0"/>
            <p:nvPr/>
          </p:nvPicPr>
          <p:blipFill rotWithShape="1">
            <a:blip r:embed="rId11">
              <a:alphaModFix/>
            </a:blip>
            <a:srcRect/>
            <a:stretch/>
          </p:blipFill>
          <p:spPr>
            <a:xfrm>
              <a:off x="1391754" y="3505200"/>
              <a:ext cx="648504" cy="367643"/>
            </a:xfrm>
            <a:prstGeom prst="rect">
              <a:avLst/>
            </a:prstGeom>
            <a:noFill/>
            <a:ln>
              <a:noFill/>
            </a:ln>
          </p:spPr>
        </p:pic>
        <p:pic>
          <p:nvPicPr>
            <p:cNvPr id="198" name="Google Shape;198;p18"/>
            <p:cNvPicPr preferRelativeResize="0"/>
            <p:nvPr/>
          </p:nvPicPr>
          <p:blipFill rotWithShape="1">
            <a:blip r:embed="rId12">
              <a:alphaModFix/>
            </a:blip>
            <a:srcRect/>
            <a:stretch/>
          </p:blipFill>
          <p:spPr>
            <a:xfrm>
              <a:off x="1413466" y="4114800"/>
              <a:ext cx="605079" cy="375557"/>
            </a:xfrm>
            <a:prstGeom prst="rect">
              <a:avLst/>
            </a:prstGeom>
            <a:noFill/>
            <a:ln>
              <a:noFill/>
            </a:ln>
          </p:spPr>
        </p:pic>
        <p:pic>
          <p:nvPicPr>
            <p:cNvPr id="199" name="Google Shape;199;p18"/>
            <p:cNvPicPr preferRelativeResize="0"/>
            <p:nvPr/>
          </p:nvPicPr>
          <p:blipFill rotWithShape="1">
            <a:blip r:embed="rId13">
              <a:alphaModFix/>
            </a:blip>
            <a:srcRect/>
            <a:stretch/>
          </p:blipFill>
          <p:spPr>
            <a:xfrm>
              <a:off x="1371600" y="4838700"/>
              <a:ext cx="599606" cy="381000"/>
            </a:xfrm>
            <a:prstGeom prst="rect">
              <a:avLst/>
            </a:prstGeom>
            <a:noFill/>
            <a:ln>
              <a:noFill/>
            </a:ln>
          </p:spPr>
        </p:pic>
        <p:pic>
          <p:nvPicPr>
            <p:cNvPr id="200" name="Google Shape;200;p18"/>
            <p:cNvPicPr preferRelativeResize="0"/>
            <p:nvPr/>
          </p:nvPicPr>
          <p:blipFill rotWithShape="1">
            <a:blip r:embed="rId14">
              <a:alphaModFix/>
            </a:blip>
            <a:srcRect/>
            <a:stretch/>
          </p:blipFill>
          <p:spPr>
            <a:xfrm>
              <a:off x="1475390" y="5486400"/>
              <a:ext cx="392026" cy="3810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9"/>
          <p:cNvSpPr txBox="1">
            <a:spLocks noGrp="1"/>
          </p:cNvSpPr>
          <p:nvPr>
            <p:ph type="title"/>
          </p:nvPr>
        </p:nvSpPr>
        <p:spPr>
          <a:xfrm>
            <a:off x="3352800" y="228600"/>
            <a:ext cx="2438400" cy="7159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MM Index</a:t>
            </a:r>
            <a:endParaRPr sz="3600" b="0" i="0" u="none" strike="noStrike" cap="none">
              <a:solidFill>
                <a:schemeClr val="dk1"/>
              </a:solidFill>
              <a:latin typeface="Calibri"/>
              <a:ea typeface="Calibri"/>
              <a:cs typeface="Calibri"/>
              <a:sym typeface="Calibri"/>
            </a:endParaRPr>
          </a:p>
        </p:txBody>
      </p:sp>
      <p:graphicFrame>
        <p:nvGraphicFramePr>
          <p:cNvPr id="206" name="Google Shape;206;p19"/>
          <p:cNvGraphicFramePr/>
          <p:nvPr/>
        </p:nvGraphicFramePr>
        <p:xfrm>
          <a:off x="228600" y="1143000"/>
          <a:ext cx="8229600" cy="4951917"/>
        </p:xfrm>
        <a:graphic>
          <a:graphicData uri="http://schemas.openxmlformats.org/drawingml/2006/table">
            <a:tbl>
              <a:tblPr firstRow="1" bandRow="1">
                <a:noFill/>
                <a:tableStyleId>{41DD9203-FD94-4E07-81A2-5DC7FC5C6109}</a:tableStyleId>
              </a:tblPr>
              <a:tblGrid>
                <a:gridCol w="914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0">
                  <a:extLst>
                    <a:ext uri="{9D8B030D-6E8A-4147-A177-3AD203B41FA5}">
                      <a16:colId xmlns:a16="http://schemas.microsoft.com/office/drawing/2014/main" val="20002"/>
                    </a:ext>
                  </a:extLst>
                </a:gridCol>
              </a:tblGrid>
              <a:tr h="693050">
                <a:tc>
                  <a:txBody>
                    <a:bodyPr/>
                    <a:lstStyle/>
                    <a:p>
                      <a:pPr marL="0" marR="0" lvl="0" indent="0" algn="ctr" rtl="0">
                        <a:spcBef>
                          <a:spcPts val="0"/>
                        </a:spcBef>
                        <a:spcAft>
                          <a:spcPts val="0"/>
                        </a:spcAft>
                        <a:buNone/>
                      </a:pPr>
                      <a:r>
                        <a:rPr lang="en-US" sz="1800" dirty="0">
                          <a:solidFill>
                            <a:schemeClr val="dk1"/>
                          </a:solidFill>
                        </a:rPr>
                        <a:t>Slide#</a:t>
                      </a:r>
                      <a:endParaRPr sz="1800" dirty="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Thumbnail</a:t>
                      </a:r>
                      <a:endParaRPr sz="18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dk1"/>
                          </a:solidFill>
                        </a:rPr>
                        <a:t>Source and Attribution</a:t>
                      </a:r>
                      <a:endParaRPr sz="18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93050">
                <a:tc>
                  <a:txBody>
                    <a:bodyPr/>
                    <a:lstStyle/>
                    <a:p>
                      <a:pPr marL="0" marR="0" lvl="0" indent="0" algn="ctr" rtl="0">
                        <a:spcBef>
                          <a:spcPts val="0"/>
                        </a:spcBef>
                        <a:spcAft>
                          <a:spcPts val="0"/>
                        </a:spcAft>
                        <a:buNone/>
                      </a:pPr>
                      <a:endParaRPr sz="1400" b="1">
                        <a:solidFill>
                          <a:schemeClr val="dk1"/>
                        </a:solidFill>
                      </a:endParaRPr>
                    </a:p>
                    <a:p>
                      <a:pPr marL="0" marR="0" lvl="0" indent="0" algn="ctr" rtl="0">
                        <a:spcBef>
                          <a:spcPts val="0"/>
                        </a:spcBef>
                        <a:spcAft>
                          <a:spcPts val="0"/>
                        </a:spcAft>
                        <a:buNone/>
                      </a:pPr>
                      <a:r>
                        <a:rPr lang="en-US" sz="1400" b="1">
                          <a:solidFill>
                            <a:schemeClr val="dk1"/>
                          </a:solidFill>
                        </a:rPr>
                        <a:t>7</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https://pixabay.com/en/animal-camel-desert-dunes-1299355/</a:t>
                      </a:r>
                      <a:endParaRPr sz="1400" b="1"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400" b="1" u="none">
                          <a:solidFill>
                            <a:schemeClr val="dk1"/>
                          </a:solidFill>
                        </a:rPr>
                        <a:t>Creative Commons Attributions – Public Domain</a:t>
                      </a:r>
                      <a:endParaRPr sz="1400" b="1">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400" b="1">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93050">
                <a:tc>
                  <a:txBody>
                    <a:bodyPr/>
                    <a:lstStyle/>
                    <a:p>
                      <a:pPr marL="0" marR="0" lvl="0" indent="0" algn="ctr" rtl="0">
                        <a:spcBef>
                          <a:spcPts val="0"/>
                        </a:spcBef>
                        <a:spcAft>
                          <a:spcPts val="0"/>
                        </a:spcAft>
                        <a:buNone/>
                      </a:pPr>
                      <a:endParaRPr sz="1400" b="1" dirty="0">
                        <a:solidFill>
                          <a:schemeClr val="dk1"/>
                        </a:solidFill>
                      </a:endParaRPr>
                    </a:p>
                    <a:p>
                      <a:pPr marL="0" marR="0" lvl="0" indent="0" algn="ctr" rtl="0">
                        <a:spcBef>
                          <a:spcPts val="0"/>
                        </a:spcBef>
                        <a:spcAft>
                          <a:spcPts val="0"/>
                        </a:spcAft>
                        <a:buNone/>
                      </a:pPr>
                      <a:r>
                        <a:rPr lang="en-US" sz="1400" b="1" dirty="0">
                          <a:solidFill>
                            <a:schemeClr val="dk1"/>
                          </a:solidFill>
                        </a:rPr>
                        <a:t>9</a:t>
                      </a:r>
                      <a:endParaRPr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Calibri"/>
                        <a:buNone/>
                      </a:pPr>
                      <a:r>
                        <a:rPr lang="en-US" sz="1400" b="1"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https://www.youtube.com/watch?v=sSLYtKyKFRk</a:t>
                      </a:r>
                      <a:endParaRPr sz="1400" b="1" u="sng"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400" b="1" u="none" dirty="0">
                          <a:solidFill>
                            <a:schemeClr val="dk1"/>
                          </a:solidFill>
                        </a:rPr>
                        <a:t>Creative Commons Attributions –  Reuse allowed</a:t>
                      </a:r>
                      <a:endParaRPr sz="1400" b="1" dirty="0">
                        <a:solidFill>
                          <a:schemeClr val="dk1"/>
                        </a:solidFill>
                      </a:endParaRP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46352">
                <a:tc>
                  <a:txBody>
                    <a:bodyPr/>
                    <a:lstStyle/>
                    <a:p>
                      <a:pPr marL="0" marR="0" lvl="0" indent="0" algn="ctr" rtl="0">
                        <a:spcBef>
                          <a:spcPts val="0"/>
                        </a:spcBef>
                        <a:spcAft>
                          <a:spcPts val="0"/>
                        </a:spcAft>
                        <a:buNone/>
                      </a:pPr>
                      <a:r>
                        <a:rPr lang="en-US" sz="1400" b="1" dirty="0">
                          <a:solidFill>
                            <a:schemeClr val="dk1"/>
                          </a:solidFill>
                        </a:rPr>
                        <a:t>9,10,11,</a:t>
                      </a:r>
                      <a:endParaRPr dirty="0"/>
                    </a:p>
                    <a:p>
                      <a:pPr marL="0" marR="0" lvl="0" indent="0" algn="ctr" rtl="0">
                        <a:spcBef>
                          <a:spcPts val="0"/>
                        </a:spcBef>
                        <a:spcAft>
                          <a:spcPts val="0"/>
                        </a:spcAft>
                        <a:buNone/>
                      </a:pPr>
                      <a:r>
                        <a:rPr lang="en-US" sz="1400" b="1" dirty="0">
                          <a:solidFill>
                            <a:schemeClr val="dk1"/>
                          </a:solidFill>
                        </a:rPr>
                        <a:t>12</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dirty="0">
                          <a:solidFill>
                            <a:schemeClr val="hlink"/>
                          </a:solidFill>
                          <a:hlinkClick r:id="rId5"/>
                        </a:rPr>
                        <a:t>https://www.youtube.com/watch?v=di2JLGRum1I</a:t>
                      </a:r>
                      <a:endParaRPr sz="1400" b="1" dirty="0"/>
                    </a:p>
                    <a:p>
                      <a:pPr marL="0" marR="0" lvl="0" indent="0" algn="l" rtl="0">
                        <a:spcBef>
                          <a:spcPts val="0"/>
                        </a:spcBef>
                        <a:spcAft>
                          <a:spcPts val="0"/>
                        </a:spcAft>
                        <a:buNone/>
                      </a:pPr>
                      <a:r>
                        <a:rPr lang="en-US" b="1" dirty="0"/>
                        <a:t>(Attribution - </a:t>
                      </a:r>
                      <a:r>
                        <a:rPr lang="en-US" u="sng" dirty="0">
                          <a:solidFill>
                            <a:schemeClr val="hlink"/>
                          </a:solidFill>
                          <a:highlight>
                            <a:srgbClr val="F9F9F9"/>
                          </a:highlight>
                          <a:latin typeface="Roboto"/>
                          <a:ea typeface="Roboto"/>
                          <a:cs typeface="Roboto"/>
                          <a:sym typeface="Roboto"/>
                          <a:hlinkClick r:id="rId6"/>
                        </a:rPr>
                        <a:t>Sandy Entertainments</a:t>
                      </a:r>
                      <a:r>
                        <a:rPr lang="en-US" b="1" dirty="0"/>
                        <a:t>)</a:t>
                      </a:r>
                      <a:endParaRPr b="1" dirty="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65985">
                <a:tc>
                  <a:txBody>
                    <a:bodyPr/>
                    <a:lstStyle/>
                    <a:p>
                      <a:pPr marL="0" marR="0" lvl="0" indent="0" algn="ctr" rtl="0">
                        <a:spcBef>
                          <a:spcPts val="0"/>
                        </a:spcBef>
                        <a:spcAft>
                          <a:spcPts val="0"/>
                        </a:spcAft>
                        <a:buNone/>
                      </a:pPr>
                      <a:r>
                        <a:rPr lang="en-US" sz="1400" b="1" dirty="0">
                          <a:solidFill>
                            <a:schemeClr val="dk1"/>
                          </a:solidFill>
                        </a:rPr>
                        <a:t>13</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dirty="0">
                          <a:solidFill>
                            <a:schemeClr val="hlink"/>
                          </a:solidFill>
                          <a:hlinkClick r:id="rId7"/>
                        </a:rPr>
                        <a:t>https://pixabay.com/illustrations/you-finger-pointing-finger-smilli-2386968/</a:t>
                      </a:r>
                      <a:endParaRPr sz="1400" b="1" dirty="0"/>
                    </a:p>
                    <a:p>
                      <a:pPr marL="0" marR="0" lvl="0" indent="0" algn="l" rtl="0">
                        <a:spcBef>
                          <a:spcPts val="0"/>
                        </a:spcBef>
                        <a:spcAft>
                          <a:spcPts val="0"/>
                        </a:spcAft>
                        <a:buNone/>
                      </a:pPr>
                      <a:r>
                        <a:rPr lang="en-US" sz="1400" b="1" u="none" dirty="0">
                          <a:solidFill>
                            <a:schemeClr val="dk1"/>
                          </a:solidFill>
                        </a:rPr>
                        <a:t>Creative Commons Attributions – Public Domain</a:t>
                      </a:r>
                      <a:endParaRPr sz="1400" b="1" dirty="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40650">
                <a:tc>
                  <a:txBody>
                    <a:bodyPr/>
                    <a:lstStyle/>
                    <a:p>
                      <a:pPr marL="0" marR="0" lvl="0" indent="0" algn="ctr" rtl="0">
                        <a:spcBef>
                          <a:spcPts val="0"/>
                        </a:spcBef>
                        <a:spcAft>
                          <a:spcPts val="0"/>
                        </a:spcAft>
                        <a:buNone/>
                      </a:pPr>
                      <a:r>
                        <a:rPr lang="en-US" sz="1400" b="1" dirty="0">
                          <a:solidFill>
                            <a:schemeClr val="dk1"/>
                          </a:solidFill>
                        </a:rPr>
                        <a:t>14</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a:solidFill>
                            <a:schemeClr val="hlink"/>
                          </a:solidFill>
                          <a:hlinkClick r:id="rId8"/>
                        </a:rPr>
                        <a:t>https://pixabay.com/photos/sugarcane-harvest-bullock-cart-223437/</a:t>
                      </a:r>
                      <a:endParaRPr sz="1400" b="1"/>
                    </a:p>
                    <a:p>
                      <a:pPr marL="0" marR="0" lvl="0" indent="0" algn="l" rtl="0">
                        <a:spcBef>
                          <a:spcPts val="0"/>
                        </a:spcBef>
                        <a:spcAft>
                          <a:spcPts val="0"/>
                        </a:spcAft>
                        <a:buNone/>
                      </a:pPr>
                      <a:r>
                        <a:rPr lang="en-US" sz="1400" b="1" u="none">
                          <a:solidFill>
                            <a:schemeClr val="dk1"/>
                          </a:solidFill>
                        </a:rPr>
                        <a:t>Creative Commons Attributions – Public Domain</a:t>
                      </a:r>
                      <a:endParaRPr sz="1400" b="1">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40650">
                <a:tc>
                  <a:txBody>
                    <a:bodyPr/>
                    <a:lstStyle/>
                    <a:p>
                      <a:pPr marL="0" marR="0" lvl="0" indent="0" algn="ctr" rtl="0">
                        <a:spcBef>
                          <a:spcPts val="0"/>
                        </a:spcBef>
                        <a:spcAft>
                          <a:spcPts val="0"/>
                        </a:spcAft>
                        <a:buNone/>
                      </a:pPr>
                      <a:r>
                        <a:rPr lang="en-US" dirty="0"/>
                        <a:t>15</a:t>
                      </a:r>
                      <a:endParaRPr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b="1" u="sng" dirty="0">
                          <a:solidFill>
                            <a:schemeClr val="hlink"/>
                          </a:solidFill>
                          <a:hlinkClick r:id="rId9"/>
                        </a:rPr>
                        <a:t>https://commons.wikimedia.org/wiki/File:Thali.svg</a:t>
                      </a:r>
                      <a:endParaRPr lang="en-US" sz="1400" b="1" dirty="0"/>
                    </a:p>
                    <a:p>
                      <a:pPr marL="0" marR="0" lvl="0" indent="0" algn="l" rtl="0">
                        <a:lnSpc>
                          <a:spcPct val="100000"/>
                        </a:lnSpc>
                        <a:spcBef>
                          <a:spcPts val="0"/>
                        </a:spcBef>
                        <a:spcAft>
                          <a:spcPts val="0"/>
                        </a:spcAft>
                        <a:buClr>
                          <a:schemeClr val="dk1"/>
                        </a:buClr>
                        <a:buSzPts val="1400"/>
                        <a:buFont typeface="Calibri"/>
                        <a:buNone/>
                      </a:pPr>
                      <a:r>
                        <a:rPr lang="en-US" sz="1400" b="1" dirty="0">
                          <a:solidFill>
                            <a:schemeClr val="dk1"/>
                          </a:solidFill>
                        </a:rPr>
                        <a:t>Creative Commons Attributions – Public Domain</a:t>
                      </a: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40650">
                <a:tc>
                  <a:txBody>
                    <a:bodyPr/>
                    <a:lstStyle/>
                    <a:p>
                      <a:pPr marL="0" marR="0" lvl="0" indent="0" algn="ctr" rtl="0">
                        <a:spcBef>
                          <a:spcPts val="0"/>
                        </a:spcBef>
                        <a:spcAft>
                          <a:spcPts val="0"/>
                        </a:spcAft>
                        <a:buNone/>
                      </a:pPr>
                      <a:r>
                        <a:rPr lang="en-US" dirty="0"/>
                        <a:t>16</a:t>
                      </a:r>
                      <a:endParaRPr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solidFill>
                          <a:schemeClr val="dk1"/>
                        </a:solidFill>
                      </a:endParaRP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u="sng" dirty="0">
                          <a:solidFill>
                            <a:schemeClr val="hlink"/>
                          </a:solidFill>
                          <a:hlinkClick r:id="rId10"/>
                        </a:rPr>
                        <a:t>https://freesvg.org/indian-woman</a:t>
                      </a:r>
                      <a:endParaRPr lang="en-US" sz="1400" b="1" dirty="0"/>
                    </a:p>
                    <a:p>
                      <a:pPr marL="0" marR="0" lvl="0" indent="0" algn="l" rtl="0">
                        <a:spcBef>
                          <a:spcPts val="0"/>
                        </a:spcBef>
                        <a:spcAft>
                          <a:spcPts val="0"/>
                        </a:spcAft>
                        <a:buNone/>
                      </a:pPr>
                      <a:r>
                        <a:rPr lang="en-US" sz="1400" b="1" dirty="0">
                          <a:solidFill>
                            <a:schemeClr val="dk1"/>
                          </a:solidFill>
                        </a:rPr>
                        <a:t>Creative Commons Attributions – Public Domain</a:t>
                      </a: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pSp>
        <p:nvGrpSpPr>
          <p:cNvPr id="207" name="Google Shape;207;p19"/>
          <p:cNvGrpSpPr/>
          <p:nvPr/>
        </p:nvGrpSpPr>
        <p:grpSpPr>
          <a:xfrm>
            <a:off x="1447800" y="1981200"/>
            <a:ext cx="707314" cy="2926813"/>
            <a:chOff x="1447800" y="1981200"/>
            <a:chExt cx="707314" cy="2926813"/>
          </a:xfrm>
        </p:grpSpPr>
        <p:pic>
          <p:nvPicPr>
            <p:cNvPr id="208" name="Google Shape;208;p19"/>
            <p:cNvPicPr preferRelativeResize="0"/>
            <p:nvPr/>
          </p:nvPicPr>
          <p:blipFill rotWithShape="1">
            <a:blip r:embed="rId11">
              <a:alphaModFix/>
            </a:blip>
            <a:srcRect/>
            <a:stretch/>
          </p:blipFill>
          <p:spPr>
            <a:xfrm>
              <a:off x="1447800" y="1981200"/>
              <a:ext cx="537491" cy="385762"/>
            </a:xfrm>
            <a:prstGeom prst="rect">
              <a:avLst/>
            </a:prstGeom>
            <a:noFill/>
            <a:ln>
              <a:noFill/>
            </a:ln>
          </p:spPr>
        </p:pic>
        <p:pic>
          <p:nvPicPr>
            <p:cNvPr id="210" name="Google Shape;210;p19"/>
            <p:cNvPicPr preferRelativeResize="0"/>
            <p:nvPr/>
          </p:nvPicPr>
          <p:blipFill rotWithShape="1">
            <a:blip r:embed="rId12">
              <a:alphaModFix/>
            </a:blip>
            <a:srcRect/>
            <a:stretch/>
          </p:blipFill>
          <p:spPr>
            <a:xfrm>
              <a:off x="1487945" y="2653120"/>
              <a:ext cx="505130" cy="399251"/>
            </a:xfrm>
            <a:prstGeom prst="rect">
              <a:avLst/>
            </a:prstGeom>
            <a:noFill/>
            <a:ln>
              <a:noFill/>
            </a:ln>
          </p:spPr>
        </p:pic>
        <p:pic>
          <p:nvPicPr>
            <p:cNvPr id="211" name="Google Shape;211;p19"/>
            <p:cNvPicPr preferRelativeResize="0"/>
            <p:nvPr/>
          </p:nvPicPr>
          <p:blipFill rotWithShape="1">
            <a:blip r:embed="rId13">
              <a:alphaModFix/>
            </a:blip>
            <a:srcRect/>
            <a:stretch/>
          </p:blipFill>
          <p:spPr>
            <a:xfrm>
              <a:off x="1549914" y="3350271"/>
              <a:ext cx="381191" cy="475165"/>
            </a:xfrm>
            <a:prstGeom prst="rect">
              <a:avLst/>
            </a:prstGeom>
            <a:noFill/>
            <a:ln>
              <a:noFill/>
            </a:ln>
          </p:spPr>
        </p:pic>
        <p:pic>
          <p:nvPicPr>
            <p:cNvPr id="213" name="Google Shape;213;p19"/>
            <p:cNvPicPr preferRelativeResize="0"/>
            <p:nvPr/>
          </p:nvPicPr>
          <p:blipFill rotWithShape="1">
            <a:blip r:embed="rId14">
              <a:alphaModFix/>
            </a:blip>
            <a:srcRect/>
            <a:stretch/>
          </p:blipFill>
          <p:spPr>
            <a:xfrm>
              <a:off x="1512320" y="3990080"/>
              <a:ext cx="488845" cy="389930"/>
            </a:xfrm>
            <a:prstGeom prst="rect">
              <a:avLst/>
            </a:prstGeom>
            <a:noFill/>
            <a:ln>
              <a:noFill/>
            </a:ln>
          </p:spPr>
        </p:pic>
        <p:pic>
          <p:nvPicPr>
            <p:cNvPr id="214" name="Google Shape;214;p19"/>
            <p:cNvPicPr preferRelativeResize="0"/>
            <p:nvPr/>
          </p:nvPicPr>
          <p:blipFill rotWithShape="1">
            <a:blip r:embed="rId15">
              <a:alphaModFix/>
            </a:blip>
            <a:srcRect/>
            <a:stretch/>
          </p:blipFill>
          <p:spPr>
            <a:xfrm>
              <a:off x="1469314" y="4558115"/>
              <a:ext cx="685800" cy="349898"/>
            </a:xfrm>
            <a:prstGeom prst="rect">
              <a:avLst/>
            </a:prstGeom>
            <a:noFill/>
            <a:ln>
              <a:noFill/>
            </a:ln>
          </p:spPr>
        </p:pic>
      </p:grpSp>
      <p:grpSp>
        <p:nvGrpSpPr>
          <p:cNvPr id="12" name="Google Shape;221;p20"/>
          <p:cNvGrpSpPr/>
          <p:nvPr/>
        </p:nvGrpSpPr>
        <p:grpSpPr>
          <a:xfrm>
            <a:off x="1364673" y="5112329"/>
            <a:ext cx="673578" cy="935155"/>
            <a:chOff x="1447800" y="2036620"/>
            <a:chExt cx="673578" cy="935155"/>
          </a:xfrm>
        </p:grpSpPr>
        <p:pic>
          <p:nvPicPr>
            <p:cNvPr id="13" name="Google Shape;222;p20"/>
            <p:cNvPicPr preferRelativeResize="0"/>
            <p:nvPr/>
          </p:nvPicPr>
          <p:blipFill rotWithShape="1">
            <a:blip r:embed="rId16">
              <a:alphaModFix/>
            </a:blip>
            <a:srcRect/>
            <a:stretch/>
          </p:blipFill>
          <p:spPr>
            <a:xfrm>
              <a:off x="1447800" y="2036620"/>
              <a:ext cx="673578" cy="365760"/>
            </a:xfrm>
            <a:prstGeom prst="rect">
              <a:avLst/>
            </a:prstGeom>
            <a:noFill/>
            <a:ln>
              <a:noFill/>
            </a:ln>
          </p:spPr>
        </p:pic>
        <p:pic>
          <p:nvPicPr>
            <p:cNvPr id="14" name="Google Shape;223;p20"/>
            <p:cNvPicPr preferRelativeResize="0"/>
            <p:nvPr/>
          </p:nvPicPr>
          <p:blipFill rotWithShape="1">
            <a:blip r:embed="rId17">
              <a:alphaModFix/>
            </a:blip>
            <a:srcRect/>
            <a:stretch/>
          </p:blipFill>
          <p:spPr>
            <a:xfrm>
              <a:off x="1463794" y="2514575"/>
              <a:ext cx="548640" cy="4572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grpSp>
        <p:nvGrpSpPr>
          <p:cNvPr id="46" name="Google Shape;46;p2"/>
          <p:cNvGrpSpPr/>
          <p:nvPr/>
        </p:nvGrpSpPr>
        <p:grpSpPr>
          <a:xfrm>
            <a:off x="741212" y="1018320"/>
            <a:ext cx="7132320" cy="5212080"/>
            <a:chOff x="228600" y="228600"/>
            <a:chExt cx="7848600" cy="6324600"/>
          </a:xfrm>
        </p:grpSpPr>
        <p:sp>
          <p:nvSpPr>
            <p:cNvPr id="47" name="Google Shape;47;p2"/>
            <p:cNvSpPr/>
            <p:nvPr/>
          </p:nvSpPr>
          <p:spPr>
            <a:xfrm>
              <a:off x="228600" y="228600"/>
              <a:ext cx="7848600" cy="6324600"/>
            </a:xfrm>
            <a:prstGeom prst="rect">
              <a:avLst/>
            </a:prstGeom>
            <a:solidFill>
              <a:srgbClr val="FF5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2"/>
            <p:cNvSpPr/>
            <p:nvPr/>
          </p:nvSpPr>
          <p:spPr>
            <a:xfrm>
              <a:off x="696685" y="5412364"/>
              <a:ext cx="6912429" cy="1008324"/>
            </a:xfrm>
            <a:prstGeom prst="rect">
              <a:avLst/>
            </a:prstGeom>
            <a:gradFill>
              <a:gsLst>
                <a:gs pos="0">
                  <a:srgbClr val="FFBB82"/>
                </a:gs>
                <a:gs pos="35000">
                  <a:srgbClr val="FFCFA8"/>
                </a:gs>
                <a:gs pos="100000">
                  <a:srgbClr val="FFEBD9"/>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Cultivation of crops involves several activities undertaken by farmers over a period of time. </a:t>
              </a:r>
              <a:endParaRPr sz="2400" dirty="0">
                <a:solidFill>
                  <a:schemeClr val="dk1"/>
                </a:solidFill>
                <a:latin typeface="Calibri"/>
                <a:ea typeface="Calibri"/>
                <a:cs typeface="Calibri"/>
                <a:sym typeface="Calibri"/>
              </a:endParaRPr>
            </a:p>
          </p:txBody>
        </p:sp>
        <p:pic>
          <p:nvPicPr>
            <p:cNvPr id="49" name="Google Shape;49;p2"/>
            <p:cNvPicPr preferRelativeResize="0"/>
            <p:nvPr/>
          </p:nvPicPr>
          <p:blipFill rotWithShape="1">
            <a:blip r:embed="rId3">
              <a:alphaModFix/>
            </a:blip>
            <a:srcRect/>
            <a:stretch/>
          </p:blipFill>
          <p:spPr>
            <a:xfrm>
              <a:off x="696684" y="609600"/>
              <a:ext cx="6912429" cy="4648200"/>
            </a:xfrm>
            <a:prstGeom prst="rect">
              <a:avLst/>
            </a:prstGeom>
            <a:noFill/>
            <a:ln>
              <a:noFill/>
            </a:ln>
          </p:spPr>
        </p:pic>
      </p:grpSp>
      <p:sp>
        <p:nvSpPr>
          <p:cNvPr id="6" name="TextBox 5"/>
          <p:cNvSpPr txBox="1"/>
          <p:nvPr/>
        </p:nvSpPr>
        <p:spPr>
          <a:xfrm>
            <a:off x="2613581" y="124685"/>
            <a:ext cx="3922870"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Cultivation of crops</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grpSp>
        <p:nvGrpSpPr>
          <p:cNvPr id="55" name="Google Shape;55;p3"/>
          <p:cNvGrpSpPr/>
          <p:nvPr/>
        </p:nvGrpSpPr>
        <p:grpSpPr>
          <a:xfrm>
            <a:off x="533407" y="1059879"/>
            <a:ext cx="7589520" cy="5303520"/>
            <a:chOff x="228600" y="228600"/>
            <a:chExt cx="7848600" cy="5487519"/>
          </a:xfrm>
        </p:grpSpPr>
        <p:sp>
          <p:nvSpPr>
            <p:cNvPr id="56" name="Google Shape;56;p3"/>
            <p:cNvSpPr/>
            <p:nvPr/>
          </p:nvSpPr>
          <p:spPr>
            <a:xfrm>
              <a:off x="228600" y="228600"/>
              <a:ext cx="7848600" cy="5487519"/>
            </a:xfrm>
            <a:prstGeom prst="rect">
              <a:avLst/>
            </a:prstGeom>
            <a:solidFill>
              <a:srgbClr val="6324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 name="Google Shape;57;p3"/>
            <p:cNvPicPr preferRelativeResize="0"/>
            <p:nvPr/>
          </p:nvPicPr>
          <p:blipFill rotWithShape="1">
            <a:blip r:embed="rId3">
              <a:alphaModFix/>
            </a:blip>
            <a:srcRect/>
            <a:stretch/>
          </p:blipFill>
          <p:spPr>
            <a:xfrm>
              <a:off x="494496" y="468087"/>
              <a:ext cx="7316808" cy="4147968"/>
            </a:xfrm>
            <a:prstGeom prst="rect">
              <a:avLst/>
            </a:prstGeom>
            <a:noFill/>
            <a:ln>
              <a:noFill/>
            </a:ln>
          </p:spPr>
        </p:pic>
        <p:sp>
          <p:nvSpPr>
            <p:cNvPr id="58" name="Google Shape;58;p3"/>
            <p:cNvSpPr/>
            <p:nvPr/>
          </p:nvSpPr>
          <p:spPr>
            <a:xfrm>
              <a:off x="489053" y="4616054"/>
              <a:ext cx="7316808" cy="85978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It is very clear that, in the entire process of crop production till harvesting, the farmer plays a vital role.</a:t>
              </a:r>
              <a:endParaRPr sz="2400" dirty="0">
                <a:solidFill>
                  <a:schemeClr val="dk1"/>
                </a:solidFill>
                <a:latin typeface="Calibri"/>
                <a:ea typeface="Calibri"/>
                <a:cs typeface="Calibri"/>
                <a:sym typeface="Calibri"/>
              </a:endParaRPr>
            </a:p>
          </p:txBody>
        </p:sp>
      </p:grpSp>
      <p:sp>
        <p:nvSpPr>
          <p:cNvPr id="6" name="TextBox 5"/>
          <p:cNvSpPr txBox="1"/>
          <p:nvPr/>
        </p:nvSpPr>
        <p:spPr>
          <a:xfrm>
            <a:off x="2258403" y="83120"/>
            <a:ext cx="4522393"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Vital role in harvesting</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ppt_x</p:attrName>
                                        </p:attrNameLst>
                                      </p:cBhvr>
                                      <p:tavLst>
                                        <p:tav tm="0">
                                          <p:val>
                                            <p:strVal val="#ppt_x-.2"/>
                                          </p:val>
                                        </p:tav>
                                        <p:tav tm="100000">
                                          <p:val>
                                            <p:strVal val="#ppt_x"/>
                                          </p:val>
                                        </p:tav>
                                      </p:tavLst>
                                    </p:anim>
                                    <p:anim calcmode="lin" valueType="num">
                                      <p:cBhvr>
                                        <p:cTn id="8"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grpSp>
        <p:nvGrpSpPr>
          <p:cNvPr id="64" name="Google Shape;64;p4"/>
          <p:cNvGrpSpPr/>
          <p:nvPr/>
        </p:nvGrpSpPr>
        <p:grpSpPr>
          <a:xfrm>
            <a:off x="699662" y="976748"/>
            <a:ext cx="7223760" cy="5303520"/>
            <a:chOff x="228600" y="228600"/>
            <a:chExt cx="7848600" cy="6324600"/>
          </a:xfrm>
        </p:grpSpPr>
        <p:sp>
          <p:nvSpPr>
            <p:cNvPr id="65" name="Google Shape;65;p4"/>
            <p:cNvSpPr/>
            <p:nvPr/>
          </p:nvSpPr>
          <p:spPr>
            <a:xfrm>
              <a:off x="228600" y="228600"/>
              <a:ext cx="7848600" cy="63246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 name="Google Shape;66;p4"/>
            <p:cNvPicPr preferRelativeResize="0"/>
            <p:nvPr/>
          </p:nvPicPr>
          <p:blipFill rotWithShape="1">
            <a:blip r:embed="rId3">
              <a:alphaModFix/>
            </a:blip>
            <a:srcRect/>
            <a:stretch/>
          </p:blipFill>
          <p:spPr>
            <a:xfrm>
              <a:off x="457200" y="517752"/>
              <a:ext cx="7391400" cy="4587648"/>
            </a:xfrm>
            <a:prstGeom prst="rect">
              <a:avLst/>
            </a:prstGeom>
            <a:noFill/>
            <a:ln>
              <a:noFill/>
            </a:ln>
          </p:spPr>
        </p:pic>
        <p:sp>
          <p:nvSpPr>
            <p:cNvPr id="67" name="Google Shape;67;p4"/>
            <p:cNvSpPr/>
            <p:nvPr/>
          </p:nvSpPr>
          <p:spPr>
            <a:xfrm>
              <a:off x="381932" y="5039310"/>
              <a:ext cx="7516135" cy="1431378"/>
            </a:xfrm>
            <a:prstGeom prst="rect">
              <a:avLst/>
            </a:prstGeom>
            <a:solidFill>
              <a:srgbClr val="FABF8E"/>
            </a:soli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Once in our life, we need a doctor, a lawyer, a policeman. But everyday, three times a day, we need a farmer. </a:t>
              </a:r>
              <a:endParaRPr sz="2400" b="1" dirty="0">
                <a:solidFill>
                  <a:schemeClr val="dk1"/>
                </a:solidFill>
                <a:latin typeface="Calibri"/>
                <a:ea typeface="Calibri"/>
                <a:cs typeface="Calibri"/>
                <a:sym typeface="Calibri"/>
              </a:endParaRPr>
            </a:p>
          </p:txBody>
        </p:sp>
      </p:grpSp>
      <p:sp>
        <p:nvSpPr>
          <p:cNvPr id="6" name="TextBox 5"/>
          <p:cNvSpPr txBox="1"/>
          <p:nvPr/>
        </p:nvSpPr>
        <p:spPr>
          <a:xfrm>
            <a:off x="2361000" y="83120"/>
            <a:ext cx="4317207"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Importance of farmer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1000" fill="hold"/>
                                        <p:tgtEl>
                                          <p:spTgt spid="64"/>
                                        </p:tgtEl>
                                        <p:attrNameLst>
                                          <p:attrName>ppt_x</p:attrName>
                                        </p:attrNameLst>
                                      </p:cBhvr>
                                      <p:tavLst>
                                        <p:tav tm="0">
                                          <p:val>
                                            <p:strVal val="#ppt_x-.2"/>
                                          </p:val>
                                        </p:tav>
                                        <p:tav tm="100000">
                                          <p:val>
                                            <p:strVal val="#ppt_x"/>
                                          </p:val>
                                        </p:tav>
                                      </p:tavLst>
                                    </p:anim>
                                    <p:anim calcmode="lin" valueType="num">
                                      <p:cBhvr>
                                        <p:cTn id="8" dur="1000" fill="hold"/>
                                        <p:tgtEl>
                                          <p:spTgt spid="64"/>
                                        </p:tgtEl>
                                        <p:attrNameLst>
                                          <p:attrName>ppt_y</p:attrName>
                                        </p:attrNameLst>
                                      </p:cBhvr>
                                      <p:tavLst>
                                        <p:tav tm="0">
                                          <p:val>
                                            <p:strVal val="#ppt_y"/>
                                          </p:val>
                                        </p:tav>
                                        <p:tav tm="100000">
                                          <p:val>
                                            <p:strVal val="#ppt_y"/>
                                          </p:val>
                                        </p:tav>
                                      </p:tavLst>
                                    </p:anim>
                                    <p:animEffect transition="in" filter="wipe(right)" prLst="gradientSize: 0.1">
                                      <p:cBhvr>
                                        <p:cTn id="9"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5"/>
          <p:cNvGrpSpPr/>
          <p:nvPr/>
        </p:nvGrpSpPr>
        <p:grpSpPr>
          <a:xfrm>
            <a:off x="727366" y="976748"/>
            <a:ext cx="7223760" cy="5303520"/>
            <a:chOff x="228600" y="228600"/>
            <a:chExt cx="7848600" cy="6324600"/>
          </a:xfrm>
        </p:grpSpPr>
        <p:sp>
          <p:nvSpPr>
            <p:cNvPr id="74" name="Google Shape;74;p5"/>
            <p:cNvSpPr/>
            <p:nvPr/>
          </p:nvSpPr>
          <p:spPr>
            <a:xfrm>
              <a:off x="228600" y="228600"/>
              <a:ext cx="7848600" cy="6324600"/>
            </a:xfrm>
            <a:prstGeom prst="rect">
              <a:avLst/>
            </a:prstGeom>
            <a:solidFill>
              <a:srgbClr val="3F31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5"/>
            <p:cNvSpPr/>
            <p:nvPr/>
          </p:nvSpPr>
          <p:spPr>
            <a:xfrm>
              <a:off x="495300" y="5029200"/>
              <a:ext cx="7315200" cy="1431378"/>
            </a:xfrm>
            <a:prstGeom prst="rect">
              <a:avLst/>
            </a:prstGeom>
            <a:gradFill>
              <a:gsLst>
                <a:gs pos="0">
                  <a:srgbClr val="9BE9FF"/>
                </a:gs>
                <a:gs pos="35000">
                  <a:srgbClr val="B8F1FF"/>
                </a:gs>
                <a:gs pos="100000">
                  <a:srgbClr val="E2FBFF"/>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It’s the love and hard work of the farmer, which in the end contribute to real wealth and above all, happiness to all.</a:t>
              </a:r>
              <a:endParaRPr sz="2400" b="1" dirty="0">
                <a:solidFill>
                  <a:schemeClr val="dk1"/>
                </a:solidFill>
                <a:latin typeface="Calibri"/>
                <a:ea typeface="Calibri"/>
                <a:cs typeface="Calibri"/>
                <a:sym typeface="Calibri"/>
              </a:endParaRPr>
            </a:p>
          </p:txBody>
        </p:sp>
        <p:pic>
          <p:nvPicPr>
            <p:cNvPr id="76" name="Google Shape;76;p5"/>
            <p:cNvPicPr preferRelativeResize="0"/>
            <p:nvPr/>
          </p:nvPicPr>
          <p:blipFill rotWithShape="1">
            <a:blip r:embed="rId3">
              <a:alphaModFix/>
            </a:blip>
            <a:srcRect/>
            <a:stretch/>
          </p:blipFill>
          <p:spPr>
            <a:xfrm>
              <a:off x="495300" y="381000"/>
              <a:ext cx="7315199" cy="4648200"/>
            </a:xfrm>
            <a:prstGeom prst="rect">
              <a:avLst/>
            </a:prstGeom>
            <a:noFill/>
            <a:ln>
              <a:noFill/>
            </a:ln>
          </p:spPr>
        </p:pic>
      </p:grpSp>
      <p:sp>
        <p:nvSpPr>
          <p:cNvPr id="6" name="TextBox 5"/>
          <p:cNvSpPr txBox="1"/>
          <p:nvPr/>
        </p:nvSpPr>
        <p:spPr>
          <a:xfrm>
            <a:off x="2248789" y="83120"/>
            <a:ext cx="4541628"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Contribution of farmer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randombar(horizontal)">
                                      <p:cBhvr>
                                        <p:cTn id="7"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pSp>
        <p:nvGrpSpPr>
          <p:cNvPr id="82" name="Google Shape;82;p6"/>
          <p:cNvGrpSpPr/>
          <p:nvPr/>
        </p:nvGrpSpPr>
        <p:grpSpPr>
          <a:xfrm>
            <a:off x="630382" y="990600"/>
            <a:ext cx="7406640" cy="5394960"/>
            <a:chOff x="228600" y="228600"/>
            <a:chExt cx="7848600" cy="6324600"/>
          </a:xfrm>
        </p:grpSpPr>
        <p:sp>
          <p:nvSpPr>
            <p:cNvPr id="83" name="Google Shape;83;p6"/>
            <p:cNvSpPr/>
            <p:nvPr/>
          </p:nvSpPr>
          <p:spPr>
            <a:xfrm>
              <a:off x="228600" y="228600"/>
              <a:ext cx="7848600" cy="6324600"/>
            </a:xfrm>
            <a:prstGeom prst="rect">
              <a:avLst/>
            </a:prstGeom>
            <a:solidFill>
              <a:srgbClr val="7D01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4" name="Google Shape;84;p6"/>
            <p:cNvGrpSpPr/>
            <p:nvPr/>
          </p:nvGrpSpPr>
          <p:grpSpPr>
            <a:xfrm>
              <a:off x="1219200" y="381000"/>
              <a:ext cx="5758543" cy="5548448"/>
              <a:chOff x="1219200" y="381000"/>
              <a:chExt cx="5758543" cy="5548448"/>
            </a:xfrm>
          </p:grpSpPr>
          <p:pic>
            <p:nvPicPr>
              <p:cNvPr id="85" name="Google Shape;85;p6"/>
              <p:cNvPicPr preferRelativeResize="0"/>
              <p:nvPr/>
            </p:nvPicPr>
            <p:blipFill rotWithShape="1">
              <a:blip r:embed="rId3">
                <a:alphaModFix/>
              </a:blip>
              <a:srcRect l="4569" t="2858" r="2408" b="4919"/>
              <a:stretch/>
            </p:blipFill>
            <p:spPr>
              <a:xfrm>
                <a:off x="1219200" y="381000"/>
                <a:ext cx="5758543" cy="5548448"/>
              </a:xfrm>
              <a:prstGeom prst="rect">
                <a:avLst/>
              </a:prstGeom>
              <a:noFill/>
              <a:ln>
                <a:noFill/>
              </a:ln>
            </p:spPr>
          </p:pic>
          <p:sp>
            <p:nvSpPr>
              <p:cNvPr id="86" name="Google Shape;86;p6"/>
              <p:cNvSpPr/>
              <p:nvPr/>
            </p:nvSpPr>
            <p:spPr>
              <a:xfrm>
                <a:off x="2812994" y="2144829"/>
                <a:ext cx="2451736" cy="22730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Calibri" pitchFamily="34" charset="0"/>
                    <a:ea typeface="Calibri"/>
                    <a:cs typeface="Calibri" pitchFamily="34" charset="0"/>
                    <a:sym typeface="Calibri"/>
                  </a:rPr>
                  <a:t>To forget how </a:t>
                </a:r>
                <a:endParaRPr sz="2400" dirty="0">
                  <a:latin typeface="Calibri" pitchFamily="34" charset="0"/>
                  <a:cs typeface="Calibri" pitchFamily="34" charset="0"/>
                </a:endParaRPr>
              </a:p>
              <a:p>
                <a:pPr marL="0" marR="0" lvl="0" indent="0" algn="ctr" rtl="0">
                  <a:spcBef>
                    <a:spcPts val="0"/>
                  </a:spcBef>
                  <a:spcAft>
                    <a:spcPts val="0"/>
                  </a:spcAft>
                  <a:buNone/>
                </a:pPr>
                <a:r>
                  <a:rPr lang="en-US" sz="2400" b="1" dirty="0">
                    <a:solidFill>
                      <a:schemeClr val="lt1"/>
                    </a:solidFill>
                    <a:latin typeface="Calibri" pitchFamily="34" charset="0"/>
                    <a:ea typeface="Calibri"/>
                    <a:cs typeface="Calibri" pitchFamily="34" charset="0"/>
                    <a:sym typeface="Calibri"/>
                  </a:rPr>
                  <a:t>to dig the earth and to tend the soil is to forget our source. </a:t>
                </a:r>
                <a:endParaRPr sz="2400" b="1" dirty="0">
                  <a:solidFill>
                    <a:schemeClr val="lt1"/>
                  </a:solidFill>
                  <a:latin typeface="Calibri" pitchFamily="34" charset="0"/>
                  <a:ea typeface="Calibri"/>
                  <a:cs typeface="Calibri" pitchFamily="34" charset="0"/>
                  <a:sym typeface="Calibri"/>
                </a:endParaRPr>
              </a:p>
            </p:txBody>
          </p:sp>
        </p:grpSp>
        <p:sp>
          <p:nvSpPr>
            <p:cNvPr id="87" name="Google Shape;87;p6"/>
            <p:cNvSpPr/>
            <p:nvPr/>
          </p:nvSpPr>
          <p:spPr>
            <a:xfrm>
              <a:off x="823585" y="5707173"/>
              <a:ext cx="6635529" cy="613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Calibri"/>
                  <a:ea typeface="Calibri"/>
                  <a:cs typeface="Calibri"/>
                  <a:sym typeface="Calibri"/>
                </a:rPr>
                <a:t>The following story emphasises this fact. </a:t>
              </a:r>
              <a:endParaRPr sz="2800" b="1" dirty="0">
                <a:solidFill>
                  <a:schemeClr val="lt1"/>
                </a:solidFill>
                <a:latin typeface="Calibri"/>
                <a:ea typeface="Calibri"/>
                <a:cs typeface="Calibri"/>
                <a:sym typeface="Calibri"/>
              </a:endParaRPr>
            </a:p>
          </p:txBody>
        </p:sp>
      </p:grpSp>
      <p:sp>
        <p:nvSpPr>
          <p:cNvPr id="8" name="TextBox 7"/>
          <p:cNvSpPr txBox="1"/>
          <p:nvPr/>
        </p:nvSpPr>
        <p:spPr>
          <a:xfrm>
            <a:off x="3923122" y="83120"/>
            <a:ext cx="1192955"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Story</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circle(in)">
                                      <p:cBhvr>
                                        <p:cTn id="7"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pSp>
        <p:nvGrpSpPr>
          <p:cNvPr id="93" name="Google Shape;93;p7"/>
          <p:cNvGrpSpPr/>
          <p:nvPr/>
        </p:nvGrpSpPr>
        <p:grpSpPr>
          <a:xfrm>
            <a:off x="311727" y="1120593"/>
            <a:ext cx="7848600" cy="5220655"/>
            <a:chOff x="228600" y="871210"/>
            <a:chExt cx="7848600" cy="5220655"/>
          </a:xfrm>
        </p:grpSpPr>
        <p:sp>
          <p:nvSpPr>
            <p:cNvPr id="94" name="Google Shape;94;p7"/>
            <p:cNvSpPr/>
            <p:nvPr/>
          </p:nvSpPr>
          <p:spPr>
            <a:xfrm>
              <a:off x="228600" y="879785"/>
              <a:ext cx="7848600" cy="5212080"/>
            </a:xfrm>
            <a:prstGeom prst="rect">
              <a:avLst/>
            </a:prstGeom>
            <a:solidFill>
              <a:srgbClr val="3620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 name="Google Shape;95;p7"/>
            <p:cNvPicPr preferRelativeResize="0"/>
            <p:nvPr/>
          </p:nvPicPr>
          <p:blipFill rotWithShape="1">
            <a:blip r:embed="rId3">
              <a:alphaModFix/>
            </a:blip>
            <a:srcRect t="6399"/>
            <a:stretch/>
          </p:blipFill>
          <p:spPr>
            <a:xfrm>
              <a:off x="557985" y="871210"/>
              <a:ext cx="7189830" cy="5205639"/>
            </a:xfrm>
            <a:prstGeom prst="rect">
              <a:avLst/>
            </a:prstGeom>
            <a:noFill/>
            <a:ln>
              <a:noFill/>
            </a:ln>
          </p:spPr>
        </p:pic>
        <p:sp>
          <p:nvSpPr>
            <p:cNvPr id="96" name="Google Shape;96;p7"/>
            <p:cNvSpPr/>
            <p:nvPr/>
          </p:nvSpPr>
          <p:spPr>
            <a:xfrm>
              <a:off x="1877641" y="5139757"/>
              <a:ext cx="4751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A boy once crossed the desert.</a:t>
              </a:r>
              <a:endParaRPr sz="2800" b="1" dirty="0">
                <a:solidFill>
                  <a:schemeClr val="dk1"/>
                </a:solidFill>
                <a:latin typeface="Calibri"/>
                <a:ea typeface="Calibri"/>
                <a:cs typeface="Calibri"/>
                <a:sym typeface="Calibri"/>
              </a:endParaRPr>
            </a:p>
          </p:txBody>
        </p:sp>
      </p:grpSp>
      <p:sp>
        <p:nvSpPr>
          <p:cNvPr id="6" name="TextBox 5"/>
          <p:cNvSpPr txBox="1"/>
          <p:nvPr/>
        </p:nvSpPr>
        <p:spPr>
          <a:xfrm>
            <a:off x="3872623" y="83120"/>
            <a:ext cx="1293945"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A Boy</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2" name="Google Shape;102;p8"/>
          <p:cNvGrpSpPr/>
          <p:nvPr/>
        </p:nvGrpSpPr>
        <p:grpSpPr>
          <a:xfrm>
            <a:off x="325582" y="1212275"/>
            <a:ext cx="7848600" cy="4937760"/>
            <a:chOff x="228600" y="228600"/>
            <a:chExt cx="7848600" cy="4937760"/>
          </a:xfrm>
        </p:grpSpPr>
        <p:sp>
          <p:nvSpPr>
            <p:cNvPr id="103" name="Google Shape;103;p8"/>
            <p:cNvSpPr/>
            <p:nvPr/>
          </p:nvSpPr>
          <p:spPr>
            <a:xfrm>
              <a:off x="228600" y="228600"/>
              <a:ext cx="7848600" cy="4937760"/>
            </a:xfrm>
            <a:prstGeom prst="rect">
              <a:avLst/>
            </a:prstGeom>
            <a:solidFill>
              <a:srgbClr val="3509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8"/>
            <p:cNvSpPr/>
            <p:nvPr/>
          </p:nvSpPr>
          <p:spPr>
            <a:xfrm>
              <a:off x="381000" y="510361"/>
              <a:ext cx="7620000" cy="4317428"/>
            </a:xfrm>
            <a:prstGeom prst="star32">
              <a:avLst>
                <a:gd name="adj" fmla="val 37500"/>
              </a:avLst>
            </a:prstGeom>
            <a:solidFill>
              <a:srgbClr val="FABF8E"/>
            </a:soli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He finally arrived at an ashram in a village. He was told that the guru was delivering a discourse in the evening and the boy was given permission to attend it.</a:t>
              </a:r>
              <a:endParaRPr sz="2400" b="1" dirty="0">
                <a:solidFill>
                  <a:schemeClr val="dk1"/>
                </a:solidFill>
                <a:latin typeface="Calibri"/>
                <a:ea typeface="Calibri"/>
                <a:cs typeface="Calibri"/>
                <a:sym typeface="Calibri"/>
              </a:endParaRPr>
            </a:p>
          </p:txBody>
        </p:sp>
      </p:grpSp>
      <p:sp>
        <p:nvSpPr>
          <p:cNvPr id="5" name="TextBox 4"/>
          <p:cNvSpPr txBox="1"/>
          <p:nvPr/>
        </p:nvSpPr>
        <p:spPr>
          <a:xfrm>
            <a:off x="2803428" y="83120"/>
            <a:ext cx="3432350"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Arrive at Ashram</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diamond(in)">
                                      <p:cBhvr>
                                        <p:cTn id="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pSp>
        <p:nvGrpSpPr>
          <p:cNvPr id="110" name="Google Shape;110;p9"/>
          <p:cNvGrpSpPr/>
          <p:nvPr/>
        </p:nvGrpSpPr>
        <p:grpSpPr>
          <a:xfrm>
            <a:off x="741217" y="907472"/>
            <a:ext cx="7223760" cy="5486400"/>
            <a:chOff x="228600" y="228600"/>
            <a:chExt cx="7848600" cy="6324600"/>
          </a:xfrm>
        </p:grpSpPr>
        <p:sp>
          <p:nvSpPr>
            <p:cNvPr id="111" name="Google Shape;111;p9"/>
            <p:cNvSpPr/>
            <p:nvPr/>
          </p:nvSpPr>
          <p:spPr>
            <a:xfrm>
              <a:off x="228600" y="228600"/>
              <a:ext cx="7848600" cy="6324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9"/>
            <p:cNvSpPr/>
            <p:nvPr/>
          </p:nvSpPr>
          <p:spPr>
            <a:xfrm>
              <a:off x="756556" y="5008406"/>
              <a:ext cx="6781800" cy="1383665"/>
            </a:xfrm>
            <a:prstGeom prst="rect">
              <a:avLst/>
            </a:prstGeom>
            <a:gradFill>
              <a:gsLst>
                <a:gs pos="0">
                  <a:srgbClr val="FFBB82"/>
                </a:gs>
                <a:gs pos="35000">
                  <a:srgbClr val="FFCFA8"/>
                </a:gs>
                <a:gs pos="100000">
                  <a:srgbClr val="FFEBD9"/>
                </a:gs>
              </a:gsLst>
              <a:lin ang="16200000" scaled="0"/>
            </a:gra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That evening, the Guru spoke only about the importance of farming and the farmers’ work in the fields.</a:t>
              </a:r>
              <a:endParaRPr sz="2400" b="1" dirty="0">
                <a:solidFill>
                  <a:schemeClr val="dk1"/>
                </a:solidFill>
                <a:latin typeface="Calibri"/>
                <a:ea typeface="Calibri"/>
                <a:cs typeface="Calibri"/>
                <a:sym typeface="Calibri"/>
              </a:endParaRPr>
            </a:p>
          </p:txBody>
        </p:sp>
        <p:pic>
          <p:nvPicPr>
            <p:cNvPr id="113" name="Google Shape;113;p9"/>
            <p:cNvPicPr preferRelativeResize="0"/>
            <p:nvPr/>
          </p:nvPicPr>
          <p:blipFill rotWithShape="1">
            <a:blip r:embed="rId3">
              <a:alphaModFix/>
            </a:blip>
            <a:srcRect/>
            <a:stretch/>
          </p:blipFill>
          <p:spPr>
            <a:xfrm>
              <a:off x="752266" y="436784"/>
              <a:ext cx="6790382" cy="4571622"/>
            </a:xfrm>
            <a:prstGeom prst="rect">
              <a:avLst/>
            </a:prstGeom>
            <a:noFill/>
            <a:ln>
              <a:noFill/>
            </a:ln>
          </p:spPr>
        </p:pic>
      </p:grpSp>
      <p:sp>
        <p:nvSpPr>
          <p:cNvPr id="6" name="TextBox 5"/>
          <p:cNvSpPr txBox="1"/>
          <p:nvPr/>
        </p:nvSpPr>
        <p:spPr>
          <a:xfrm>
            <a:off x="2681599" y="83120"/>
            <a:ext cx="3676007" cy="646331"/>
          </a:xfrm>
          <a:prstGeom prst="rect">
            <a:avLst/>
          </a:prstGeom>
          <a:noFill/>
        </p:spPr>
        <p:txBody>
          <a:bodyPr wrap="none" rtlCol="0">
            <a:spAutoFit/>
          </a:bodyPr>
          <a:lstStyle/>
          <a:p>
            <a:pPr algn="ctr"/>
            <a:r>
              <a:rPr lang="en-US" sz="3600" b="1" dirty="0">
                <a:solidFill>
                  <a:srgbClr val="002060"/>
                </a:solidFill>
                <a:latin typeface="Calibri" pitchFamily="34" charset="0"/>
                <a:cs typeface="Calibri" pitchFamily="34" charset="0"/>
              </a:rPr>
              <a:t>Discourse by Guru</a:t>
            </a:r>
            <a:endParaRPr lang="en-IN" sz="36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barn(inHorizontal)">
                                      <p:cBhvr>
                                        <p:cTn id="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2000</Words>
  <Application>Microsoft Macintosh PowerPoint</Application>
  <PresentationFormat>On-screen Show (4:3)</PresentationFormat>
  <Paragraphs>203</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 Index</vt:lpstr>
      <vt:lpstr>MM Index</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keshaba</dc:creator>
  <cp:lastModifiedBy>Microsoft Office User</cp:lastModifiedBy>
  <cp:revision>5</cp:revision>
  <dcterms:created xsi:type="dcterms:W3CDTF">2018-12-16T04:20:25Z</dcterms:created>
  <dcterms:modified xsi:type="dcterms:W3CDTF">2021-04-21T02:05:19Z</dcterms:modified>
</cp:coreProperties>
</file>