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32326B-98B6-499E-9B0A-CA5E17BB4401}" v="285" dt="2021-02-08T12:00:04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54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D532326B-98B6-499E-9B0A-CA5E17BB4401}"/>
    <pc:docChg chg="undo custSel addSld modSld">
      <pc:chgData name="Prabhu, Shashank" userId="434abcaa-a364-4d99-837b-dd4fc4d70a8a" providerId="ADAL" clId="{D532326B-98B6-499E-9B0A-CA5E17BB4401}" dt="2021-02-08T12:01:24.996" v="964" actId="20577"/>
      <pc:docMkLst>
        <pc:docMk/>
      </pc:docMkLst>
      <pc:sldChg chg="addSp delSp modSp mod">
        <pc:chgData name="Prabhu, Shashank" userId="434abcaa-a364-4d99-837b-dd4fc4d70a8a" providerId="ADAL" clId="{D532326B-98B6-499E-9B0A-CA5E17BB4401}" dt="2021-02-08T12:01:24.996" v="964" actId="20577"/>
        <pc:sldMkLst>
          <pc:docMk/>
          <pc:sldMk cId="2250731385" sldId="256"/>
        </pc:sldMkLst>
        <pc:spChg chg="add mod">
          <ac:chgData name="Prabhu, Shashank" userId="434abcaa-a364-4d99-837b-dd4fc4d70a8a" providerId="ADAL" clId="{D532326B-98B6-499E-9B0A-CA5E17BB4401}" dt="2021-02-08T12:01:24.996" v="964" actId="20577"/>
          <ac:spMkLst>
            <pc:docMk/>
            <pc:sldMk cId="2250731385" sldId="256"/>
            <ac:spMk id="2" creationId="{CD3827DB-2DB0-4946-83B0-F3FE00841717}"/>
          </ac:spMkLst>
        </pc:spChg>
        <pc:spChg chg="del mod">
          <ac:chgData name="Prabhu, Shashank" userId="434abcaa-a364-4d99-837b-dd4fc4d70a8a" providerId="ADAL" clId="{D532326B-98B6-499E-9B0A-CA5E17BB4401}" dt="2021-02-08T12:00:33.763" v="954" actId="478"/>
          <ac:spMkLst>
            <pc:docMk/>
            <pc:sldMk cId="2250731385" sldId="256"/>
            <ac:spMk id="4" creationId="{00000000-0000-0000-0000-000000000000}"/>
          </ac:spMkLst>
        </pc:spChg>
      </pc:sldChg>
      <pc:sldChg chg="modAnim modNotesTx">
        <pc:chgData name="Prabhu, Shashank" userId="434abcaa-a364-4d99-837b-dd4fc4d70a8a" providerId="ADAL" clId="{D532326B-98B6-499E-9B0A-CA5E17BB4401}" dt="2021-02-08T11:42:15.318" v="677" actId="113"/>
        <pc:sldMkLst>
          <pc:docMk/>
          <pc:sldMk cId="2494416350" sldId="257"/>
        </pc:sldMkLst>
      </pc:sldChg>
      <pc:sldChg chg="modSp mod modAnim modNotesTx">
        <pc:chgData name="Prabhu, Shashank" userId="434abcaa-a364-4d99-837b-dd4fc4d70a8a" providerId="ADAL" clId="{D532326B-98B6-499E-9B0A-CA5E17BB4401}" dt="2021-02-08T11:55:11.581" v="877" actId="208"/>
        <pc:sldMkLst>
          <pc:docMk/>
          <pc:sldMk cId="0" sldId="259"/>
        </pc:sldMkLst>
        <pc:spChg chg="mod">
          <ac:chgData name="Prabhu, Shashank" userId="434abcaa-a364-4d99-837b-dd4fc4d70a8a" providerId="ADAL" clId="{D532326B-98B6-499E-9B0A-CA5E17BB4401}" dt="2021-02-08T11:55:11.581" v="877" actId="208"/>
          <ac:spMkLst>
            <pc:docMk/>
            <pc:sldMk cId="0" sldId="259"/>
            <ac:spMk id="5" creationId="{00000000-0000-0000-0000-000000000000}"/>
          </ac:spMkLst>
        </pc:spChg>
      </pc:sldChg>
      <pc:sldChg chg="addSp delSp modSp mod delAnim modAnim modNotesTx">
        <pc:chgData name="Prabhu, Shashank" userId="434abcaa-a364-4d99-837b-dd4fc4d70a8a" providerId="ADAL" clId="{D532326B-98B6-499E-9B0A-CA5E17BB4401}" dt="2021-02-08T11:55:04.262" v="876" actId="208"/>
        <pc:sldMkLst>
          <pc:docMk/>
          <pc:sldMk cId="0" sldId="260"/>
        </pc:sldMkLst>
        <pc:spChg chg="add mod">
          <ac:chgData name="Prabhu, Shashank" userId="434abcaa-a364-4d99-837b-dd4fc4d70a8a" providerId="ADAL" clId="{D532326B-98B6-499E-9B0A-CA5E17BB4401}" dt="2021-02-08T10:25:10.093" v="155" actId="1076"/>
          <ac:spMkLst>
            <pc:docMk/>
            <pc:sldMk cId="0" sldId="260"/>
            <ac:spMk id="2" creationId="{A8E66A05-A2C5-4B4D-BD3F-2E984CF37646}"/>
          </ac:spMkLst>
        </pc:spChg>
        <pc:spChg chg="mod">
          <ac:chgData name="Prabhu, Shashank" userId="434abcaa-a364-4d99-837b-dd4fc4d70a8a" providerId="ADAL" clId="{D532326B-98B6-499E-9B0A-CA5E17BB4401}" dt="2021-02-08T11:55:04.262" v="876" actId="208"/>
          <ac:spMkLst>
            <pc:docMk/>
            <pc:sldMk cId="0" sldId="260"/>
            <ac:spMk id="5" creationId="{00000000-0000-0000-0000-000000000000}"/>
          </ac:spMkLst>
        </pc:spChg>
        <pc:spChg chg="mod">
          <ac:chgData name="Prabhu, Shashank" userId="434abcaa-a364-4d99-837b-dd4fc4d70a8a" providerId="ADAL" clId="{D532326B-98B6-499E-9B0A-CA5E17BB4401}" dt="2021-02-08T10:25:04.865" v="153" actId="1076"/>
          <ac:spMkLst>
            <pc:docMk/>
            <pc:sldMk cId="0" sldId="260"/>
            <ac:spMk id="6" creationId="{00000000-0000-0000-0000-000000000000}"/>
          </ac:spMkLst>
        </pc:spChg>
        <pc:spChg chg="mod">
          <ac:chgData name="Prabhu, Shashank" userId="434abcaa-a364-4d99-837b-dd4fc4d70a8a" providerId="ADAL" clId="{D532326B-98B6-499E-9B0A-CA5E17BB4401}" dt="2021-02-08T10:25:15.304" v="156" actId="1076"/>
          <ac:spMkLst>
            <pc:docMk/>
            <pc:sldMk cId="0" sldId="260"/>
            <ac:spMk id="7" creationId="{00000000-0000-0000-0000-000000000000}"/>
          </ac:spMkLst>
        </pc:spChg>
        <pc:spChg chg="del mod">
          <ac:chgData name="Prabhu, Shashank" userId="434abcaa-a364-4d99-837b-dd4fc4d70a8a" providerId="ADAL" clId="{D532326B-98B6-499E-9B0A-CA5E17BB4401}" dt="2021-02-08T10:22:56.458" v="102" actId="478"/>
          <ac:spMkLst>
            <pc:docMk/>
            <pc:sldMk cId="0" sldId="260"/>
            <ac:spMk id="8" creationId="{00000000-0000-0000-0000-000000000000}"/>
          </ac:spMkLst>
        </pc:spChg>
        <pc:spChg chg="add mod">
          <ac:chgData name="Prabhu, Shashank" userId="434abcaa-a364-4d99-837b-dd4fc4d70a8a" providerId="ADAL" clId="{D532326B-98B6-499E-9B0A-CA5E17BB4401}" dt="2021-02-08T10:25:07.749" v="154" actId="1076"/>
          <ac:spMkLst>
            <pc:docMk/>
            <pc:sldMk cId="0" sldId="260"/>
            <ac:spMk id="9" creationId="{79EFB01A-77D0-4D6B-9418-F075C4374DBC}"/>
          </ac:spMkLst>
        </pc:spChg>
      </pc:sldChg>
      <pc:sldChg chg="addSp delSp modSp mod delAnim modAnim modNotesTx">
        <pc:chgData name="Prabhu, Shashank" userId="434abcaa-a364-4d99-837b-dd4fc4d70a8a" providerId="ADAL" clId="{D532326B-98B6-499E-9B0A-CA5E17BB4401}" dt="2021-02-08T11:54:54.689" v="875" actId="208"/>
        <pc:sldMkLst>
          <pc:docMk/>
          <pc:sldMk cId="0" sldId="261"/>
        </pc:sldMkLst>
        <pc:spChg chg="del mod">
          <ac:chgData name="Prabhu, Shashank" userId="434abcaa-a364-4d99-837b-dd4fc4d70a8a" providerId="ADAL" clId="{D532326B-98B6-499E-9B0A-CA5E17BB4401}" dt="2021-02-08T10:27:32.508" v="181" actId="478"/>
          <ac:spMkLst>
            <pc:docMk/>
            <pc:sldMk cId="0" sldId="261"/>
            <ac:spMk id="4" creationId="{00000000-0000-0000-0000-000000000000}"/>
          </ac:spMkLst>
        </pc:spChg>
        <pc:spChg chg="mod">
          <ac:chgData name="Prabhu, Shashank" userId="434abcaa-a364-4d99-837b-dd4fc4d70a8a" providerId="ADAL" clId="{D532326B-98B6-499E-9B0A-CA5E17BB4401}" dt="2021-02-08T11:53:49.476" v="871" actId="2085"/>
          <ac:spMkLst>
            <pc:docMk/>
            <pc:sldMk cId="0" sldId="261"/>
            <ac:spMk id="5" creationId="{00000000-0000-0000-0000-000000000000}"/>
          </ac:spMkLst>
        </pc:spChg>
        <pc:spChg chg="del mod">
          <ac:chgData name="Prabhu, Shashank" userId="434abcaa-a364-4d99-837b-dd4fc4d70a8a" providerId="ADAL" clId="{D532326B-98B6-499E-9B0A-CA5E17BB4401}" dt="2021-02-08T11:12:55.977" v="226" actId="478"/>
          <ac:spMkLst>
            <pc:docMk/>
            <pc:sldMk cId="0" sldId="261"/>
            <ac:spMk id="6" creationId="{00000000-0000-0000-0000-000000000000}"/>
          </ac:spMkLst>
        </pc:spChg>
        <pc:spChg chg="add mod">
          <ac:chgData name="Prabhu, Shashank" userId="434abcaa-a364-4d99-837b-dd4fc4d70a8a" providerId="ADAL" clId="{D532326B-98B6-499E-9B0A-CA5E17BB4401}" dt="2021-02-08T11:54:54.689" v="875" actId="208"/>
          <ac:spMkLst>
            <pc:docMk/>
            <pc:sldMk cId="0" sldId="261"/>
            <ac:spMk id="7" creationId="{6C83C341-AFE2-432D-92C5-F13817B99E4D}"/>
          </ac:spMkLst>
        </pc:spChg>
        <pc:spChg chg="add mod">
          <ac:chgData name="Prabhu, Shashank" userId="434abcaa-a364-4d99-837b-dd4fc4d70a8a" providerId="ADAL" clId="{D532326B-98B6-499E-9B0A-CA5E17BB4401}" dt="2021-02-08T11:53:54.603" v="872" actId="2085"/>
          <ac:spMkLst>
            <pc:docMk/>
            <pc:sldMk cId="0" sldId="261"/>
            <ac:spMk id="8" creationId="{97E09DC4-690A-430A-992A-DA5C62615192}"/>
          </ac:spMkLst>
        </pc:spChg>
        <pc:spChg chg="add mod">
          <ac:chgData name="Prabhu, Shashank" userId="434abcaa-a364-4d99-837b-dd4fc4d70a8a" providerId="ADAL" clId="{D532326B-98B6-499E-9B0A-CA5E17BB4401}" dt="2021-02-08T11:11:53.436" v="217" actId="1076"/>
          <ac:spMkLst>
            <pc:docMk/>
            <pc:sldMk cId="0" sldId="261"/>
            <ac:spMk id="9" creationId="{1FC85398-D248-4DA5-A962-722E415CCBC5}"/>
          </ac:spMkLst>
        </pc:spChg>
      </pc:sldChg>
      <pc:sldChg chg="addSp delSp modSp mod delAnim modAnim modNotesTx">
        <pc:chgData name="Prabhu, Shashank" userId="434abcaa-a364-4d99-837b-dd4fc4d70a8a" providerId="ADAL" clId="{D532326B-98B6-499E-9B0A-CA5E17BB4401}" dt="2021-02-08T11:54:36.660" v="873" actId="208"/>
        <pc:sldMkLst>
          <pc:docMk/>
          <pc:sldMk cId="0" sldId="262"/>
        </pc:sldMkLst>
        <pc:spChg chg="mod">
          <ac:chgData name="Prabhu, Shashank" userId="434abcaa-a364-4d99-837b-dd4fc4d70a8a" providerId="ADAL" clId="{D532326B-98B6-499E-9B0A-CA5E17BB4401}" dt="2021-02-08T11:54:36.660" v="873" actId="208"/>
          <ac:spMkLst>
            <pc:docMk/>
            <pc:sldMk cId="0" sldId="262"/>
            <ac:spMk id="4" creationId="{00000000-0000-0000-0000-000000000000}"/>
          </ac:spMkLst>
        </pc:spChg>
        <pc:spChg chg="del">
          <ac:chgData name="Prabhu, Shashank" userId="434abcaa-a364-4d99-837b-dd4fc4d70a8a" providerId="ADAL" clId="{D532326B-98B6-499E-9B0A-CA5E17BB4401}" dt="2021-02-08T11:24:51.705" v="340" actId="478"/>
          <ac:spMkLst>
            <pc:docMk/>
            <pc:sldMk cId="0" sldId="262"/>
            <ac:spMk id="5" creationId="{00000000-0000-0000-0000-000000000000}"/>
          </ac:spMkLst>
        </pc:spChg>
        <pc:spChg chg="mod">
          <ac:chgData name="Prabhu, Shashank" userId="434abcaa-a364-4d99-837b-dd4fc4d70a8a" providerId="ADAL" clId="{D532326B-98B6-499E-9B0A-CA5E17BB4401}" dt="2021-02-08T11:35:04.126" v="580" actId="1076"/>
          <ac:spMkLst>
            <pc:docMk/>
            <pc:sldMk cId="0" sldId="262"/>
            <ac:spMk id="6" creationId="{00000000-0000-0000-0000-000000000000}"/>
          </ac:spMkLst>
        </pc:spChg>
        <pc:spChg chg="del">
          <ac:chgData name="Prabhu, Shashank" userId="434abcaa-a364-4d99-837b-dd4fc4d70a8a" providerId="ADAL" clId="{D532326B-98B6-499E-9B0A-CA5E17BB4401}" dt="2021-02-08T11:25:23.655" v="341" actId="478"/>
          <ac:spMkLst>
            <pc:docMk/>
            <pc:sldMk cId="0" sldId="262"/>
            <ac:spMk id="7" creationId="{00000000-0000-0000-0000-000000000000}"/>
          </ac:spMkLst>
        </pc:spChg>
        <pc:spChg chg="add mod">
          <ac:chgData name="Prabhu, Shashank" userId="434abcaa-a364-4d99-837b-dd4fc4d70a8a" providerId="ADAL" clId="{D532326B-98B6-499E-9B0A-CA5E17BB4401}" dt="2021-02-08T11:36:36.595" v="602" actId="207"/>
          <ac:spMkLst>
            <pc:docMk/>
            <pc:sldMk cId="0" sldId="262"/>
            <ac:spMk id="8" creationId="{453C1E6E-A580-4DDC-876A-5A3EA2781F59}"/>
          </ac:spMkLst>
        </pc:spChg>
        <pc:spChg chg="add mod">
          <ac:chgData name="Prabhu, Shashank" userId="434abcaa-a364-4d99-837b-dd4fc4d70a8a" providerId="ADAL" clId="{D532326B-98B6-499E-9B0A-CA5E17BB4401}" dt="2021-02-08T11:36:44.865" v="603" actId="1076"/>
          <ac:spMkLst>
            <pc:docMk/>
            <pc:sldMk cId="0" sldId="262"/>
            <ac:spMk id="9" creationId="{9871D1D2-B786-43D5-9F81-FDF6E0A0C643}"/>
          </ac:spMkLst>
        </pc:spChg>
        <pc:spChg chg="add mod">
          <ac:chgData name="Prabhu, Shashank" userId="434abcaa-a364-4d99-837b-dd4fc4d70a8a" providerId="ADAL" clId="{D532326B-98B6-499E-9B0A-CA5E17BB4401}" dt="2021-02-08T11:36:48.285" v="604" actId="1076"/>
          <ac:spMkLst>
            <pc:docMk/>
            <pc:sldMk cId="0" sldId="262"/>
            <ac:spMk id="11" creationId="{8474DE01-FC53-494D-99A6-BE3D4D739C8F}"/>
          </ac:spMkLst>
        </pc:spChg>
      </pc:sldChg>
      <pc:sldChg chg="addSp delSp modSp add mod delAnim modAnim modNotesTx">
        <pc:chgData name="Prabhu, Shashank" userId="434abcaa-a364-4d99-837b-dd4fc4d70a8a" providerId="ADAL" clId="{D532326B-98B6-499E-9B0A-CA5E17BB4401}" dt="2021-02-08T11:54:47.632" v="874" actId="208"/>
        <pc:sldMkLst>
          <pc:docMk/>
          <pc:sldMk cId="256851766" sldId="263"/>
        </pc:sldMkLst>
        <pc:spChg chg="del">
          <ac:chgData name="Prabhu, Shashank" userId="434abcaa-a364-4d99-837b-dd4fc4d70a8a" providerId="ADAL" clId="{D532326B-98B6-499E-9B0A-CA5E17BB4401}" dt="2021-02-08T11:12:36.765" v="221" actId="478"/>
          <ac:spMkLst>
            <pc:docMk/>
            <pc:sldMk cId="256851766" sldId="263"/>
            <ac:spMk id="5" creationId="{00000000-0000-0000-0000-000000000000}"/>
          </ac:spMkLst>
        </pc:spChg>
        <pc:spChg chg="mod">
          <ac:chgData name="Prabhu, Shashank" userId="434abcaa-a364-4d99-837b-dd4fc4d70a8a" providerId="ADAL" clId="{D532326B-98B6-499E-9B0A-CA5E17BB4401}" dt="2021-02-08T11:22:33.335" v="333" actId="1076"/>
          <ac:spMkLst>
            <pc:docMk/>
            <pc:sldMk cId="256851766" sldId="263"/>
            <ac:spMk id="6" creationId="{00000000-0000-0000-0000-000000000000}"/>
          </ac:spMkLst>
        </pc:spChg>
        <pc:spChg chg="mod">
          <ac:chgData name="Prabhu, Shashank" userId="434abcaa-a364-4d99-837b-dd4fc4d70a8a" providerId="ADAL" clId="{D532326B-98B6-499E-9B0A-CA5E17BB4401}" dt="2021-02-08T11:54:47.632" v="874" actId="208"/>
          <ac:spMkLst>
            <pc:docMk/>
            <pc:sldMk cId="256851766" sldId="263"/>
            <ac:spMk id="7" creationId="{6C83C341-AFE2-432D-92C5-F13817B99E4D}"/>
          </ac:spMkLst>
        </pc:spChg>
        <pc:spChg chg="del">
          <ac:chgData name="Prabhu, Shashank" userId="434abcaa-a364-4d99-837b-dd4fc4d70a8a" providerId="ADAL" clId="{D532326B-98B6-499E-9B0A-CA5E17BB4401}" dt="2021-02-08T11:12:39.580" v="222" actId="478"/>
          <ac:spMkLst>
            <pc:docMk/>
            <pc:sldMk cId="256851766" sldId="263"/>
            <ac:spMk id="8" creationId="{97E09DC4-690A-430A-992A-DA5C62615192}"/>
          </ac:spMkLst>
        </pc:spChg>
        <pc:spChg chg="del">
          <ac:chgData name="Prabhu, Shashank" userId="434abcaa-a364-4d99-837b-dd4fc4d70a8a" providerId="ADAL" clId="{D532326B-98B6-499E-9B0A-CA5E17BB4401}" dt="2021-02-08T11:12:43.769" v="223" actId="478"/>
          <ac:spMkLst>
            <pc:docMk/>
            <pc:sldMk cId="256851766" sldId="263"/>
            <ac:spMk id="9" creationId="{1FC85398-D248-4DA5-A962-722E415CCBC5}"/>
          </ac:spMkLst>
        </pc:spChg>
        <pc:spChg chg="add del mod">
          <ac:chgData name="Prabhu, Shashank" userId="434abcaa-a364-4d99-837b-dd4fc4d70a8a" providerId="ADAL" clId="{D532326B-98B6-499E-9B0A-CA5E17BB4401}" dt="2021-02-08T11:16:46.282" v="292" actId="478"/>
          <ac:spMkLst>
            <pc:docMk/>
            <pc:sldMk cId="256851766" sldId="263"/>
            <ac:spMk id="10" creationId="{170BB630-A949-46B4-AA78-A75297363F54}"/>
          </ac:spMkLst>
        </pc:spChg>
        <pc:spChg chg="add mod">
          <ac:chgData name="Prabhu, Shashank" userId="434abcaa-a364-4d99-837b-dd4fc4d70a8a" providerId="ADAL" clId="{D532326B-98B6-499E-9B0A-CA5E17BB4401}" dt="2021-02-08T11:23:01.044" v="334" actId="1076"/>
          <ac:spMkLst>
            <pc:docMk/>
            <pc:sldMk cId="256851766" sldId="263"/>
            <ac:spMk id="11" creationId="{AE54487D-1081-40D0-9270-5518B218E22C}"/>
          </ac:spMkLst>
        </pc:spChg>
        <pc:spChg chg="add mod">
          <ac:chgData name="Prabhu, Shashank" userId="434abcaa-a364-4d99-837b-dd4fc4d70a8a" providerId="ADAL" clId="{D532326B-98B6-499E-9B0A-CA5E17BB4401}" dt="2021-02-08T11:23:32.948" v="339" actId="14100"/>
          <ac:spMkLst>
            <pc:docMk/>
            <pc:sldMk cId="256851766" sldId="263"/>
            <ac:spMk id="12" creationId="{F8D74D2E-33CC-4FD1-A361-1CE7A35D02BB}"/>
          </ac:spMkLst>
        </pc:spChg>
      </pc:sldChg>
      <pc:sldChg chg="addSp delSp modSp new mod modShow">
        <pc:chgData name="Prabhu, Shashank" userId="434abcaa-a364-4d99-837b-dd4fc4d70a8a" providerId="ADAL" clId="{D532326B-98B6-499E-9B0A-CA5E17BB4401}" dt="2021-02-08T11:39:59.632" v="669" actId="729"/>
        <pc:sldMkLst>
          <pc:docMk/>
          <pc:sldMk cId="2094550032" sldId="264"/>
        </pc:sldMkLst>
        <pc:spChg chg="mod">
          <ac:chgData name="Prabhu, Shashank" userId="434abcaa-a364-4d99-837b-dd4fc4d70a8a" providerId="ADAL" clId="{D532326B-98B6-499E-9B0A-CA5E17BB4401}" dt="2021-02-08T11:37:47.024" v="617" actId="12788"/>
          <ac:spMkLst>
            <pc:docMk/>
            <pc:sldMk cId="2094550032" sldId="264"/>
            <ac:spMk id="2" creationId="{3F18BC1B-FFD7-4919-A081-CE7FF734C3FE}"/>
          </ac:spMkLst>
        </pc:spChg>
        <pc:spChg chg="del">
          <ac:chgData name="Prabhu, Shashank" userId="434abcaa-a364-4d99-837b-dd4fc4d70a8a" providerId="ADAL" clId="{D532326B-98B6-499E-9B0A-CA5E17BB4401}" dt="2021-02-08T11:37:30.552" v="606" actId="478"/>
          <ac:spMkLst>
            <pc:docMk/>
            <pc:sldMk cId="2094550032" sldId="264"/>
            <ac:spMk id="3" creationId="{7F9E20B7-C06A-4B3E-BF91-112FC1286619}"/>
          </ac:spMkLst>
        </pc:spChg>
        <pc:graphicFrameChg chg="add mod modGraphic">
          <ac:chgData name="Prabhu, Shashank" userId="434abcaa-a364-4d99-837b-dd4fc4d70a8a" providerId="ADAL" clId="{D532326B-98B6-499E-9B0A-CA5E17BB4401}" dt="2021-02-08T11:39:48.790" v="668" actId="1076"/>
          <ac:graphicFrameMkLst>
            <pc:docMk/>
            <pc:sldMk cId="2094550032" sldId="264"/>
            <ac:graphicFrameMk id="4" creationId="{1D311330-7BB6-449C-B90D-1D5DF12E1F3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lick for whole slide.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steps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clicks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each step to appear on the slide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clicks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13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each step to appear on the slide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3827DB-2DB0-4946-83B0-F3FE00841717}"/>
              </a:ext>
            </a:extLst>
          </p:cNvPr>
          <p:cNvSpPr txBox="1"/>
          <p:nvPr/>
        </p:nvSpPr>
        <p:spPr>
          <a:xfrm>
            <a:off x="990600" y="2551837"/>
            <a:ext cx="71628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>
                <a:solidFill>
                  <a:schemeClr val="bg1"/>
                </a:solidFill>
              </a:rPr>
              <a:t>Factorization </a:t>
            </a:r>
            <a:r>
              <a:rPr lang="en-GB" sz="5400" dirty="0">
                <a:solidFill>
                  <a:schemeClr val="bg1"/>
                </a:solidFill>
              </a:rPr>
              <a:t>by using Identities</a:t>
            </a: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2417"/>
            <a:ext cx="626286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Factorization by using Identities</a:t>
            </a:r>
            <a:endParaRPr lang="en-IN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10906"/>
              </p:ext>
            </p:extLst>
          </p:nvPr>
        </p:nvGraphicFramePr>
        <p:xfrm>
          <a:off x="2369434" y="3184987"/>
          <a:ext cx="4572000" cy="1371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59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r>
                        <a:rPr lang="en-US" sz="2400" baseline="30000" dirty="0"/>
                        <a:t>2  _</a:t>
                      </a:r>
                      <a:r>
                        <a:rPr lang="en-US" sz="2400" baseline="0" dirty="0"/>
                        <a:t> b</a:t>
                      </a:r>
                      <a:r>
                        <a:rPr lang="en-US" sz="2400" baseline="30000" dirty="0"/>
                        <a:t>2 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(a + b) (a - b)</a:t>
                      </a:r>
                      <a:endParaRPr lang="en-IN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  <a:r>
                        <a:rPr lang="en-US" sz="2400" b="1" baseline="30000" dirty="0"/>
                        <a:t>2 </a:t>
                      </a:r>
                      <a:r>
                        <a:rPr lang="en-US" sz="2400" b="1" baseline="0" dirty="0"/>
                        <a:t> + 2ab + b</a:t>
                      </a:r>
                      <a:r>
                        <a:rPr lang="en-US" sz="2400" b="1" baseline="30000" dirty="0"/>
                        <a:t>2 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=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(a +</a:t>
                      </a:r>
                      <a:r>
                        <a:rPr lang="en-US" sz="2400" b="1" baseline="0" dirty="0"/>
                        <a:t> b)</a:t>
                      </a:r>
                      <a:r>
                        <a:rPr lang="en-US" sz="2400" b="1" baseline="30000" dirty="0"/>
                        <a:t>2 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  <a:r>
                        <a:rPr lang="en-US" sz="2400" b="1" baseline="30000" dirty="0"/>
                        <a:t>2 </a:t>
                      </a:r>
                      <a:r>
                        <a:rPr lang="en-US" sz="2400" b="1" baseline="0" dirty="0"/>
                        <a:t> - 2ab + b</a:t>
                      </a:r>
                      <a:r>
                        <a:rPr lang="en-US" sz="2400" b="1" baseline="30000" dirty="0"/>
                        <a:t>2 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=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(a – b)</a:t>
                      </a:r>
                      <a:r>
                        <a:rPr lang="en-US" sz="2400" b="1" baseline="30000" dirty="0"/>
                        <a:t> 2 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61067" y="1505202"/>
            <a:ext cx="422186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Identities used for factorization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4659" y="58244"/>
            <a:ext cx="549468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Factorization using identity- difference of squares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35269" y="1407169"/>
            <a:ext cx="2775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Factorize 9x</a:t>
            </a:r>
            <a:r>
              <a:rPr lang="en-US" sz="28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 – 25</a:t>
            </a:r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9715" y="5022103"/>
            <a:ext cx="286090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9</a:t>
            </a:r>
            <a:r>
              <a:rPr lang="en-US" sz="2400" i="1" dirty="0"/>
              <a:t>x</a:t>
            </a:r>
            <a:r>
              <a:rPr lang="en-US" sz="2400" baseline="30000" dirty="0"/>
              <a:t>2 </a:t>
            </a:r>
            <a:r>
              <a:rPr lang="en-US" sz="2400" dirty="0"/>
              <a:t>– 25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(3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 - (5)</a:t>
            </a:r>
            <a:r>
              <a:rPr lang="en-US" sz="2400" baseline="30000" dirty="0"/>
              <a:t>2</a:t>
            </a:r>
            <a:r>
              <a:rPr lang="en-US" sz="2400" dirty="0"/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(3</a:t>
            </a:r>
            <a:r>
              <a:rPr lang="en-US" sz="2400" i="1" dirty="0"/>
              <a:t>x</a:t>
            </a:r>
            <a:r>
              <a:rPr lang="en-US" sz="2400" dirty="0"/>
              <a:t> + 5)(3</a:t>
            </a:r>
            <a:r>
              <a:rPr lang="en-US" sz="2400" i="1" dirty="0"/>
              <a:t>x</a:t>
            </a:r>
            <a:r>
              <a:rPr lang="en-US" sz="2400" dirty="0"/>
              <a:t> - 5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420474-924E-42BF-AE95-D61944399D8F}"/>
              </a:ext>
            </a:extLst>
          </p:cNvPr>
          <p:cNvSpPr txBox="1"/>
          <p:nvPr/>
        </p:nvSpPr>
        <p:spPr>
          <a:xfrm>
            <a:off x="1141097" y="1909596"/>
            <a:ext cx="277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No common factor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DF5589-9B79-4778-A76E-C87F0812950A}"/>
              </a:ext>
            </a:extLst>
          </p:cNvPr>
          <p:cNvSpPr txBox="1"/>
          <p:nvPr/>
        </p:nvSpPr>
        <p:spPr>
          <a:xfrm>
            <a:off x="1141922" y="2456952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Difference of squares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792E64-5E48-4947-B580-A0DD7011C855}"/>
              </a:ext>
            </a:extLst>
          </p:cNvPr>
          <p:cNvSpPr txBox="1"/>
          <p:nvPr/>
        </p:nvSpPr>
        <p:spPr>
          <a:xfrm>
            <a:off x="4638261" y="2391074"/>
            <a:ext cx="1524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9x</a:t>
            </a:r>
            <a:r>
              <a:rPr lang="en-US" sz="2400" baseline="30000" dirty="0"/>
              <a:t>2</a:t>
            </a:r>
            <a:r>
              <a:rPr lang="en-US" sz="2400" dirty="0"/>
              <a:t> is (3x)</a:t>
            </a:r>
            <a:r>
              <a:rPr lang="en-US" sz="2400" baseline="30000" dirty="0"/>
              <a:t>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AFA23-ED86-4327-9661-DCE790970B23}"/>
              </a:ext>
            </a:extLst>
          </p:cNvPr>
          <p:cNvSpPr txBox="1"/>
          <p:nvPr/>
        </p:nvSpPr>
        <p:spPr>
          <a:xfrm>
            <a:off x="6704929" y="2415253"/>
            <a:ext cx="129714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25 is (5)</a:t>
            </a:r>
            <a:r>
              <a:rPr lang="en-US" sz="2400" baseline="30000" dirty="0"/>
              <a:t>2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ECC353-37A5-4D89-98C7-734AFC732DDC}"/>
              </a:ext>
            </a:extLst>
          </p:cNvPr>
          <p:cNvSpPr txBox="1"/>
          <p:nvPr/>
        </p:nvSpPr>
        <p:spPr>
          <a:xfrm>
            <a:off x="4638261" y="3027316"/>
            <a:ext cx="336381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9</a:t>
            </a:r>
            <a:r>
              <a:rPr lang="en-US" sz="2400" b="1" i="1" dirty="0">
                <a:solidFill>
                  <a:schemeClr val="bg1"/>
                </a:solidFill>
              </a:rPr>
              <a:t>x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- 25 = (3</a:t>
            </a:r>
            <a:r>
              <a:rPr lang="en-US" sz="2400" b="1" i="1" dirty="0">
                <a:solidFill>
                  <a:schemeClr val="bg1"/>
                </a:solidFill>
              </a:rPr>
              <a:t>x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- (5)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786534-DE21-4E91-B88A-FCD5B6A9C2C9}"/>
              </a:ext>
            </a:extLst>
          </p:cNvPr>
          <p:cNvSpPr txBox="1"/>
          <p:nvPr/>
        </p:nvSpPr>
        <p:spPr>
          <a:xfrm>
            <a:off x="1147723" y="3663558"/>
            <a:ext cx="4038600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Difference of squares formula</a:t>
            </a: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0DA013-BE86-42B5-BF10-23FC842735FD}"/>
              </a:ext>
            </a:extLst>
          </p:cNvPr>
          <p:cNvSpPr txBox="1"/>
          <p:nvPr/>
        </p:nvSpPr>
        <p:spPr>
          <a:xfrm>
            <a:off x="1371600" y="4314581"/>
            <a:ext cx="286090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a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- b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=(a + b) (a - b)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A1ED39-D747-4768-8A51-A4FB917F3231}"/>
              </a:ext>
            </a:extLst>
          </p:cNvPr>
          <p:cNvSpPr txBox="1"/>
          <p:nvPr/>
        </p:nvSpPr>
        <p:spPr>
          <a:xfrm>
            <a:off x="4911495" y="4296758"/>
            <a:ext cx="2860907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 is 3</a:t>
            </a:r>
            <a:r>
              <a:rPr lang="en-US" sz="2400" b="1" i="1" dirty="0"/>
              <a:t>x</a:t>
            </a:r>
            <a:r>
              <a:rPr lang="en-US" sz="2400" b="1" dirty="0"/>
              <a:t>, and b is 5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0699" y="142606"/>
            <a:ext cx="55626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Factorization of a square- trinomial expression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" y="1634073"/>
            <a:ext cx="8610600" cy="830997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square of a binomial is the sum of the square of the first</a:t>
            </a:r>
            <a:r>
              <a:rPr lang="en-IN" sz="2400" dirty="0"/>
              <a:t> </a:t>
            </a:r>
            <a:r>
              <a:rPr lang="en-US" sz="2400" dirty="0"/>
              <a:t>term, twice the product of the terms and the square of the second term.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20934" y="2936557"/>
            <a:ext cx="3102131" cy="9848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(a + b)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= a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+ 2ab + b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IN" sz="2400" b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(a - b)</a:t>
            </a:r>
            <a:r>
              <a:rPr lang="en-US" sz="2400" b="1" baseline="30000" dirty="0">
                <a:solidFill>
                  <a:schemeClr val="bg1"/>
                </a:solidFill>
              </a:rPr>
              <a:t>2  </a:t>
            </a:r>
            <a:r>
              <a:rPr lang="en-US" sz="2400" b="1" dirty="0">
                <a:solidFill>
                  <a:schemeClr val="bg1"/>
                </a:solidFill>
              </a:rPr>
              <a:t>= a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 -  2ab + b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E66A05-A2C5-4B4D-BD3F-2E984CF37646}"/>
              </a:ext>
            </a:extLst>
          </p:cNvPr>
          <p:cNvSpPr txBox="1"/>
          <p:nvPr/>
        </p:nvSpPr>
        <p:spPr>
          <a:xfrm>
            <a:off x="1551864" y="4451985"/>
            <a:ext cx="6040272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algebraic expressions in the righthand side in the formulae are called square trinomials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EFB01A-77D0-4D6B-9418-F075C4374DBC}"/>
              </a:ext>
            </a:extLst>
          </p:cNvPr>
          <p:cNvSpPr txBox="1"/>
          <p:nvPr/>
        </p:nvSpPr>
        <p:spPr>
          <a:xfrm>
            <a:off x="1551864" y="5715000"/>
            <a:ext cx="6040272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Used to factorize square</a:t>
            </a:r>
            <a:r>
              <a:rPr lang="en-IN" sz="2400" dirty="0"/>
              <a:t> </a:t>
            </a:r>
            <a:r>
              <a:rPr lang="en-US" sz="2400" dirty="0"/>
              <a:t>trinomials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6230" y="2473377"/>
            <a:ext cx="5448299" cy="98488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1</a:t>
            </a:r>
            <a:r>
              <a:rPr lang="en-US" sz="2400" b="1" dirty="0"/>
              <a:t>.       x</a:t>
            </a:r>
            <a:r>
              <a:rPr lang="en-US" sz="2400" b="1" baseline="30000" dirty="0"/>
              <a:t>2</a:t>
            </a:r>
            <a:r>
              <a:rPr lang="en-US" sz="2400" b="1" dirty="0"/>
              <a:t> + 14x + 49 = x</a:t>
            </a:r>
            <a:r>
              <a:rPr lang="en-US" sz="2400" b="1" baseline="30000" dirty="0"/>
              <a:t>2</a:t>
            </a:r>
            <a:r>
              <a:rPr lang="en-US" sz="2400" b="1" dirty="0"/>
              <a:t> + 2.x.7 + 7</a:t>
            </a:r>
            <a:r>
              <a:rPr lang="en-US" sz="2400" b="1" baseline="30000" dirty="0"/>
              <a:t>2</a:t>
            </a:r>
            <a:r>
              <a:rPr lang="en-US" sz="2400" b="1" dirty="0"/>
              <a:t>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		       = (x + 7)</a:t>
            </a:r>
            <a:r>
              <a:rPr lang="en-US" sz="2400" b="1" baseline="30000" dirty="0"/>
              <a:t>2</a:t>
            </a:r>
            <a:endParaRPr lang="en-IN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83C341-AFE2-432D-92C5-F13817B99E4D}"/>
              </a:ext>
            </a:extLst>
          </p:cNvPr>
          <p:cNvSpPr txBox="1"/>
          <p:nvPr/>
        </p:nvSpPr>
        <p:spPr>
          <a:xfrm>
            <a:off x="1790700" y="89341"/>
            <a:ext cx="55626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Factorization of a square- trinomial expression</a:t>
            </a:r>
            <a:endParaRPr lang="en-I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09DC4-690A-430A-992A-DA5C62615192}"/>
              </a:ext>
            </a:extLst>
          </p:cNvPr>
          <p:cNvSpPr txBox="1"/>
          <p:nvPr/>
        </p:nvSpPr>
        <p:spPr>
          <a:xfrm>
            <a:off x="1936230" y="4419600"/>
            <a:ext cx="5448299" cy="150810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2.       2 x</a:t>
            </a:r>
            <a:r>
              <a:rPr lang="en-US" sz="2400" b="1" baseline="30000" dirty="0"/>
              <a:t>2</a:t>
            </a:r>
            <a:r>
              <a:rPr lang="en-US" sz="2400" b="1" dirty="0"/>
              <a:t> – 24x + 72 = 2 ( x</a:t>
            </a:r>
            <a:r>
              <a:rPr lang="en-US" sz="2400" b="1" baseline="30000" dirty="0"/>
              <a:t>2</a:t>
            </a:r>
            <a:r>
              <a:rPr lang="en-US" sz="2400" b="1" dirty="0"/>
              <a:t> – 12x + 36 )</a:t>
            </a:r>
            <a:endParaRPr lang="en-IN" sz="2400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                                      = 2 ( x</a:t>
            </a:r>
            <a:r>
              <a:rPr lang="en-US" sz="2400" b="1" baseline="30000" dirty="0"/>
              <a:t>2</a:t>
            </a:r>
            <a:r>
              <a:rPr lang="en-US" sz="2400" b="1" dirty="0"/>
              <a:t> – 2.x.6 + 6</a:t>
            </a:r>
            <a:r>
              <a:rPr lang="en-US" sz="2400" b="1" baseline="30000" dirty="0"/>
              <a:t>2</a:t>
            </a:r>
            <a:r>
              <a:rPr lang="en-US" sz="2400" b="1" dirty="0"/>
              <a:t>)</a:t>
            </a:r>
            <a:endParaRPr lang="en-IN" sz="2400" b="1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                                      = 2 (x - 6)</a:t>
            </a:r>
            <a:r>
              <a:rPr lang="en-US" sz="2400" b="1" baseline="30000" dirty="0"/>
              <a:t>2</a:t>
            </a:r>
            <a:endParaRPr lang="en-IN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85398-D248-4DA5-A962-722E415CCBC5}"/>
              </a:ext>
            </a:extLst>
          </p:cNvPr>
          <p:cNvSpPr txBox="1"/>
          <p:nvPr/>
        </p:nvSpPr>
        <p:spPr>
          <a:xfrm>
            <a:off x="1769464" y="1442702"/>
            <a:ext cx="15352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Factorize:</a:t>
            </a:r>
            <a:endParaRPr lang="en-IN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821469"/>
            <a:ext cx="7772400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95288" indent="-3952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/>
              <a:t>Distinguish between an ordinary and a square</a:t>
            </a:r>
            <a:r>
              <a:rPr lang="en-IN" sz="2400" dirty="0"/>
              <a:t> </a:t>
            </a:r>
            <a:r>
              <a:rPr lang="en-US" sz="2400" dirty="0"/>
              <a:t>trinomial.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83C341-AFE2-432D-92C5-F13817B99E4D}"/>
              </a:ext>
            </a:extLst>
          </p:cNvPr>
          <p:cNvSpPr txBox="1"/>
          <p:nvPr/>
        </p:nvSpPr>
        <p:spPr>
          <a:xfrm>
            <a:off x="1790700" y="89341"/>
            <a:ext cx="55626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Ordinary trinomial and square- trinomial </a:t>
            </a:r>
            <a:endParaRPr lang="en-I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54487D-1081-40D0-9270-5518B218E22C}"/>
              </a:ext>
            </a:extLst>
          </p:cNvPr>
          <p:cNvSpPr txBox="1"/>
          <p:nvPr/>
        </p:nvSpPr>
        <p:spPr>
          <a:xfrm>
            <a:off x="838200" y="2828835"/>
            <a:ext cx="77724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marL="395288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In a square trinomial the first term is a square, the third term is a square</a:t>
            </a:r>
            <a:r>
              <a:rPr lang="en-IN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and the middle term = 2 × square root of the first term × square root of the third</a:t>
            </a:r>
            <a:r>
              <a:rPr lang="en-IN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term.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D74D2E-33CC-4FD1-A361-1CE7A35D02BB}"/>
              </a:ext>
            </a:extLst>
          </p:cNvPr>
          <p:cNvSpPr txBox="1"/>
          <p:nvPr/>
        </p:nvSpPr>
        <p:spPr>
          <a:xfrm>
            <a:off x="838200" y="4601098"/>
            <a:ext cx="7811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Example:  </a:t>
            </a:r>
            <a:r>
              <a:rPr lang="en-US" sz="2800" i="1" dirty="0"/>
              <a:t>x</a:t>
            </a:r>
            <a:r>
              <a:rPr lang="en-US" sz="2400" baseline="30000" dirty="0"/>
              <a:t>2 </a:t>
            </a:r>
            <a:r>
              <a:rPr lang="en-US" sz="2400" dirty="0"/>
              <a:t>+ 6</a:t>
            </a:r>
            <a:r>
              <a:rPr lang="en-US" sz="2800" i="1" dirty="0"/>
              <a:t>x</a:t>
            </a:r>
            <a:r>
              <a:rPr lang="en-US" sz="2400" dirty="0"/>
              <a:t> + 4 is not a perfect square. Why?</a:t>
            </a:r>
            <a:endParaRPr lang="en-IN" sz="2400" dirty="0"/>
          </a:p>
          <a:p>
            <a:pPr marL="1309688"/>
            <a:r>
              <a:rPr lang="en-US" sz="2400" dirty="0"/>
              <a:t>The first term is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, the third term is 2</a:t>
            </a:r>
            <a:r>
              <a:rPr lang="en-US" sz="2400" baseline="30000" dirty="0"/>
              <a:t>2</a:t>
            </a:r>
            <a:r>
              <a:rPr lang="en-US" sz="2400" dirty="0"/>
              <a:t>, but middle term 6x is not equal to 2.x.2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685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0700" y="228600"/>
            <a:ext cx="55626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600" dirty="0"/>
              <a:t>Factorisation using Identities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9451" y="4804807"/>
            <a:ext cx="5563849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en-US" sz="2400" dirty="0"/>
              <a:t>Write the expression as a product of irreducible factors using the identity.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3C1E6E-A580-4DDC-876A-5A3EA2781F59}"/>
              </a:ext>
            </a:extLst>
          </p:cNvPr>
          <p:cNvSpPr txBox="1"/>
          <p:nvPr/>
        </p:nvSpPr>
        <p:spPr>
          <a:xfrm>
            <a:off x="1789451" y="1220289"/>
            <a:ext cx="2249149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Steps to follow: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1D1D2-B786-43D5-9F81-FDF6E0A0C643}"/>
              </a:ext>
            </a:extLst>
          </p:cNvPr>
          <p:cNvSpPr txBox="1"/>
          <p:nvPr/>
        </p:nvSpPr>
        <p:spPr>
          <a:xfrm>
            <a:off x="1790700" y="2038555"/>
            <a:ext cx="5562600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arenR"/>
            </a:pPr>
            <a:r>
              <a:rPr lang="en-US" sz="2400" dirty="0"/>
              <a:t>Recognize the suitable identity for the given expression.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74DE01-FC53-494D-99A6-BE3D4D739C8F}"/>
              </a:ext>
            </a:extLst>
          </p:cNvPr>
          <p:cNvSpPr txBox="1"/>
          <p:nvPr/>
        </p:nvSpPr>
        <p:spPr>
          <a:xfrm>
            <a:off x="1781332" y="3394199"/>
            <a:ext cx="5571968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en-US" sz="2400" dirty="0"/>
              <a:t>Rewrite the expression in the form of the identity.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BC1B-FFD7-4919-A081-CE7FF734C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274638"/>
            <a:ext cx="3200400" cy="7921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311330-7BB6-449C-B90D-1D5DF12E1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44033"/>
              </p:ext>
            </p:extLst>
          </p:nvPr>
        </p:nvGraphicFramePr>
        <p:xfrm>
          <a:off x="1295400" y="1574800"/>
          <a:ext cx="6705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452">
                  <a:extLst>
                    <a:ext uri="{9D8B030D-6E8A-4147-A177-3AD203B41FA5}">
                      <a16:colId xmlns:a16="http://schemas.microsoft.com/office/drawing/2014/main" val="910586678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1430670355"/>
                    </a:ext>
                  </a:extLst>
                </a:gridCol>
                <a:gridCol w="3628913">
                  <a:extLst>
                    <a:ext uri="{9D8B030D-6E8A-4147-A177-3AD203B41FA5}">
                      <a16:colId xmlns:a16="http://schemas.microsoft.com/office/drawing/2014/main" val="3872924151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lang="en-GB" sz="2400" dirty="0"/>
                        <a:t>Slide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4685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53169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3382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2205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27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55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761</Words>
  <Application>Microsoft Office PowerPoint</Application>
  <PresentationFormat>On-screen Show (4:3)</PresentationFormat>
  <Paragraphs>84</Paragraphs>
  <Slides>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42</cp:revision>
  <dcterms:created xsi:type="dcterms:W3CDTF">2018-12-16T04:20:25Z</dcterms:created>
  <dcterms:modified xsi:type="dcterms:W3CDTF">2021-02-08T12:01:35Z</dcterms:modified>
</cp:coreProperties>
</file>