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iNCqux/B/0oQl6qH/3fWv/53Qz1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13A439-B9C8-40EB-B07A-6497CFC4366F}" v="1" dt="2021-03-02T09:48:29.376"/>
  </p1510:revLst>
</p1510:revInfo>
</file>

<file path=ppt/tableStyles.xml><?xml version="1.0" encoding="utf-8"?>
<a:tblStyleLst xmlns:a="http://schemas.openxmlformats.org/drawingml/2006/main" def="{41A20C38-F1E9-48C1-A723-61DBA826D2CF}">
  <a:tblStyle styleId="{41A20C38-F1E9-48C1-A723-61DBA826D2CF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9"/>
  </p:normalViewPr>
  <p:slideViewPr>
    <p:cSldViewPr snapToGrid="0">
      <p:cViewPr varScale="1">
        <p:scale>
          <a:sx n="68" d="100"/>
          <a:sy n="68" d="100"/>
        </p:scale>
        <p:origin x="144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abhu, Shashank" userId="434abcaa-a364-4d99-837b-dd4fc4d70a8a" providerId="ADAL" clId="{C913A439-B9C8-40EB-B07A-6497CFC4366F}"/>
    <pc:docChg chg="modSld">
      <pc:chgData name="Prabhu, Shashank" userId="434abcaa-a364-4d99-837b-dd4fc4d70a8a" providerId="ADAL" clId="{C913A439-B9C8-40EB-B07A-6497CFC4366F}" dt="2021-03-02T09:50:23.779" v="5" actId="207"/>
      <pc:docMkLst>
        <pc:docMk/>
      </pc:docMkLst>
      <pc:sldChg chg="modSp mod">
        <pc:chgData name="Prabhu, Shashank" userId="434abcaa-a364-4d99-837b-dd4fc4d70a8a" providerId="ADAL" clId="{C913A439-B9C8-40EB-B07A-6497CFC4366F}" dt="2021-03-02T09:49:58.296" v="2" actId="207"/>
        <pc:sldMkLst>
          <pc:docMk/>
          <pc:sldMk cId="0" sldId="256"/>
        </pc:sldMkLst>
        <pc:spChg chg="mod">
          <ac:chgData name="Prabhu, Shashank" userId="434abcaa-a364-4d99-837b-dd4fc4d70a8a" providerId="ADAL" clId="{C913A439-B9C8-40EB-B07A-6497CFC4366F}" dt="2021-03-02T09:49:58.296" v="2" actId="207"/>
          <ac:spMkLst>
            <pc:docMk/>
            <pc:sldMk cId="0" sldId="256"/>
            <ac:spMk id="34" creationId="{00000000-0000-0000-0000-000000000000}"/>
          </ac:spMkLst>
        </pc:spChg>
      </pc:sldChg>
      <pc:sldChg chg="modSp mod">
        <pc:chgData name="Prabhu, Shashank" userId="434abcaa-a364-4d99-837b-dd4fc4d70a8a" providerId="ADAL" clId="{C913A439-B9C8-40EB-B07A-6497CFC4366F}" dt="2021-03-02T09:50:14.694" v="4" actId="207"/>
        <pc:sldMkLst>
          <pc:docMk/>
          <pc:sldMk cId="0" sldId="257"/>
        </pc:sldMkLst>
        <pc:spChg chg="mod">
          <ac:chgData name="Prabhu, Shashank" userId="434abcaa-a364-4d99-837b-dd4fc4d70a8a" providerId="ADAL" clId="{C913A439-B9C8-40EB-B07A-6497CFC4366F}" dt="2021-03-02T09:50:14.694" v="4" actId="207"/>
          <ac:spMkLst>
            <pc:docMk/>
            <pc:sldMk cId="0" sldId="257"/>
            <ac:spMk id="4" creationId="{5A6B0344-D681-8C42-80F5-FB02C3625CD6}"/>
          </ac:spMkLst>
        </pc:spChg>
        <pc:graphicFrameChg chg="mod">
          <ac:chgData name="Prabhu, Shashank" userId="434abcaa-a364-4d99-837b-dd4fc4d70a8a" providerId="ADAL" clId="{C913A439-B9C8-40EB-B07A-6497CFC4366F}" dt="2021-03-02T09:48:29.373" v="0" actId="2711"/>
          <ac:graphicFrameMkLst>
            <pc:docMk/>
            <pc:sldMk cId="0" sldId="257"/>
            <ac:graphicFrameMk id="5" creationId="{C1F21A8F-8693-C743-B694-7E80C554C5C8}"/>
          </ac:graphicFrameMkLst>
        </pc:graphicFrameChg>
      </pc:sldChg>
      <pc:sldChg chg="modSp mod">
        <pc:chgData name="Prabhu, Shashank" userId="434abcaa-a364-4d99-837b-dd4fc4d70a8a" providerId="ADAL" clId="{C913A439-B9C8-40EB-B07A-6497CFC4366F}" dt="2021-03-02T09:50:23.779" v="5" actId="207"/>
        <pc:sldMkLst>
          <pc:docMk/>
          <pc:sldMk cId="545396576" sldId="259"/>
        </pc:sldMkLst>
        <pc:spChg chg="mod">
          <ac:chgData name="Prabhu, Shashank" userId="434abcaa-a364-4d99-837b-dd4fc4d70a8a" providerId="ADAL" clId="{C913A439-B9C8-40EB-B07A-6497CFC4366F}" dt="2021-03-02T09:50:23.779" v="5" actId="207"/>
          <ac:spMkLst>
            <pc:docMk/>
            <pc:sldMk cId="545396576" sldId="259"/>
            <ac:spMk id="4" creationId="{5A6B0344-D681-8C42-80F5-FB02C3625CD6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CD5503-1A41-8D46-B9B1-E99280D48D23}" type="doc">
      <dgm:prSet loTypeId="urn:microsoft.com/office/officeart/2005/8/layout/orgChart1" loCatId="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E50B7C53-3F99-5249-A5E0-5D73652E8784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/>
      </dgm:spPr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Factorisation</a:t>
          </a:r>
        </a:p>
      </dgm:t>
    </dgm:pt>
    <dgm:pt modelId="{1A408115-5057-0840-9AD3-1CF1D9558F6D}" type="parTrans" cxnId="{48095397-4FC2-044E-82ED-C83EDBC002F9}">
      <dgm:prSet/>
      <dgm:spPr/>
      <dgm:t>
        <a:bodyPr/>
        <a:lstStyle/>
        <a:p>
          <a:endParaRPr lang="en-US"/>
        </a:p>
      </dgm:t>
    </dgm:pt>
    <dgm:pt modelId="{D4CFFC96-DF58-9149-AD2E-55001314D30A}" type="sibTrans" cxnId="{48095397-4FC2-044E-82ED-C83EDBC002F9}">
      <dgm:prSet/>
      <dgm:spPr/>
      <dgm:t>
        <a:bodyPr/>
        <a:lstStyle/>
        <a:p>
          <a:endParaRPr lang="en-US"/>
        </a:p>
      </dgm:t>
    </dgm:pt>
    <dgm:pt modelId="{F16BC221-6BA8-3342-830F-685D2D8FE0FE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/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Algebraic Expressions</a:t>
          </a:r>
        </a:p>
      </dgm:t>
    </dgm:pt>
    <dgm:pt modelId="{5AC480B7-4429-0642-A7A6-A2A282E7E0EF}" type="parTrans" cxnId="{713AEA52-36E8-6141-AEE1-1F43B696324C}">
      <dgm:prSet/>
      <dgm:spPr/>
      <dgm:t>
        <a:bodyPr/>
        <a:lstStyle/>
        <a:p>
          <a:endParaRPr lang="en-US"/>
        </a:p>
      </dgm:t>
    </dgm:pt>
    <dgm:pt modelId="{7752CB40-EF21-214F-95DA-FF91AEF13FDF}" type="sibTrans" cxnId="{713AEA52-36E8-6141-AEE1-1F43B696324C}">
      <dgm:prSet/>
      <dgm:spPr/>
      <dgm:t>
        <a:bodyPr/>
        <a:lstStyle/>
        <a:p>
          <a:endParaRPr lang="en-US"/>
        </a:p>
      </dgm:t>
    </dgm:pt>
    <dgm:pt modelId="{9ED74856-239E-4742-B780-6FDE714AEF4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/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Factorisation of Quadratic Polynomial</a:t>
          </a:r>
        </a:p>
      </dgm:t>
    </dgm:pt>
    <dgm:pt modelId="{122B3A0F-447F-A74A-914B-ED0FC14A0A5F}" type="parTrans" cxnId="{75C95F1D-4FE8-E144-A3BF-F2000D96EC3F}">
      <dgm:prSet/>
      <dgm:spPr/>
      <dgm:t>
        <a:bodyPr/>
        <a:lstStyle/>
        <a:p>
          <a:endParaRPr lang="en-US"/>
        </a:p>
      </dgm:t>
    </dgm:pt>
    <dgm:pt modelId="{F8C33CB4-CCCC-C749-9F63-B3A0128345DD}" type="sibTrans" cxnId="{75C95F1D-4FE8-E144-A3BF-F2000D96EC3F}">
      <dgm:prSet/>
      <dgm:spPr/>
      <dgm:t>
        <a:bodyPr/>
        <a:lstStyle/>
        <a:p>
          <a:endParaRPr lang="en-US"/>
        </a:p>
      </dgm:t>
    </dgm:pt>
    <dgm:pt modelId="{D8639EDB-417D-4D46-BE92-A7B958A8716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/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Polynomials</a:t>
          </a:r>
        </a:p>
      </dgm:t>
    </dgm:pt>
    <dgm:pt modelId="{0CCE4C5D-EA55-874C-9A2A-67BD701AEAB2}" type="parTrans" cxnId="{3D178CD9-B3C2-7C41-AE72-2FBFCF6CBB15}">
      <dgm:prSet/>
      <dgm:spPr/>
      <dgm:t>
        <a:bodyPr/>
        <a:lstStyle/>
        <a:p>
          <a:endParaRPr lang="en-US"/>
        </a:p>
      </dgm:t>
    </dgm:pt>
    <dgm:pt modelId="{BB2DB788-F498-1544-983B-EF951F635DBA}" type="sibTrans" cxnId="{3D178CD9-B3C2-7C41-AE72-2FBFCF6CBB15}">
      <dgm:prSet/>
      <dgm:spPr/>
      <dgm:t>
        <a:bodyPr/>
        <a:lstStyle/>
        <a:p>
          <a:endParaRPr lang="en-US"/>
        </a:p>
      </dgm:t>
    </dgm:pt>
    <dgm:pt modelId="{E665C5B7-4C9D-C040-8D9D-36CA10DCD665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Prime Factors</a:t>
          </a:r>
        </a:p>
      </dgm:t>
    </dgm:pt>
    <dgm:pt modelId="{3D6D948D-9733-E647-9EDD-5BCF1407757D}" type="parTrans" cxnId="{6AD4F349-C361-8847-9269-B30248010F2B}">
      <dgm:prSet/>
      <dgm:spPr/>
      <dgm:t>
        <a:bodyPr/>
        <a:lstStyle/>
        <a:p>
          <a:endParaRPr lang="en-US"/>
        </a:p>
      </dgm:t>
    </dgm:pt>
    <dgm:pt modelId="{614857A7-6571-5D4B-A53E-995082F6BCF6}" type="sibTrans" cxnId="{6AD4F349-C361-8847-9269-B30248010F2B}">
      <dgm:prSet/>
      <dgm:spPr/>
      <dgm:t>
        <a:bodyPr/>
        <a:lstStyle/>
        <a:p>
          <a:endParaRPr lang="en-US"/>
        </a:p>
      </dgm:t>
    </dgm:pt>
    <dgm:pt modelId="{091183A4-0BEF-1C40-967B-B42B3565EC4A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Method of Regrouping </a:t>
          </a:r>
        </a:p>
      </dgm:t>
    </dgm:pt>
    <dgm:pt modelId="{FB3FECDC-2EBF-4D44-BCB4-3FFDAD6DF45D}" type="parTrans" cxnId="{61273428-E1B8-2D46-BB85-7A1EB6D9010C}">
      <dgm:prSet/>
      <dgm:spPr/>
      <dgm:t>
        <a:bodyPr/>
        <a:lstStyle/>
        <a:p>
          <a:endParaRPr lang="en-US"/>
        </a:p>
      </dgm:t>
    </dgm:pt>
    <dgm:pt modelId="{9C04A3BA-F3B6-EA46-942D-5D3BC5326121}" type="sibTrans" cxnId="{61273428-E1B8-2D46-BB85-7A1EB6D9010C}">
      <dgm:prSet/>
      <dgm:spPr/>
      <dgm:t>
        <a:bodyPr/>
        <a:lstStyle/>
        <a:p>
          <a:endParaRPr lang="en-US"/>
        </a:p>
      </dgm:t>
    </dgm:pt>
    <dgm:pt modelId="{AFC4A64D-BE0C-E34E-96DC-CEAD0F7E6116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Factorisation</a:t>
          </a:r>
          <a:r>
            <a:rPr lang="en-US" sz="20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using Identities</a:t>
          </a:r>
          <a:endParaRPr lang="en-US" sz="20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76B212F-A119-D842-85EB-3A87B2A3C934}" type="parTrans" cxnId="{24D41CD0-F441-B74C-83F4-52FCB7C9242A}">
      <dgm:prSet/>
      <dgm:spPr/>
      <dgm:t>
        <a:bodyPr/>
        <a:lstStyle/>
        <a:p>
          <a:endParaRPr lang="en-US"/>
        </a:p>
      </dgm:t>
    </dgm:pt>
    <dgm:pt modelId="{858B4D83-9D4E-D14F-A584-23203B80500B}" type="sibTrans" cxnId="{24D41CD0-F441-B74C-83F4-52FCB7C9242A}">
      <dgm:prSet/>
      <dgm:spPr/>
      <dgm:t>
        <a:bodyPr/>
        <a:lstStyle/>
        <a:p>
          <a:endParaRPr lang="en-US"/>
        </a:p>
      </dgm:t>
    </dgm:pt>
    <dgm:pt modelId="{4305C1E1-90B5-434A-92D8-D98328F41210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Factorisation using different methods</a:t>
          </a:r>
        </a:p>
      </dgm:t>
    </dgm:pt>
    <dgm:pt modelId="{11AFA682-7E97-4745-9744-2F0F1C02C21F}" type="parTrans" cxnId="{DE1E33D0-C589-894D-B02D-D53892B6E9D7}">
      <dgm:prSet/>
      <dgm:spPr/>
      <dgm:t>
        <a:bodyPr/>
        <a:lstStyle/>
        <a:p>
          <a:endParaRPr lang="en-US"/>
        </a:p>
      </dgm:t>
    </dgm:pt>
    <dgm:pt modelId="{85801FF7-DCE0-6A45-9750-CC4306E5308D}" type="sibTrans" cxnId="{DE1E33D0-C589-894D-B02D-D53892B6E9D7}">
      <dgm:prSet/>
      <dgm:spPr/>
      <dgm:t>
        <a:bodyPr/>
        <a:lstStyle/>
        <a:p>
          <a:endParaRPr lang="en-US"/>
        </a:p>
      </dgm:t>
    </dgm:pt>
    <dgm:pt modelId="{E8ABE92B-9953-304A-8F81-0765E7626308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Types of Polynomials  </a:t>
          </a:r>
        </a:p>
      </dgm:t>
    </dgm:pt>
    <dgm:pt modelId="{A5496E32-529F-CC4E-A414-26516A36745F}" type="parTrans" cxnId="{87587641-1B62-E141-8249-EB8F0D284CD0}">
      <dgm:prSet/>
      <dgm:spPr/>
      <dgm:t>
        <a:bodyPr/>
        <a:lstStyle/>
        <a:p>
          <a:endParaRPr lang="en-US"/>
        </a:p>
      </dgm:t>
    </dgm:pt>
    <dgm:pt modelId="{D224F316-94A7-6C4A-9C55-EAC4575CE031}" type="sibTrans" cxnId="{87587641-1B62-E141-8249-EB8F0D284CD0}">
      <dgm:prSet/>
      <dgm:spPr/>
      <dgm:t>
        <a:bodyPr/>
        <a:lstStyle/>
        <a:p>
          <a:endParaRPr lang="en-US"/>
        </a:p>
      </dgm:t>
    </dgm:pt>
    <dgm:pt modelId="{AA43A02A-2900-7446-9646-0826EA7478A1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Polynomials in day-to-day life</a:t>
          </a:r>
        </a:p>
      </dgm:t>
    </dgm:pt>
    <dgm:pt modelId="{F9F98EDA-B411-8448-92C9-4734D3025836}" type="parTrans" cxnId="{17F222F0-CED2-F245-8599-784CAD5D3860}">
      <dgm:prSet/>
      <dgm:spPr/>
      <dgm:t>
        <a:bodyPr/>
        <a:lstStyle/>
        <a:p>
          <a:endParaRPr lang="en-US"/>
        </a:p>
      </dgm:t>
    </dgm:pt>
    <dgm:pt modelId="{35580F80-0265-D042-BB20-F924C5E950A0}" type="sibTrans" cxnId="{17F222F0-CED2-F245-8599-784CAD5D3860}">
      <dgm:prSet/>
      <dgm:spPr/>
      <dgm:t>
        <a:bodyPr/>
        <a:lstStyle/>
        <a:p>
          <a:endParaRPr lang="en-US"/>
        </a:p>
      </dgm:t>
    </dgm:pt>
    <dgm:pt modelId="{7C4E687F-BE69-8241-B80E-366785E1CD47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Method of division of polynomials by monomials</a:t>
          </a:r>
        </a:p>
      </dgm:t>
    </dgm:pt>
    <dgm:pt modelId="{974F79F9-0074-A44F-A95B-166584DF60DF}" type="parTrans" cxnId="{839E603A-3B98-8949-B3B6-5F3E914AE2C7}">
      <dgm:prSet/>
      <dgm:spPr/>
      <dgm:t>
        <a:bodyPr/>
        <a:lstStyle/>
        <a:p>
          <a:endParaRPr lang="en-US"/>
        </a:p>
      </dgm:t>
    </dgm:pt>
    <dgm:pt modelId="{D0CFDB8D-BB3C-6348-B16F-4ECBF06567F6}" type="sibTrans" cxnId="{839E603A-3B98-8949-B3B6-5F3E914AE2C7}">
      <dgm:prSet/>
      <dgm:spPr/>
      <dgm:t>
        <a:bodyPr/>
        <a:lstStyle/>
        <a:p>
          <a:endParaRPr lang="en-US"/>
        </a:p>
      </dgm:t>
    </dgm:pt>
    <dgm:pt modelId="{EBDAB509-12D2-9143-89FD-EB85CF3F2B3D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Positive &amp; negative constant terms</a:t>
          </a:r>
        </a:p>
      </dgm:t>
    </dgm:pt>
    <dgm:pt modelId="{233871B9-D626-2C4C-BC1C-736C423C783A}" type="parTrans" cxnId="{15F10549-DFEC-8F47-B989-D69558C3FD0D}">
      <dgm:prSet/>
      <dgm:spPr/>
      <dgm:t>
        <a:bodyPr/>
        <a:lstStyle/>
        <a:p>
          <a:endParaRPr lang="en-US"/>
        </a:p>
      </dgm:t>
    </dgm:pt>
    <dgm:pt modelId="{D52F9D71-0F36-EE4A-90E3-1B530DF73FC5}" type="sibTrans" cxnId="{15F10549-DFEC-8F47-B989-D69558C3FD0D}">
      <dgm:prSet/>
      <dgm:spPr/>
      <dgm:t>
        <a:bodyPr/>
        <a:lstStyle/>
        <a:p>
          <a:endParaRPr lang="en-US"/>
        </a:p>
      </dgm:t>
    </dgm:pt>
    <dgm:pt modelId="{E93634C1-A8AD-FE47-B5AB-8583A18EF6D5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Quadratic polynomial in science &amp; physics</a:t>
          </a:r>
        </a:p>
      </dgm:t>
    </dgm:pt>
    <dgm:pt modelId="{B370B5E6-A9C6-854A-A457-C33727A0F1DB}" type="parTrans" cxnId="{B675FF9E-B061-D849-9B04-434FEBBC0C1D}">
      <dgm:prSet/>
      <dgm:spPr/>
      <dgm:t>
        <a:bodyPr/>
        <a:lstStyle/>
        <a:p>
          <a:endParaRPr lang="en-US"/>
        </a:p>
      </dgm:t>
    </dgm:pt>
    <dgm:pt modelId="{7A679C9D-1BE6-354C-8193-326DD1F8C33F}" type="sibTrans" cxnId="{B675FF9E-B061-D849-9B04-434FEBBC0C1D}">
      <dgm:prSet/>
      <dgm:spPr/>
      <dgm:t>
        <a:bodyPr/>
        <a:lstStyle/>
        <a:p>
          <a:endParaRPr lang="en-US"/>
        </a:p>
      </dgm:t>
    </dgm:pt>
    <dgm:pt modelId="{CB0FD776-C0F9-E646-8EAF-70DE332AE749}" type="pres">
      <dgm:prSet presAssocID="{48CD5503-1A41-8D46-B9B1-E99280D48D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E6F7E72-2222-FD4B-8EAE-36BEC29DD01A}" type="pres">
      <dgm:prSet presAssocID="{E50B7C53-3F99-5249-A5E0-5D73652E8784}" presName="hierRoot1" presStyleCnt="0">
        <dgm:presLayoutVars>
          <dgm:hierBranch val="init"/>
        </dgm:presLayoutVars>
      </dgm:prSet>
      <dgm:spPr/>
    </dgm:pt>
    <dgm:pt modelId="{7DA2B3EF-1634-FD4B-A0ED-F2132003EF8F}" type="pres">
      <dgm:prSet presAssocID="{E50B7C53-3F99-5249-A5E0-5D73652E8784}" presName="rootComposite1" presStyleCnt="0"/>
      <dgm:spPr/>
    </dgm:pt>
    <dgm:pt modelId="{D5A34AA9-9768-084C-B0CC-0C80E6BA38DC}" type="pres">
      <dgm:prSet presAssocID="{E50B7C53-3F99-5249-A5E0-5D73652E8784}" presName="rootText1" presStyleLbl="node0" presStyleIdx="0" presStyleCnt="1" custScaleX="94510" custScaleY="37702" custLinFactNeighborX="16285" custLinFactNeighborY="5709">
        <dgm:presLayoutVars>
          <dgm:chPref val="3"/>
        </dgm:presLayoutVars>
      </dgm:prSet>
      <dgm:spPr/>
    </dgm:pt>
    <dgm:pt modelId="{E586A6FF-D41E-FE49-A355-DE5E39432CE5}" type="pres">
      <dgm:prSet presAssocID="{E50B7C53-3F99-5249-A5E0-5D73652E8784}" presName="rootConnector1" presStyleLbl="node1" presStyleIdx="0" presStyleCnt="0"/>
      <dgm:spPr/>
    </dgm:pt>
    <dgm:pt modelId="{088A191C-6433-404F-B26C-5281618A419D}" type="pres">
      <dgm:prSet presAssocID="{E50B7C53-3F99-5249-A5E0-5D73652E8784}" presName="hierChild2" presStyleCnt="0"/>
      <dgm:spPr/>
    </dgm:pt>
    <dgm:pt modelId="{A53E7E5C-A178-7B44-900B-4B52CA7CBC32}" type="pres">
      <dgm:prSet presAssocID="{5AC480B7-4429-0642-A7A6-A2A282E7E0EF}" presName="Name37" presStyleLbl="parChTrans1D2" presStyleIdx="0" presStyleCnt="3"/>
      <dgm:spPr/>
    </dgm:pt>
    <dgm:pt modelId="{C85E01CF-E0B3-8344-AB8C-57DD9B322595}" type="pres">
      <dgm:prSet presAssocID="{F16BC221-6BA8-3342-830F-685D2D8FE0FE}" presName="hierRoot2" presStyleCnt="0">
        <dgm:presLayoutVars>
          <dgm:hierBranch val="init"/>
        </dgm:presLayoutVars>
      </dgm:prSet>
      <dgm:spPr/>
    </dgm:pt>
    <dgm:pt modelId="{7BC35D15-FDCF-2C43-B246-39D9FEB30BA4}" type="pres">
      <dgm:prSet presAssocID="{F16BC221-6BA8-3342-830F-685D2D8FE0FE}" presName="rootComposite" presStyleCnt="0"/>
      <dgm:spPr/>
    </dgm:pt>
    <dgm:pt modelId="{7296C96B-DCAD-B049-ACCC-35D5A808E0CD}" type="pres">
      <dgm:prSet presAssocID="{F16BC221-6BA8-3342-830F-685D2D8FE0FE}" presName="rootText" presStyleLbl="node2" presStyleIdx="0" presStyleCnt="3" custScaleX="40672" custScaleY="43137" custLinFactNeighborX="7636" custLinFactNeighborY="-4907">
        <dgm:presLayoutVars>
          <dgm:chPref val="3"/>
        </dgm:presLayoutVars>
      </dgm:prSet>
      <dgm:spPr/>
    </dgm:pt>
    <dgm:pt modelId="{991B27E5-CA50-4440-B6DF-08647F1AA393}" type="pres">
      <dgm:prSet presAssocID="{F16BC221-6BA8-3342-830F-685D2D8FE0FE}" presName="rootConnector" presStyleLbl="node2" presStyleIdx="0" presStyleCnt="3"/>
      <dgm:spPr/>
    </dgm:pt>
    <dgm:pt modelId="{24F2889B-083C-1344-B2F9-D1CEE6EDC60B}" type="pres">
      <dgm:prSet presAssocID="{F16BC221-6BA8-3342-830F-685D2D8FE0FE}" presName="hierChild4" presStyleCnt="0"/>
      <dgm:spPr/>
    </dgm:pt>
    <dgm:pt modelId="{3B1B912A-F647-A842-BB47-7333F0E9EF1B}" type="pres">
      <dgm:prSet presAssocID="{3D6D948D-9733-E647-9EDD-5BCF1407757D}" presName="Name37" presStyleLbl="parChTrans1D3" presStyleIdx="0" presStyleCnt="9"/>
      <dgm:spPr/>
    </dgm:pt>
    <dgm:pt modelId="{845FC5DC-3495-8E40-A7FF-B6C5303D3831}" type="pres">
      <dgm:prSet presAssocID="{E665C5B7-4C9D-C040-8D9D-36CA10DCD665}" presName="hierRoot2" presStyleCnt="0">
        <dgm:presLayoutVars>
          <dgm:hierBranch val="init"/>
        </dgm:presLayoutVars>
      </dgm:prSet>
      <dgm:spPr/>
    </dgm:pt>
    <dgm:pt modelId="{F693E4D0-F7B2-7146-9D5F-9784445934DC}" type="pres">
      <dgm:prSet presAssocID="{E665C5B7-4C9D-C040-8D9D-36CA10DCD665}" presName="rootComposite" presStyleCnt="0"/>
      <dgm:spPr/>
    </dgm:pt>
    <dgm:pt modelId="{47B7C3F5-DC85-9442-B43C-974004DAD02D}" type="pres">
      <dgm:prSet presAssocID="{E665C5B7-4C9D-C040-8D9D-36CA10DCD665}" presName="rootText" presStyleLbl="node3" presStyleIdx="0" presStyleCnt="9" custScaleX="64870" custScaleY="20736" custLinFactNeighborX="8403" custLinFactNeighborY="-26918">
        <dgm:presLayoutVars>
          <dgm:chPref val="3"/>
        </dgm:presLayoutVars>
      </dgm:prSet>
      <dgm:spPr/>
    </dgm:pt>
    <dgm:pt modelId="{5A5C457D-3B19-EA43-A4DB-1E3A2E2E4CE2}" type="pres">
      <dgm:prSet presAssocID="{E665C5B7-4C9D-C040-8D9D-36CA10DCD665}" presName="rootConnector" presStyleLbl="node3" presStyleIdx="0" presStyleCnt="9"/>
      <dgm:spPr/>
    </dgm:pt>
    <dgm:pt modelId="{28F5AEC2-B8C4-1345-80A8-14C9D331E59C}" type="pres">
      <dgm:prSet presAssocID="{E665C5B7-4C9D-C040-8D9D-36CA10DCD665}" presName="hierChild4" presStyleCnt="0"/>
      <dgm:spPr/>
    </dgm:pt>
    <dgm:pt modelId="{1D206049-B164-4C4E-8045-1B3C5E4341AA}" type="pres">
      <dgm:prSet presAssocID="{E665C5B7-4C9D-C040-8D9D-36CA10DCD665}" presName="hierChild5" presStyleCnt="0"/>
      <dgm:spPr/>
    </dgm:pt>
    <dgm:pt modelId="{73E0CD5A-9BAF-8049-AAD2-9E5B77AE1E1E}" type="pres">
      <dgm:prSet presAssocID="{FB3FECDC-2EBF-4D44-BCB4-3FFDAD6DF45D}" presName="Name37" presStyleLbl="parChTrans1D3" presStyleIdx="1" presStyleCnt="9"/>
      <dgm:spPr/>
    </dgm:pt>
    <dgm:pt modelId="{F4CB482B-24FC-E249-9D99-753404EA9F5A}" type="pres">
      <dgm:prSet presAssocID="{091183A4-0BEF-1C40-967B-B42B3565EC4A}" presName="hierRoot2" presStyleCnt="0">
        <dgm:presLayoutVars>
          <dgm:hierBranch val="init"/>
        </dgm:presLayoutVars>
      </dgm:prSet>
      <dgm:spPr/>
    </dgm:pt>
    <dgm:pt modelId="{05882AA6-3018-FA40-AB5B-CC590AD061B2}" type="pres">
      <dgm:prSet presAssocID="{091183A4-0BEF-1C40-967B-B42B3565EC4A}" presName="rootComposite" presStyleCnt="0"/>
      <dgm:spPr/>
    </dgm:pt>
    <dgm:pt modelId="{726F6861-FC0F-EE47-B8BF-309F1613B107}" type="pres">
      <dgm:prSet presAssocID="{091183A4-0BEF-1C40-967B-B42B3565EC4A}" presName="rootText" presStyleLbl="node3" presStyleIdx="1" presStyleCnt="9" custScaleX="75372" custScaleY="28068" custLinFactNeighborX="7876" custLinFactNeighborY="-55798">
        <dgm:presLayoutVars>
          <dgm:chPref val="3"/>
        </dgm:presLayoutVars>
      </dgm:prSet>
      <dgm:spPr/>
    </dgm:pt>
    <dgm:pt modelId="{88687C4E-38BD-9B4E-B7AC-9EB8D21B3A5A}" type="pres">
      <dgm:prSet presAssocID="{091183A4-0BEF-1C40-967B-B42B3565EC4A}" presName="rootConnector" presStyleLbl="node3" presStyleIdx="1" presStyleCnt="9"/>
      <dgm:spPr/>
    </dgm:pt>
    <dgm:pt modelId="{EA7A2F89-F133-F143-B93D-53B9A8196B1F}" type="pres">
      <dgm:prSet presAssocID="{091183A4-0BEF-1C40-967B-B42B3565EC4A}" presName="hierChild4" presStyleCnt="0"/>
      <dgm:spPr/>
    </dgm:pt>
    <dgm:pt modelId="{659A241A-845A-434C-8F27-7478459478FF}" type="pres">
      <dgm:prSet presAssocID="{091183A4-0BEF-1C40-967B-B42B3565EC4A}" presName="hierChild5" presStyleCnt="0"/>
      <dgm:spPr/>
    </dgm:pt>
    <dgm:pt modelId="{EB296A8E-1B5F-D543-AEF0-65A12159BEF6}" type="pres">
      <dgm:prSet presAssocID="{776B212F-A119-D842-85EB-3A87B2A3C934}" presName="Name37" presStyleLbl="parChTrans1D3" presStyleIdx="2" presStyleCnt="9"/>
      <dgm:spPr/>
    </dgm:pt>
    <dgm:pt modelId="{E337AE86-A701-2E4F-8CA0-2EAE481C82FE}" type="pres">
      <dgm:prSet presAssocID="{AFC4A64D-BE0C-E34E-96DC-CEAD0F7E6116}" presName="hierRoot2" presStyleCnt="0">
        <dgm:presLayoutVars>
          <dgm:hierBranch val="init"/>
        </dgm:presLayoutVars>
      </dgm:prSet>
      <dgm:spPr/>
    </dgm:pt>
    <dgm:pt modelId="{43DF13A6-C71A-C245-AA8A-0AC1896B4DF8}" type="pres">
      <dgm:prSet presAssocID="{AFC4A64D-BE0C-E34E-96DC-CEAD0F7E6116}" presName="rootComposite" presStyleCnt="0"/>
      <dgm:spPr/>
    </dgm:pt>
    <dgm:pt modelId="{45C4CD0F-094F-014C-8B09-90AC864E87EE}" type="pres">
      <dgm:prSet presAssocID="{AFC4A64D-BE0C-E34E-96DC-CEAD0F7E6116}" presName="rootText" presStyleLbl="node3" presStyleIdx="2" presStyleCnt="9" custScaleX="70702" custScaleY="38907" custLinFactNeighborX="7663" custLinFactNeighborY="-80853">
        <dgm:presLayoutVars>
          <dgm:chPref val="3"/>
        </dgm:presLayoutVars>
      </dgm:prSet>
      <dgm:spPr/>
    </dgm:pt>
    <dgm:pt modelId="{9575D9F3-A5A8-F646-90D5-028FDAC1999F}" type="pres">
      <dgm:prSet presAssocID="{AFC4A64D-BE0C-E34E-96DC-CEAD0F7E6116}" presName="rootConnector" presStyleLbl="node3" presStyleIdx="2" presStyleCnt="9"/>
      <dgm:spPr/>
    </dgm:pt>
    <dgm:pt modelId="{748B5CB1-CB5A-3F4C-913B-7F77A5EE3A26}" type="pres">
      <dgm:prSet presAssocID="{AFC4A64D-BE0C-E34E-96DC-CEAD0F7E6116}" presName="hierChild4" presStyleCnt="0"/>
      <dgm:spPr/>
    </dgm:pt>
    <dgm:pt modelId="{75FEFF59-FE59-F043-96A1-BD721E3B45EF}" type="pres">
      <dgm:prSet presAssocID="{AFC4A64D-BE0C-E34E-96DC-CEAD0F7E6116}" presName="hierChild5" presStyleCnt="0"/>
      <dgm:spPr/>
    </dgm:pt>
    <dgm:pt modelId="{BE4FDA97-7E46-B942-A8DF-A0E8EFBC31FB}" type="pres">
      <dgm:prSet presAssocID="{11AFA682-7E97-4745-9744-2F0F1C02C21F}" presName="Name37" presStyleLbl="parChTrans1D3" presStyleIdx="3" presStyleCnt="9"/>
      <dgm:spPr/>
    </dgm:pt>
    <dgm:pt modelId="{4D6E2A44-322C-BB41-950E-C4231B11C40D}" type="pres">
      <dgm:prSet presAssocID="{4305C1E1-90B5-434A-92D8-D98328F41210}" presName="hierRoot2" presStyleCnt="0">
        <dgm:presLayoutVars>
          <dgm:hierBranch val="init"/>
        </dgm:presLayoutVars>
      </dgm:prSet>
      <dgm:spPr/>
    </dgm:pt>
    <dgm:pt modelId="{B9094910-77A8-194A-9549-EB3EA4265869}" type="pres">
      <dgm:prSet presAssocID="{4305C1E1-90B5-434A-92D8-D98328F41210}" presName="rootComposite" presStyleCnt="0"/>
      <dgm:spPr/>
    </dgm:pt>
    <dgm:pt modelId="{56072355-C8FE-1549-BFCC-0703696BBAF5}" type="pres">
      <dgm:prSet presAssocID="{4305C1E1-90B5-434A-92D8-D98328F41210}" presName="rootText" presStyleLbl="node3" presStyleIdx="3" presStyleCnt="9" custScaleX="85910" custScaleY="31908" custLinFactY="-8317" custLinFactNeighborX="6282" custLinFactNeighborY="-100000">
        <dgm:presLayoutVars>
          <dgm:chPref val="3"/>
        </dgm:presLayoutVars>
      </dgm:prSet>
      <dgm:spPr/>
    </dgm:pt>
    <dgm:pt modelId="{C97AC146-4BEF-1946-BAF6-B77E9EC685E5}" type="pres">
      <dgm:prSet presAssocID="{4305C1E1-90B5-434A-92D8-D98328F41210}" presName="rootConnector" presStyleLbl="node3" presStyleIdx="3" presStyleCnt="9"/>
      <dgm:spPr/>
    </dgm:pt>
    <dgm:pt modelId="{5ED8C27F-1D66-0F45-AC36-DA63021DD41E}" type="pres">
      <dgm:prSet presAssocID="{4305C1E1-90B5-434A-92D8-D98328F41210}" presName="hierChild4" presStyleCnt="0"/>
      <dgm:spPr/>
    </dgm:pt>
    <dgm:pt modelId="{1BF5AD40-E9DE-194E-B2FB-F2391F1877E1}" type="pres">
      <dgm:prSet presAssocID="{4305C1E1-90B5-434A-92D8-D98328F41210}" presName="hierChild5" presStyleCnt="0"/>
      <dgm:spPr/>
    </dgm:pt>
    <dgm:pt modelId="{3FD29D8B-12AA-D647-94A4-B396D3FD422C}" type="pres">
      <dgm:prSet presAssocID="{F16BC221-6BA8-3342-830F-685D2D8FE0FE}" presName="hierChild5" presStyleCnt="0"/>
      <dgm:spPr/>
    </dgm:pt>
    <dgm:pt modelId="{0B182A4C-2316-AF46-9345-6A6FBE925C72}" type="pres">
      <dgm:prSet presAssocID="{122B3A0F-447F-A74A-914B-ED0FC14A0A5F}" presName="Name37" presStyleLbl="parChTrans1D2" presStyleIdx="1" presStyleCnt="3"/>
      <dgm:spPr/>
    </dgm:pt>
    <dgm:pt modelId="{6E544B1A-FA22-3D49-8D18-9D97556C5489}" type="pres">
      <dgm:prSet presAssocID="{9ED74856-239E-4742-B780-6FDE714AEF40}" presName="hierRoot2" presStyleCnt="0">
        <dgm:presLayoutVars>
          <dgm:hierBranch val="init"/>
        </dgm:presLayoutVars>
      </dgm:prSet>
      <dgm:spPr/>
    </dgm:pt>
    <dgm:pt modelId="{0F0140B9-18FF-8045-A38A-684CFD95B1BE}" type="pres">
      <dgm:prSet presAssocID="{9ED74856-239E-4742-B780-6FDE714AEF40}" presName="rootComposite" presStyleCnt="0"/>
      <dgm:spPr/>
    </dgm:pt>
    <dgm:pt modelId="{FD3DBB3A-0DE5-1B43-80B5-1F2143FF4AD4}" type="pres">
      <dgm:prSet presAssocID="{9ED74856-239E-4742-B780-6FDE714AEF40}" presName="rootText" presStyleLbl="node2" presStyleIdx="1" presStyleCnt="3" custScaleX="76328" custScaleY="52944" custLinFactNeighborX="9933" custLinFactNeighborY="-11515">
        <dgm:presLayoutVars>
          <dgm:chPref val="3"/>
        </dgm:presLayoutVars>
      </dgm:prSet>
      <dgm:spPr/>
    </dgm:pt>
    <dgm:pt modelId="{7A1A88ED-6EEC-FE47-8F31-6F0A37D77EA4}" type="pres">
      <dgm:prSet presAssocID="{9ED74856-239E-4742-B780-6FDE714AEF40}" presName="rootConnector" presStyleLbl="node2" presStyleIdx="1" presStyleCnt="3"/>
      <dgm:spPr/>
    </dgm:pt>
    <dgm:pt modelId="{A88495ED-B2A3-6C48-9434-DF6FAA49008E}" type="pres">
      <dgm:prSet presAssocID="{9ED74856-239E-4742-B780-6FDE714AEF40}" presName="hierChild4" presStyleCnt="0"/>
      <dgm:spPr/>
    </dgm:pt>
    <dgm:pt modelId="{46EA350F-CE3A-F941-B2E2-E1E107EE3A9D}" type="pres">
      <dgm:prSet presAssocID="{233871B9-D626-2C4C-BC1C-736C423C783A}" presName="Name37" presStyleLbl="parChTrans1D3" presStyleIdx="4" presStyleCnt="9"/>
      <dgm:spPr/>
    </dgm:pt>
    <dgm:pt modelId="{E350E2F8-B54F-404B-8143-4DCCC5C59D1A}" type="pres">
      <dgm:prSet presAssocID="{EBDAB509-12D2-9143-89FD-EB85CF3F2B3D}" presName="hierRoot2" presStyleCnt="0">
        <dgm:presLayoutVars>
          <dgm:hierBranch val="init"/>
        </dgm:presLayoutVars>
      </dgm:prSet>
      <dgm:spPr/>
    </dgm:pt>
    <dgm:pt modelId="{027DCB3D-96F4-0B41-969A-3478D0895E22}" type="pres">
      <dgm:prSet presAssocID="{EBDAB509-12D2-9143-89FD-EB85CF3F2B3D}" presName="rootComposite" presStyleCnt="0"/>
      <dgm:spPr/>
    </dgm:pt>
    <dgm:pt modelId="{FF3CD6B0-ED0D-1D4E-979A-1CA42FDB6C23}" type="pres">
      <dgm:prSet presAssocID="{EBDAB509-12D2-9143-89FD-EB85CF3F2B3D}" presName="rootText" presStyleLbl="node3" presStyleIdx="4" presStyleCnt="9" custScaleX="51490" custScaleY="77179" custLinFactNeighborX="9819" custLinFactNeighborY="-35095">
        <dgm:presLayoutVars>
          <dgm:chPref val="3"/>
        </dgm:presLayoutVars>
      </dgm:prSet>
      <dgm:spPr/>
    </dgm:pt>
    <dgm:pt modelId="{466BDFA4-1C2A-A34E-B7C7-0BF9F37F043E}" type="pres">
      <dgm:prSet presAssocID="{EBDAB509-12D2-9143-89FD-EB85CF3F2B3D}" presName="rootConnector" presStyleLbl="node3" presStyleIdx="4" presStyleCnt="9"/>
      <dgm:spPr/>
    </dgm:pt>
    <dgm:pt modelId="{DAF6D218-EFD8-8449-816A-EF1C216BCF11}" type="pres">
      <dgm:prSet presAssocID="{EBDAB509-12D2-9143-89FD-EB85CF3F2B3D}" presName="hierChild4" presStyleCnt="0"/>
      <dgm:spPr/>
    </dgm:pt>
    <dgm:pt modelId="{253EFF1B-01B6-7E44-BDE1-AD9FBC013547}" type="pres">
      <dgm:prSet presAssocID="{EBDAB509-12D2-9143-89FD-EB85CF3F2B3D}" presName="hierChild5" presStyleCnt="0"/>
      <dgm:spPr/>
    </dgm:pt>
    <dgm:pt modelId="{0F42134F-E814-424F-BF2F-AC59584A72F3}" type="pres">
      <dgm:prSet presAssocID="{B370B5E6-A9C6-854A-A457-C33727A0F1DB}" presName="Name37" presStyleLbl="parChTrans1D3" presStyleIdx="5" presStyleCnt="9"/>
      <dgm:spPr/>
    </dgm:pt>
    <dgm:pt modelId="{5267C565-7912-F041-8BEA-ACB2157710C3}" type="pres">
      <dgm:prSet presAssocID="{E93634C1-A8AD-FE47-B5AB-8583A18EF6D5}" presName="hierRoot2" presStyleCnt="0">
        <dgm:presLayoutVars>
          <dgm:hierBranch val="init"/>
        </dgm:presLayoutVars>
      </dgm:prSet>
      <dgm:spPr/>
    </dgm:pt>
    <dgm:pt modelId="{0CB34540-26E2-F14C-A9E4-BDCB5687E77F}" type="pres">
      <dgm:prSet presAssocID="{E93634C1-A8AD-FE47-B5AB-8583A18EF6D5}" presName="rootComposite" presStyleCnt="0"/>
      <dgm:spPr/>
    </dgm:pt>
    <dgm:pt modelId="{2B1469CD-0E9B-BA4F-873A-3B0520500A14}" type="pres">
      <dgm:prSet presAssocID="{E93634C1-A8AD-FE47-B5AB-8583A18EF6D5}" presName="rootText" presStyleLbl="node3" presStyleIdx="5" presStyleCnt="9" custScaleX="67646" custScaleY="53815" custLinFactNeighborX="9665" custLinFactNeighborY="-61792">
        <dgm:presLayoutVars>
          <dgm:chPref val="3"/>
        </dgm:presLayoutVars>
      </dgm:prSet>
      <dgm:spPr/>
    </dgm:pt>
    <dgm:pt modelId="{C8E16133-C2DA-E649-9604-336CD5EC7B5E}" type="pres">
      <dgm:prSet presAssocID="{E93634C1-A8AD-FE47-B5AB-8583A18EF6D5}" presName="rootConnector" presStyleLbl="node3" presStyleIdx="5" presStyleCnt="9"/>
      <dgm:spPr/>
    </dgm:pt>
    <dgm:pt modelId="{5C433E2C-0923-7645-A5FA-30CA5A57B3A4}" type="pres">
      <dgm:prSet presAssocID="{E93634C1-A8AD-FE47-B5AB-8583A18EF6D5}" presName="hierChild4" presStyleCnt="0"/>
      <dgm:spPr/>
    </dgm:pt>
    <dgm:pt modelId="{C8C8499A-B16F-DF4A-A59C-5F2E1C12A39E}" type="pres">
      <dgm:prSet presAssocID="{E93634C1-A8AD-FE47-B5AB-8583A18EF6D5}" presName="hierChild5" presStyleCnt="0"/>
      <dgm:spPr/>
    </dgm:pt>
    <dgm:pt modelId="{C8D054F2-3283-C149-920A-4A24DFF533C9}" type="pres">
      <dgm:prSet presAssocID="{9ED74856-239E-4742-B780-6FDE714AEF40}" presName="hierChild5" presStyleCnt="0"/>
      <dgm:spPr/>
    </dgm:pt>
    <dgm:pt modelId="{BA2E2A44-BDFC-424E-97F3-484347564409}" type="pres">
      <dgm:prSet presAssocID="{0CCE4C5D-EA55-874C-9A2A-67BD701AEAB2}" presName="Name37" presStyleLbl="parChTrans1D2" presStyleIdx="2" presStyleCnt="3"/>
      <dgm:spPr/>
    </dgm:pt>
    <dgm:pt modelId="{EF9A3735-CF60-BC4A-AD90-309D090ADD85}" type="pres">
      <dgm:prSet presAssocID="{D8639EDB-417D-4D46-BE92-A7B958A87166}" presName="hierRoot2" presStyleCnt="0">
        <dgm:presLayoutVars>
          <dgm:hierBranch val="init"/>
        </dgm:presLayoutVars>
      </dgm:prSet>
      <dgm:spPr/>
    </dgm:pt>
    <dgm:pt modelId="{08352AEE-2A96-5343-8EAB-2A63F1C61BA6}" type="pres">
      <dgm:prSet presAssocID="{D8639EDB-417D-4D46-BE92-A7B958A87166}" presName="rootComposite" presStyleCnt="0"/>
      <dgm:spPr/>
    </dgm:pt>
    <dgm:pt modelId="{327A404C-3208-7743-AA19-DF2A6E29F3A3}" type="pres">
      <dgm:prSet presAssocID="{D8639EDB-417D-4D46-BE92-A7B958A87166}" presName="rootText" presStyleLbl="node2" presStyleIdx="2" presStyleCnt="3" custScaleX="53653" custScaleY="49580" custLinFactNeighborX="2747" custLinFactNeighborY="-4491">
        <dgm:presLayoutVars>
          <dgm:chPref val="3"/>
        </dgm:presLayoutVars>
      </dgm:prSet>
      <dgm:spPr/>
    </dgm:pt>
    <dgm:pt modelId="{3F027EA3-3AA1-3046-ABBD-18BFF0F05641}" type="pres">
      <dgm:prSet presAssocID="{D8639EDB-417D-4D46-BE92-A7B958A87166}" presName="rootConnector" presStyleLbl="node2" presStyleIdx="2" presStyleCnt="3"/>
      <dgm:spPr/>
    </dgm:pt>
    <dgm:pt modelId="{27DF69F3-7599-ED49-A1E3-799352E5D65C}" type="pres">
      <dgm:prSet presAssocID="{D8639EDB-417D-4D46-BE92-A7B958A87166}" presName="hierChild4" presStyleCnt="0"/>
      <dgm:spPr/>
    </dgm:pt>
    <dgm:pt modelId="{B27E7541-1748-B04C-BEED-9A8560BAF61E}" type="pres">
      <dgm:prSet presAssocID="{A5496E32-529F-CC4E-A414-26516A36745F}" presName="Name37" presStyleLbl="parChTrans1D3" presStyleIdx="6" presStyleCnt="9"/>
      <dgm:spPr/>
    </dgm:pt>
    <dgm:pt modelId="{04F51EEB-958A-DA4B-BBB1-DFC60665CC2A}" type="pres">
      <dgm:prSet presAssocID="{E8ABE92B-9953-304A-8F81-0765E7626308}" presName="hierRoot2" presStyleCnt="0">
        <dgm:presLayoutVars>
          <dgm:hierBranch val="init"/>
        </dgm:presLayoutVars>
      </dgm:prSet>
      <dgm:spPr/>
    </dgm:pt>
    <dgm:pt modelId="{3F4C48CD-E6D3-294D-8FBD-3997EA6F80E2}" type="pres">
      <dgm:prSet presAssocID="{E8ABE92B-9953-304A-8F81-0765E7626308}" presName="rootComposite" presStyleCnt="0"/>
      <dgm:spPr/>
    </dgm:pt>
    <dgm:pt modelId="{EDAC0623-D4D7-9B49-88E8-D87FB7CFF876}" type="pres">
      <dgm:prSet presAssocID="{E8ABE92B-9953-304A-8F81-0765E7626308}" presName="rootText" presStyleLbl="node3" presStyleIdx="6" presStyleCnt="9" custScaleX="59146" custScaleY="43585" custLinFactNeighborX="132" custLinFactNeighborY="-39044">
        <dgm:presLayoutVars>
          <dgm:chPref val="3"/>
        </dgm:presLayoutVars>
      </dgm:prSet>
      <dgm:spPr/>
    </dgm:pt>
    <dgm:pt modelId="{2C32C682-02A4-204A-900E-44A1150F329D}" type="pres">
      <dgm:prSet presAssocID="{E8ABE92B-9953-304A-8F81-0765E7626308}" presName="rootConnector" presStyleLbl="node3" presStyleIdx="6" presStyleCnt="9"/>
      <dgm:spPr/>
    </dgm:pt>
    <dgm:pt modelId="{9B59E495-81B5-9647-997B-765612FC6A40}" type="pres">
      <dgm:prSet presAssocID="{E8ABE92B-9953-304A-8F81-0765E7626308}" presName="hierChild4" presStyleCnt="0"/>
      <dgm:spPr/>
    </dgm:pt>
    <dgm:pt modelId="{9EFE70C7-9896-2B47-8FA3-17FACF17FBB1}" type="pres">
      <dgm:prSet presAssocID="{E8ABE92B-9953-304A-8F81-0765E7626308}" presName="hierChild5" presStyleCnt="0"/>
      <dgm:spPr/>
    </dgm:pt>
    <dgm:pt modelId="{ACAE07C0-D926-7A4E-ADA5-77B7CD567F22}" type="pres">
      <dgm:prSet presAssocID="{F9F98EDA-B411-8448-92C9-4734D3025836}" presName="Name37" presStyleLbl="parChTrans1D3" presStyleIdx="7" presStyleCnt="9"/>
      <dgm:spPr/>
    </dgm:pt>
    <dgm:pt modelId="{2B93F77D-B5D3-234F-BCF1-8693619C945D}" type="pres">
      <dgm:prSet presAssocID="{AA43A02A-2900-7446-9646-0826EA7478A1}" presName="hierRoot2" presStyleCnt="0">
        <dgm:presLayoutVars>
          <dgm:hierBranch val="init"/>
        </dgm:presLayoutVars>
      </dgm:prSet>
      <dgm:spPr/>
    </dgm:pt>
    <dgm:pt modelId="{C1DDF851-1CAD-5B49-B592-9557FA8D04BE}" type="pres">
      <dgm:prSet presAssocID="{AA43A02A-2900-7446-9646-0826EA7478A1}" presName="rootComposite" presStyleCnt="0"/>
      <dgm:spPr/>
    </dgm:pt>
    <dgm:pt modelId="{8F4B0C83-F257-5B4A-AB1B-2EB6F4473A4C}" type="pres">
      <dgm:prSet presAssocID="{AA43A02A-2900-7446-9646-0826EA7478A1}" presName="rootText" presStyleLbl="node3" presStyleIdx="7" presStyleCnt="9" custScaleX="56221" custScaleY="37552" custLinFactNeighborX="3057" custLinFactNeighborY="-72175">
        <dgm:presLayoutVars>
          <dgm:chPref val="3"/>
        </dgm:presLayoutVars>
      </dgm:prSet>
      <dgm:spPr/>
    </dgm:pt>
    <dgm:pt modelId="{52C57053-3464-EB4F-9E41-02C8E398F8AB}" type="pres">
      <dgm:prSet presAssocID="{AA43A02A-2900-7446-9646-0826EA7478A1}" presName="rootConnector" presStyleLbl="node3" presStyleIdx="7" presStyleCnt="9"/>
      <dgm:spPr/>
    </dgm:pt>
    <dgm:pt modelId="{9EB4B93A-D92B-784C-977D-00532D776300}" type="pres">
      <dgm:prSet presAssocID="{AA43A02A-2900-7446-9646-0826EA7478A1}" presName="hierChild4" presStyleCnt="0"/>
      <dgm:spPr/>
    </dgm:pt>
    <dgm:pt modelId="{E229E101-ACB5-3B4B-8BF3-8EA8756FA8A1}" type="pres">
      <dgm:prSet presAssocID="{AA43A02A-2900-7446-9646-0826EA7478A1}" presName="hierChild5" presStyleCnt="0"/>
      <dgm:spPr/>
    </dgm:pt>
    <dgm:pt modelId="{A2194D8A-5992-BD45-B124-0C9235B77781}" type="pres">
      <dgm:prSet presAssocID="{974F79F9-0074-A44F-A95B-166584DF60DF}" presName="Name37" presStyleLbl="parChTrans1D3" presStyleIdx="8" presStyleCnt="9"/>
      <dgm:spPr/>
    </dgm:pt>
    <dgm:pt modelId="{A5B90687-F63F-0945-A4BD-D649B2E667F7}" type="pres">
      <dgm:prSet presAssocID="{7C4E687F-BE69-8241-B80E-366785E1CD47}" presName="hierRoot2" presStyleCnt="0">
        <dgm:presLayoutVars>
          <dgm:hierBranch val="init"/>
        </dgm:presLayoutVars>
      </dgm:prSet>
      <dgm:spPr/>
    </dgm:pt>
    <dgm:pt modelId="{1EA3749C-0F7B-E644-933E-3B2C8D579746}" type="pres">
      <dgm:prSet presAssocID="{7C4E687F-BE69-8241-B80E-366785E1CD47}" presName="rootComposite" presStyleCnt="0"/>
      <dgm:spPr/>
    </dgm:pt>
    <dgm:pt modelId="{334201F6-52CE-BF4D-9FB3-BD86C926C4BC}" type="pres">
      <dgm:prSet presAssocID="{7C4E687F-BE69-8241-B80E-366785E1CD47}" presName="rootText" presStyleLbl="node3" presStyleIdx="8" presStyleCnt="9" custScaleX="54592" custScaleY="61509" custLinFactY="-5960" custLinFactNeighborX="4686" custLinFactNeighborY="-100000">
        <dgm:presLayoutVars>
          <dgm:chPref val="3"/>
        </dgm:presLayoutVars>
      </dgm:prSet>
      <dgm:spPr/>
    </dgm:pt>
    <dgm:pt modelId="{6B10FCF7-B062-AB4E-B0A6-31BE319E85A6}" type="pres">
      <dgm:prSet presAssocID="{7C4E687F-BE69-8241-B80E-366785E1CD47}" presName="rootConnector" presStyleLbl="node3" presStyleIdx="8" presStyleCnt="9"/>
      <dgm:spPr/>
    </dgm:pt>
    <dgm:pt modelId="{CE4E6E65-2AE4-C848-A036-3E32333BE8B5}" type="pres">
      <dgm:prSet presAssocID="{7C4E687F-BE69-8241-B80E-366785E1CD47}" presName="hierChild4" presStyleCnt="0"/>
      <dgm:spPr/>
    </dgm:pt>
    <dgm:pt modelId="{A713D2CB-EBB1-D442-9B90-904C69D8575F}" type="pres">
      <dgm:prSet presAssocID="{7C4E687F-BE69-8241-B80E-366785E1CD47}" presName="hierChild5" presStyleCnt="0"/>
      <dgm:spPr/>
    </dgm:pt>
    <dgm:pt modelId="{EF006CF6-F7A1-104D-89C1-38FA2E288E35}" type="pres">
      <dgm:prSet presAssocID="{D8639EDB-417D-4D46-BE92-A7B958A87166}" presName="hierChild5" presStyleCnt="0"/>
      <dgm:spPr/>
    </dgm:pt>
    <dgm:pt modelId="{3F485DB2-C33B-C343-9F74-4B01C739A3AA}" type="pres">
      <dgm:prSet presAssocID="{E50B7C53-3F99-5249-A5E0-5D73652E8784}" presName="hierChild3" presStyleCnt="0"/>
      <dgm:spPr/>
    </dgm:pt>
  </dgm:ptLst>
  <dgm:cxnLst>
    <dgm:cxn modelId="{0771EB08-8175-B047-AC20-FB7FB1ECFD90}" type="presOf" srcId="{F16BC221-6BA8-3342-830F-685D2D8FE0FE}" destId="{7296C96B-DCAD-B049-ACCC-35D5A808E0CD}" srcOrd="0" destOrd="0" presId="urn:microsoft.com/office/officeart/2005/8/layout/orgChart1"/>
    <dgm:cxn modelId="{81F7BB13-4844-C649-8F9C-CFFCFF8B3B68}" type="presOf" srcId="{E50B7C53-3F99-5249-A5E0-5D73652E8784}" destId="{D5A34AA9-9768-084C-B0CC-0C80E6BA38DC}" srcOrd="0" destOrd="0" presId="urn:microsoft.com/office/officeart/2005/8/layout/orgChart1"/>
    <dgm:cxn modelId="{50D61E1A-C36F-A844-A5BF-4F425F92F2D1}" type="presOf" srcId="{48CD5503-1A41-8D46-B9B1-E99280D48D23}" destId="{CB0FD776-C0F9-E646-8EAF-70DE332AE749}" srcOrd="0" destOrd="0" presId="urn:microsoft.com/office/officeart/2005/8/layout/orgChart1"/>
    <dgm:cxn modelId="{75C95F1D-4FE8-E144-A3BF-F2000D96EC3F}" srcId="{E50B7C53-3F99-5249-A5E0-5D73652E8784}" destId="{9ED74856-239E-4742-B780-6FDE714AEF40}" srcOrd="1" destOrd="0" parTransId="{122B3A0F-447F-A74A-914B-ED0FC14A0A5F}" sibTransId="{F8C33CB4-CCCC-C749-9F63-B3A0128345DD}"/>
    <dgm:cxn modelId="{55F8EB1D-0B77-2A4D-BF33-99E98F87BA63}" type="presOf" srcId="{E665C5B7-4C9D-C040-8D9D-36CA10DCD665}" destId="{5A5C457D-3B19-EA43-A4DB-1E3A2E2E4CE2}" srcOrd="1" destOrd="0" presId="urn:microsoft.com/office/officeart/2005/8/layout/orgChart1"/>
    <dgm:cxn modelId="{E7393A1F-CDA4-1844-9E29-49E51337E955}" type="presOf" srcId="{D8639EDB-417D-4D46-BE92-A7B958A87166}" destId="{3F027EA3-3AA1-3046-ABBD-18BFF0F05641}" srcOrd="1" destOrd="0" presId="urn:microsoft.com/office/officeart/2005/8/layout/orgChart1"/>
    <dgm:cxn modelId="{72E84920-A779-E14A-9B21-3BE440C0B5A8}" type="presOf" srcId="{AFC4A64D-BE0C-E34E-96DC-CEAD0F7E6116}" destId="{9575D9F3-A5A8-F646-90D5-028FDAC1999F}" srcOrd="1" destOrd="0" presId="urn:microsoft.com/office/officeart/2005/8/layout/orgChart1"/>
    <dgm:cxn modelId="{3DBC6426-8D39-494A-AB08-2C5A19BC7310}" type="presOf" srcId="{0CCE4C5D-EA55-874C-9A2A-67BD701AEAB2}" destId="{BA2E2A44-BDFC-424E-97F3-484347564409}" srcOrd="0" destOrd="0" presId="urn:microsoft.com/office/officeart/2005/8/layout/orgChart1"/>
    <dgm:cxn modelId="{61273428-E1B8-2D46-BB85-7A1EB6D9010C}" srcId="{F16BC221-6BA8-3342-830F-685D2D8FE0FE}" destId="{091183A4-0BEF-1C40-967B-B42B3565EC4A}" srcOrd="1" destOrd="0" parTransId="{FB3FECDC-2EBF-4D44-BCB4-3FFDAD6DF45D}" sibTransId="{9C04A3BA-F3B6-EA46-942D-5D3BC5326121}"/>
    <dgm:cxn modelId="{CB17AE2A-0D97-E641-A8B4-7D5EEF811737}" type="presOf" srcId="{E8ABE92B-9953-304A-8F81-0765E7626308}" destId="{EDAC0623-D4D7-9B49-88E8-D87FB7CFF876}" srcOrd="0" destOrd="0" presId="urn:microsoft.com/office/officeart/2005/8/layout/orgChart1"/>
    <dgm:cxn modelId="{79FDEA2C-1C2D-CD42-B8B5-D50E4FD440F5}" type="presOf" srcId="{11AFA682-7E97-4745-9744-2F0F1C02C21F}" destId="{BE4FDA97-7E46-B942-A8DF-A0E8EFBC31FB}" srcOrd="0" destOrd="0" presId="urn:microsoft.com/office/officeart/2005/8/layout/orgChart1"/>
    <dgm:cxn modelId="{3F5F912E-07D2-D447-ABC3-D97426CC51C7}" type="presOf" srcId="{EBDAB509-12D2-9143-89FD-EB85CF3F2B3D}" destId="{466BDFA4-1C2A-A34E-B7C7-0BF9F37F043E}" srcOrd="1" destOrd="0" presId="urn:microsoft.com/office/officeart/2005/8/layout/orgChart1"/>
    <dgm:cxn modelId="{53621230-A155-E442-A6CD-96D741D26149}" type="presOf" srcId="{B370B5E6-A9C6-854A-A457-C33727A0F1DB}" destId="{0F42134F-E814-424F-BF2F-AC59584A72F3}" srcOrd="0" destOrd="0" presId="urn:microsoft.com/office/officeart/2005/8/layout/orgChart1"/>
    <dgm:cxn modelId="{D3A73434-1ACD-684E-B78A-C6E61DE3521F}" type="presOf" srcId="{9ED74856-239E-4742-B780-6FDE714AEF40}" destId="{7A1A88ED-6EEC-FE47-8F31-6F0A37D77EA4}" srcOrd="1" destOrd="0" presId="urn:microsoft.com/office/officeart/2005/8/layout/orgChart1"/>
    <dgm:cxn modelId="{839E603A-3B98-8949-B3B6-5F3E914AE2C7}" srcId="{D8639EDB-417D-4D46-BE92-A7B958A87166}" destId="{7C4E687F-BE69-8241-B80E-366785E1CD47}" srcOrd="2" destOrd="0" parTransId="{974F79F9-0074-A44F-A95B-166584DF60DF}" sibTransId="{D0CFDB8D-BB3C-6348-B16F-4ECBF06567F6}"/>
    <dgm:cxn modelId="{7E0D7D3D-B8D0-0346-BC9C-625149644830}" type="presOf" srcId="{7C4E687F-BE69-8241-B80E-366785E1CD47}" destId="{334201F6-52CE-BF4D-9FB3-BD86C926C4BC}" srcOrd="0" destOrd="0" presId="urn:microsoft.com/office/officeart/2005/8/layout/orgChart1"/>
    <dgm:cxn modelId="{90B22841-47D6-5F48-97AC-B9126DDB3B66}" type="presOf" srcId="{E8ABE92B-9953-304A-8F81-0765E7626308}" destId="{2C32C682-02A4-204A-900E-44A1150F329D}" srcOrd="1" destOrd="0" presId="urn:microsoft.com/office/officeart/2005/8/layout/orgChart1"/>
    <dgm:cxn modelId="{87587641-1B62-E141-8249-EB8F0D284CD0}" srcId="{D8639EDB-417D-4D46-BE92-A7B958A87166}" destId="{E8ABE92B-9953-304A-8F81-0765E7626308}" srcOrd="0" destOrd="0" parTransId="{A5496E32-529F-CC4E-A414-26516A36745F}" sibTransId="{D224F316-94A7-6C4A-9C55-EAC4575CE031}"/>
    <dgm:cxn modelId="{D5EB0465-EB05-624B-8D52-8D1593FC42C8}" type="presOf" srcId="{5AC480B7-4429-0642-A7A6-A2A282E7E0EF}" destId="{A53E7E5C-A178-7B44-900B-4B52CA7CBC32}" srcOrd="0" destOrd="0" presId="urn:microsoft.com/office/officeart/2005/8/layout/orgChart1"/>
    <dgm:cxn modelId="{0D32A945-BDEF-FA4C-A7F2-DAADB1A29DE1}" type="presOf" srcId="{776B212F-A119-D842-85EB-3A87B2A3C934}" destId="{EB296A8E-1B5F-D543-AEF0-65A12159BEF6}" srcOrd="0" destOrd="0" presId="urn:microsoft.com/office/officeart/2005/8/layout/orgChart1"/>
    <dgm:cxn modelId="{0381C048-6A64-674E-9FED-C5F9265A251D}" type="presOf" srcId="{9ED74856-239E-4742-B780-6FDE714AEF40}" destId="{FD3DBB3A-0DE5-1B43-80B5-1F2143FF4AD4}" srcOrd="0" destOrd="0" presId="urn:microsoft.com/office/officeart/2005/8/layout/orgChart1"/>
    <dgm:cxn modelId="{15F10549-DFEC-8F47-B989-D69558C3FD0D}" srcId="{9ED74856-239E-4742-B780-6FDE714AEF40}" destId="{EBDAB509-12D2-9143-89FD-EB85CF3F2B3D}" srcOrd="0" destOrd="0" parTransId="{233871B9-D626-2C4C-BC1C-736C423C783A}" sibTransId="{D52F9D71-0F36-EE4A-90E3-1B530DF73FC5}"/>
    <dgm:cxn modelId="{6AD4F349-C361-8847-9269-B30248010F2B}" srcId="{F16BC221-6BA8-3342-830F-685D2D8FE0FE}" destId="{E665C5B7-4C9D-C040-8D9D-36CA10DCD665}" srcOrd="0" destOrd="0" parTransId="{3D6D948D-9733-E647-9EDD-5BCF1407757D}" sibTransId="{614857A7-6571-5D4B-A53E-995082F6BCF6}"/>
    <dgm:cxn modelId="{2A12BC6E-984A-3745-9371-54D6AF8A8BA0}" type="presOf" srcId="{974F79F9-0074-A44F-A95B-166584DF60DF}" destId="{A2194D8A-5992-BD45-B124-0C9235B77781}" srcOrd="0" destOrd="0" presId="urn:microsoft.com/office/officeart/2005/8/layout/orgChart1"/>
    <dgm:cxn modelId="{F6181650-7981-5648-A786-A845168E4954}" type="presOf" srcId="{7C4E687F-BE69-8241-B80E-366785E1CD47}" destId="{6B10FCF7-B062-AB4E-B0A6-31BE319E85A6}" srcOrd="1" destOrd="0" presId="urn:microsoft.com/office/officeart/2005/8/layout/orgChart1"/>
    <dgm:cxn modelId="{713AEA52-36E8-6141-AEE1-1F43B696324C}" srcId="{E50B7C53-3F99-5249-A5E0-5D73652E8784}" destId="{F16BC221-6BA8-3342-830F-685D2D8FE0FE}" srcOrd="0" destOrd="0" parTransId="{5AC480B7-4429-0642-A7A6-A2A282E7E0EF}" sibTransId="{7752CB40-EF21-214F-95DA-FF91AEF13FDF}"/>
    <dgm:cxn modelId="{879CCD80-1DA6-A744-9FBA-8580D52FD2F8}" type="presOf" srcId="{EBDAB509-12D2-9143-89FD-EB85CF3F2B3D}" destId="{FF3CD6B0-ED0D-1D4E-979A-1CA42FDB6C23}" srcOrd="0" destOrd="0" presId="urn:microsoft.com/office/officeart/2005/8/layout/orgChart1"/>
    <dgm:cxn modelId="{447A2088-13D8-7B4A-97A8-0B798B197151}" type="presOf" srcId="{3D6D948D-9733-E647-9EDD-5BCF1407757D}" destId="{3B1B912A-F647-A842-BB47-7333F0E9EF1B}" srcOrd="0" destOrd="0" presId="urn:microsoft.com/office/officeart/2005/8/layout/orgChart1"/>
    <dgm:cxn modelId="{E100918B-A67D-E944-8EA9-18B6CCC27AD9}" type="presOf" srcId="{233871B9-D626-2C4C-BC1C-736C423C783A}" destId="{46EA350F-CE3A-F941-B2E2-E1E107EE3A9D}" srcOrd="0" destOrd="0" presId="urn:microsoft.com/office/officeart/2005/8/layout/orgChart1"/>
    <dgm:cxn modelId="{4E1C6490-0F88-044B-A346-5FFCE1CE759E}" type="presOf" srcId="{AFC4A64D-BE0C-E34E-96DC-CEAD0F7E6116}" destId="{45C4CD0F-094F-014C-8B09-90AC864E87EE}" srcOrd="0" destOrd="0" presId="urn:microsoft.com/office/officeart/2005/8/layout/orgChart1"/>
    <dgm:cxn modelId="{48095397-4FC2-044E-82ED-C83EDBC002F9}" srcId="{48CD5503-1A41-8D46-B9B1-E99280D48D23}" destId="{E50B7C53-3F99-5249-A5E0-5D73652E8784}" srcOrd="0" destOrd="0" parTransId="{1A408115-5057-0840-9AD3-1CF1D9558F6D}" sibTransId="{D4CFFC96-DF58-9149-AD2E-55001314D30A}"/>
    <dgm:cxn modelId="{E1C40B9B-2595-DA4E-9627-7A2E18EB1896}" type="presOf" srcId="{4305C1E1-90B5-434A-92D8-D98328F41210}" destId="{56072355-C8FE-1549-BFCC-0703696BBAF5}" srcOrd="0" destOrd="0" presId="urn:microsoft.com/office/officeart/2005/8/layout/orgChart1"/>
    <dgm:cxn modelId="{B675FF9E-B061-D849-9B04-434FEBBC0C1D}" srcId="{9ED74856-239E-4742-B780-6FDE714AEF40}" destId="{E93634C1-A8AD-FE47-B5AB-8583A18EF6D5}" srcOrd="1" destOrd="0" parTransId="{B370B5E6-A9C6-854A-A457-C33727A0F1DB}" sibTransId="{7A679C9D-1BE6-354C-8193-326DD1F8C33F}"/>
    <dgm:cxn modelId="{9F7944A2-8055-EA48-8A2A-FD815A4516EB}" type="presOf" srcId="{122B3A0F-447F-A74A-914B-ED0FC14A0A5F}" destId="{0B182A4C-2316-AF46-9345-6A6FBE925C72}" srcOrd="0" destOrd="0" presId="urn:microsoft.com/office/officeart/2005/8/layout/orgChart1"/>
    <dgm:cxn modelId="{423A81A5-6D46-EB4A-8728-A0FF4E4B0F2B}" type="presOf" srcId="{091183A4-0BEF-1C40-967B-B42B3565EC4A}" destId="{88687C4E-38BD-9B4E-B7AC-9EB8D21B3A5A}" srcOrd="1" destOrd="0" presId="urn:microsoft.com/office/officeart/2005/8/layout/orgChart1"/>
    <dgm:cxn modelId="{E55868B6-4F22-4A46-BA26-60536F30A344}" type="presOf" srcId="{AA43A02A-2900-7446-9646-0826EA7478A1}" destId="{8F4B0C83-F257-5B4A-AB1B-2EB6F4473A4C}" srcOrd="0" destOrd="0" presId="urn:microsoft.com/office/officeart/2005/8/layout/orgChart1"/>
    <dgm:cxn modelId="{513F37B9-E610-5244-B748-2CE77864ED75}" type="presOf" srcId="{E93634C1-A8AD-FE47-B5AB-8583A18EF6D5}" destId="{2B1469CD-0E9B-BA4F-873A-3B0520500A14}" srcOrd="0" destOrd="0" presId="urn:microsoft.com/office/officeart/2005/8/layout/orgChart1"/>
    <dgm:cxn modelId="{496DB1B9-1909-CA48-B9FF-8AFF994D5C4B}" type="presOf" srcId="{A5496E32-529F-CC4E-A414-26516A36745F}" destId="{B27E7541-1748-B04C-BEED-9A8560BAF61E}" srcOrd="0" destOrd="0" presId="urn:microsoft.com/office/officeart/2005/8/layout/orgChart1"/>
    <dgm:cxn modelId="{24D41CD0-F441-B74C-83F4-52FCB7C9242A}" srcId="{F16BC221-6BA8-3342-830F-685D2D8FE0FE}" destId="{AFC4A64D-BE0C-E34E-96DC-CEAD0F7E6116}" srcOrd="2" destOrd="0" parTransId="{776B212F-A119-D842-85EB-3A87B2A3C934}" sibTransId="{858B4D83-9D4E-D14F-A584-23203B80500B}"/>
    <dgm:cxn modelId="{DE1E33D0-C589-894D-B02D-D53892B6E9D7}" srcId="{F16BC221-6BA8-3342-830F-685D2D8FE0FE}" destId="{4305C1E1-90B5-434A-92D8-D98328F41210}" srcOrd="3" destOrd="0" parTransId="{11AFA682-7E97-4745-9744-2F0F1C02C21F}" sibTransId="{85801FF7-DCE0-6A45-9750-CC4306E5308D}"/>
    <dgm:cxn modelId="{85928ED2-5FFF-CC49-98D5-57BE522B3936}" type="presOf" srcId="{AA43A02A-2900-7446-9646-0826EA7478A1}" destId="{52C57053-3464-EB4F-9E41-02C8E398F8AB}" srcOrd="1" destOrd="0" presId="urn:microsoft.com/office/officeart/2005/8/layout/orgChart1"/>
    <dgm:cxn modelId="{EFEA54D3-DD21-8D48-9FDB-AF0E32567B61}" type="presOf" srcId="{F9F98EDA-B411-8448-92C9-4734D3025836}" destId="{ACAE07C0-D926-7A4E-ADA5-77B7CD567F22}" srcOrd="0" destOrd="0" presId="urn:microsoft.com/office/officeart/2005/8/layout/orgChart1"/>
    <dgm:cxn modelId="{7F4EBCD8-4E6E-144A-AEC2-0DD1A3BE0DD8}" type="presOf" srcId="{091183A4-0BEF-1C40-967B-B42B3565EC4A}" destId="{726F6861-FC0F-EE47-B8BF-309F1613B107}" srcOrd="0" destOrd="0" presId="urn:microsoft.com/office/officeart/2005/8/layout/orgChart1"/>
    <dgm:cxn modelId="{F2817BD9-EB89-A642-82EB-4292C29D8D46}" type="presOf" srcId="{FB3FECDC-2EBF-4D44-BCB4-3FFDAD6DF45D}" destId="{73E0CD5A-9BAF-8049-AAD2-9E5B77AE1E1E}" srcOrd="0" destOrd="0" presId="urn:microsoft.com/office/officeart/2005/8/layout/orgChart1"/>
    <dgm:cxn modelId="{3D178CD9-B3C2-7C41-AE72-2FBFCF6CBB15}" srcId="{E50B7C53-3F99-5249-A5E0-5D73652E8784}" destId="{D8639EDB-417D-4D46-BE92-A7B958A87166}" srcOrd="2" destOrd="0" parTransId="{0CCE4C5D-EA55-874C-9A2A-67BD701AEAB2}" sibTransId="{BB2DB788-F498-1544-983B-EF951F635DBA}"/>
    <dgm:cxn modelId="{C4F719DE-E19A-6A43-9DF3-B83674D3E09C}" type="presOf" srcId="{D8639EDB-417D-4D46-BE92-A7B958A87166}" destId="{327A404C-3208-7743-AA19-DF2A6E29F3A3}" srcOrd="0" destOrd="0" presId="urn:microsoft.com/office/officeart/2005/8/layout/orgChart1"/>
    <dgm:cxn modelId="{25FA99E3-B9F8-C841-BADF-F5E989FCD8C5}" type="presOf" srcId="{4305C1E1-90B5-434A-92D8-D98328F41210}" destId="{C97AC146-4BEF-1946-BAF6-B77E9EC685E5}" srcOrd="1" destOrd="0" presId="urn:microsoft.com/office/officeart/2005/8/layout/orgChart1"/>
    <dgm:cxn modelId="{D236B8E5-4685-CE4A-A226-948EFEE937F6}" type="presOf" srcId="{E50B7C53-3F99-5249-A5E0-5D73652E8784}" destId="{E586A6FF-D41E-FE49-A355-DE5E39432CE5}" srcOrd="1" destOrd="0" presId="urn:microsoft.com/office/officeart/2005/8/layout/orgChart1"/>
    <dgm:cxn modelId="{17F222F0-CED2-F245-8599-784CAD5D3860}" srcId="{D8639EDB-417D-4D46-BE92-A7B958A87166}" destId="{AA43A02A-2900-7446-9646-0826EA7478A1}" srcOrd="1" destOrd="0" parTransId="{F9F98EDA-B411-8448-92C9-4734D3025836}" sibTransId="{35580F80-0265-D042-BB20-F924C5E950A0}"/>
    <dgm:cxn modelId="{8B6CFEF2-499F-B243-9C62-8D067A51C55D}" type="presOf" srcId="{F16BC221-6BA8-3342-830F-685D2D8FE0FE}" destId="{991B27E5-CA50-4440-B6DF-08647F1AA393}" srcOrd="1" destOrd="0" presId="urn:microsoft.com/office/officeart/2005/8/layout/orgChart1"/>
    <dgm:cxn modelId="{107A75F7-8DA4-424B-9EB2-3E82D157FEFA}" type="presOf" srcId="{E665C5B7-4C9D-C040-8D9D-36CA10DCD665}" destId="{47B7C3F5-DC85-9442-B43C-974004DAD02D}" srcOrd="0" destOrd="0" presId="urn:microsoft.com/office/officeart/2005/8/layout/orgChart1"/>
    <dgm:cxn modelId="{2317ACF8-FC96-CF4E-B7D0-96717B0E1F32}" type="presOf" srcId="{E93634C1-A8AD-FE47-B5AB-8583A18EF6D5}" destId="{C8E16133-C2DA-E649-9604-336CD5EC7B5E}" srcOrd="1" destOrd="0" presId="urn:microsoft.com/office/officeart/2005/8/layout/orgChart1"/>
    <dgm:cxn modelId="{82FF52C6-206A-F140-9A55-A7DA49FEE4C3}" type="presParOf" srcId="{CB0FD776-C0F9-E646-8EAF-70DE332AE749}" destId="{CE6F7E72-2222-FD4B-8EAE-36BEC29DD01A}" srcOrd="0" destOrd="0" presId="urn:microsoft.com/office/officeart/2005/8/layout/orgChart1"/>
    <dgm:cxn modelId="{27140CE5-CEA9-AA47-8308-34C8394C2A10}" type="presParOf" srcId="{CE6F7E72-2222-FD4B-8EAE-36BEC29DD01A}" destId="{7DA2B3EF-1634-FD4B-A0ED-F2132003EF8F}" srcOrd="0" destOrd="0" presId="urn:microsoft.com/office/officeart/2005/8/layout/orgChart1"/>
    <dgm:cxn modelId="{A2C30EDB-DF93-BC4B-BD38-23A0233F024D}" type="presParOf" srcId="{7DA2B3EF-1634-FD4B-A0ED-F2132003EF8F}" destId="{D5A34AA9-9768-084C-B0CC-0C80E6BA38DC}" srcOrd="0" destOrd="0" presId="urn:microsoft.com/office/officeart/2005/8/layout/orgChart1"/>
    <dgm:cxn modelId="{53E521D4-5C68-8545-B6E6-EEEB5F6D2CBE}" type="presParOf" srcId="{7DA2B3EF-1634-FD4B-A0ED-F2132003EF8F}" destId="{E586A6FF-D41E-FE49-A355-DE5E39432CE5}" srcOrd="1" destOrd="0" presId="urn:microsoft.com/office/officeart/2005/8/layout/orgChart1"/>
    <dgm:cxn modelId="{5AD4064C-D139-154C-83E0-1C83E5875801}" type="presParOf" srcId="{CE6F7E72-2222-FD4B-8EAE-36BEC29DD01A}" destId="{088A191C-6433-404F-B26C-5281618A419D}" srcOrd="1" destOrd="0" presId="urn:microsoft.com/office/officeart/2005/8/layout/orgChart1"/>
    <dgm:cxn modelId="{44257093-59F2-0745-8669-B70DE355BA4B}" type="presParOf" srcId="{088A191C-6433-404F-B26C-5281618A419D}" destId="{A53E7E5C-A178-7B44-900B-4B52CA7CBC32}" srcOrd="0" destOrd="0" presId="urn:microsoft.com/office/officeart/2005/8/layout/orgChart1"/>
    <dgm:cxn modelId="{72E47E00-2991-0D48-A3E4-9FDAF3E5AB42}" type="presParOf" srcId="{088A191C-6433-404F-B26C-5281618A419D}" destId="{C85E01CF-E0B3-8344-AB8C-57DD9B322595}" srcOrd="1" destOrd="0" presId="urn:microsoft.com/office/officeart/2005/8/layout/orgChart1"/>
    <dgm:cxn modelId="{302C3E90-5A94-E241-8452-CD965E5066EA}" type="presParOf" srcId="{C85E01CF-E0B3-8344-AB8C-57DD9B322595}" destId="{7BC35D15-FDCF-2C43-B246-39D9FEB30BA4}" srcOrd="0" destOrd="0" presId="urn:microsoft.com/office/officeart/2005/8/layout/orgChart1"/>
    <dgm:cxn modelId="{4258513E-B29F-ED48-981A-1DEF818B9A47}" type="presParOf" srcId="{7BC35D15-FDCF-2C43-B246-39D9FEB30BA4}" destId="{7296C96B-DCAD-B049-ACCC-35D5A808E0CD}" srcOrd="0" destOrd="0" presId="urn:microsoft.com/office/officeart/2005/8/layout/orgChart1"/>
    <dgm:cxn modelId="{70A0FAC9-241B-AB42-B758-3519FB1835ED}" type="presParOf" srcId="{7BC35D15-FDCF-2C43-B246-39D9FEB30BA4}" destId="{991B27E5-CA50-4440-B6DF-08647F1AA393}" srcOrd="1" destOrd="0" presId="urn:microsoft.com/office/officeart/2005/8/layout/orgChart1"/>
    <dgm:cxn modelId="{E449651B-B023-CD4F-B59B-070264C97AE8}" type="presParOf" srcId="{C85E01CF-E0B3-8344-AB8C-57DD9B322595}" destId="{24F2889B-083C-1344-B2F9-D1CEE6EDC60B}" srcOrd="1" destOrd="0" presId="urn:microsoft.com/office/officeart/2005/8/layout/orgChart1"/>
    <dgm:cxn modelId="{F7C72268-831D-5046-8B18-8E239B7E08F3}" type="presParOf" srcId="{24F2889B-083C-1344-B2F9-D1CEE6EDC60B}" destId="{3B1B912A-F647-A842-BB47-7333F0E9EF1B}" srcOrd="0" destOrd="0" presId="urn:microsoft.com/office/officeart/2005/8/layout/orgChart1"/>
    <dgm:cxn modelId="{8FADE845-6C91-5B45-B461-1A0101C1590B}" type="presParOf" srcId="{24F2889B-083C-1344-B2F9-D1CEE6EDC60B}" destId="{845FC5DC-3495-8E40-A7FF-B6C5303D3831}" srcOrd="1" destOrd="0" presId="urn:microsoft.com/office/officeart/2005/8/layout/orgChart1"/>
    <dgm:cxn modelId="{67465A4B-1E49-B041-BC0F-A266A41F9AB5}" type="presParOf" srcId="{845FC5DC-3495-8E40-A7FF-B6C5303D3831}" destId="{F693E4D0-F7B2-7146-9D5F-9784445934DC}" srcOrd="0" destOrd="0" presId="urn:microsoft.com/office/officeart/2005/8/layout/orgChart1"/>
    <dgm:cxn modelId="{F9B162FE-6B81-6F48-96FD-C896CE55ABC7}" type="presParOf" srcId="{F693E4D0-F7B2-7146-9D5F-9784445934DC}" destId="{47B7C3F5-DC85-9442-B43C-974004DAD02D}" srcOrd="0" destOrd="0" presId="urn:microsoft.com/office/officeart/2005/8/layout/orgChart1"/>
    <dgm:cxn modelId="{B9BDB038-5780-B94C-9BDC-A1BFC725DD02}" type="presParOf" srcId="{F693E4D0-F7B2-7146-9D5F-9784445934DC}" destId="{5A5C457D-3B19-EA43-A4DB-1E3A2E2E4CE2}" srcOrd="1" destOrd="0" presId="urn:microsoft.com/office/officeart/2005/8/layout/orgChart1"/>
    <dgm:cxn modelId="{D7531AC8-A5F1-8F41-98A9-44397467AFA8}" type="presParOf" srcId="{845FC5DC-3495-8E40-A7FF-B6C5303D3831}" destId="{28F5AEC2-B8C4-1345-80A8-14C9D331E59C}" srcOrd="1" destOrd="0" presId="urn:microsoft.com/office/officeart/2005/8/layout/orgChart1"/>
    <dgm:cxn modelId="{09A0CA9A-E31D-A449-8012-DD9D5F165C2E}" type="presParOf" srcId="{845FC5DC-3495-8E40-A7FF-B6C5303D3831}" destId="{1D206049-B164-4C4E-8045-1B3C5E4341AA}" srcOrd="2" destOrd="0" presId="urn:microsoft.com/office/officeart/2005/8/layout/orgChart1"/>
    <dgm:cxn modelId="{AF69E0BA-0FC0-1843-BA4B-C8A73BEA7FBD}" type="presParOf" srcId="{24F2889B-083C-1344-B2F9-D1CEE6EDC60B}" destId="{73E0CD5A-9BAF-8049-AAD2-9E5B77AE1E1E}" srcOrd="2" destOrd="0" presId="urn:microsoft.com/office/officeart/2005/8/layout/orgChart1"/>
    <dgm:cxn modelId="{F993B6BE-FCBC-4046-853C-50B6B6602ED4}" type="presParOf" srcId="{24F2889B-083C-1344-B2F9-D1CEE6EDC60B}" destId="{F4CB482B-24FC-E249-9D99-753404EA9F5A}" srcOrd="3" destOrd="0" presId="urn:microsoft.com/office/officeart/2005/8/layout/orgChart1"/>
    <dgm:cxn modelId="{AC5AB309-9483-2949-B7D7-C350140F8414}" type="presParOf" srcId="{F4CB482B-24FC-E249-9D99-753404EA9F5A}" destId="{05882AA6-3018-FA40-AB5B-CC590AD061B2}" srcOrd="0" destOrd="0" presId="urn:microsoft.com/office/officeart/2005/8/layout/orgChart1"/>
    <dgm:cxn modelId="{14CEF4F9-F434-714E-84C5-C00644FC2E68}" type="presParOf" srcId="{05882AA6-3018-FA40-AB5B-CC590AD061B2}" destId="{726F6861-FC0F-EE47-B8BF-309F1613B107}" srcOrd="0" destOrd="0" presId="urn:microsoft.com/office/officeart/2005/8/layout/orgChart1"/>
    <dgm:cxn modelId="{B6299440-7EEA-5846-939B-BDE8F5AE9A47}" type="presParOf" srcId="{05882AA6-3018-FA40-AB5B-CC590AD061B2}" destId="{88687C4E-38BD-9B4E-B7AC-9EB8D21B3A5A}" srcOrd="1" destOrd="0" presId="urn:microsoft.com/office/officeart/2005/8/layout/orgChart1"/>
    <dgm:cxn modelId="{A2C9C5D9-1711-E645-9786-FA85FEB8D738}" type="presParOf" srcId="{F4CB482B-24FC-E249-9D99-753404EA9F5A}" destId="{EA7A2F89-F133-F143-B93D-53B9A8196B1F}" srcOrd="1" destOrd="0" presId="urn:microsoft.com/office/officeart/2005/8/layout/orgChart1"/>
    <dgm:cxn modelId="{DAB8FE1A-CAAC-8746-8DEA-76C5A4E052B0}" type="presParOf" srcId="{F4CB482B-24FC-E249-9D99-753404EA9F5A}" destId="{659A241A-845A-434C-8F27-7478459478FF}" srcOrd="2" destOrd="0" presId="urn:microsoft.com/office/officeart/2005/8/layout/orgChart1"/>
    <dgm:cxn modelId="{1B9B9A5F-DB42-BD4D-9E94-C574966E9D2C}" type="presParOf" srcId="{24F2889B-083C-1344-B2F9-D1CEE6EDC60B}" destId="{EB296A8E-1B5F-D543-AEF0-65A12159BEF6}" srcOrd="4" destOrd="0" presId="urn:microsoft.com/office/officeart/2005/8/layout/orgChart1"/>
    <dgm:cxn modelId="{3CBB663A-6E0E-0E47-9FC9-2CEB86CD990A}" type="presParOf" srcId="{24F2889B-083C-1344-B2F9-D1CEE6EDC60B}" destId="{E337AE86-A701-2E4F-8CA0-2EAE481C82FE}" srcOrd="5" destOrd="0" presId="urn:microsoft.com/office/officeart/2005/8/layout/orgChart1"/>
    <dgm:cxn modelId="{245D0657-D7A5-7C41-A4E0-4D55DD861105}" type="presParOf" srcId="{E337AE86-A701-2E4F-8CA0-2EAE481C82FE}" destId="{43DF13A6-C71A-C245-AA8A-0AC1896B4DF8}" srcOrd="0" destOrd="0" presId="urn:microsoft.com/office/officeart/2005/8/layout/orgChart1"/>
    <dgm:cxn modelId="{67B4BEAD-8667-244E-A891-933040C131EC}" type="presParOf" srcId="{43DF13A6-C71A-C245-AA8A-0AC1896B4DF8}" destId="{45C4CD0F-094F-014C-8B09-90AC864E87EE}" srcOrd="0" destOrd="0" presId="urn:microsoft.com/office/officeart/2005/8/layout/orgChart1"/>
    <dgm:cxn modelId="{95744A08-8B06-DD45-8F0B-FED58D6DCAA3}" type="presParOf" srcId="{43DF13A6-C71A-C245-AA8A-0AC1896B4DF8}" destId="{9575D9F3-A5A8-F646-90D5-028FDAC1999F}" srcOrd="1" destOrd="0" presId="urn:microsoft.com/office/officeart/2005/8/layout/orgChart1"/>
    <dgm:cxn modelId="{E1A69F02-FDB8-194C-8CE7-506D95C5A4DF}" type="presParOf" srcId="{E337AE86-A701-2E4F-8CA0-2EAE481C82FE}" destId="{748B5CB1-CB5A-3F4C-913B-7F77A5EE3A26}" srcOrd="1" destOrd="0" presId="urn:microsoft.com/office/officeart/2005/8/layout/orgChart1"/>
    <dgm:cxn modelId="{1C21ABC2-A5CF-6848-933D-D12321FCD9D2}" type="presParOf" srcId="{E337AE86-A701-2E4F-8CA0-2EAE481C82FE}" destId="{75FEFF59-FE59-F043-96A1-BD721E3B45EF}" srcOrd="2" destOrd="0" presId="urn:microsoft.com/office/officeart/2005/8/layout/orgChart1"/>
    <dgm:cxn modelId="{6483F917-0046-6549-A0EB-55C55133A70C}" type="presParOf" srcId="{24F2889B-083C-1344-B2F9-D1CEE6EDC60B}" destId="{BE4FDA97-7E46-B942-A8DF-A0E8EFBC31FB}" srcOrd="6" destOrd="0" presId="urn:microsoft.com/office/officeart/2005/8/layout/orgChart1"/>
    <dgm:cxn modelId="{11F3859C-7C51-1F4A-8043-47FD308973E4}" type="presParOf" srcId="{24F2889B-083C-1344-B2F9-D1CEE6EDC60B}" destId="{4D6E2A44-322C-BB41-950E-C4231B11C40D}" srcOrd="7" destOrd="0" presId="urn:microsoft.com/office/officeart/2005/8/layout/orgChart1"/>
    <dgm:cxn modelId="{D023925B-09C6-EC4A-9209-EBB1C9B60132}" type="presParOf" srcId="{4D6E2A44-322C-BB41-950E-C4231B11C40D}" destId="{B9094910-77A8-194A-9549-EB3EA4265869}" srcOrd="0" destOrd="0" presId="urn:microsoft.com/office/officeart/2005/8/layout/orgChart1"/>
    <dgm:cxn modelId="{698F319F-A671-334B-AE1A-EFC2C0D9D975}" type="presParOf" srcId="{B9094910-77A8-194A-9549-EB3EA4265869}" destId="{56072355-C8FE-1549-BFCC-0703696BBAF5}" srcOrd="0" destOrd="0" presId="urn:microsoft.com/office/officeart/2005/8/layout/orgChart1"/>
    <dgm:cxn modelId="{42450601-5FB8-9E49-9B19-AF253A175300}" type="presParOf" srcId="{B9094910-77A8-194A-9549-EB3EA4265869}" destId="{C97AC146-4BEF-1946-BAF6-B77E9EC685E5}" srcOrd="1" destOrd="0" presId="urn:microsoft.com/office/officeart/2005/8/layout/orgChart1"/>
    <dgm:cxn modelId="{A98DE5B6-A67B-5946-A331-C7A460C8F467}" type="presParOf" srcId="{4D6E2A44-322C-BB41-950E-C4231B11C40D}" destId="{5ED8C27F-1D66-0F45-AC36-DA63021DD41E}" srcOrd="1" destOrd="0" presId="urn:microsoft.com/office/officeart/2005/8/layout/orgChart1"/>
    <dgm:cxn modelId="{6159D802-F9F1-2F41-9B5D-171474DE626F}" type="presParOf" srcId="{4D6E2A44-322C-BB41-950E-C4231B11C40D}" destId="{1BF5AD40-E9DE-194E-B2FB-F2391F1877E1}" srcOrd="2" destOrd="0" presId="urn:microsoft.com/office/officeart/2005/8/layout/orgChart1"/>
    <dgm:cxn modelId="{2F68FD5A-C1BC-8842-8325-7F1D4136BA80}" type="presParOf" srcId="{C85E01CF-E0B3-8344-AB8C-57DD9B322595}" destId="{3FD29D8B-12AA-D647-94A4-B396D3FD422C}" srcOrd="2" destOrd="0" presId="urn:microsoft.com/office/officeart/2005/8/layout/orgChart1"/>
    <dgm:cxn modelId="{E0531FF5-A465-294B-9749-0E1EEA2AED40}" type="presParOf" srcId="{088A191C-6433-404F-B26C-5281618A419D}" destId="{0B182A4C-2316-AF46-9345-6A6FBE925C72}" srcOrd="2" destOrd="0" presId="urn:microsoft.com/office/officeart/2005/8/layout/orgChart1"/>
    <dgm:cxn modelId="{99DA14FC-32CA-B645-AF70-367E574A2162}" type="presParOf" srcId="{088A191C-6433-404F-B26C-5281618A419D}" destId="{6E544B1A-FA22-3D49-8D18-9D97556C5489}" srcOrd="3" destOrd="0" presId="urn:microsoft.com/office/officeart/2005/8/layout/orgChart1"/>
    <dgm:cxn modelId="{1A34FD72-45E9-9F42-806D-AE2E51B98158}" type="presParOf" srcId="{6E544B1A-FA22-3D49-8D18-9D97556C5489}" destId="{0F0140B9-18FF-8045-A38A-684CFD95B1BE}" srcOrd="0" destOrd="0" presId="urn:microsoft.com/office/officeart/2005/8/layout/orgChart1"/>
    <dgm:cxn modelId="{745734E2-DE2B-A746-BC65-0368D2094746}" type="presParOf" srcId="{0F0140B9-18FF-8045-A38A-684CFD95B1BE}" destId="{FD3DBB3A-0DE5-1B43-80B5-1F2143FF4AD4}" srcOrd="0" destOrd="0" presId="urn:microsoft.com/office/officeart/2005/8/layout/orgChart1"/>
    <dgm:cxn modelId="{11B69F1C-5CC8-F444-BFDF-ACB0EB4956E7}" type="presParOf" srcId="{0F0140B9-18FF-8045-A38A-684CFD95B1BE}" destId="{7A1A88ED-6EEC-FE47-8F31-6F0A37D77EA4}" srcOrd="1" destOrd="0" presId="urn:microsoft.com/office/officeart/2005/8/layout/orgChart1"/>
    <dgm:cxn modelId="{EB4EA812-10CD-664E-893B-6E225815AB82}" type="presParOf" srcId="{6E544B1A-FA22-3D49-8D18-9D97556C5489}" destId="{A88495ED-B2A3-6C48-9434-DF6FAA49008E}" srcOrd="1" destOrd="0" presId="urn:microsoft.com/office/officeart/2005/8/layout/orgChart1"/>
    <dgm:cxn modelId="{FEFAA6EB-9EED-7147-B15D-0DD84E727482}" type="presParOf" srcId="{A88495ED-B2A3-6C48-9434-DF6FAA49008E}" destId="{46EA350F-CE3A-F941-B2E2-E1E107EE3A9D}" srcOrd="0" destOrd="0" presId="urn:microsoft.com/office/officeart/2005/8/layout/orgChart1"/>
    <dgm:cxn modelId="{39E1A724-D6C9-E14A-9EAF-E5F335DDF8FA}" type="presParOf" srcId="{A88495ED-B2A3-6C48-9434-DF6FAA49008E}" destId="{E350E2F8-B54F-404B-8143-4DCCC5C59D1A}" srcOrd="1" destOrd="0" presId="urn:microsoft.com/office/officeart/2005/8/layout/orgChart1"/>
    <dgm:cxn modelId="{2628A4B7-9B31-D74E-8B5A-F8C3C655DCB1}" type="presParOf" srcId="{E350E2F8-B54F-404B-8143-4DCCC5C59D1A}" destId="{027DCB3D-96F4-0B41-969A-3478D0895E22}" srcOrd="0" destOrd="0" presId="urn:microsoft.com/office/officeart/2005/8/layout/orgChart1"/>
    <dgm:cxn modelId="{2FA9E5A7-B023-7742-96B8-8CEEBAADCFFC}" type="presParOf" srcId="{027DCB3D-96F4-0B41-969A-3478D0895E22}" destId="{FF3CD6B0-ED0D-1D4E-979A-1CA42FDB6C23}" srcOrd="0" destOrd="0" presId="urn:microsoft.com/office/officeart/2005/8/layout/orgChart1"/>
    <dgm:cxn modelId="{65C1DB36-B377-F642-A308-8C2E1C4EEB0D}" type="presParOf" srcId="{027DCB3D-96F4-0B41-969A-3478D0895E22}" destId="{466BDFA4-1C2A-A34E-B7C7-0BF9F37F043E}" srcOrd="1" destOrd="0" presId="urn:microsoft.com/office/officeart/2005/8/layout/orgChart1"/>
    <dgm:cxn modelId="{884CE2F4-00D0-8C41-9AC8-0DAE46D62B5E}" type="presParOf" srcId="{E350E2F8-B54F-404B-8143-4DCCC5C59D1A}" destId="{DAF6D218-EFD8-8449-816A-EF1C216BCF11}" srcOrd="1" destOrd="0" presId="urn:microsoft.com/office/officeart/2005/8/layout/orgChart1"/>
    <dgm:cxn modelId="{B8BB5064-800A-5D43-8BB3-4A7B636A8732}" type="presParOf" srcId="{E350E2F8-B54F-404B-8143-4DCCC5C59D1A}" destId="{253EFF1B-01B6-7E44-BDE1-AD9FBC013547}" srcOrd="2" destOrd="0" presId="urn:microsoft.com/office/officeart/2005/8/layout/orgChart1"/>
    <dgm:cxn modelId="{3DD05238-C58B-C640-B608-325006A84164}" type="presParOf" srcId="{A88495ED-B2A3-6C48-9434-DF6FAA49008E}" destId="{0F42134F-E814-424F-BF2F-AC59584A72F3}" srcOrd="2" destOrd="0" presId="urn:microsoft.com/office/officeart/2005/8/layout/orgChart1"/>
    <dgm:cxn modelId="{3902DF55-2D2C-AC4C-B12F-1581A1122790}" type="presParOf" srcId="{A88495ED-B2A3-6C48-9434-DF6FAA49008E}" destId="{5267C565-7912-F041-8BEA-ACB2157710C3}" srcOrd="3" destOrd="0" presId="urn:microsoft.com/office/officeart/2005/8/layout/orgChart1"/>
    <dgm:cxn modelId="{D63D0523-887F-D243-8FCC-2C565BFE0178}" type="presParOf" srcId="{5267C565-7912-F041-8BEA-ACB2157710C3}" destId="{0CB34540-26E2-F14C-A9E4-BDCB5687E77F}" srcOrd="0" destOrd="0" presId="urn:microsoft.com/office/officeart/2005/8/layout/orgChart1"/>
    <dgm:cxn modelId="{3B8A136A-9BB3-4F42-A384-5A7EC460C541}" type="presParOf" srcId="{0CB34540-26E2-F14C-A9E4-BDCB5687E77F}" destId="{2B1469CD-0E9B-BA4F-873A-3B0520500A14}" srcOrd="0" destOrd="0" presId="urn:microsoft.com/office/officeart/2005/8/layout/orgChart1"/>
    <dgm:cxn modelId="{EF1882C8-971A-B342-9863-15406326A2DB}" type="presParOf" srcId="{0CB34540-26E2-F14C-A9E4-BDCB5687E77F}" destId="{C8E16133-C2DA-E649-9604-336CD5EC7B5E}" srcOrd="1" destOrd="0" presId="urn:microsoft.com/office/officeart/2005/8/layout/orgChart1"/>
    <dgm:cxn modelId="{2ED1B175-6A39-7146-A747-5B1968398F72}" type="presParOf" srcId="{5267C565-7912-F041-8BEA-ACB2157710C3}" destId="{5C433E2C-0923-7645-A5FA-30CA5A57B3A4}" srcOrd="1" destOrd="0" presId="urn:microsoft.com/office/officeart/2005/8/layout/orgChart1"/>
    <dgm:cxn modelId="{1FBE6E8C-BFB2-4747-8615-0D7B63B77C73}" type="presParOf" srcId="{5267C565-7912-F041-8BEA-ACB2157710C3}" destId="{C8C8499A-B16F-DF4A-A59C-5F2E1C12A39E}" srcOrd="2" destOrd="0" presId="urn:microsoft.com/office/officeart/2005/8/layout/orgChart1"/>
    <dgm:cxn modelId="{C850991E-59C7-A946-A305-93E7E1941C8A}" type="presParOf" srcId="{6E544B1A-FA22-3D49-8D18-9D97556C5489}" destId="{C8D054F2-3283-C149-920A-4A24DFF533C9}" srcOrd="2" destOrd="0" presId="urn:microsoft.com/office/officeart/2005/8/layout/orgChart1"/>
    <dgm:cxn modelId="{16A38EC5-FFDC-C044-BFF5-0E7F7258342B}" type="presParOf" srcId="{088A191C-6433-404F-B26C-5281618A419D}" destId="{BA2E2A44-BDFC-424E-97F3-484347564409}" srcOrd="4" destOrd="0" presId="urn:microsoft.com/office/officeart/2005/8/layout/orgChart1"/>
    <dgm:cxn modelId="{80CA0764-1D91-4946-B4FE-29AD14D9CBF9}" type="presParOf" srcId="{088A191C-6433-404F-B26C-5281618A419D}" destId="{EF9A3735-CF60-BC4A-AD90-309D090ADD85}" srcOrd="5" destOrd="0" presId="urn:microsoft.com/office/officeart/2005/8/layout/orgChart1"/>
    <dgm:cxn modelId="{CA808027-6BCA-D54C-ACF5-0566538BC2C6}" type="presParOf" srcId="{EF9A3735-CF60-BC4A-AD90-309D090ADD85}" destId="{08352AEE-2A96-5343-8EAB-2A63F1C61BA6}" srcOrd="0" destOrd="0" presId="urn:microsoft.com/office/officeart/2005/8/layout/orgChart1"/>
    <dgm:cxn modelId="{19E86915-021D-4442-A193-6DD3B036CA2C}" type="presParOf" srcId="{08352AEE-2A96-5343-8EAB-2A63F1C61BA6}" destId="{327A404C-3208-7743-AA19-DF2A6E29F3A3}" srcOrd="0" destOrd="0" presId="urn:microsoft.com/office/officeart/2005/8/layout/orgChart1"/>
    <dgm:cxn modelId="{9BB2CEFA-49C2-C441-9491-CA1EF84FFE79}" type="presParOf" srcId="{08352AEE-2A96-5343-8EAB-2A63F1C61BA6}" destId="{3F027EA3-3AA1-3046-ABBD-18BFF0F05641}" srcOrd="1" destOrd="0" presId="urn:microsoft.com/office/officeart/2005/8/layout/orgChart1"/>
    <dgm:cxn modelId="{9F0E014B-7318-9B4E-9D96-2C811AF3DF1F}" type="presParOf" srcId="{EF9A3735-CF60-BC4A-AD90-309D090ADD85}" destId="{27DF69F3-7599-ED49-A1E3-799352E5D65C}" srcOrd="1" destOrd="0" presId="urn:microsoft.com/office/officeart/2005/8/layout/orgChart1"/>
    <dgm:cxn modelId="{9257D6E9-45D4-C440-9868-E4BB1ED3833C}" type="presParOf" srcId="{27DF69F3-7599-ED49-A1E3-799352E5D65C}" destId="{B27E7541-1748-B04C-BEED-9A8560BAF61E}" srcOrd="0" destOrd="0" presId="urn:microsoft.com/office/officeart/2005/8/layout/orgChart1"/>
    <dgm:cxn modelId="{658D45D3-8566-EE46-BF4A-E5330CFD9D49}" type="presParOf" srcId="{27DF69F3-7599-ED49-A1E3-799352E5D65C}" destId="{04F51EEB-958A-DA4B-BBB1-DFC60665CC2A}" srcOrd="1" destOrd="0" presId="urn:microsoft.com/office/officeart/2005/8/layout/orgChart1"/>
    <dgm:cxn modelId="{B1E138F4-D6AE-6F4E-A5C7-20F033A35AFB}" type="presParOf" srcId="{04F51EEB-958A-DA4B-BBB1-DFC60665CC2A}" destId="{3F4C48CD-E6D3-294D-8FBD-3997EA6F80E2}" srcOrd="0" destOrd="0" presId="urn:microsoft.com/office/officeart/2005/8/layout/orgChart1"/>
    <dgm:cxn modelId="{4CBFC273-AEEA-5E4E-A981-D5D9BF4B8460}" type="presParOf" srcId="{3F4C48CD-E6D3-294D-8FBD-3997EA6F80E2}" destId="{EDAC0623-D4D7-9B49-88E8-D87FB7CFF876}" srcOrd="0" destOrd="0" presId="urn:microsoft.com/office/officeart/2005/8/layout/orgChart1"/>
    <dgm:cxn modelId="{417AE78F-803A-014C-9238-5D9FBBD04812}" type="presParOf" srcId="{3F4C48CD-E6D3-294D-8FBD-3997EA6F80E2}" destId="{2C32C682-02A4-204A-900E-44A1150F329D}" srcOrd="1" destOrd="0" presId="urn:microsoft.com/office/officeart/2005/8/layout/orgChart1"/>
    <dgm:cxn modelId="{8FB6A4CB-DB31-864E-BD2F-281D42272067}" type="presParOf" srcId="{04F51EEB-958A-DA4B-BBB1-DFC60665CC2A}" destId="{9B59E495-81B5-9647-997B-765612FC6A40}" srcOrd="1" destOrd="0" presId="urn:microsoft.com/office/officeart/2005/8/layout/orgChart1"/>
    <dgm:cxn modelId="{C47C8389-B18C-3740-9A1D-93E94118FAD1}" type="presParOf" srcId="{04F51EEB-958A-DA4B-BBB1-DFC60665CC2A}" destId="{9EFE70C7-9896-2B47-8FA3-17FACF17FBB1}" srcOrd="2" destOrd="0" presId="urn:microsoft.com/office/officeart/2005/8/layout/orgChart1"/>
    <dgm:cxn modelId="{1C0B428B-9270-A447-83E7-4474B089050F}" type="presParOf" srcId="{27DF69F3-7599-ED49-A1E3-799352E5D65C}" destId="{ACAE07C0-D926-7A4E-ADA5-77B7CD567F22}" srcOrd="2" destOrd="0" presId="urn:microsoft.com/office/officeart/2005/8/layout/orgChart1"/>
    <dgm:cxn modelId="{2E853F98-9234-F249-BB62-6E7CE4E60190}" type="presParOf" srcId="{27DF69F3-7599-ED49-A1E3-799352E5D65C}" destId="{2B93F77D-B5D3-234F-BCF1-8693619C945D}" srcOrd="3" destOrd="0" presId="urn:microsoft.com/office/officeart/2005/8/layout/orgChart1"/>
    <dgm:cxn modelId="{6FE4A727-9ED1-8043-9DFD-5C57EDE1D941}" type="presParOf" srcId="{2B93F77D-B5D3-234F-BCF1-8693619C945D}" destId="{C1DDF851-1CAD-5B49-B592-9557FA8D04BE}" srcOrd="0" destOrd="0" presId="urn:microsoft.com/office/officeart/2005/8/layout/orgChart1"/>
    <dgm:cxn modelId="{9968848F-6F76-494B-A25C-5BF12C06BB7D}" type="presParOf" srcId="{C1DDF851-1CAD-5B49-B592-9557FA8D04BE}" destId="{8F4B0C83-F257-5B4A-AB1B-2EB6F4473A4C}" srcOrd="0" destOrd="0" presId="urn:microsoft.com/office/officeart/2005/8/layout/orgChart1"/>
    <dgm:cxn modelId="{54C0814F-92B0-5B44-9C8D-F9D853542319}" type="presParOf" srcId="{C1DDF851-1CAD-5B49-B592-9557FA8D04BE}" destId="{52C57053-3464-EB4F-9E41-02C8E398F8AB}" srcOrd="1" destOrd="0" presId="urn:microsoft.com/office/officeart/2005/8/layout/orgChart1"/>
    <dgm:cxn modelId="{4DD91BD2-128F-2840-BAA0-CB9BACCB4E55}" type="presParOf" srcId="{2B93F77D-B5D3-234F-BCF1-8693619C945D}" destId="{9EB4B93A-D92B-784C-977D-00532D776300}" srcOrd="1" destOrd="0" presId="urn:microsoft.com/office/officeart/2005/8/layout/orgChart1"/>
    <dgm:cxn modelId="{B34B4ECC-AE2D-C441-BAA8-2BAC04ECCD2B}" type="presParOf" srcId="{2B93F77D-B5D3-234F-BCF1-8693619C945D}" destId="{E229E101-ACB5-3B4B-8BF3-8EA8756FA8A1}" srcOrd="2" destOrd="0" presId="urn:microsoft.com/office/officeart/2005/8/layout/orgChart1"/>
    <dgm:cxn modelId="{DC6765E8-D60B-7645-812D-EEC78A460729}" type="presParOf" srcId="{27DF69F3-7599-ED49-A1E3-799352E5D65C}" destId="{A2194D8A-5992-BD45-B124-0C9235B77781}" srcOrd="4" destOrd="0" presId="urn:microsoft.com/office/officeart/2005/8/layout/orgChart1"/>
    <dgm:cxn modelId="{8ED19E48-07F5-1041-B698-6D99523FA9C3}" type="presParOf" srcId="{27DF69F3-7599-ED49-A1E3-799352E5D65C}" destId="{A5B90687-F63F-0945-A4BD-D649B2E667F7}" srcOrd="5" destOrd="0" presId="urn:microsoft.com/office/officeart/2005/8/layout/orgChart1"/>
    <dgm:cxn modelId="{9D55E6EE-EBF5-BD46-959D-6E8CCCD7059A}" type="presParOf" srcId="{A5B90687-F63F-0945-A4BD-D649B2E667F7}" destId="{1EA3749C-0F7B-E644-933E-3B2C8D579746}" srcOrd="0" destOrd="0" presId="urn:microsoft.com/office/officeart/2005/8/layout/orgChart1"/>
    <dgm:cxn modelId="{63ECAE1D-9CC0-4145-A9E8-3A1E57FFE6DB}" type="presParOf" srcId="{1EA3749C-0F7B-E644-933E-3B2C8D579746}" destId="{334201F6-52CE-BF4D-9FB3-BD86C926C4BC}" srcOrd="0" destOrd="0" presId="urn:microsoft.com/office/officeart/2005/8/layout/orgChart1"/>
    <dgm:cxn modelId="{5CC59FC5-7E94-0549-92E7-2E75BABB741C}" type="presParOf" srcId="{1EA3749C-0F7B-E644-933E-3B2C8D579746}" destId="{6B10FCF7-B062-AB4E-B0A6-31BE319E85A6}" srcOrd="1" destOrd="0" presId="urn:microsoft.com/office/officeart/2005/8/layout/orgChart1"/>
    <dgm:cxn modelId="{D4E84CBE-FABF-B949-9B25-2D1BF3D57EAF}" type="presParOf" srcId="{A5B90687-F63F-0945-A4BD-D649B2E667F7}" destId="{CE4E6E65-2AE4-C848-A036-3E32333BE8B5}" srcOrd="1" destOrd="0" presId="urn:microsoft.com/office/officeart/2005/8/layout/orgChart1"/>
    <dgm:cxn modelId="{A5834FA4-3ED5-F642-A8AA-CF5B27BC52E8}" type="presParOf" srcId="{A5B90687-F63F-0945-A4BD-D649B2E667F7}" destId="{A713D2CB-EBB1-D442-9B90-904C69D8575F}" srcOrd="2" destOrd="0" presId="urn:microsoft.com/office/officeart/2005/8/layout/orgChart1"/>
    <dgm:cxn modelId="{BB64D911-1664-7A4A-8E4F-29799F6317FF}" type="presParOf" srcId="{EF9A3735-CF60-BC4A-AD90-309D090ADD85}" destId="{EF006CF6-F7A1-104D-89C1-38FA2E288E35}" srcOrd="2" destOrd="0" presId="urn:microsoft.com/office/officeart/2005/8/layout/orgChart1"/>
    <dgm:cxn modelId="{5FF523FD-6264-2D47-A0A4-D5B4211CD31C}" type="presParOf" srcId="{CE6F7E72-2222-FD4B-8EAE-36BEC29DD01A}" destId="{3F485DB2-C33B-C343-9F74-4B01C739A3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CD5503-1A41-8D46-B9B1-E99280D48D23}" type="doc">
      <dgm:prSet loTypeId="urn:microsoft.com/office/officeart/2005/8/layout/orgChart1" loCatId="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E50B7C53-3F99-5249-A5E0-5D73652E8784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6">
            <a:lumMod val="75000"/>
          </a:schemeClr>
        </a:solidFill>
        <a:ln/>
      </dgm:spPr>
      <dgm:t>
        <a:bodyPr/>
        <a:lstStyle/>
        <a:p>
          <a:r>
            <a:rPr lang="en-US" sz="2400" dirty="0">
              <a:latin typeface="Calibri" panose="020F0502020204030204" pitchFamily="34" charset="0"/>
              <a:cs typeface="Calibri" panose="020F0502020204030204" pitchFamily="34" charset="0"/>
            </a:rPr>
            <a:t>Factorisation</a:t>
          </a:r>
        </a:p>
      </dgm:t>
    </dgm:pt>
    <dgm:pt modelId="{1A408115-5057-0840-9AD3-1CF1D9558F6D}" type="parTrans" cxnId="{48095397-4FC2-044E-82ED-C83EDBC002F9}">
      <dgm:prSet/>
      <dgm:spPr/>
      <dgm:t>
        <a:bodyPr/>
        <a:lstStyle/>
        <a:p>
          <a:endParaRPr lang="en-US"/>
        </a:p>
      </dgm:t>
    </dgm:pt>
    <dgm:pt modelId="{D4CFFC96-DF58-9149-AD2E-55001314D30A}" type="sibTrans" cxnId="{48095397-4FC2-044E-82ED-C83EDBC002F9}">
      <dgm:prSet/>
      <dgm:spPr/>
      <dgm:t>
        <a:bodyPr/>
        <a:lstStyle/>
        <a:p>
          <a:endParaRPr lang="en-US"/>
        </a:p>
      </dgm:t>
    </dgm:pt>
    <dgm:pt modelId="{F16BC221-6BA8-3342-830F-685D2D8FE0FE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/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Common factors and Regrouping</a:t>
          </a:r>
        </a:p>
      </dgm:t>
    </dgm:pt>
    <dgm:pt modelId="{5AC480B7-4429-0642-A7A6-A2A282E7E0EF}" type="parTrans" cxnId="{713AEA52-36E8-6141-AEE1-1F43B696324C}">
      <dgm:prSet/>
      <dgm:spPr/>
      <dgm:t>
        <a:bodyPr/>
        <a:lstStyle/>
        <a:p>
          <a:endParaRPr lang="en-US"/>
        </a:p>
      </dgm:t>
    </dgm:pt>
    <dgm:pt modelId="{7752CB40-EF21-214F-95DA-FF91AEF13FDF}" type="sibTrans" cxnId="{713AEA52-36E8-6141-AEE1-1F43B696324C}">
      <dgm:prSet/>
      <dgm:spPr/>
      <dgm:t>
        <a:bodyPr/>
        <a:lstStyle/>
        <a:p>
          <a:endParaRPr lang="en-US"/>
        </a:p>
      </dgm:t>
    </dgm:pt>
    <dgm:pt modelId="{9ED74856-239E-4742-B780-6FDE714AEF4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/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Factorisation in Cryptography</a:t>
          </a:r>
        </a:p>
      </dgm:t>
    </dgm:pt>
    <dgm:pt modelId="{122B3A0F-447F-A74A-914B-ED0FC14A0A5F}" type="parTrans" cxnId="{75C95F1D-4FE8-E144-A3BF-F2000D96EC3F}">
      <dgm:prSet/>
      <dgm:spPr/>
      <dgm:t>
        <a:bodyPr/>
        <a:lstStyle/>
        <a:p>
          <a:endParaRPr lang="en-US"/>
        </a:p>
      </dgm:t>
    </dgm:pt>
    <dgm:pt modelId="{F8C33CB4-CCCC-C749-9F63-B3A0128345DD}" type="sibTrans" cxnId="{75C95F1D-4FE8-E144-A3BF-F2000D96EC3F}">
      <dgm:prSet/>
      <dgm:spPr/>
      <dgm:t>
        <a:bodyPr/>
        <a:lstStyle/>
        <a:p>
          <a:endParaRPr lang="en-US"/>
        </a:p>
      </dgm:t>
    </dgm:pt>
    <dgm:pt modelId="{D8639EDB-417D-4D46-BE92-A7B958A87166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  <a:ln/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Trinomials</a:t>
          </a:r>
        </a:p>
      </dgm:t>
    </dgm:pt>
    <dgm:pt modelId="{0CCE4C5D-EA55-874C-9A2A-67BD701AEAB2}" type="parTrans" cxnId="{3D178CD9-B3C2-7C41-AE72-2FBFCF6CBB15}">
      <dgm:prSet/>
      <dgm:spPr/>
      <dgm:t>
        <a:bodyPr/>
        <a:lstStyle/>
        <a:p>
          <a:endParaRPr lang="en-US"/>
        </a:p>
      </dgm:t>
    </dgm:pt>
    <dgm:pt modelId="{BB2DB788-F498-1544-983B-EF951F635DBA}" type="sibTrans" cxnId="{3D178CD9-B3C2-7C41-AE72-2FBFCF6CBB15}">
      <dgm:prSet/>
      <dgm:spPr/>
      <dgm:t>
        <a:bodyPr/>
        <a:lstStyle/>
        <a:p>
          <a:endParaRPr lang="en-US"/>
        </a:p>
      </dgm:t>
    </dgm:pt>
    <dgm:pt modelId="{14D93BFE-9114-8D4A-BC83-2B9B210C3709}">
      <dgm:prSet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Importance of good character</a:t>
          </a:r>
        </a:p>
      </dgm:t>
    </dgm:pt>
    <dgm:pt modelId="{16624EA7-496E-0841-B97C-220AA5262CA0}" type="parTrans" cxnId="{BB2A03C8-6B93-6C41-854A-302DDA9C272A}">
      <dgm:prSet/>
      <dgm:spPr/>
      <dgm:t>
        <a:bodyPr/>
        <a:lstStyle/>
        <a:p>
          <a:endParaRPr lang="en-US"/>
        </a:p>
      </dgm:t>
    </dgm:pt>
    <dgm:pt modelId="{B0C16FB2-AF4A-2045-83FB-056BA7F90D3C}" type="sibTrans" cxnId="{BB2A03C8-6B93-6C41-854A-302DDA9C272A}">
      <dgm:prSet/>
      <dgm:spPr/>
      <dgm:t>
        <a:bodyPr/>
        <a:lstStyle/>
        <a:p>
          <a:endParaRPr lang="en-US"/>
        </a:p>
      </dgm:t>
    </dgm:pt>
    <dgm:pt modelId="{CCDB023F-563E-F741-8939-D2AA012FB67A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20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Leading coefficient one</a:t>
          </a:r>
        </a:p>
      </dgm:t>
    </dgm:pt>
    <dgm:pt modelId="{6FDC98F2-94A8-2142-A89C-EE5C02667807}" type="parTrans" cxnId="{70FCBBB9-02C0-D643-9D04-A31D36FD226D}">
      <dgm:prSet/>
      <dgm:spPr/>
      <dgm:t>
        <a:bodyPr/>
        <a:lstStyle/>
        <a:p>
          <a:endParaRPr lang="en-US"/>
        </a:p>
      </dgm:t>
    </dgm:pt>
    <dgm:pt modelId="{7006E7B3-1AE5-3E4B-83A4-FAD5DF2B27C6}" type="sibTrans" cxnId="{70FCBBB9-02C0-D643-9D04-A31D36FD226D}">
      <dgm:prSet/>
      <dgm:spPr/>
      <dgm:t>
        <a:bodyPr/>
        <a:lstStyle/>
        <a:p>
          <a:endParaRPr lang="en-US"/>
        </a:p>
      </dgm:t>
    </dgm:pt>
    <dgm:pt modelId="{CB0FD776-C0F9-E646-8EAF-70DE332AE749}" type="pres">
      <dgm:prSet presAssocID="{48CD5503-1A41-8D46-B9B1-E99280D48D2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E6F7E72-2222-FD4B-8EAE-36BEC29DD01A}" type="pres">
      <dgm:prSet presAssocID="{E50B7C53-3F99-5249-A5E0-5D73652E8784}" presName="hierRoot1" presStyleCnt="0">
        <dgm:presLayoutVars>
          <dgm:hierBranch val="init"/>
        </dgm:presLayoutVars>
      </dgm:prSet>
      <dgm:spPr/>
    </dgm:pt>
    <dgm:pt modelId="{7DA2B3EF-1634-FD4B-A0ED-F2132003EF8F}" type="pres">
      <dgm:prSet presAssocID="{E50B7C53-3F99-5249-A5E0-5D73652E8784}" presName="rootComposite1" presStyleCnt="0"/>
      <dgm:spPr/>
    </dgm:pt>
    <dgm:pt modelId="{D5A34AA9-9768-084C-B0CC-0C80E6BA38DC}" type="pres">
      <dgm:prSet presAssocID="{E50B7C53-3F99-5249-A5E0-5D73652E8784}" presName="rootText1" presStyleLbl="node0" presStyleIdx="0" presStyleCnt="1" custScaleX="67823" custScaleY="34958" custLinFactNeighborX="3304" custLinFactNeighborY="-47138">
        <dgm:presLayoutVars>
          <dgm:chPref val="3"/>
        </dgm:presLayoutVars>
      </dgm:prSet>
      <dgm:spPr/>
    </dgm:pt>
    <dgm:pt modelId="{E586A6FF-D41E-FE49-A355-DE5E39432CE5}" type="pres">
      <dgm:prSet presAssocID="{E50B7C53-3F99-5249-A5E0-5D73652E8784}" presName="rootConnector1" presStyleLbl="node1" presStyleIdx="0" presStyleCnt="0"/>
      <dgm:spPr/>
    </dgm:pt>
    <dgm:pt modelId="{088A191C-6433-404F-B26C-5281618A419D}" type="pres">
      <dgm:prSet presAssocID="{E50B7C53-3F99-5249-A5E0-5D73652E8784}" presName="hierChild2" presStyleCnt="0"/>
      <dgm:spPr/>
    </dgm:pt>
    <dgm:pt modelId="{A53E7E5C-A178-7B44-900B-4B52CA7CBC32}" type="pres">
      <dgm:prSet presAssocID="{5AC480B7-4429-0642-A7A6-A2A282E7E0EF}" presName="Name37" presStyleLbl="parChTrans1D2" presStyleIdx="0" presStyleCnt="4"/>
      <dgm:spPr/>
    </dgm:pt>
    <dgm:pt modelId="{C85E01CF-E0B3-8344-AB8C-57DD9B322595}" type="pres">
      <dgm:prSet presAssocID="{F16BC221-6BA8-3342-830F-685D2D8FE0FE}" presName="hierRoot2" presStyleCnt="0">
        <dgm:presLayoutVars>
          <dgm:hierBranch val="init"/>
        </dgm:presLayoutVars>
      </dgm:prSet>
      <dgm:spPr/>
    </dgm:pt>
    <dgm:pt modelId="{7BC35D15-FDCF-2C43-B246-39D9FEB30BA4}" type="pres">
      <dgm:prSet presAssocID="{F16BC221-6BA8-3342-830F-685D2D8FE0FE}" presName="rootComposite" presStyleCnt="0"/>
      <dgm:spPr/>
    </dgm:pt>
    <dgm:pt modelId="{7296C96B-DCAD-B049-ACCC-35D5A808E0CD}" type="pres">
      <dgm:prSet presAssocID="{F16BC221-6BA8-3342-830F-685D2D8FE0FE}" presName="rootText" presStyleLbl="node2" presStyleIdx="0" presStyleCnt="4" custScaleX="33347" custScaleY="48879" custLinFactNeighborX="5556" custLinFactNeighborY="-51919">
        <dgm:presLayoutVars>
          <dgm:chPref val="3"/>
        </dgm:presLayoutVars>
      </dgm:prSet>
      <dgm:spPr/>
    </dgm:pt>
    <dgm:pt modelId="{991B27E5-CA50-4440-B6DF-08647F1AA393}" type="pres">
      <dgm:prSet presAssocID="{F16BC221-6BA8-3342-830F-685D2D8FE0FE}" presName="rootConnector" presStyleLbl="node2" presStyleIdx="0" presStyleCnt="4"/>
      <dgm:spPr/>
    </dgm:pt>
    <dgm:pt modelId="{24F2889B-083C-1344-B2F9-D1CEE6EDC60B}" type="pres">
      <dgm:prSet presAssocID="{F16BC221-6BA8-3342-830F-685D2D8FE0FE}" presName="hierChild4" presStyleCnt="0"/>
      <dgm:spPr/>
    </dgm:pt>
    <dgm:pt modelId="{3FD29D8B-12AA-D647-94A4-B396D3FD422C}" type="pres">
      <dgm:prSet presAssocID="{F16BC221-6BA8-3342-830F-685D2D8FE0FE}" presName="hierChild5" presStyleCnt="0"/>
      <dgm:spPr/>
    </dgm:pt>
    <dgm:pt modelId="{C4CED586-AAB1-0F47-AE29-3A2C5FF27FCA}" type="pres">
      <dgm:prSet presAssocID="{16624EA7-496E-0841-B97C-220AA5262CA0}" presName="Name37" presStyleLbl="parChTrans1D2" presStyleIdx="1" presStyleCnt="4"/>
      <dgm:spPr/>
    </dgm:pt>
    <dgm:pt modelId="{3877E7A2-3DF1-044E-92D0-D7DF44E4E5B3}" type="pres">
      <dgm:prSet presAssocID="{14D93BFE-9114-8D4A-BC83-2B9B210C3709}" presName="hierRoot2" presStyleCnt="0">
        <dgm:presLayoutVars>
          <dgm:hierBranch val="init"/>
        </dgm:presLayoutVars>
      </dgm:prSet>
      <dgm:spPr/>
    </dgm:pt>
    <dgm:pt modelId="{BFFAA9EB-BE14-5D49-B331-A0AFC42A0A02}" type="pres">
      <dgm:prSet presAssocID="{14D93BFE-9114-8D4A-BC83-2B9B210C3709}" presName="rootComposite" presStyleCnt="0"/>
      <dgm:spPr/>
    </dgm:pt>
    <dgm:pt modelId="{87742CE1-3462-6B4F-8431-CF0A33BB188B}" type="pres">
      <dgm:prSet presAssocID="{14D93BFE-9114-8D4A-BC83-2B9B210C3709}" presName="rootText" presStyleLbl="node2" presStyleIdx="1" presStyleCnt="4" custScaleX="29425" custScaleY="47096" custLinFactNeighborX="1177" custLinFactNeighborY="-51933">
        <dgm:presLayoutVars>
          <dgm:chPref val="3"/>
        </dgm:presLayoutVars>
      </dgm:prSet>
      <dgm:spPr/>
    </dgm:pt>
    <dgm:pt modelId="{2DC2F8EB-C9F9-0144-ADDD-BE081F63B3C4}" type="pres">
      <dgm:prSet presAssocID="{14D93BFE-9114-8D4A-BC83-2B9B210C3709}" presName="rootConnector" presStyleLbl="node2" presStyleIdx="1" presStyleCnt="4"/>
      <dgm:spPr/>
    </dgm:pt>
    <dgm:pt modelId="{A09355FB-07BC-FB4F-8525-B7EE31754006}" type="pres">
      <dgm:prSet presAssocID="{14D93BFE-9114-8D4A-BC83-2B9B210C3709}" presName="hierChild4" presStyleCnt="0"/>
      <dgm:spPr/>
    </dgm:pt>
    <dgm:pt modelId="{11D3C2CF-B721-4247-BC44-9E1CB0D86310}" type="pres">
      <dgm:prSet presAssocID="{14D93BFE-9114-8D4A-BC83-2B9B210C3709}" presName="hierChild5" presStyleCnt="0"/>
      <dgm:spPr/>
    </dgm:pt>
    <dgm:pt modelId="{0B182A4C-2316-AF46-9345-6A6FBE925C72}" type="pres">
      <dgm:prSet presAssocID="{122B3A0F-447F-A74A-914B-ED0FC14A0A5F}" presName="Name37" presStyleLbl="parChTrans1D2" presStyleIdx="2" presStyleCnt="4"/>
      <dgm:spPr/>
    </dgm:pt>
    <dgm:pt modelId="{6E544B1A-FA22-3D49-8D18-9D97556C5489}" type="pres">
      <dgm:prSet presAssocID="{9ED74856-239E-4742-B780-6FDE714AEF40}" presName="hierRoot2" presStyleCnt="0">
        <dgm:presLayoutVars>
          <dgm:hierBranch val="init"/>
        </dgm:presLayoutVars>
      </dgm:prSet>
      <dgm:spPr/>
    </dgm:pt>
    <dgm:pt modelId="{0F0140B9-18FF-8045-A38A-684CFD95B1BE}" type="pres">
      <dgm:prSet presAssocID="{9ED74856-239E-4742-B780-6FDE714AEF40}" presName="rootComposite" presStyleCnt="0"/>
      <dgm:spPr/>
    </dgm:pt>
    <dgm:pt modelId="{FD3DBB3A-0DE5-1B43-80B5-1F2143FF4AD4}" type="pres">
      <dgm:prSet presAssocID="{9ED74856-239E-4742-B780-6FDE714AEF40}" presName="rootText" presStyleLbl="node2" presStyleIdx="2" presStyleCnt="4" custScaleX="33961" custScaleY="63835" custLinFactNeighborX="-5267" custLinFactNeighborY="-52190">
        <dgm:presLayoutVars>
          <dgm:chPref val="3"/>
        </dgm:presLayoutVars>
      </dgm:prSet>
      <dgm:spPr/>
    </dgm:pt>
    <dgm:pt modelId="{7A1A88ED-6EEC-FE47-8F31-6F0A37D77EA4}" type="pres">
      <dgm:prSet presAssocID="{9ED74856-239E-4742-B780-6FDE714AEF40}" presName="rootConnector" presStyleLbl="node2" presStyleIdx="2" presStyleCnt="4"/>
      <dgm:spPr/>
    </dgm:pt>
    <dgm:pt modelId="{A88495ED-B2A3-6C48-9434-DF6FAA49008E}" type="pres">
      <dgm:prSet presAssocID="{9ED74856-239E-4742-B780-6FDE714AEF40}" presName="hierChild4" presStyleCnt="0"/>
      <dgm:spPr/>
    </dgm:pt>
    <dgm:pt modelId="{C8D054F2-3283-C149-920A-4A24DFF533C9}" type="pres">
      <dgm:prSet presAssocID="{9ED74856-239E-4742-B780-6FDE714AEF40}" presName="hierChild5" presStyleCnt="0"/>
      <dgm:spPr/>
    </dgm:pt>
    <dgm:pt modelId="{BA2E2A44-BDFC-424E-97F3-484347564409}" type="pres">
      <dgm:prSet presAssocID="{0CCE4C5D-EA55-874C-9A2A-67BD701AEAB2}" presName="Name37" presStyleLbl="parChTrans1D2" presStyleIdx="3" presStyleCnt="4"/>
      <dgm:spPr/>
    </dgm:pt>
    <dgm:pt modelId="{EF9A3735-CF60-BC4A-AD90-309D090ADD85}" type="pres">
      <dgm:prSet presAssocID="{D8639EDB-417D-4D46-BE92-A7B958A87166}" presName="hierRoot2" presStyleCnt="0">
        <dgm:presLayoutVars>
          <dgm:hierBranch val="init"/>
        </dgm:presLayoutVars>
      </dgm:prSet>
      <dgm:spPr/>
    </dgm:pt>
    <dgm:pt modelId="{08352AEE-2A96-5343-8EAB-2A63F1C61BA6}" type="pres">
      <dgm:prSet presAssocID="{D8639EDB-417D-4D46-BE92-A7B958A87166}" presName="rootComposite" presStyleCnt="0"/>
      <dgm:spPr/>
    </dgm:pt>
    <dgm:pt modelId="{327A404C-3208-7743-AA19-DF2A6E29F3A3}" type="pres">
      <dgm:prSet presAssocID="{D8639EDB-417D-4D46-BE92-A7B958A87166}" presName="rootText" presStyleLbl="node2" presStyleIdx="3" presStyleCnt="4" custScaleX="28898" custScaleY="22413" custLinFactNeighborX="-13182" custLinFactNeighborY="-52136">
        <dgm:presLayoutVars>
          <dgm:chPref val="3"/>
        </dgm:presLayoutVars>
      </dgm:prSet>
      <dgm:spPr/>
    </dgm:pt>
    <dgm:pt modelId="{3F027EA3-3AA1-3046-ABBD-18BFF0F05641}" type="pres">
      <dgm:prSet presAssocID="{D8639EDB-417D-4D46-BE92-A7B958A87166}" presName="rootConnector" presStyleLbl="node2" presStyleIdx="3" presStyleCnt="4"/>
      <dgm:spPr/>
    </dgm:pt>
    <dgm:pt modelId="{27DF69F3-7599-ED49-A1E3-799352E5D65C}" type="pres">
      <dgm:prSet presAssocID="{D8639EDB-417D-4D46-BE92-A7B958A87166}" presName="hierChild4" presStyleCnt="0"/>
      <dgm:spPr/>
    </dgm:pt>
    <dgm:pt modelId="{77DEC056-4503-F441-8424-7C5F2CFC4B2B}" type="pres">
      <dgm:prSet presAssocID="{6FDC98F2-94A8-2142-A89C-EE5C02667807}" presName="Name37" presStyleLbl="parChTrans1D3" presStyleIdx="0" presStyleCnt="1"/>
      <dgm:spPr/>
    </dgm:pt>
    <dgm:pt modelId="{48C89E6F-F3F7-BB4B-ACA6-52A8D0E4F719}" type="pres">
      <dgm:prSet presAssocID="{CCDB023F-563E-F741-8939-D2AA012FB67A}" presName="hierRoot2" presStyleCnt="0">
        <dgm:presLayoutVars>
          <dgm:hierBranch val="init"/>
        </dgm:presLayoutVars>
      </dgm:prSet>
      <dgm:spPr/>
    </dgm:pt>
    <dgm:pt modelId="{FC0B453C-869D-6E4E-A143-E3D6E3D37B2C}" type="pres">
      <dgm:prSet presAssocID="{CCDB023F-563E-F741-8939-D2AA012FB67A}" presName="rootComposite" presStyleCnt="0"/>
      <dgm:spPr/>
    </dgm:pt>
    <dgm:pt modelId="{087C4CBD-4B26-584E-99D6-EBD061C88986}" type="pres">
      <dgm:prSet presAssocID="{CCDB023F-563E-F741-8939-D2AA012FB67A}" presName="rootText" presStyleLbl="node3" presStyleIdx="0" presStyleCnt="1" custScaleX="29285" custScaleY="57667" custLinFactNeighborX="-5751" custLinFactNeighborY="-85586">
        <dgm:presLayoutVars>
          <dgm:chPref val="3"/>
        </dgm:presLayoutVars>
      </dgm:prSet>
      <dgm:spPr/>
    </dgm:pt>
    <dgm:pt modelId="{F6045BD6-34BA-3543-BD43-499CAD5C502D}" type="pres">
      <dgm:prSet presAssocID="{CCDB023F-563E-F741-8939-D2AA012FB67A}" presName="rootConnector" presStyleLbl="node3" presStyleIdx="0" presStyleCnt="1"/>
      <dgm:spPr/>
    </dgm:pt>
    <dgm:pt modelId="{EE43D906-B6B2-C945-A389-918D6717D32F}" type="pres">
      <dgm:prSet presAssocID="{CCDB023F-563E-F741-8939-D2AA012FB67A}" presName="hierChild4" presStyleCnt="0"/>
      <dgm:spPr/>
    </dgm:pt>
    <dgm:pt modelId="{6ECF9F6C-1C69-AC4F-B0D5-D1649A8E5762}" type="pres">
      <dgm:prSet presAssocID="{CCDB023F-563E-F741-8939-D2AA012FB67A}" presName="hierChild5" presStyleCnt="0"/>
      <dgm:spPr/>
    </dgm:pt>
    <dgm:pt modelId="{EF006CF6-F7A1-104D-89C1-38FA2E288E35}" type="pres">
      <dgm:prSet presAssocID="{D8639EDB-417D-4D46-BE92-A7B958A87166}" presName="hierChild5" presStyleCnt="0"/>
      <dgm:spPr/>
    </dgm:pt>
    <dgm:pt modelId="{3F485DB2-C33B-C343-9F74-4B01C739A3AA}" type="pres">
      <dgm:prSet presAssocID="{E50B7C53-3F99-5249-A5E0-5D73652E8784}" presName="hierChild3" presStyleCnt="0"/>
      <dgm:spPr/>
    </dgm:pt>
  </dgm:ptLst>
  <dgm:cxnLst>
    <dgm:cxn modelId="{D2498801-7F2F-5645-90A7-63C63806F75C}" type="presOf" srcId="{16624EA7-496E-0841-B97C-220AA5262CA0}" destId="{C4CED586-AAB1-0F47-AE29-3A2C5FF27FCA}" srcOrd="0" destOrd="0" presId="urn:microsoft.com/office/officeart/2005/8/layout/orgChart1"/>
    <dgm:cxn modelId="{C7CE7703-8E34-5E4B-8EA6-F4C3899FE5C7}" type="presOf" srcId="{6FDC98F2-94A8-2142-A89C-EE5C02667807}" destId="{77DEC056-4503-F441-8424-7C5F2CFC4B2B}" srcOrd="0" destOrd="0" presId="urn:microsoft.com/office/officeart/2005/8/layout/orgChart1"/>
    <dgm:cxn modelId="{0771EB08-8175-B047-AC20-FB7FB1ECFD90}" type="presOf" srcId="{F16BC221-6BA8-3342-830F-685D2D8FE0FE}" destId="{7296C96B-DCAD-B049-ACCC-35D5A808E0CD}" srcOrd="0" destOrd="0" presId="urn:microsoft.com/office/officeart/2005/8/layout/orgChart1"/>
    <dgm:cxn modelId="{81F7BB13-4844-C649-8F9C-CFFCFF8B3B68}" type="presOf" srcId="{E50B7C53-3F99-5249-A5E0-5D73652E8784}" destId="{D5A34AA9-9768-084C-B0CC-0C80E6BA38DC}" srcOrd="0" destOrd="0" presId="urn:microsoft.com/office/officeart/2005/8/layout/orgChart1"/>
    <dgm:cxn modelId="{50D61E1A-C36F-A844-A5BF-4F425F92F2D1}" type="presOf" srcId="{48CD5503-1A41-8D46-B9B1-E99280D48D23}" destId="{CB0FD776-C0F9-E646-8EAF-70DE332AE749}" srcOrd="0" destOrd="0" presId="urn:microsoft.com/office/officeart/2005/8/layout/orgChart1"/>
    <dgm:cxn modelId="{75C95F1D-4FE8-E144-A3BF-F2000D96EC3F}" srcId="{E50B7C53-3F99-5249-A5E0-5D73652E8784}" destId="{9ED74856-239E-4742-B780-6FDE714AEF40}" srcOrd="2" destOrd="0" parTransId="{122B3A0F-447F-A74A-914B-ED0FC14A0A5F}" sibTransId="{F8C33CB4-CCCC-C749-9F63-B3A0128345DD}"/>
    <dgm:cxn modelId="{E7393A1F-CDA4-1844-9E29-49E51337E955}" type="presOf" srcId="{D8639EDB-417D-4D46-BE92-A7B958A87166}" destId="{3F027EA3-3AA1-3046-ABBD-18BFF0F05641}" srcOrd="1" destOrd="0" presId="urn:microsoft.com/office/officeart/2005/8/layout/orgChart1"/>
    <dgm:cxn modelId="{525C4B21-ACF0-7A40-B8EF-5CA322D5A410}" type="presOf" srcId="{CCDB023F-563E-F741-8939-D2AA012FB67A}" destId="{F6045BD6-34BA-3543-BD43-499CAD5C502D}" srcOrd="1" destOrd="0" presId="urn:microsoft.com/office/officeart/2005/8/layout/orgChart1"/>
    <dgm:cxn modelId="{3DBC6426-8D39-494A-AB08-2C5A19BC7310}" type="presOf" srcId="{0CCE4C5D-EA55-874C-9A2A-67BD701AEAB2}" destId="{BA2E2A44-BDFC-424E-97F3-484347564409}" srcOrd="0" destOrd="0" presId="urn:microsoft.com/office/officeart/2005/8/layout/orgChart1"/>
    <dgm:cxn modelId="{D3A73434-1ACD-684E-B78A-C6E61DE3521F}" type="presOf" srcId="{9ED74856-239E-4742-B780-6FDE714AEF40}" destId="{7A1A88ED-6EEC-FE47-8F31-6F0A37D77EA4}" srcOrd="1" destOrd="0" presId="urn:microsoft.com/office/officeart/2005/8/layout/orgChart1"/>
    <dgm:cxn modelId="{5515A435-06B0-F14E-8719-1CA3A9BF87C9}" type="presOf" srcId="{CCDB023F-563E-F741-8939-D2AA012FB67A}" destId="{087C4CBD-4B26-584E-99D6-EBD061C88986}" srcOrd="0" destOrd="0" presId="urn:microsoft.com/office/officeart/2005/8/layout/orgChart1"/>
    <dgm:cxn modelId="{D5EB0465-EB05-624B-8D52-8D1593FC42C8}" type="presOf" srcId="{5AC480B7-4429-0642-A7A6-A2A282E7E0EF}" destId="{A53E7E5C-A178-7B44-900B-4B52CA7CBC32}" srcOrd="0" destOrd="0" presId="urn:microsoft.com/office/officeart/2005/8/layout/orgChart1"/>
    <dgm:cxn modelId="{4A3CE445-9F55-7C46-B7DE-AA639CBDFBCC}" type="presOf" srcId="{14D93BFE-9114-8D4A-BC83-2B9B210C3709}" destId="{87742CE1-3462-6B4F-8431-CF0A33BB188B}" srcOrd="0" destOrd="0" presId="urn:microsoft.com/office/officeart/2005/8/layout/orgChart1"/>
    <dgm:cxn modelId="{0381C048-6A64-674E-9FED-C5F9265A251D}" type="presOf" srcId="{9ED74856-239E-4742-B780-6FDE714AEF40}" destId="{FD3DBB3A-0DE5-1B43-80B5-1F2143FF4AD4}" srcOrd="0" destOrd="0" presId="urn:microsoft.com/office/officeart/2005/8/layout/orgChart1"/>
    <dgm:cxn modelId="{713AEA52-36E8-6141-AEE1-1F43B696324C}" srcId="{E50B7C53-3F99-5249-A5E0-5D73652E8784}" destId="{F16BC221-6BA8-3342-830F-685D2D8FE0FE}" srcOrd="0" destOrd="0" parTransId="{5AC480B7-4429-0642-A7A6-A2A282E7E0EF}" sibTransId="{7752CB40-EF21-214F-95DA-FF91AEF13FDF}"/>
    <dgm:cxn modelId="{48095397-4FC2-044E-82ED-C83EDBC002F9}" srcId="{48CD5503-1A41-8D46-B9B1-E99280D48D23}" destId="{E50B7C53-3F99-5249-A5E0-5D73652E8784}" srcOrd="0" destOrd="0" parTransId="{1A408115-5057-0840-9AD3-1CF1D9558F6D}" sibTransId="{D4CFFC96-DF58-9149-AD2E-55001314D30A}"/>
    <dgm:cxn modelId="{9F7944A2-8055-EA48-8A2A-FD815A4516EB}" type="presOf" srcId="{122B3A0F-447F-A74A-914B-ED0FC14A0A5F}" destId="{0B182A4C-2316-AF46-9345-6A6FBE925C72}" srcOrd="0" destOrd="0" presId="urn:microsoft.com/office/officeart/2005/8/layout/orgChart1"/>
    <dgm:cxn modelId="{E3764EAC-E803-5943-9B28-A04DBF38554B}" type="presOf" srcId="{14D93BFE-9114-8D4A-BC83-2B9B210C3709}" destId="{2DC2F8EB-C9F9-0144-ADDD-BE081F63B3C4}" srcOrd="1" destOrd="0" presId="urn:microsoft.com/office/officeart/2005/8/layout/orgChart1"/>
    <dgm:cxn modelId="{70FCBBB9-02C0-D643-9D04-A31D36FD226D}" srcId="{D8639EDB-417D-4D46-BE92-A7B958A87166}" destId="{CCDB023F-563E-F741-8939-D2AA012FB67A}" srcOrd="0" destOrd="0" parTransId="{6FDC98F2-94A8-2142-A89C-EE5C02667807}" sibTransId="{7006E7B3-1AE5-3E4B-83A4-FAD5DF2B27C6}"/>
    <dgm:cxn modelId="{BB2A03C8-6B93-6C41-854A-302DDA9C272A}" srcId="{E50B7C53-3F99-5249-A5E0-5D73652E8784}" destId="{14D93BFE-9114-8D4A-BC83-2B9B210C3709}" srcOrd="1" destOrd="0" parTransId="{16624EA7-496E-0841-B97C-220AA5262CA0}" sibTransId="{B0C16FB2-AF4A-2045-83FB-056BA7F90D3C}"/>
    <dgm:cxn modelId="{3D178CD9-B3C2-7C41-AE72-2FBFCF6CBB15}" srcId="{E50B7C53-3F99-5249-A5E0-5D73652E8784}" destId="{D8639EDB-417D-4D46-BE92-A7B958A87166}" srcOrd="3" destOrd="0" parTransId="{0CCE4C5D-EA55-874C-9A2A-67BD701AEAB2}" sibTransId="{BB2DB788-F498-1544-983B-EF951F635DBA}"/>
    <dgm:cxn modelId="{C4F719DE-E19A-6A43-9DF3-B83674D3E09C}" type="presOf" srcId="{D8639EDB-417D-4D46-BE92-A7B958A87166}" destId="{327A404C-3208-7743-AA19-DF2A6E29F3A3}" srcOrd="0" destOrd="0" presId="urn:microsoft.com/office/officeart/2005/8/layout/orgChart1"/>
    <dgm:cxn modelId="{D236B8E5-4685-CE4A-A226-948EFEE937F6}" type="presOf" srcId="{E50B7C53-3F99-5249-A5E0-5D73652E8784}" destId="{E586A6FF-D41E-FE49-A355-DE5E39432CE5}" srcOrd="1" destOrd="0" presId="urn:microsoft.com/office/officeart/2005/8/layout/orgChart1"/>
    <dgm:cxn modelId="{8B6CFEF2-499F-B243-9C62-8D067A51C55D}" type="presOf" srcId="{F16BC221-6BA8-3342-830F-685D2D8FE0FE}" destId="{991B27E5-CA50-4440-B6DF-08647F1AA393}" srcOrd="1" destOrd="0" presId="urn:microsoft.com/office/officeart/2005/8/layout/orgChart1"/>
    <dgm:cxn modelId="{82FF52C6-206A-F140-9A55-A7DA49FEE4C3}" type="presParOf" srcId="{CB0FD776-C0F9-E646-8EAF-70DE332AE749}" destId="{CE6F7E72-2222-FD4B-8EAE-36BEC29DD01A}" srcOrd="0" destOrd="0" presId="urn:microsoft.com/office/officeart/2005/8/layout/orgChart1"/>
    <dgm:cxn modelId="{27140CE5-CEA9-AA47-8308-34C8394C2A10}" type="presParOf" srcId="{CE6F7E72-2222-FD4B-8EAE-36BEC29DD01A}" destId="{7DA2B3EF-1634-FD4B-A0ED-F2132003EF8F}" srcOrd="0" destOrd="0" presId="urn:microsoft.com/office/officeart/2005/8/layout/orgChart1"/>
    <dgm:cxn modelId="{A2C30EDB-DF93-BC4B-BD38-23A0233F024D}" type="presParOf" srcId="{7DA2B3EF-1634-FD4B-A0ED-F2132003EF8F}" destId="{D5A34AA9-9768-084C-B0CC-0C80E6BA38DC}" srcOrd="0" destOrd="0" presId="urn:microsoft.com/office/officeart/2005/8/layout/orgChart1"/>
    <dgm:cxn modelId="{53E521D4-5C68-8545-B6E6-EEEB5F6D2CBE}" type="presParOf" srcId="{7DA2B3EF-1634-FD4B-A0ED-F2132003EF8F}" destId="{E586A6FF-D41E-FE49-A355-DE5E39432CE5}" srcOrd="1" destOrd="0" presId="urn:microsoft.com/office/officeart/2005/8/layout/orgChart1"/>
    <dgm:cxn modelId="{5AD4064C-D139-154C-83E0-1C83E5875801}" type="presParOf" srcId="{CE6F7E72-2222-FD4B-8EAE-36BEC29DD01A}" destId="{088A191C-6433-404F-B26C-5281618A419D}" srcOrd="1" destOrd="0" presId="urn:microsoft.com/office/officeart/2005/8/layout/orgChart1"/>
    <dgm:cxn modelId="{44257093-59F2-0745-8669-B70DE355BA4B}" type="presParOf" srcId="{088A191C-6433-404F-B26C-5281618A419D}" destId="{A53E7E5C-A178-7B44-900B-4B52CA7CBC32}" srcOrd="0" destOrd="0" presId="urn:microsoft.com/office/officeart/2005/8/layout/orgChart1"/>
    <dgm:cxn modelId="{72E47E00-2991-0D48-A3E4-9FDAF3E5AB42}" type="presParOf" srcId="{088A191C-6433-404F-B26C-5281618A419D}" destId="{C85E01CF-E0B3-8344-AB8C-57DD9B322595}" srcOrd="1" destOrd="0" presId="urn:microsoft.com/office/officeart/2005/8/layout/orgChart1"/>
    <dgm:cxn modelId="{302C3E90-5A94-E241-8452-CD965E5066EA}" type="presParOf" srcId="{C85E01CF-E0B3-8344-AB8C-57DD9B322595}" destId="{7BC35D15-FDCF-2C43-B246-39D9FEB30BA4}" srcOrd="0" destOrd="0" presId="urn:microsoft.com/office/officeart/2005/8/layout/orgChart1"/>
    <dgm:cxn modelId="{4258513E-B29F-ED48-981A-1DEF818B9A47}" type="presParOf" srcId="{7BC35D15-FDCF-2C43-B246-39D9FEB30BA4}" destId="{7296C96B-DCAD-B049-ACCC-35D5A808E0CD}" srcOrd="0" destOrd="0" presId="urn:microsoft.com/office/officeart/2005/8/layout/orgChart1"/>
    <dgm:cxn modelId="{70A0FAC9-241B-AB42-B758-3519FB1835ED}" type="presParOf" srcId="{7BC35D15-FDCF-2C43-B246-39D9FEB30BA4}" destId="{991B27E5-CA50-4440-B6DF-08647F1AA393}" srcOrd="1" destOrd="0" presId="urn:microsoft.com/office/officeart/2005/8/layout/orgChart1"/>
    <dgm:cxn modelId="{E449651B-B023-CD4F-B59B-070264C97AE8}" type="presParOf" srcId="{C85E01CF-E0B3-8344-AB8C-57DD9B322595}" destId="{24F2889B-083C-1344-B2F9-D1CEE6EDC60B}" srcOrd="1" destOrd="0" presId="urn:microsoft.com/office/officeart/2005/8/layout/orgChart1"/>
    <dgm:cxn modelId="{2F68FD5A-C1BC-8842-8325-7F1D4136BA80}" type="presParOf" srcId="{C85E01CF-E0B3-8344-AB8C-57DD9B322595}" destId="{3FD29D8B-12AA-D647-94A4-B396D3FD422C}" srcOrd="2" destOrd="0" presId="urn:microsoft.com/office/officeart/2005/8/layout/orgChart1"/>
    <dgm:cxn modelId="{FDE34BA0-1839-724E-A99F-AD09068CA10F}" type="presParOf" srcId="{088A191C-6433-404F-B26C-5281618A419D}" destId="{C4CED586-AAB1-0F47-AE29-3A2C5FF27FCA}" srcOrd="2" destOrd="0" presId="urn:microsoft.com/office/officeart/2005/8/layout/orgChart1"/>
    <dgm:cxn modelId="{1F1CEFD8-2595-FC44-801C-38E6AE379734}" type="presParOf" srcId="{088A191C-6433-404F-B26C-5281618A419D}" destId="{3877E7A2-3DF1-044E-92D0-D7DF44E4E5B3}" srcOrd="3" destOrd="0" presId="urn:microsoft.com/office/officeart/2005/8/layout/orgChart1"/>
    <dgm:cxn modelId="{1391D82F-5CC3-6F4F-AD32-1A71344EB886}" type="presParOf" srcId="{3877E7A2-3DF1-044E-92D0-D7DF44E4E5B3}" destId="{BFFAA9EB-BE14-5D49-B331-A0AFC42A0A02}" srcOrd="0" destOrd="0" presId="urn:microsoft.com/office/officeart/2005/8/layout/orgChart1"/>
    <dgm:cxn modelId="{4DDBAE27-2E64-334C-A08B-1F86247ED94A}" type="presParOf" srcId="{BFFAA9EB-BE14-5D49-B331-A0AFC42A0A02}" destId="{87742CE1-3462-6B4F-8431-CF0A33BB188B}" srcOrd="0" destOrd="0" presId="urn:microsoft.com/office/officeart/2005/8/layout/orgChart1"/>
    <dgm:cxn modelId="{A8C14BAF-9E6C-7445-B7D2-F239FC3AB1CE}" type="presParOf" srcId="{BFFAA9EB-BE14-5D49-B331-A0AFC42A0A02}" destId="{2DC2F8EB-C9F9-0144-ADDD-BE081F63B3C4}" srcOrd="1" destOrd="0" presId="urn:microsoft.com/office/officeart/2005/8/layout/orgChart1"/>
    <dgm:cxn modelId="{BF70B23C-D6EF-3445-87B6-8B1553D4561C}" type="presParOf" srcId="{3877E7A2-3DF1-044E-92D0-D7DF44E4E5B3}" destId="{A09355FB-07BC-FB4F-8525-B7EE31754006}" srcOrd="1" destOrd="0" presId="urn:microsoft.com/office/officeart/2005/8/layout/orgChart1"/>
    <dgm:cxn modelId="{3AAAE934-683E-714C-8661-B769407FE506}" type="presParOf" srcId="{3877E7A2-3DF1-044E-92D0-D7DF44E4E5B3}" destId="{11D3C2CF-B721-4247-BC44-9E1CB0D86310}" srcOrd="2" destOrd="0" presId="urn:microsoft.com/office/officeart/2005/8/layout/orgChart1"/>
    <dgm:cxn modelId="{E0531FF5-A465-294B-9749-0E1EEA2AED40}" type="presParOf" srcId="{088A191C-6433-404F-B26C-5281618A419D}" destId="{0B182A4C-2316-AF46-9345-6A6FBE925C72}" srcOrd="4" destOrd="0" presId="urn:microsoft.com/office/officeart/2005/8/layout/orgChart1"/>
    <dgm:cxn modelId="{99DA14FC-32CA-B645-AF70-367E574A2162}" type="presParOf" srcId="{088A191C-6433-404F-B26C-5281618A419D}" destId="{6E544B1A-FA22-3D49-8D18-9D97556C5489}" srcOrd="5" destOrd="0" presId="urn:microsoft.com/office/officeart/2005/8/layout/orgChart1"/>
    <dgm:cxn modelId="{1A34FD72-45E9-9F42-806D-AE2E51B98158}" type="presParOf" srcId="{6E544B1A-FA22-3D49-8D18-9D97556C5489}" destId="{0F0140B9-18FF-8045-A38A-684CFD95B1BE}" srcOrd="0" destOrd="0" presId="urn:microsoft.com/office/officeart/2005/8/layout/orgChart1"/>
    <dgm:cxn modelId="{745734E2-DE2B-A746-BC65-0368D2094746}" type="presParOf" srcId="{0F0140B9-18FF-8045-A38A-684CFD95B1BE}" destId="{FD3DBB3A-0DE5-1B43-80B5-1F2143FF4AD4}" srcOrd="0" destOrd="0" presId="urn:microsoft.com/office/officeart/2005/8/layout/orgChart1"/>
    <dgm:cxn modelId="{11B69F1C-5CC8-F444-BFDF-ACB0EB4956E7}" type="presParOf" srcId="{0F0140B9-18FF-8045-A38A-684CFD95B1BE}" destId="{7A1A88ED-6EEC-FE47-8F31-6F0A37D77EA4}" srcOrd="1" destOrd="0" presId="urn:microsoft.com/office/officeart/2005/8/layout/orgChart1"/>
    <dgm:cxn modelId="{EB4EA812-10CD-664E-893B-6E225815AB82}" type="presParOf" srcId="{6E544B1A-FA22-3D49-8D18-9D97556C5489}" destId="{A88495ED-B2A3-6C48-9434-DF6FAA49008E}" srcOrd="1" destOrd="0" presId="urn:microsoft.com/office/officeart/2005/8/layout/orgChart1"/>
    <dgm:cxn modelId="{C850991E-59C7-A946-A305-93E7E1941C8A}" type="presParOf" srcId="{6E544B1A-FA22-3D49-8D18-9D97556C5489}" destId="{C8D054F2-3283-C149-920A-4A24DFF533C9}" srcOrd="2" destOrd="0" presId="urn:microsoft.com/office/officeart/2005/8/layout/orgChart1"/>
    <dgm:cxn modelId="{16A38EC5-FFDC-C044-BFF5-0E7F7258342B}" type="presParOf" srcId="{088A191C-6433-404F-B26C-5281618A419D}" destId="{BA2E2A44-BDFC-424E-97F3-484347564409}" srcOrd="6" destOrd="0" presId="urn:microsoft.com/office/officeart/2005/8/layout/orgChart1"/>
    <dgm:cxn modelId="{80CA0764-1D91-4946-B4FE-29AD14D9CBF9}" type="presParOf" srcId="{088A191C-6433-404F-B26C-5281618A419D}" destId="{EF9A3735-CF60-BC4A-AD90-309D090ADD85}" srcOrd="7" destOrd="0" presId="urn:microsoft.com/office/officeart/2005/8/layout/orgChart1"/>
    <dgm:cxn modelId="{CA808027-6BCA-D54C-ACF5-0566538BC2C6}" type="presParOf" srcId="{EF9A3735-CF60-BC4A-AD90-309D090ADD85}" destId="{08352AEE-2A96-5343-8EAB-2A63F1C61BA6}" srcOrd="0" destOrd="0" presId="urn:microsoft.com/office/officeart/2005/8/layout/orgChart1"/>
    <dgm:cxn modelId="{19E86915-021D-4442-A193-6DD3B036CA2C}" type="presParOf" srcId="{08352AEE-2A96-5343-8EAB-2A63F1C61BA6}" destId="{327A404C-3208-7743-AA19-DF2A6E29F3A3}" srcOrd="0" destOrd="0" presId="urn:microsoft.com/office/officeart/2005/8/layout/orgChart1"/>
    <dgm:cxn modelId="{9BB2CEFA-49C2-C441-9491-CA1EF84FFE79}" type="presParOf" srcId="{08352AEE-2A96-5343-8EAB-2A63F1C61BA6}" destId="{3F027EA3-3AA1-3046-ABBD-18BFF0F05641}" srcOrd="1" destOrd="0" presId="urn:microsoft.com/office/officeart/2005/8/layout/orgChart1"/>
    <dgm:cxn modelId="{9F0E014B-7318-9B4E-9D96-2C811AF3DF1F}" type="presParOf" srcId="{EF9A3735-CF60-BC4A-AD90-309D090ADD85}" destId="{27DF69F3-7599-ED49-A1E3-799352E5D65C}" srcOrd="1" destOrd="0" presId="urn:microsoft.com/office/officeart/2005/8/layout/orgChart1"/>
    <dgm:cxn modelId="{26D634D7-2BC6-4845-88D6-2D65323E9437}" type="presParOf" srcId="{27DF69F3-7599-ED49-A1E3-799352E5D65C}" destId="{77DEC056-4503-F441-8424-7C5F2CFC4B2B}" srcOrd="0" destOrd="0" presId="urn:microsoft.com/office/officeart/2005/8/layout/orgChart1"/>
    <dgm:cxn modelId="{656E8928-8BB9-7C4D-B2C6-6B28DD74BB3F}" type="presParOf" srcId="{27DF69F3-7599-ED49-A1E3-799352E5D65C}" destId="{48C89E6F-F3F7-BB4B-ACA6-52A8D0E4F719}" srcOrd="1" destOrd="0" presId="urn:microsoft.com/office/officeart/2005/8/layout/orgChart1"/>
    <dgm:cxn modelId="{50F63BF9-D20B-0A46-9643-5D7E631EA965}" type="presParOf" srcId="{48C89E6F-F3F7-BB4B-ACA6-52A8D0E4F719}" destId="{FC0B453C-869D-6E4E-A143-E3D6E3D37B2C}" srcOrd="0" destOrd="0" presId="urn:microsoft.com/office/officeart/2005/8/layout/orgChart1"/>
    <dgm:cxn modelId="{24BF5A18-6C5D-1249-A502-B6C8C5505C79}" type="presParOf" srcId="{FC0B453C-869D-6E4E-A143-E3D6E3D37B2C}" destId="{087C4CBD-4B26-584E-99D6-EBD061C88986}" srcOrd="0" destOrd="0" presId="urn:microsoft.com/office/officeart/2005/8/layout/orgChart1"/>
    <dgm:cxn modelId="{CD6CF1C6-B95D-BE45-A46C-46B09D3F6A71}" type="presParOf" srcId="{FC0B453C-869D-6E4E-A143-E3D6E3D37B2C}" destId="{F6045BD6-34BA-3543-BD43-499CAD5C502D}" srcOrd="1" destOrd="0" presId="urn:microsoft.com/office/officeart/2005/8/layout/orgChart1"/>
    <dgm:cxn modelId="{4C100FF2-2ECC-DC46-804B-33E0085600A4}" type="presParOf" srcId="{48C89E6F-F3F7-BB4B-ACA6-52A8D0E4F719}" destId="{EE43D906-B6B2-C945-A389-918D6717D32F}" srcOrd="1" destOrd="0" presId="urn:microsoft.com/office/officeart/2005/8/layout/orgChart1"/>
    <dgm:cxn modelId="{D0A09260-219E-7146-9D71-F3EE21F3DD0F}" type="presParOf" srcId="{48C89E6F-F3F7-BB4B-ACA6-52A8D0E4F719}" destId="{6ECF9F6C-1C69-AC4F-B0D5-D1649A8E5762}" srcOrd="2" destOrd="0" presId="urn:microsoft.com/office/officeart/2005/8/layout/orgChart1"/>
    <dgm:cxn modelId="{BB64D911-1664-7A4A-8E4F-29799F6317FF}" type="presParOf" srcId="{EF9A3735-CF60-BC4A-AD90-309D090ADD85}" destId="{EF006CF6-F7A1-104D-89C1-38FA2E288E35}" srcOrd="2" destOrd="0" presId="urn:microsoft.com/office/officeart/2005/8/layout/orgChart1"/>
    <dgm:cxn modelId="{5FF523FD-6264-2D47-A0A4-D5B4211CD31C}" type="presParOf" srcId="{CE6F7E72-2222-FD4B-8EAE-36BEC29DD01A}" destId="{3F485DB2-C33B-C343-9F74-4B01C739A3A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194D8A-5992-BD45-B124-0C9235B77781}">
      <dsp:nvSpPr>
        <dsp:cNvPr id="0" name=""/>
        <dsp:cNvSpPr/>
      </dsp:nvSpPr>
      <dsp:spPr>
        <a:xfrm>
          <a:off x="6851722" y="2278852"/>
          <a:ext cx="354491" cy="24211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1192"/>
              </a:lnTo>
              <a:lnTo>
                <a:pt x="354491" y="2421192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AE07C0-D926-7A4E-ADA5-77B7CD567F22}">
      <dsp:nvSpPr>
        <dsp:cNvPr id="0" name=""/>
        <dsp:cNvSpPr/>
      </dsp:nvSpPr>
      <dsp:spPr>
        <a:xfrm>
          <a:off x="6851722" y="2278852"/>
          <a:ext cx="296669" cy="13963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6340"/>
              </a:lnTo>
              <a:lnTo>
                <a:pt x="296669" y="1396340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7E7541-1748-B04C-BEED-9A8560BAF61E}">
      <dsp:nvSpPr>
        <dsp:cNvPr id="0" name=""/>
        <dsp:cNvSpPr/>
      </dsp:nvSpPr>
      <dsp:spPr>
        <a:xfrm>
          <a:off x="6851722" y="2278852"/>
          <a:ext cx="192845" cy="518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8935"/>
              </a:lnTo>
              <a:lnTo>
                <a:pt x="192845" y="518935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E2A44-BDFC-424E-97F3-484347564409}">
      <dsp:nvSpPr>
        <dsp:cNvPr id="0" name=""/>
        <dsp:cNvSpPr/>
      </dsp:nvSpPr>
      <dsp:spPr>
        <a:xfrm>
          <a:off x="4814500" y="834540"/>
          <a:ext cx="2798998" cy="56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75"/>
              </a:lnTo>
              <a:lnTo>
                <a:pt x="2798998" y="191675"/>
              </a:lnTo>
              <a:lnTo>
                <a:pt x="2798998" y="564378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2134F-E814-424F-BF2F-AC59584A72F3}">
      <dsp:nvSpPr>
        <dsp:cNvPr id="0" name=""/>
        <dsp:cNvSpPr/>
      </dsp:nvSpPr>
      <dsp:spPr>
        <a:xfrm>
          <a:off x="3732572" y="2213895"/>
          <a:ext cx="396882" cy="2445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5809"/>
              </a:lnTo>
              <a:lnTo>
                <a:pt x="396882" y="2445809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EA350F-CE3A-F941-B2E2-E1E107EE3A9D}">
      <dsp:nvSpPr>
        <dsp:cNvPr id="0" name=""/>
        <dsp:cNvSpPr/>
      </dsp:nvSpPr>
      <dsp:spPr>
        <a:xfrm>
          <a:off x="3732572" y="2213895"/>
          <a:ext cx="402348" cy="1011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11790"/>
              </a:lnTo>
              <a:lnTo>
                <a:pt x="402348" y="1011790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82A4C-2316-AF46-9345-6A6FBE925C72}">
      <dsp:nvSpPr>
        <dsp:cNvPr id="0" name=""/>
        <dsp:cNvSpPr/>
      </dsp:nvSpPr>
      <dsp:spPr>
        <a:xfrm>
          <a:off x="4768780" y="834540"/>
          <a:ext cx="91440" cy="43971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015"/>
              </a:lnTo>
              <a:lnTo>
                <a:pt x="47512" y="67015"/>
              </a:lnTo>
              <a:lnTo>
                <a:pt x="47512" y="439718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4FDA97-7E46-B942-A8DF-A0E8EFBC31FB}">
      <dsp:nvSpPr>
        <dsp:cNvPr id="0" name=""/>
        <dsp:cNvSpPr/>
      </dsp:nvSpPr>
      <dsp:spPr>
        <a:xfrm>
          <a:off x="420110" y="2157120"/>
          <a:ext cx="168490" cy="29861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86148"/>
              </a:lnTo>
              <a:lnTo>
                <a:pt x="168490" y="2986148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296A8E-1B5F-D543-AEF0-65A12159BEF6}">
      <dsp:nvSpPr>
        <dsp:cNvPr id="0" name=""/>
        <dsp:cNvSpPr/>
      </dsp:nvSpPr>
      <dsp:spPr>
        <a:xfrm>
          <a:off x="420110" y="2157120"/>
          <a:ext cx="217509" cy="20997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9763"/>
              </a:lnTo>
              <a:lnTo>
                <a:pt x="217509" y="2099763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E0CD5A-9BAF-8049-AAD2-9E5B77AE1E1E}">
      <dsp:nvSpPr>
        <dsp:cNvPr id="0" name=""/>
        <dsp:cNvSpPr/>
      </dsp:nvSpPr>
      <dsp:spPr>
        <a:xfrm>
          <a:off x="420110" y="2157120"/>
          <a:ext cx="225069" cy="1204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4699"/>
              </a:lnTo>
              <a:lnTo>
                <a:pt x="225069" y="1204699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1B912A-F647-A842-BB47-7333F0E9EF1B}">
      <dsp:nvSpPr>
        <dsp:cNvPr id="0" name=""/>
        <dsp:cNvSpPr/>
      </dsp:nvSpPr>
      <dsp:spPr>
        <a:xfrm>
          <a:off x="420110" y="2157120"/>
          <a:ext cx="243776" cy="53876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768"/>
              </a:lnTo>
              <a:lnTo>
                <a:pt x="243776" y="538768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E7E5C-A178-7B44-900B-4B52CA7CBC32}">
      <dsp:nvSpPr>
        <dsp:cNvPr id="0" name=""/>
        <dsp:cNvSpPr/>
      </dsp:nvSpPr>
      <dsp:spPr>
        <a:xfrm>
          <a:off x="997580" y="834540"/>
          <a:ext cx="3816920" cy="556995"/>
        </a:xfrm>
        <a:custGeom>
          <a:avLst/>
          <a:gdLst/>
          <a:ahLst/>
          <a:cxnLst/>
          <a:rect l="0" t="0" r="0" b="0"/>
          <a:pathLst>
            <a:path>
              <a:moveTo>
                <a:pt x="3816920" y="0"/>
              </a:moveTo>
              <a:lnTo>
                <a:pt x="3816920" y="184292"/>
              </a:lnTo>
              <a:lnTo>
                <a:pt x="0" y="184292"/>
              </a:lnTo>
              <a:lnTo>
                <a:pt x="0" y="556995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34AA9-9768-084C-B0CC-0C80E6BA38DC}">
      <dsp:nvSpPr>
        <dsp:cNvPr id="0" name=""/>
        <dsp:cNvSpPr/>
      </dsp:nvSpPr>
      <dsp:spPr>
        <a:xfrm>
          <a:off x="3137160" y="165414"/>
          <a:ext cx="3354680" cy="669125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Factorisation</a:t>
          </a:r>
        </a:p>
      </dsp:txBody>
      <dsp:txXfrm>
        <a:off x="3137160" y="165414"/>
        <a:ext cx="3354680" cy="669125"/>
      </dsp:txXfrm>
    </dsp:sp>
    <dsp:sp modelId="{7296C96B-DCAD-B049-ACCC-35D5A808E0CD}">
      <dsp:nvSpPr>
        <dsp:cNvPr id="0" name=""/>
        <dsp:cNvSpPr/>
      </dsp:nvSpPr>
      <dsp:spPr>
        <a:xfrm>
          <a:off x="275743" y="1391535"/>
          <a:ext cx="1443673" cy="765584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Algebraic Expressions</a:t>
          </a:r>
        </a:p>
      </dsp:txBody>
      <dsp:txXfrm>
        <a:off x="275743" y="1391535"/>
        <a:ext cx="1443673" cy="765584"/>
      </dsp:txXfrm>
    </dsp:sp>
    <dsp:sp modelId="{47B7C3F5-DC85-9442-B43C-974004DAD02D}">
      <dsp:nvSpPr>
        <dsp:cNvPr id="0" name=""/>
        <dsp:cNvSpPr/>
      </dsp:nvSpPr>
      <dsp:spPr>
        <a:xfrm>
          <a:off x="663886" y="2511880"/>
          <a:ext cx="2302593" cy="368017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Prime Factors</a:t>
          </a:r>
        </a:p>
      </dsp:txBody>
      <dsp:txXfrm>
        <a:off x="663886" y="2511880"/>
        <a:ext cx="2302593" cy="368017"/>
      </dsp:txXfrm>
    </dsp:sp>
    <dsp:sp modelId="{726F6861-FC0F-EE47-B8BF-309F1613B107}">
      <dsp:nvSpPr>
        <dsp:cNvPr id="0" name=""/>
        <dsp:cNvSpPr/>
      </dsp:nvSpPr>
      <dsp:spPr>
        <a:xfrm>
          <a:off x="645180" y="3112748"/>
          <a:ext cx="2675367" cy="49814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Method of Regrouping </a:t>
          </a:r>
        </a:p>
      </dsp:txBody>
      <dsp:txXfrm>
        <a:off x="645180" y="3112748"/>
        <a:ext cx="2675367" cy="498143"/>
      </dsp:txXfrm>
    </dsp:sp>
    <dsp:sp modelId="{45C4CD0F-094F-014C-8B09-90AC864E87EE}">
      <dsp:nvSpPr>
        <dsp:cNvPr id="0" name=""/>
        <dsp:cNvSpPr/>
      </dsp:nvSpPr>
      <dsp:spPr>
        <a:xfrm>
          <a:off x="637620" y="3911628"/>
          <a:ext cx="2509603" cy="690511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Factorisation</a:t>
          </a:r>
          <a:r>
            <a:rPr lang="en-US" sz="2000" kern="12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 using Identities</a:t>
          </a:r>
          <a:endParaRPr lang="en-US" sz="2000" kern="1200" dirty="0">
            <a:solidFill>
              <a:schemeClr val="tx1"/>
            </a:solidFill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37620" y="3911628"/>
        <a:ext cx="2509603" cy="690511"/>
      </dsp:txXfrm>
    </dsp:sp>
    <dsp:sp modelId="{56072355-C8FE-1549-BFCC-0703696BBAF5}">
      <dsp:nvSpPr>
        <dsp:cNvPr id="0" name=""/>
        <dsp:cNvSpPr/>
      </dsp:nvSpPr>
      <dsp:spPr>
        <a:xfrm>
          <a:off x="588600" y="4860121"/>
          <a:ext cx="3049419" cy="566295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Factorisation using different methods</a:t>
          </a:r>
        </a:p>
      </dsp:txBody>
      <dsp:txXfrm>
        <a:off x="588600" y="4860121"/>
        <a:ext cx="3049419" cy="566295"/>
      </dsp:txXfrm>
    </dsp:sp>
    <dsp:sp modelId="{FD3DBB3A-0DE5-1B43-80B5-1F2143FF4AD4}">
      <dsp:nvSpPr>
        <dsp:cNvPr id="0" name=""/>
        <dsp:cNvSpPr/>
      </dsp:nvSpPr>
      <dsp:spPr>
        <a:xfrm>
          <a:off x="3461642" y="1274258"/>
          <a:ext cx="2709301" cy="9396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Factorisation of Quadratic Polynomial</a:t>
          </a:r>
        </a:p>
      </dsp:txBody>
      <dsp:txXfrm>
        <a:off x="3461642" y="1274258"/>
        <a:ext cx="2709301" cy="939637"/>
      </dsp:txXfrm>
    </dsp:sp>
    <dsp:sp modelId="{FF3CD6B0-ED0D-1D4E-979A-1CA42FDB6C23}">
      <dsp:nvSpPr>
        <dsp:cNvPr id="0" name=""/>
        <dsp:cNvSpPr/>
      </dsp:nvSpPr>
      <dsp:spPr>
        <a:xfrm>
          <a:off x="4134921" y="2540809"/>
          <a:ext cx="1827663" cy="136975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Positive &amp; negative constant terms</a:t>
          </a:r>
        </a:p>
      </dsp:txBody>
      <dsp:txXfrm>
        <a:off x="4134921" y="2540809"/>
        <a:ext cx="1827663" cy="1369753"/>
      </dsp:txXfrm>
    </dsp:sp>
    <dsp:sp modelId="{2B1469CD-0E9B-BA4F-873A-3B0520500A14}">
      <dsp:nvSpPr>
        <dsp:cNvPr id="0" name=""/>
        <dsp:cNvSpPr/>
      </dsp:nvSpPr>
      <dsp:spPr>
        <a:xfrm>
          <a:off x="4129455" y="4182157"/>
          <a:ext cx="2401129" cy="955095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Quadratic polynomial in science &amp; physics</a:t>
          </a:r>
        </a:p>
      </dsp:txBody>
      <dsp:txXfrm>
        <a:off x="4129455" y="4182157"/>
        <a:ext cx="2401129" cy="955095"/>
      </dsp:txXfrm>
    </dsp:sp>
    <dsp:sp modelId="{327A404C-3208-7743-AA19-DF2A6E29F3A3}">
      <dsp:nvSpPr>
        <dsp:cNvPr id="0" name=""/>
        <dsp:cNvSpPr/>
      </dsp:nvSpPr>
      <dsp:spPr>
        <a:xfrm>
          <a:off x="6661278" y="1398919"/>
          <a:ext cx="1904440" cy="87993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Polynomials</a:t>
          </a:r>
        </a:p>
      </dsp:txBody>
      <dsp:txXfrm>
        <a:off x="6661278" y="1398919"/>
        <a:ext cx="1904440" cy="879933"/>
      </dsp:txXfrm>
    </dsp:sp>
    <dsp:sp modelId="{EDAC0623-D4D7-9B49-88E8-D87FB7CFF876}">
      <dsp:nvSpPr>
        <dsp:cNvPr id="0" name=""/>
        <dsp:cNvSpPr/>
      </dsp:nvSpPr>
      <dsp:spPr>
        <a:xfrm>
          <a:off x="7044568" y="2411020"/>
          <a:ext cx="2099417" cy="773535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Types of Polynomials  </a:t>
          </a:r>
        </a:p>
      </dsp:txBody>
      <dsp:txXfrm>
        <a:off x="7044568" y="2411020"/>
        <a:ext cx="2099417" cy="773535"/>
      </dsp:txXfrm>
    </dsp:sp>
    <dsp:sp modelId="{8F4B0C83-F257-5B4A-AB1B-2EB6F4473A4C}">
      <dsp:nvSpPr>
        <dsp:cNvPr id="0" name=""/>
        <dsp:cNvSpPr/>
      </dsp:nvSpPr>
      <dsp:spPr>
        <a:xfrm>
          <a:off x="7148392" y="3341960"/>
          <a:ext cx="1995592" cy="66646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Polynomials in day-to-day life</a:t>
          </a:r>
        </a:p>
      </dsp:txBody>
      <dsp:txXfrm>
        <a:off x="7148392" y="3341960"/>
        <a:ext cx="1995592" cy="666463"/>
      </dsp:txXfrm>
    </dsp:sp>
    <dsp:sp modelId="{334201F6-52CE-BF4D-9FB3-BD86C926C4BC}">
      <dsp:nvSpPr>
        <dsp:cNvPr id="0" name=""/>
        <dsp:cNvSpPr/>
      </dsp:nvSpPr>
      <dsp:spPr>
        <a:xfrm>
          <a:off x="7206214" y="4154222"/>
          <a:ext cx="1937770" cy="1091646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Method of division of polynomials by monomials</a:t>
          </a:r>
        </a:p>
      </dsp:txBody>
      <dsp:txXfrm>
        <a:off x="7206214" y="4154222"/>
        <a:ext cx="1937770" cy="10916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DEC056-4503-F441-8424-7C5F2CFC4B2B}">
      <dsp:nvSpPr>
        <dsp:cNvPr id="0" name=""/>
        <dsp:cNvSpPr/>
      </dsp:nvSpPr>
      <dsp:spPr>
        <a:xfrm>
          <a:off x="7060195" y="2344661"/>
          <a:ext cx="555472" cy="8824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2459"/>
              </a:lnTo>
              <a:lnTo>
                <a:pt x="555472" y="882459"/>
              </a:lnTo>
            </a:path>
          </a:pathLst>
        </a:custGeom>
        <a:noFill/>
        <a:ln w="25400" cap="flat" cmpd="sng" algn="ctr">
          <a:solidFill>
            <a:schemeClr val="accent5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2E2A44-BDFC-424E-97F3-484347564409}">
      <dsp:nvSpPr>
        <dsp:cNvPr id="0" name=""/>
        <dsp:cNvSpPr/>
      </dsp:nvSpPr>
      <dsp:spPr>
        <a:xfrm>
          <a:off x="4613650" y="942134"/>
          <a:ext cx="2992268" cy="8734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736"/>
              </a:lnTo>
              <a:lnTo>
                <a:pt x="2992268" y="377736"/>
              </a:lnTo>
              <a:lnTo>
                <a:pt x="2992268" y="873454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182A4C-2316-AF46-9345-6A6FBE925C72}">
      <dsp:nvSpPr>
        <dsp:cNvPr id="0" name=""/>
        <dsp:cNvSpPr/>
      </dsp:nvSpPr>
      <dsp:spPr>
        <a:xfrm>
          <a:off x="4613650" y="942134"/>
          <a:ext cx="890686" cy="8721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6461"/>
              </a:lnTo>
              <a:lnTo>
                <a:pt x="890686" y="376461"/>
              </a:lnTo>
              <a:lnTo>
                <a:pt x="890686" y="872179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CED586-AAB1-0F47-AE29-3A2C5FF27FCA}">
      <dsp:nvSpPr>
        <dsp:cNvPr id="0" name=""/>
        <dsp:cNvSpPr/>
      </dsp:nvSpPr>
      <dsp:spPr>
        <a:xfrm>
          <a:off x="3320866" y="942134"/>
          <a:ext cx="1292783" cy="878246"/>
        </a:xfrm>
        <a:custGeom>
          <a:avLst/>
          <a:gdLst/>
          <a:ahLst/>
          <a:cxnLst/>
          <a:rect l="0" t="0" r="0" b="0"/>
          <a:pathLst>
            <a:path>
              <a:moveTo>
                <a:pt x="1292783" y="0"/>
              </a:moveTo>
              <a:lnTo>
                <a:pt x="1292783" y="382528"/>
              </a:lnTo>
              <a:lnTo>
                <a:pt x="0" y="382528"/>
              </a:lnTo>
              <a:lnTo>
                <a:pt x="0" y="878246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3E7E5C-A178-7B44-900B-4B52CA7CBC32}">
      <dsp:nvSpPr>
        <dsp:cNvPr id="0" name=""/>
        <dsp:cNvSpPr/>
      </dsp:nvSpPr>
      <dsp:spPr>
        <a:xfrm>
          <a:off x="1054399" y="942134"/>
          <a:ext cx="3559251" cy="878576"/>
        </a:xfrm>
        <a:custGeom>
          <a:avLst/>
          <a:gdLst/>
          <a:ahLst/>
          <a:cxnLst/>
          <a:rect l="0" t="0" r="0" b="0"/>
          <a:pathLst>
            <a:path>
              <a:moveTo>
                <a:pt x="3559251" y="0"/>
              </a:moveTo>
              <a:lnTo>
                <a:pt x="3559251" y="382859"/>
              </a:lnTo>
              <a:lnTo>
                <a:pt x="0" y="382859"/>
              </a:lnTo>
              <a:lnTo>
                <a:pt x="0" y="878576"/>
              </a:lnTo>
            </a:path>
          </a:pathLst>
        </a:custGeom>
        <a:noFill/>
        <a:ln w="25400" cap="flat" cmpd="sng" algn="ctr">
          <a:solidFill>
            <a:schemeClr val="accent5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A34AA9-9768-084C-B0CC-0C80E6BA38DC}">
      <dsp:nvSpPr>
        <dsp:cNvPr id="0" name=""/>
        <dsp:cNvSpPr/>
      </dsp:nvSpPr>
      <dsp:spPr>
        <a:xfrm>
          <a:off x="3012648" y="116930"/>
          <a:ext cx="3202004" cy="825204"/>
        </a:xfrm>
        <a:prstGeom prst="rect">
          <a:avLst/>
        </a:prstGeom>
        <a:solidFill>
          <a:schemeClr val="accent6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Calibri" panose="020F0502020204030204" pitchFamily="34" charset="0"/>
              <a:cs typeface="Calibri" panose="020F0502020204030204" pitchFamily="34" charset="0"/>
            </a:rPr>
            <a:t>Factorisation</a:t>
          </a:r>
        </a:p>
      </dsp:txBody>
      <dsp:txXfrm>
        <a:off x="3012648" y="116930"/>
        <a:ext cx="3202004" cy="825204"/>
      </dsp:txXfrm>
    </dsp:sp>
    <dsp:sp modelId="{7296C96B-DCAD-B049-ACCC-35D5A808E0CD}">
      <dsp:nvSpPr>
        <dsp:cNvPr id="0" name=""/>
        <dsp:cNvSpPr/>
      </dsp:nvSpPr>
      <dsp:spPr>
        <a:xfrm>
          <a:off x="267223" y="1820711"/>
          <a:ext cx="1574351" cy="115381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Common factors and Regrouping</a:t>
          </a:r>
        </a:p>
      </dsp:txBody>
      <dsp:txXfrm>
        <a:off x="267223" y="1820711"/>
        <a:ext cx="1574351" cy="1153817"/>
      </dsp:txXfrm>
    </dsp:sp>
    <dsp:sp modelId="{87742CE1-3462-6B4F-8431-CF0A33BB188B}">
      <dsp:nvSpPr>
        <dsp:cNvPr id="0" name=""/>
        <dsp:cNvSpPr/>
      </dsp:nvSpPr>
      <dsp:spPr>
        <a:xfrm>
          <a:off x="2626271" y="1820380"/>
          <a:ext cx="1389189" cy="1111728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Importance of good character</a:t>
          </a:r>
        </a:p>
      </dsp:txBody>
      <dsp:txXfrm>
        <a:off x="2626271" y="1820380"/>
        <a:ext cx="1389189" cy="1111728"/>
      </dsp:txXfrm>
    </dsp:sp>
    <dsp:sp modelId="{FD3DBB3A-0DE5-1B43-80B5-1F2143FF4AD4}">
      <dsp:nvSpPr>
        <dsp:cNvPr id="0" name=""/>
        <dsp:cNvSpPr/>
      </dsp:nvSpPr>
      <dsp:spPr>
        <a:xfrm>
          <a:off x="4702666" y="1814314"/>
          <a:ext cx="1603339" cy="150686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Factorisation in Cryptography</a:t>
          </a:r>
        </a:p>
      </dsp:txBody>
      <dsp:txXfrm>
        <a:off x="4702666" y="1814314"/>
        <a:ext cx="1603339" cy="1506863"/>
      </dsp:txXfrm>
    </dsp:sp>
    <dsp:sp modelId="{327A404C-3208-7743-AA19-DF2A6E29F3A3}">
      <dsp:nvSpPr>
        <dsp:cNvPr id="0" name=""/>
        <dsp:cNvSpPr/>
      </dsp:nvSpPr>
      <dsp:spPr>
        <a:xfrm>
          <a:off x="6923764" y="1815589"/>
          <a:ext cx="1364308" cy="52907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Trinomials</a:t>
          </a:r>
        </a:p>
      </dsp:txBody>
      <dsp:txXfrm>
        <a:off x="6923764" y="1815589"/>
        <a:ext cx="1364308" cy="529072"/>
      </dsp:txXfrm>
    </dsp:sp>
    <dsp:sp modelId="{087C4CBD-4B26-584E-99D6-EBD061C88986}">
      <dsp:nvSpPr>
        <dsp:cNvPr id="0" name=""/>
        <dsp:cNvSpPr/>
      </dsp:nvSpPr>
      <dsp:spPr>
        <a:xfrm>
          <a:off x="7615667" y="2546489"/>
          <a:ext cx="1382579" cy="1361263"/>
        </a:xfrm>
        <a:prstGeom prst="rect">
          <a:avLst/>
        </a:prstGeom>
        <a:solidFill>
          <a:schemeClr val="tx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rPr>
            <a:t>Leading coefficient one</a:t>
          </a:r>
        </a:p>
      </dsp:txBody>
      <dsp:txXfrm>
        <a:off x="7615667" y="2546489"/>
        <a:ext cx="1382579" cy="13612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Paper : https://</a:t>
            </a:r>
            <a:r>
              <a:rPr lang="en-US" sz="1200" b="0" i="1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pixabay.com</a:t>
            </a:r>
            <a:r>
              <a:rPr lang="en-US" sz="1200" b="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/vectors/paper-pen-blue-white-writing-153317/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2" name="Google Shape;3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&lt;Short Description&gt; - &lt;SOURCE URL&gt;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" name="Google Shape;3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Notes for Teacher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&lt; Information for further reference or explanation &gt;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Suggestions: </a:t>
            </a:r>
            <a: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&lt;Ideas/ Images/ Animations / Others – To make better representation of the content &gt;</a:t>
            </a:r>
            <a:br>
              <a:rPr lang="en-US" sz="1200" b="0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200" b="0" i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Source of Multimedia Objects (Image/audio/ Video/Animation) used in this slide - 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&lt;Short Description&gt; - &lt;SOURCE URL&gt;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9" name="Google Shape;3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7141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" name="Google Shape;4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grpSp>
        <p:nvGrpSpPr>
          <p:cNvPr id="14" name="Google Shape;14;p5"/>
          <p:cNvGrpSpPr/>
          <p:nvPr/>
        </p:nvGrpSpPr>
        <p:grpSpPr>
          <a:xfrm>
            <a:off x="0" y="0"/>
            <a:ext cx="873125" cy="852488"/>
            <a:chOff x="0" y="0"/>
            <a:chExt cx="872351" cy="852108"/>
          </a:xfrm>
        </p:grpSpPr>
        <p:sp>
          <p:nvSpPr>
            <p:cNvPr id="15" name="Google Shape;15;p5"/>
            <p:cNvSpPr/>
            <p:nvPr/>
          </p:nvSpPr>
          <p:spPr>
            <a:xfrm>
              <a:off x="71855" y="79223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B0F0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/>
            </a:p>
          </p:txBody>
        </p:sp>
        <p:sp>
          <p:nvSpPr>
            <p:cNvPr id="16" name="Google Shape;16;p5"/>
            <p:cNvSpPr/>
            <p:nvPr/>
          </p:nvSpPr>
          <p:spPr>
            <a:xfrm>
              <a:off x="376655" y="79223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FB3B69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I</a:t>
              </a:r>
              <a:endParaRPr/>
            </a:p>
          </p:txBody>
        </p:sp>
        <p:sp>
          <p:nvSpPr>
            <p:cNvPr id="17" name="Google Shape;17;p5"/>
            <p:cNvSpPr/>
            <p:nvPr/>
          </p:nvSpPr>
          <p:spPr>
            <a:xfrm>
              <a:off x="65362" y="392172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3F3151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E</a:t>
              </a:r>
              <a:endParaRPr/>
            </a:p>
          </p:txBody>
        </p:sp>
        <p:sp>
          <p:nvSpPr>
            <p:cNvPr id="18" name="Google Shape;18;p5"/>
            <p:cNvSpPr/>
            <p:nvPr/>
          </p:nvSpPr>
          <p:spPr>
            <a:xfrm>
              <a:off x="370162" y="392172"/>
              <a:ext cx="228600" cy="228600"/>
            </a:xfrm>
            <a:prstGeom prst="round2DiagRect">
              <a:avLst>
                <a:gd name="adj1" fmla="val 16667"/>
                <a:gd name="adj2" fmla="val 0"/>
              </a:avLst>
            </a:prstGeom>
            <a:solidFill>
              <a:srgbClr val="008000"/>
            </a:solidFill>
            <a:ln>
              <a:noFill/>
            </a:ln>
            <a:effectLst>
              <a:reflection stA="50000" endA="300" endPos="90000" sy="-100000" algn="bl" rotWithShape="0"/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b="1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P</a:t>
              </a:r>
              <a:endParaRPr/>
            </a:p>
          </p:txBody>
        </p:sp>
        <p:cxnSp>
          <p:nvCxnSpPr>
            <p:cNvPr id="19" name="Google Shape;19;p5"/>
            <p:cNvCxnSpPr/>
            <p:nvPr/>
          </p:nvCxnSpPr>
          <p:spPr>
            <a:xfrm>
              <a:off x="682020" y="0"/>
              <a:ext cx="0" cy="814025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0" name="Google Shape;20;p5"/>
            <p:cNvCxnSpPr/>
            <p:nvPr/>
          </p:nvCxnSpPr>
          <p:spPr>
            <a:xfrm>
              <a:off x="0" y="651981"/>
              <a:ext cx="828291" cy="0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1" name="Google Shape;21;p5"/>
            <p:cNvCxnSpPr/>
            <p:nvPr/>
          </p:nvCxnSpPr>
          <p:spPr>
            <a:xfrm>
              <a:off x="748636" y="218977"/>
              <a:ext cx="0" cy="633131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2" name="Google Shape;22;p5"/>
            <p:cNvCxnSpPr/>
            <p:nvPr/>
          </p:nvCxnSpPr>
          <p:spPr>
            <a:xfrm>
              <a:off x="196227" y="712914"/>
              <a:ext cx="676124" cy="0"/>
            </a:xfrm>
            <a:prstGeom prst="straightConnector1">
              <a:avLst/>
            </a:prstGeom>
            <a:noFill/>
            <a:ln w="12700" cap="flat" cmpd="sng">
              <a:solidFill>
                <a:srgbClr val="FE6E2E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3" name="Google Shape;23;p5"/>
          <p:cNvSpPr/>
          <p:nvPr/>
        </p:nvSpPr>
        <p:spPr>
          <a:xfrm>
            <a:off x="5726764" y="6509319"/>
            <a:ext cx="3350443" cy="412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Integral Education</a:t>
            </a:r>
            <a:r>
              <a:rPr lang="en-US" sz="1400" b="0" i="0" u="none" strike="noStrike" cap="none">
                <a:solidFill>
                  <a:srgbClr val="08482B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FOR  </a:t>
            </a:r>
            <a:r>
              <a:rPr lang="en-US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ALL, </a:t>
            </a:r>
            <a:r>
              <a:rPr lang="en-US" sz="1400" b="1" i="0" u="none" strike="noStrike" cap="none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BY</a:t>
            </a:r>
            <a:r>
              <a:rPr lang="en-US" sz="14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rPr>
              <a:t> ALL</a:t>
            </a:r>
            <a:endParaRPr/>
          </a:p>
        </p:txBody>
      </p:sp>
      <p:pic>
        <p:nvPicPr>
          <p:cNvPr id="24" name="Google Shape;24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162807" y="554349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229600" y="594360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risathyasaividyavahini.org/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1090" y="52321"/>
            <a:ext cx="967390" cy="93827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4">
            <a:hlinkClick r:id="rId5"/>
          </p:cNvPr>
          <p:cNvSpPr/>
          <p:nvPr/>
        </p:nvSpPr>
        <p:spPr>
          <a:xfrm>
            <a:off x="-304800" y="6488113"/>
            <a:ext cx="2762250" cy="377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rgbClr val="0000CC"/>
                </a:solidFill>
                <a:latin typeface="Calibri"/>
                <a:ea typeface="Calibri"/>
                <a:cs typeface="Calibri"/>
                <a:sym typeface="Calibri"/>
              </a:rPr>
              <a:t>©www.srisathyasaividyavahini.org</a:t>
            </a:r>
            <a:endParaRPr sz="1100" b="1" i="0" u="none" strike="noStrike" cap="none">
              <a:solidFill>
                <a:srgbClr val="0000CC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"/>
          <p:cNvSpPr txBox="1">
            <a:spLocks noGrp="1"/>
          </p:cNvSpPr>
          <p:nvPr>
            <p:ph type="ctrTitle"/>
          </p:nvPr>
        </p:nvSpPr>
        <p:spPr>
          <a:xfrm>
            <a:off x="914400" y="2186541"/>
            <a:ext cx="7315200" cy="16837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>
                <a:solidFill>
                  <a:schemeClr val="bg1"/>
                </a:solidFill>
                <a:sym typeface="Arial"/>
              </a:rPr>
              <a:t>SUMMARY FACTORISATION</a:t>
            </a:r>
            <a:endParaRPr dirty="0">
              <a:solidFill>
                <a:schemeClr val="bg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4;p1">
            <a:extLst>
              <a:ext uri="{FF2B5EF4-FFF2-40B4-BE49-F238E27FC236}">
                <a16:creationId xmlns:a16="http://schemas.microsoft.com/office/drawing/2014/main" id="{5A6B0344-D681-8C42-80F5-FB02C3625CD6}"/>
              </a:ext>
            </a:extLst>
          </p:cNvPr>
          <p:cNvSpPr txBox="1">
            <a:spLocks/>
          </p:cNvSpPr>
          <p:nvPr/>
        </p:nvSpPr>
        <p:spPr>
          <a:xfrm>
            <a:off x="3006489" y="56272"/>
            <a:ext cx="3352108" cy="6273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>
              <a:buSzPts val="5400"/>
            </a:pPr>
            <a:r>
              <a:rPr lang="en-US" dirty="0"/>
              <a:t>Summary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1F21A8F-8693-C743-B694-7E80C554C5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68690634"/>
              </p:ext>
            </p:extLst>
          </p:nvPr>
        </p:nvGraphicFramePr>
        <p:xfrm>
          <a:off x="-130677" y="627321"/>
          <a:ext cx="9144000" cy="7412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A34AA9-9768-084C-B0CC-0C80E6BA3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5A34AA9-9768-084C-B0CC-0C80E6BA3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D5A34AA9-9768-084C-B0CC-0C80E6BA3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graphicEl>
                                              <a:dgm id="{D5A34AA9-9768-084C-B0CC-0C80E6BA3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3E7E5C-A178-7B44-900B-4B52CA7CB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A53E7E5C-A178-7B44-900B-4B52CA7CB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A53E7E5C-A178-7B44-900B-4B52CA7CB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A53E7E5C-A178-7B44-900B-4B52CA7CB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96C96B-DCAD-B049-ACCC-35D5A808E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7296C96B-DCAD-B049-ACCC-35D5A808E0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7296C96B-DCAD-B049-ACCC-35D5A808E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7296C96B-DCAD-B049-ACCC-35D5A808E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182A4C-2316-AF46-9345-6A6FBE925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0B182A4C-2316-AF46-9345-6A6FBE925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0B182A4C-2316-AF46-9345-6A6FBE925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0B182A4C-2316-AF46-9345-6A6FBE925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3DBB3A-0DE5-1B43-80B5-1F2143FF4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FD3DBB3A-0DE5-1B43-80B5-1F2143FF4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FD3DBB3A-0DE5-1B43-80B5-1F2143FF4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FD3DBB3A-0DE5-1B43-80B5-1F2143FF4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2E2A44-BDFC-424E-97F3-484347564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BA2E2A44-BDFC-424E-97F3-484347564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BA2E2A44-BDFC-424E-97F3-484347564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BA2E2A44-BDFC-424E-97F3-484347564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7A404C-3208-7743-AA19-DF2A6E29F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327A404C-3208-7743-AA19-DF2A6E29F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327A404C-3208-7743-AA19-DF2A6E29F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327A404C-3208-7743-AA19-DF2A6E29F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1B912A-F647-A842-BB47-7333F0E9E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3B1B912A-F647-A842-BB47-7333F0E9E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3B1B912A-F647-A842-BB47-7333F0E9E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3B1B912A-F647-A842-BB47-7333F0E9E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B7C3F5-DC85-9442-B43C-974004DAD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47B7C3F5-DC85-9442-B43C-974004DAD0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47B7C3F5-DC85-9442-B43C-974004DAD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47B7C3F5-DC85-9442-B43C-974004DAD0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3E0CD5A-9BAF-8049-AAD2-9E5B77AE1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graphicEl>
                                              <a:dgm id="{73E0CD5A-9BAF-8049-AAD2-9E5B77AE1E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73E0CD5A-9BAF-8049-AAD2-9E5B77AE1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73E0CD5A-9BAF-8049-AAD2-9E5B77AE1E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6F6861-FC0F-EE47-B8BF-309F1613B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726F6861-FC0F-EE47-B8BF-309F1613B1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726F6861-FC0F-EE47-B8BF-309F1613B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726F6861-FC0F-EE47-B8BF-309F1613B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5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B296A8E-1B5F-D543-AEF0-65A12159B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">
                                            <p:graphicEl>
                                              <a:dgm id="{EB296A8E-1B5F-D543-AEF0-65A12159BEF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graphicEl>
                                              <a:dgm id="{EB296A8E-1B5F-D543-AEF0-65A12159B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graphicEl>
                                              <a:dgm id="{EB296A8E-1B5F-D543-AEF0-65A12159BE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6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5C4CD0F-094F-014C-8B09-90AC864E8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45C4CD0F-094F-014C-8B09-90AC864E87E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graphicEl>
                                              <a:dgm id="{45C4CD0F-094F-014C-8B09-90AC864E8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graphicEl>
                                              <a:dgm id="{45C4CD0F-094F-014C-8B09-90AC864E87E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E4FDA97-7E46-B942-A8DF-A0E8EFBC3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">
                                            <p:graphicEl>
                                              <a:dgm id="{BE4FDA97-7E46-B942-A8DF-A0E8EFBC31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graphicEl>
                                              <a:dgm id="{BE4FDA97-7E46-B942-A8DF-A0E8EFBC3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>
                                            <p:graphicEl>
                                              <a:dgm id="{BE4FDA97-7E46-B942-A8DF-A0E8EFBC31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072355-C8FE-1549-BFCC-0703696BB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">
                                            <p:graphicEl>
                                              <a:dgm id="{56072355-C8FE-1549-BFCC-0703696BBA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">
                                            <p:graphicEl>
                                              <a:dgm id="{56072355-C8FE-1549-BFCC-0703696BB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">
                                            <p:graphicEl>
                                              <a:dgm id="{56072355-C8FE-1549-BFCC-0703696BB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EA350F-CE3A-F941-B2E2-E1E107EE3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">
                                            <p:graphicEl>
                                              <a:dgm id="{46EA350F-CE3A-F941-B2E2-E1E107EE3A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">
                                            <p:graphicEl>
                                              <a:dgm id="{46EA350F-CE3A-F941-B2E2-E1E107EE3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>
                                            <p:graphicEl>
                                              <a:dgm id="{46EA350F-CE3A-F941-B2E2-E1E107EE3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F3CD6B0-ED0D-1D4E-979A-1CA42FDB6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>
                                            <p:graphicEl>
                                              <a:dgm id="{FF3CD6B0-ED0D-1D4E-979A-1CA42FDB6C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5">
                                            <p:graphicEl>
                                              <a:dgm id="{FF3CD6B0-ED0D-1D4E-979A-1CA42FDB6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">
                                            <p:graphicEl>
                                              <a:dgm id="{FF3CD6B0-ED0D-1D4E-979A-1CA42FDB6C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8500"/>
                            </p:stCondLst>
                            <p:childTnLst>
                              <p:par>
                                <p:cTn id="10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F42134F-E814-424F-BF2F-AC59584A7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">
                                            <p:graphicEl>
                                              <a:dgm id="{0F42134F-E814-424F-BF2F-AC59584A72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">
                                            <p:graphicEl>
                                              <a:dgm id="{0F42134F-E814-424F-BF2F-AC59584A7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">
                                            <p:graphicEl>
                                              <a:dgm id="{0F42134F-E814-424F-BF2F-AC59584A72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B1469CD-0E9B-BA4F-873A-3B0520500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5">
                                            <p:graphicEl>
                                              <a:dgm id="{2B1469CD-0E9B-BA4F-873A-3B0520500A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">
                                            <p:graphicEl>
                                              <a:dgm id="{2B1469CD-0E9B-BA4F-873A-3B0520500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">
                                            <p:graphicEl>
                                              <a:dgm id="{2B1469CD-0E9B-BA4F-873A-3B0520500A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9500"/>
                            </p:stCondLst>
                            <p:childTnLst>
                              <p:par>
                                <p:cTn id="11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27E7541-1748-B04C-BEED-9A8560BAF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">
                                            <p:graphicEl>
                                              <a:dgm id="{B27E7541-1748-B04C-BEED-9A8560BAF6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">
                                            <p:graphicEl>
                                              <a:dgm id="{B27E7541-1748-B04C-BEED-9A8560BAF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">
                                            <p:graphicEl>
                                              <a:dgm id="{B27E7541-1748-B04C-BEED-9A8560BAF6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DAC0623-D4D7-9B49-88E8-D87FB7CFF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">
                                            <p:graphicEl>
                                              <a:dgm id="{EDAC0623-D4D7-9B49-88E8-D87FB7CFF8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">
                                            <p:graphicEl>
                                              <a:dgm id="{EDAC0623-D4D7-9B49-88E8-D87FB7CFF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">
                                            <p:graphicEl>
                                              <a:dgm id="{EDAC0623-D4D7-9B49-88E8-D87FB7CFF8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CAE07C0-D926-7A4E-ADA5-77B7CD567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5">
                                            <p:graphicEl>
                                              <a:dgm id="{ACAE07C0-D926-7A4E-ADA5-77B7CD567F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">
                                            <p:graphicEl>
                                              <a:dgm id="{ACAE07C0-D926-7A4E-ADA5-77B7CD567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">
                                            <p:graphicEl>
                                              <a:dgm id="{ACAE07C0-D926-7A4E-ADA5-77B7CD567F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F4B0C83-F257-5B4A-AB1B-2EB6F4473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">
                                            <p:graphicEl>
                                              <a:dgm id="{8F4B0C83-F257-5B4A-AB1B-2EB6F4473A4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">
                                            <p:graphicEl>
                                              <a:dgm id="{8F4B0C83-F257-5B4A-AB1B-2EB6F4473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">
                                            <p:graphicEl>
                                              <a:dgm id="{8F4B0C83-F257-5B4A-AB1B-2EB6F4473A4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1500"/>
                            </p:stCondLst>
                            <p:childTnLst>
                              <p:par>
                                <p:cTn id="1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2194D8A-5992-BD45-B124-0C9235B77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">
                                            <p:graphicEl>
                                              <a:dgm id="{A2194D8A-5992-BD45-B124-0C9235B777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5">
                                            <p:graphicEl>
                                              <a:dgm id="{A2194D8A-5992-BD45-B124-0C9235B77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">
                                            <p:graphicEl>
                                              <a:dgm id="{A2194D8A-5992-BD45-B124-0C9235B777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12000"/>
                            </p:stCondLst>
                            <p:childTnLst>
                              <p:par>
                                <p:cTn id="1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34201F6-52CE-BF4D-9FB3-BD86C926C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">
                                            <p:graphicEl>
                                              <a:dgm id="{334201F6-52CE-BF4D-9FB3-BD86C926C4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">
                                            <p:graphicEl>
                                              <a:dgm id="{334201F6-52CE-BF4D-9FB3-BD86C926C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">
                                            <p:graphicEl>
                                              <a:dgm id="{334201F6-52CE-BF4D-9FB3-BD86C926C4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34;p1">
            <a:extLst>
              <a:ext uri="{FF2B5EF4-FFF2-40B4-BE49-F238E27FC236}">
                <a16:creationId xmlns:a16="http://schemas.microsoft.com/office/drawing/2014/main" id="{5A6B0344-D681-8C42-80F5-FB02C3625CD6}"/>
              </a:ext>
            </a:extLst>
          </p:cNvPr>
          <p:cNvSpPr txBox="1">
            <a:spLocks/>
          </p:cNvSpPr>
          <p:nvPr/>
        </p:nvSpPr>
        <p:spPr>
          <a:xfrm>
            <a:off x="2951222" y="98476"/>
            <a:ext cx="3110877" cy="68877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+mn-lt"/>
                <a:ea typeface="+mn-ea"/>
                <a:cs typeface="+mn-cs"/>
                <a:sym typeface="Arial"/>
              </a:defRPr>
            </a:lvl9pPr>
          </a:lstStyle>
          <a:p>
            <a:pPr>
              <a:buSzPts val="5400"/>
            </a:pPr>
            <a:r>
              <a:rPr lang="en-US" dirty="0"/>
              <a:t>Summary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C1F21A8F-8693-C743-B694-7E80C554C5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91144641"/>
              </p:ext>
            </p:extLst>
          </p:nvPr>
        </p:nvGraphicFramePr>
        <p:xfrm>
          <a:off x="-130677" y="882502"/>
          <a:ext cx="9274677" cy="715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45396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5A34AA9-9768-084C-B0CC-0C80E6BA3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D5A34AA9-9768-084C-B0CC-0C80E6BA38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graphicEl>
                                              <a:dgm id="{D5A34AA9-9768-084C-B0CC-0C80E6BA3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graphicEl>
                                              <a:dgm id="{D5A34AA9-9768-084C-B0CC-0C80E6BA38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53E7E5C-A178-7B44-900B-4B52CA7CB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graphicEl>
                                              <a:dgm id="{A53E7E5C-A178-7B44-900B-4B52CA7CBC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graphicEl>
                                              <a:dgm id="{A53E7E5C-A178-7B44-900B-4B52CA7CB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graphicEl>
                                              <a:dgm id="{A53E7E5C-A178-7B44-900B-4B52CA7CBC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296C96B-DCAD-B049-ACCC-35D5A808E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7296C96B-DCAD-B049-ACCC-35D5A808E0C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graphicEl>
                                              <a:dgm id="{7296C96B-DCAD-B049-ACCC-35D5A808E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>
                                            <p:graphicEl>
                                              <a:dgm id="{7296C96B-DCAD-B049-ACCC-35D5A808E0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4CED586-AAB1-0F47-AE29-3A2C5FF27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graphicEl>
                                              <a:dgm id="{C4CED586-AAB1-0F47-AE29-3A2C5FF27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>
                                            <p:graphicEl>
                                              <a:dgm id="{C4CED586-AAB1-0F47-AE29-3A2C5FF27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dgm id="{C4CED586-AAB1-0F47-AE29-3A2C5FF27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7742CE1-3462-6B4F-8431-CF0A33BB1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87742CE1-3462-6B4F-8431-CF0A33BB18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graphicEl>
                                              <a:dgm id="{87742CE1-3462-6B4F-8431-CF0A33BB1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dgm id="{87742CE1-3462-6B4F-8431-CF0A33BB1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B182A4C-2316-AF46-9345-6A6FBE925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0B182A4C-2316-AF46-9345-6A6FBE925C7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>
                                            <p:graphicEl>
                                              <a:dgm id="{0B182A4C-2316-AF46-9345-6A6FBE925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dgm id="{0B182A4C-2316-AF46-9345-6A6FBE925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D3DBB3A-0DE5-1B43-80B5-1F2143FF4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>
                                            <p:graphicEl>
                                              <a:dgm id="{FD3DBB3A-0DE5-1B43-80B5-1F2143FF4A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>
                                            <p:graphicEl>
                                              <a:dgm id="{FD3DBB3A-0DE5-1B43-80B5-1F2143FF4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dgm id="{FD3DBB3A-0DE5-1B43-80B5-1F2143FF4A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A2E2A44-BDFC-424E-97F3-484347564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">
                                            <p:graphicEl>
                                              <a:dgm id="{BA2E2A44-BDFC-424E-97F3-48434756440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>
                                            <p:graphicEl>
                                              <a:dgm id="{BA2E2A44-BDFC-424E-97F3-484347564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>
                                            <p:graphicEl>
                                              <a:dgm id="{BA2E2A44-BDFC-424E-97F3-48434756440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27A404C-3208-7743-AA19-DF2A6E29F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327A404C-3208-7743-AA19-DF2A6E29F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>
                                            <p:graphicEl>
                                              <a:dgm id="{327A404C-3208-7743-AA19-DF2A6E29F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>
                                            <p:graphicEl>
                                              <a:dgm id="{327A404C-3208-7743-AA19-DF2A6E29F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7DEC056-4503-F441-8424-7C5F2CFC4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">
                                            <p:graphicEl>
                                              <a:dgm id="{77DEC056-4503-F441-8424-7C5F2CFC4B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">
                                            <p:graphicEl>
                                              <a:dgm id="{77DEC056-4503-F441-8424-7C5F2CFC4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">
                                            <p:graphicEl>
                                              <a:dgm id="{77DEC056-4503-F441-8424-7C5F2CFC4B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87C4CBD-4B26-584E-99D6-EBD061C88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087C4CBD-4B26-584E-99D6-EBD061C889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graphicEl>
                                              <a:dgm id="{087C4CBD-4B26-584E-99D6-EBD061C88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>
                                            <p:graphicEl>
                                              <a:dgm id="{087C4CBD-4B26-584E-99D6-EBD061C889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lvl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3259776" y="132134"/>
            <a:ext cx="2624447" cy="715986"/>
          </a:xfrm>
          <a:prstGeom prst="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MM Index</a:t>
            </a:r>
            <a:endParaRPr sz="3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8" name="Google Shape;48;p3"/>
          <p:cNvGraphicFramePr/>
          <p:nvPr>
            <p:extLst>
              <p:ext uri="{D42A27DB-BD31-4B8C-83A1-F6EECF244321}">
                <p14:modId xmlns:p14="http://schemas.microsoft.com/office/powerpoint/2010/main" val="1114319857"/>
              </p:ext>
            </p:extLst>
          </p:nvPr>
        </p:nvGraphicFramePr>
        <p:xfrm>
          <a:off x="1167618" y="1397001"/>
          <a:ext cx="6808765" cy="1277250"/>
        </p:xfrm>
        <a:graphic>
          <a:graphicData uri="http://schemas.openxmlformats.org/drawingml/2006/table">
            <a:tbl>
              <a:tblPr firstRow="1" bandRow="1">
                <a:noFill/>
                <a:tableStyleId>{41A20C38-F1E9-48C1-A723-61DBA826D2CF}</a:tableStyleId>
              </a:tblPr>
              <a:tblGrid>
                <a:gridCol w="7565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2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89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8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Slide#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Thumbnail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strike="noStrike" cap="none">
                          <a:solidFill>
                            <a:schemeClr val="dk1"/>
                          </a:solidFill>
                        </a:rPr>
                        <a:t>Source and Attribution</a:t>
                      </a:r>
                      <a:endParaRPr sz="1800" u="none" strike="noStrike" cap="none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86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50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sz="800" dirty="0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262</Words>
  <Application>Microsoft Office PowerPoint</Application>
  <PresentationFormat>On-screen Show (4:3)</PresentationFormat>
  <Paragraphs>44</Paragraphs>
  <Slides>4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SUMMARY FACTORISATION</vt:lpstr>
      <vt:lpstr>PowerPoint Presentation</vt:lpstr>
      <vt:lpstr>PowerPoint Presentation</vt:lpstr>
      <vt:lpstr>MM Index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</dc:title>
  <dc:creator>keshaba</dc:creator>
  <cp:lastModifiedBy>Sneha Prabhu</cp:lastModifiedBy>
  <cp:revision>36</cp:revision>
  <dcterms:created xsi:type="dcterms:W3CDTF">2018-12-16T04:20:25Z</dcterms:created>
  <dcterms:modified xsi:type="dcterms:W3CDTF">2021-03-02T09:50:32Z</dcterms:modified>
</cp:coreProperties>
</file>