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969D2-D1B6-41F0-B6EA-DD7DC35819A8}" v="502" dt="2021-02-03T18:40:24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8" autoAdjust="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EAD969D2-D1B6-41F0-B6EA-DD7DC35819A8}"/>
    <pc:docChg chg="undo custSel addSld modSld">
      <pc:chgData name="Prabhu, Shashank" userId="434abcaa-a364-4d99-837b-dd4fc4d70a8a" providerId="ADAL" clId="{EAD969D2-D1B6-41F0-B6EA-DD7DC35819A8}" dt="2021-02-03T18:42:15.746" v="735" actId="20577"/>
      <pc:docMkLst>
        <pc:docMk/>
      </pc:docMkLst>
      <pc:sldChg chg="modSp mod modAnim modNotesTx">
        <pc:chgData name="Prabhu, Shashank" userId="434abcaa-a364-4d99-837b-dd4fc4d70a8a" providerId="ADAL" clId="{EAD969D2-D1B6-41F0-B6EA-DD7DC35819A8}" dt="2021-02-03T18:42:15.746" v="735" actId="20577"/>
        <pc:sldMkLst>
          <pc:docMk/>
          <pc:sldMk cId="2494416350" sldId="257"/>
        </pc:sldMkLst>
        <pc:spChg chg="mod">
          <ac:chgData name="Prabhu, Shashank" userId="434abcaa-a364-4d99-837b-dd4fc4d70a8a" providerId="ADAL" clId="{EAD969D2-D1B6-41F0-B6EA-DD7DC35819A8}" dt="2021-02-03T17:59:48.963" v="2" actId="1076"/>
          <ac:spMkLst>
            <pc:docMk/>
            <pc:sldMk cId="2494416350" sldId="257"/>
            <ac:spMk id="3" creationId="{E04BA09D-8CE9-4A2F-9328-A229707D4B61}"/>
          </ac:spMkLst>
        </pc:spChg>
        <pc:spChg chg="mod">
          <ac:chgData name="Prabhu, Shashank" userId="434abcaa-a364-4d99-837b-dd4fc4d70a8a" providerId="ADAL" clId="{EAD969D2-D1B6-41F0-B6EA-DD7DC35819A8}" dt="2021-02-03T18:02:28.754" v="41" actId="14100"/>
          <ac:spMkLst>
            <pc:docMk/>
            <pc:sldMk cId="2494416350" sldId="257"/>
            <ac:spMk id="9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02:43.988" v="44" actId="1076"/>
          <ac:spMkLst>
            <pc:docMk/>
            <pc:sldMk cId="2494416350" sldId="257"/>
            <ac:spMk id="11" creationId="{65DCDF6D-6F78-484E-A84A-EAD50957F800}"/>
          </ac:spMkLst>
        </pc:spChg>
      </pc:sldChg>
      <pc:sldChg chg="modSp mod modAnim modNotesTx">
        <pc:chgData name="Prabhu, Shashank" userId="434abcaa-a364-4d99-837b-dd4fc4d70a8a" providerId="ADAL" clId="{EAD969D2-D1B6-41F0-B6EA-DD7DC35819A8}" dt="2021-02-03T18:42:04.566" v="730" actId="20577"/>
        <pc:sldMkLst>
          <pc:docMk/>
          <pc:sldMk cId="2494416350" sldId="259"/>
        </pc:sldMkLst>
        <pc:spChg chg="mod">
          <ac:chgData name="Prabhu, Shashank" userId="434abcaa-a364-4d99-837b-dd4fc4d70a8a" providerId="ADAL" clId="{EAD969D2-D1B6-41F0-B6EA-DD7DC35819A8}" dt="2021-02-03T18:03:53.923" v="60" actId="14100"/>
          <ac:spMkLst>
            <pc:docMk/>
            <pc:sldMk cId="2494416350" sldId="259"/>
            <ac:spMk id="7" creationId="{8C0B361B-5E51-4B78-8947-F70B71F5D0FA}"/>
          </ac:spMkLst>
        </pc:spChg>
        <pc:spChg chg="mod">
          <ac:chgData name="Prabhu, Shashank" userId="434abcaa-a364-4d99-837b-dd4fc4d70a8a" providerId="ADAL" clId="{EAD969D2-D1B6-41F0-B6EA-DD7DC35819A8}" dt="2021-02-03T18:04:03.546" v="62" actId="1076"/>
          <ac:spMkLst>
            <pc:docMk/>
            <pc:sldMk cId="2494416350" sldId="259"/>
            <ac:spMk id="8" creationId="{B715A7F7-5279-42E3-961E-D7EC5DDB4B7F}"/>
          </ac:spMkLst>
        </pc:spChg>
        <pc:spChg chg="mod">
          <ac:chgData name="Prabhu, Shashank" userId="434abcaa-a364-4d99-837b-dd4fc4d70a8a" providerId="ADAL" clId="{EAD969D2-D1B6-41F0-B6EA-DD7DC35819A8}" dt="2021-02-03T18:10:37.222" v="167" actId="1076"/>
          <ac:spMkLst>
            <pc:docMk/>
            <pc:sldMk cId="2494416350" sldId="259"/>
            <ac:spMk id="9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10:52.285" v="171" actId="14100"/>
          <ac:spMkLst>
            <pc:docMk/>
            <pc:sldMk cId="2494416350" sldId="259"/>
            <ac:spMk id="11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40:24.947" v="713" actId="20577"/>
          <ac:spMkLst>
            <pc:docMk/>
            <pc:sldMk cId="2494416350" sldId="259"/>
            <ac:spMk id="12" creationId="{00000000-0000-0000-0000-000000000000}"/>
          </ac:spMkLst>
        </pc:spChg>
      </pc:sldChg>
      <pc:sldChg chg="modSp mod modAnim modNotesTx">
        <pc:chgData name="Prabhu, Shashank" userId="434abcaa-a364-4d99-837b-dd4fc4d70a8a" providerId="ADAL" clId="{EAD969D2-D1B6-41F0-B6EA-DD7DC35819A8}" dt="2021-02-03T18:41:57.214" v="723" actId="20577"/>
        <pc:sldMkLst>
          <pc:docMk/>
          <pc:sldMk cId="0" sldId="260"/>
        </pc:sldMkLst>
        <pc:spChg chg="mod">
          <ac:chgData name="Prabhu, Shashank" userId="434abcaa-a364-4d99-837b-dd4fc4d70a8a" providerId="ADAL" clId="{EAD969D2-D1B6-41F0-B6EA-DD7DC35819A8}" dt="2021-02-03T18:16:19.922" v="265" actId="14100"/>
          <ac:spMkLst>
            <pc:docMk/>
            <pc:sldMk cId="0" sldId="260"/>
            <ac:spMk id="5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16:15.806" v="264" actId="1076"/>
          <ac:spMkLst>
            <pc:docMk/>
            <pc:sldMk cId="0" sldId="260"/>
            <ac:spMk id="7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19:03.320" v="327" actId="20578"/>
          <ac:spMkLst>
            <pc:docMk/>
            <pc:sldMk cId="0" sldId="260"/>
            <ac:spMk id="8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15:22.898" v="252" actId="14100"/>
          <ac:spMkLst>
            <pc:docMk/>
            <pc:sldMk cId="0" sldId="260"/>
            <ac:spMk id="9" creationId="{1F377378-B5C1-45D9-8EA4-2D21E7B76683}"/>
          </ac:spMkLst>
        </pc:spChg>
        <pc:spChg chg="mod">
          <ac:chgData name="Prabhu, Shashank" userId="434abcaa-a364-4d99-837b-dd4fc4d70a8a" providerId="ADAL" clId="{EAD969D2-D1B6-41F0-B6EA-DD7DC35819A8}" dt="2021-02-03T18:24:18.759" v="417" actId="1076"/>
          <ac:spMkLst>
            <pc:docMk/>
            <pc:sldMk cId="0" sldId="260"/>
            <ac:spMk id="10" creationId="{8CE9171E-ACAE-4B4B-826E-E0D4DE6FC41D}"/>
          </ac:spMkLst>
        </pc:spChg>
      </pc:sldChg>
      <pc:sldChg chg="modSp mod modAnim modNotesTx">
        <pc:chgData name="Prabhu, Shashank" userId="434abcaa-a364-4d99-837b-dd4fc4d70a8a" providerId="ADAL" clId="{EAD969D2-D1B6-41F0-B6EA-DD7DC35819A8}" dt="2021-02-03T18:41:50.684" v="718" actId="20577"/>
        <pc:sldMkLst>
          <pc:docMk/>
          <pc:sldMk cId="0" sldId="261"/>
        </pc:sldMkLst>
        <pc:spChg chg="mod">
          <ac:chgData name="Prabhu, Shashank" userId="434abcaa-a364-4d99-837b-dd4fc4d70a8a" providerId="ADAL" clId="{EAD969D2-D1B6-41F0-B6EA-DD7DC35819A8}" dt="2021-02-03T18:28:02.555" v="458" actId="14100"/>
          <ac:spMkLst>
            <pc:docMk/>
            <pc:sldMk cId="0" sldId="261"/>
            <ac:spMk id="5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28:06.638" v="459" actId="14100"/>
          <ac:spMkLst>
            <pc:docMk/>
            <pc:sldMk cId="0" sldId="261"/>
            <ac:spMk id="6" creationId="{00000000-0000-0000-0000-000000000000}"/>
          </ac:spMkLst>
        </pc:spChg>
        <pc:spChg chg="mod">
          <ac:chgData name="Prabhu, Shashank" userId="434abcaa-a364-4d99-837b-dd4fc4d70a8a" providerId="ADAL" clId="{EAD969D2-D1B6-41F0-B6EA-DD7DC35819A8}" dt="2021-02-03T18:27:32.045" v="453" actId="14100"/>
          <ac:spMkLst>
            <pc:docMk/>
            <pc:sldMk cId="0" sldId="261"/>
            <ac:spMk id="9" creationId="{766A4F66-7765-4AF8-9870-19A4FE00A4B0}"/>
          </ac:spMkLst>
        </pc:spChg>
        <pc:spChg chg="mod">
          <ac:chgData name="Prabhu, Shashank" userId="434abcaa-a364-4d99-837b-dd4fc4d70a8a" providerId="ADAL" clId="{EAD969D2-D1B6-41F0-B6EA-DD7DC35819A8}" dt="2021-02-03T18:27:47.385" v="457" actId="14100"/>
          <ac:spMkLst>
            <pc:docMk/>
            <pc:sldMk cId="0" sldId="261"/>
            <ac:spMk id="10" creationId="{5BDDEF54-DBB3-4701-A519-CA21F93FA64C}"/>
          </ac:spMkLst>
        </pc:spChg>
      </pc:sldChg>
      <pc:sldChg chg="addSp delSp modSp new mod modShow">
        <pc:chgData name="Prabhu, Shashank" userId="434abcaa-a364-4d99-837b-dd4fc4d70a8a" providerId="ADAL" clId="{EAD969D2-D1B6-41F0-B6EA-DD7DC35819A8}" dt="2021-02-03T18:35:24.021" v="616" actId="729"/>
        <pc:sldMkLst>
          <pc:docMk/>
          <pc:sldMk cId="4073345631" sldId="262"/>
        </pc:sldMkLst>
        <pc:spChg chg="del">
          <ac:chgData name="Prabhu, Shashank" userId="434abcaa-a364-4d99-837b-dd4fc4d70a8a" providerId="ADAL" clId="{EAD969D2-D1B6-41F0-B6EA-DD7DC35819A8}" dt="2021-02-03T18:32:36.438" v="542" actId="478"/>
          <ac:spMkLst>
            <pc:docMk/>
            <pc:sldMk cId="4073345631" sldId="262"/>
            <ac:spMk id="2" creationId="{BEA9964D-AC2E-43F5-9883-182311352251}"/>
          </ac:spMkLst>
        </pc:spChg>
        <pc:spChg chg="del">
          <ac:chgData name="Prabhu, Shashank" userId="434abcaa-a364-4d99-837b-dd4fc4d70a8a" providerId="ADAL" clId="{EAD969D2-D1B6-41F0-B6EA-DD7DC35819A8}" dt="2021-02-03T18:32:38.694" v="543" actId="478"/>
          <ac:spMkLst>
            <pc:docMk/>
            <pc:sldMk cId="4073345631" sldId="262"/>
            <ac:spMk id="3" creationId="{B76B9B72-2EBD-4090-8877-ECBFBB03DA92}"/>
          </ac:spMkLst>
        </pc:spChg>
        <pc:spChg chg="add mod">
          <ac:chgData name="Prabhu, Shashank" userId="434abcaa-a364-4d99-837b-dd4fc4d70a8a" providerId="ADAL" clId="{EAD969D2-D1B6-41F0-B6EA-DD7DC35819A8}" dt="2021-02-03T18:35:08.570" v="615" actId="12788"/>
          <ac:spMkLst>
            <pc:docMk/>
            <pc:sldMk cId="4073345631" sldId="262"/>
            <ac:spMk id="5" creationId="{24396953-CE39-40C5-A4A7-B61AA4437EF7}"/>
          </ac:spMkLst>
        </pc:spChg>
        <pc:graphicFrameChg chg="add mod modGraphic">
          <ac:chgData name="Prabhu, Shashank" userId="434abcaa-a364-4d99-837b-dd4fc4d70a8a" providerId="ADAL" clId="{EAD969D2-D1B6-41F0-B6EA-DD7DC35819A8}" dt="2021-02-03T18:34:43.164" v="603" actId="122"/>
          <ac:graphicFrameMkLst>
            <pc:docMk/>
            <pc:sldMk cId="4073345631" sldId="262"/>
            <ac:graphicFrameMk id="4" creationId="{F22F19D0-6013-4FF5-9E97-89AFF6FAE0F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03-02-2021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solution button for each step of answer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solution button for each step of answer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solution button for each step of answer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solution button for each step of answer to appear on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057400"/>
            <a:ext cx="65532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Factorize by regrouping the terms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1836" y="1126361"/>
            <a:ext cx="3790164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1)  a</a:t>
            </a:r>
            <a:r>
              <a:rPr lang="en-US" sz="2800" b="1" baseline="30000" dirty="0"/>
              <a:t>2 </a:t>
            </a:r>
            <a:r>
              <a:rPr lang="en-US" sz="2800" b="1" dirty="0"/>
              <a:t>– 3a + 5a – 15        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1436" y="1828800"/>
            <a:ext cx="333296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(a</a:t>
            </a:r>
            <a:r>
              <a:rPr lang="en-US" sz="2800" baseline="30000" dirty="0"/>
              <a:t>2 </a:t>
            </a:r>
            <a:r>
              <a:rPr lang="en-US" sz="2800" dirty="0"/>
              <a:t>– 3a) + (5a – 15)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a (a – 3) + 5 (a -3)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(a – 3) (a + 5)  </a:t>
            </a:r>
            <a:endParaRPr lang="en-I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914399" y="3962400"/>
            <a:ext cx="3777341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2)  5t</a:t>
            </a:r>
            <a:r>
              <a:rPr lang="en-US" sz="2800" b="1" baseline="30000" dirty="0"/>
              <a:t>2</a:t>
            </a:r>
            <a:r>
              <a:rPr lang="en-US" sz="2800" b="1" dirty="0"/>
              <a:t> + 2t - 10t - 4</a:t>
            </a:r>
            <a:endParaRPr lang="en-IN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9848" y="4572000"/>
            <a:ext cx="340189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(5t</a:t>
            </a:r>
            <a:r>
              <a:rPr lang="en-US" sz="2800" baseline="30000" dirty="0"/>
              <a:t>2</a:t>
            </a:r>
            <a:r>
              <a:rPr lang="en-US" sz="2800" dirty="0"/>
              <a:t> – 10t) + (2t  - 4)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5t (t-2) + 2 (t – 2)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(t – 2) (5t + 2)</a:t>
            </a:r>
            <a:endParaRPr lang="en-IN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4BA09D-8CE9-4A2F-9328-A229707D4B61}"/>
              </a:ext>
            </a:extLst>
          </p:cNvPr>
          <p:cNvSpPr txBox="1"/>
          <p:nvPr/>
        </p:nvSpPr>
        <p:spPr>
          <a:xfrm>
            <a:off x="6264166" y="1126361"/>
            <a:ext cx="1652149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DCDF6D-6F78-484E-A84A-EAD50957F800}"/>
              </a:ext>
            </a:extLst>
          </p:cNvPr>
          <p:cNvSpPr txBox="1"/>
          <p:nvPr/>
        </p:nvSpPr>
        <p:spPr>
          <a:xfrm>
            <a:off x="6264166" y="3941379"/>
            <a:ext cx="1652149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3EC082-D359-4921-BF65-337FB7D9C4B1}"/>
              </a:ext>
            </a:extLst>
          </p:cNvPr>
          <p:cNvSpPr txBox="1"/>
          <p:nvPr/>
        </p:nvSpPr>
        <p:spPr>
          <a:xfrm>
            <a:off x="1295400" y="115669"/>
            <a:ext cx="6620915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Factorize by regrouping the terms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15669"/>
            <a:ext cx="6620915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Factorize by regrouping the terms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7686" y="1160714"/>
            <a:ext cx="3185487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3)  4a</a:t>
            </a:r>
            <a:r>
              <a:rPr lang="en-US" sz="2800" b="1" baseline="30000" dirty="0"/>
              <a:t>2</a:t>
            </a:r>
            <a:r>
              <a:rPr lang="en-US" sz="2800" b="1" dirty="0"/>
              <a:t> - 10a + 2a - 5 </a:t>
            </a:r>
            <a:endParaRPr lang="en-IN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43576" y="1815405"/>
            <a:ext cx="368562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(4a</a:t>
            </a:r>
            <a:r>
              <a:rPr lang="en-US" sz="2800" baseline="30000" dirty="0"/>
              <a:t>2</a:t>
            </a:r>
            <a:r>
              <a:rPr lang="en-US" sz="2800" dirty="0"/>
              <a:t> +2a )  (-10a -5)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2a (2a + 1) – 5 (2a +1)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(2a +1) (2a -  5)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27686" y="3844002"/>
            <a:ext cx="3185487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4) 6y</a:t>
            </a:r>
            <a:r>
              <a:rPr lang="en-US" sz="2800" b="1" baseline="30000" dirty="0"/>
              <a:t>2</a:t>
            </a:r>
            <a:r>
              <a:rPr lang="en-US" sz="2800" b="1" dirty="0"/>
              <a:t> + 4y - 9y - 6</a:t>
            </a:r>
            <a:endParaRPr lang="en-IN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19276" y="4648200"/>
            <a:ext cx="365677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(6y</a:t>
            </a:r>
            <a:r>
              <a:rPr lang="en-US" sz="2800" baseline="30000" dirty="0"/>
              <a:t>2</a:t>
            </a:r>
            <a:r>
              <a:rPr lang="en-US" sz="2800" dirty="0"/>
              <a:t> – 9y) + (4y - 6)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3y (2y – 3) + 2 (2y – 3)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(2y – 3) (3y + 2)</a:t>
            </a:r>
            <a:endParaRPr lang="en-IN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B361B-5E51-4B78-8947-F70B71F5D0FA}"/>
              </a:ext>
            </a:extLst>
          </p:cNvPr>
          <p:cNvSpPr txBox="1"/>
          <p:nvPr/>
        </p:nvSpPr>
        <p:spPr>
          <a:xfrm>
            <a:off x="6264165" y="1187916"/>
            <a:ext cx="1652149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15A7F7-5279-42E3-961E-D7EC5DDB4B7F}"/>
              </a:ext>
            </a:extLst>
          </p:cNvPr>
          <p:cNvSpPr txBox="1"/>
          <p:nvPr/>
        </p:nvSpPr>
        <p:spPr>
          <a:xfrm>
            <a:off x="6264165" y="3896380"/>
            <a:ext cx="165214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6121" y="1178256"/>
            <a:ext cx="3478277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5)  t</a:t>
            </a:r>
            <a:r>
              <a:rPr lang="en-US" sz="2800" b="1" baseline="30000" dirty="0"/>
              <a:t>2  </a:t>
            </a:r>
            <a:r>
              <a:rPr lang="en-US" sz="2800" b="1" dirty="0"/>
              <a:t>+ 7t + 4t + 28   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7288" y="1864309"/>
            <a:ext cx="331533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(t</a:t>
            </a:r>
            <a:r>
              <a:rPr lang="en-US" sz="2800" baseline="30000" dirty="0"/>
              <a:t>2  </a:t>
            </a:r>
            <a:r>
              <a:rPr lang="en-US" sz="2800" dirty="0"/>
              <a:t>+ 7t) + (4t + 28)  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t (t + 7) + 4 (t +7)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(t + 7) (t + 4)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6121" y="4070388"/>
            <a:ext cx="3478277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6)  3c</a:t>
            </a:r>
            <a:r>
              <a:rPr lang="en-US" sz="2800" b="1" baseline="30000" dirty="0"/>
              <a:t>2</a:t>
            </a:r>
            <a:r>
              <a:rPr lang="en-US" sz="2800" b="1" dirty="0"/>
              <a:t> - 5c + 15c - 25</a:t>
            </a:r>
            <a:endParaRPr lang="en-I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14377" y="4724400"/>
            <a:ext cx="377859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(3c</a:t>
            </a:r>
            <a:r>
              <a:rPr lang="en-US" sz="2800" baseline="30000" dirty="0"/>
              <a:t>2</a:t>
            </a:r>
            <a:r>
              <a:rPr lang="en-US" sz="2800" dirty="0"/>
              <a:t> + 15c) + (- 5c – 25)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3c ( c + 5) -5 (c + 5)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(c + 5) (3c – 5)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377378-B5C1-45D9-8EA4-2D21E7B76683}"/>
              </a:ext>
            </a:extLst>
          </p:cNvPr>
          <p:cNvSpPr txBox="1"/>
          <p:nvPr/>
        </p:nvSpPr>
        <p:spPr>
          <a:xfrm>
            <a:off x="6264165" y="1187916"/>
            <a:ext cx="1652149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E9171E-ACAE-4B4B-826E-E0D4DE6FC41D}"/>
              </a:ext>
            </a:extLst>
          </p:cNvPr>
          <p:cNvSpPr txBox="1"/>
          <p:nvPr/>
        </p:nvSpPr>
        <p:spPr>
          <a:xfrm>
            <a:off x="6264165" y="4070388"/>
            <a:ext cx="165214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B8549D-053B-4ADC-B9EF-3A26588C03E0}"/>
              </a:ext>
            </a:extLst>
          </p:cNvPr>
          <p:cNvSpPr txBox="1"/>
          <p:nvPr/>
        </p:nvSpPr>
        <p:spPr>
          <a:xfrm>
            <a:off x="1295400" y="115669"/>
            <a:ext cx="6620915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Factorize by regrouping the terms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143000"/>
            <a:ext cx="3810000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7)  3x</a:t>
            </a:r>
            <a:r>
              <a:rPr lang="en-US" sz="2800" b="1" baseline="30000" dirty="0"/>
              <a:t>2 </a:t>
            </a:r>
            <a:r>
              <a:rPr lang="en-US" sz="2800" b="1" dirty="0"/>
              <a:t>+15x + 2x + 10  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9924" y="3962400"/>
            <a:ext cx="3804476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8)  16x</a:t>
            </a:r>
            <a:r>
              <a:rPr lang="en-US" sz="2800" b="1" baseline="30000" dirty="0"/>
              <a:t>2</a:t>
            </a:r>
            <a:r>
              <a:rPr lang="en-US" sz="2800" b="1" dirty="0"/>
              <a:t> +20x - 12x - 15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828800"/>
            <a:ext cx="348685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(3x</a:t>
            </a:r>
            <a:r>
              <a:rPr lang="en-US" sz="2800" baseline="30000" dirty="0"/>
              <a:t>2 </a:t>
            </a:r>
            <a:r>
              <a:rPr lang="en-US" sz="2800" dirty="0"/>
              <a:t>+15x )+ (2x + 10)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3x (x + 5) +2 (x + 5)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 (x + 5) (3x + 2)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07915" y="4648200"/>
            <a:ext cx="396134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(16x</a:t>
            </a:r>
            <a:r>
              <a:rPr lang="en-US" sz="2800" baseline="30000" dirty="0"/>
              <a:t>2</a:t>
            </a:r>
            <a:r>
              <a:rPr lang="en-US" sz="2800" dirty="0"/>
              <a:t> – 12x) + (20x – 15)</a:t>
            </a:r>
            <a:endParaRPr lang="en-IN" sz="28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4x (4x – 3) + 5 (4x – 3)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= (4x – 3) (4x + 5)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6A4F66-7765-4AF8-9870-19A4FE00A4B0}"/>
              </a:ext>
            </a:extLst>
          </p:cNvPr>
          <p:cNvSpPr txBox="1"/>
          <p:nvPr/>
        </p:nvSpPr>
        <p:spPr>
          <a:xfrm>
            <a:off x="6264166" y="1187916"/>
            <a:ext cx="161829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DEF54-DBB3-4701-A519-CA21F93FA64C}"/>
              </a:ext>
            </a:extLst>
          </p:cNvPr>
          <p:cNvSpPr txBox="1"/>
          <p:nvPr/>
        </p:nvSpPr>
        <p:spPr>
          <a:xfrm>
            <a:off x="6338210" y="3931896"/>
            <a:ext cx="1618292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Solutions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A26DAC-21CA-4DC4-A224-D474B487AF51}"/>
              </a:ext>
            </a:extLst>
          </p:cNvPr>
          <p:cNvSpPr txBox="1"/>
          <p:nvPr/>
        </p:nvSpPr>
        <p:spPr>
          <a:xfrm>
            <a:off x="1261543" y="115669"/>
            <a:ext cx="6620915" cy="64633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Factorize by regrouping the terms</a:t>
            </a:r>
            <a:endParaRPr lang="en-IN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22F19D0-6013-4FF5-9E97-89AFF6FAE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59335"/>
              </p:ext>
            </p:extLst>
          </p:nvPr>
        </p:nvGraphicFramePr>
        <p:xfrm>
          <a:off x="1104900" y="2362200"/>
          <a:ext cx="6934200" cy="194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3677889883"/>
                    </a:ext>
                  </a:extLst>
                </a:gridCol>
                <a:gridCol w="1740348">
                  <a:extLst>
                    <a:ext uri="{9D8B030D-6E8A-4147-A177-3AD203B41FA5}">
                      <a16:colId xmlns:a16="http://schemas.microsoft.com/office/drawing/2014/main" val="1642558845"/>
                    </a:ext>
                  </a:extLst>
                </a:gridCol>
                <a:gridCol w="3807012">
                  <a:extLst>
                    <a:ext uri="{9D8B030D-6E8A-4147-A177-3AD203B41FA5}">
                      <a16:colId xmlns:a16="http://schemas.microsoft.com/office/drawing/2014/main" val="699132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83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22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9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88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719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4396953-CE39-40C5-A4A7-B61AA4437EF7}"/>
              </a:ext>
            </a:extLst>
          </p:cNvPr>
          <p:cNvSpPr txBox="1"/>
          <p:nvPr/>
        </p:nvSpPr>
        <p:spPr>
          <a:xfrm>
            <a:off x="3390900" y="381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MM INDEX</a:t>
            </a:r>
          </a:p>
        </p:txBody>
      </p:sp>
    </p:spTree>
    <p:extLst>
      <p:ext uri="{BB962C8B-B14F-4D97-AF65-F5344CB8AC3E}">
        <p14:creationId xmlns:p14="http://schemas.microsoft.com/office/powerpoint/2010/main" val="4073345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625</Words>
  <Application>Microsoft Office PowerPoint</Application>
  <PresentationFormat>On-screen Show (4:3)</PresentationFormat>
  <Paragraphs>74</Paragraphs>
  <Slides>6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31</cp:revision>
  <dcterms:created xsi:type="dcterms:W3CDTF">2018-12-16T04:20:25Z</dcterms:created>
  <dcterms:modified xsi:type="dcterms:W3CDTF">2021-02-03T18:42:42Z</dcterms:modified>
</cp:coreProperties>
</file>