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>
        <p:scale>
          <a:sx n="69" d="100"/>
          <a:sy n="69" d="100"/>
        </p:scale>
        <p:origin x="14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08-02-2021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Solutions button for each steps.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r>
              <a:rPr lang="en-I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661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" y="2057400"/>
            <a:ext cx="78486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Factorization of algebraic expressions using Identities</a:t>
            </a:r>
            <a:endParaRPr lang="en-IN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72637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04900" y="1415480"/>
            <a:ext cx="609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04900" y="2218673"/>
            <a:ext cx="1747594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a)  4 - 16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5580" y="2875002"/>
            <a:ext cx="2622834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2</a:t>
            </a:r>
            <a:r>
              <a:rPr lang="en-US" sz="2800" baseline="30000" dirty="0"/>
              <a:t>2</a:t>
            </a:r>
            <a:r>
              <a:rPr lang="en-US" sz="2800" dirty="0"/>
              <a:t> – (4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  <a:r>
              <a:rPr lang="en-US" sz="2800" baseline="30000" dirty="0"/>
              <a:t>2    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(2 + 4</a:t>
            </a:r>
            <a:r>
              <a:rPr lang="en-US" sz="2800" i="1" dirty="0"/>
              <a:t>x</a:t>
            </a:r>
            <a:r>
              <a:rPr lang="en-US" sz="2800" dirty="0"/>
              <a:t>) (2 - 4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57992" y="4145792"/>
            <a:ext cx="2332690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b) 100z</a:t>
            </a:r>
            <a:r>
              <a:rPr lang="en-US" sz="2800" b="1" baseline="30000" dirty="0">
                <a:solidFill>
                  <a:schemeClr val="tx1"/>
                </a:solidFill>
              </a:rPr>
              <a:t>4 </a:t>
            </a:r>
            <a:r>
              <a:rPr lang="en-US" sz="2800" b="1" dirty="0">
                <a:solidFill>
                  <a:schemeClr val="tx1"/>
                </a:solidFill>
              </a:rPr>
              <a:t>- 49z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34" y="4831806"/>
            <a:ext cx="3304110" cy="169277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z</a:t>
            </a:r>
            <a:r>
              <a:rPr lang="en-US" sz="2800" baseline="30000" dirty="0"/>
              <a:t>2 </a:t>
            </a:r>
            <a:r>
              <a:rPr lang="en-US" sz="2800" dirty="0"/>
              <a:t>(100z</a:t>
            </a:r>
            <a:r>
              <a:rPr lang="en-US" sz="2800" baseline="30000" dirty="0"/>
              <a:t>2</a:t>
            </a:r>
            <a:r>
              <a:rPr lang="en-US" sz="2800" dirty="0"/>
              <a:t> – 49)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z</a:t>
            </a:r>
            <a:r>
              <a:rPr lang="en-US" sz="2800" baseline="30000" dirty="0"/>
              <a:t>2</a:t>
            </a:r>
            <a:r>
              <a:rPr lang="en-US" sz="2800" dirty="0"/>
              <a:t> [ (10z)</a:t>
            </a:r>
            <a:r>
              <a:rPr lang="en-US" sz="2800" baseline="30000" dirty="0"/>
              <a:t>2</a:t>
            </a:r>
            <a:r>
              <a:rPr lang="en-US" sz="2800" dirty="0"/>
              <a:t> – 7</a:t>
            </a:r>
            <a:r>
              <a:rPr lang="en-US" sz="2800" baseline="30000" dirty="0"/>
              <a:t>2</a:t>
            </a:r>
            <a:r>
              <a:rPr lang="en-US" sz="2800" dirty="0"/>
              <a:t>]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z</a:t>
            </a:r>
            <a:r>
              <a:rPr lang="en-US" sz="2800" baseline="30000" dirty="0"/>
              <a:t>2</a:t>
            </a:r>
            <a:r>
              <a:rPr lang="en-US" sz="2800" dirty="0"/>
              <a:t> (10z + 7) (10z - 7)</a:t>
            </a:r>
            <a:endParaRPr lang="en-IN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8D8CC-F0EE-46DE-A653-3F9B6B590BEE}"/>
              </a:ext>
            </a:extLst>
          </p:cNvPr>
          <p:cNvSpPr txBox="1"/>
          <p:nvPr/>
        </p:nvSpPr>
        <p:spPr>
          <a:xfrm>
            <a:off x="1905000" y="1425660"/>
            <a:ext cx="174759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Factorize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D9EC0-FC42-4D0B-A26A-E953F6D412E1}"/>
              </a:ext>
            </a:extLst>
          </p:cNvPr>
          <p:cNvSpPr txBox="1"/>
          <p:nvPr/>
        </p:nvSpPr>
        <p:spPr>
          <a:xfrm>
            <a:off x="6278254" y="2218673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A6548-128F-42EE-94F4-BFDB6DD74DF6}"/>
              </a:ext>
            </a:extLst>
          </p:cNvPr>
          <p:cNvSpPr txBox="1"/>
          <p:nvPr/>
        </p:nvSpPr>
        <p:spPr>
          <a:xfrm>
            <a:off x="6338414" y="4145792"/>
            <a:ext cx="168743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24392" y="2491301"/>
            <a:ext cx="32031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(12z</a:t>
            </a:r>
            <a:r>
              <a:rPr lang="en-US" sz="2800" baseline="30000" dirty="0"/>
              <a:t>8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 -1</a:t>
            </a:r>
            <a:r>
              <a:rPr lang="en-US" sz="2800" baseline="30000" dirty="0"/>
              <a:t>2</a:t>
            </a:r>
            <a:r>
              <a:rPr lang="en-US" sz="2800" dirty="0"/>
              <a:t>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(12z</a:t>
            </a:r>
            <a:r>
              <a:rPr lang="en-US" sz="2800" baseline="30000" dirty="0"/>
              <a:t>8</a:t>
            </a:r>
            <a:r>
              <a:rPr lang="en-US" sz="2800" dirty="0"/>
              <a:t> + 1) (12z</a:t>
            </a:r>
            <a:r>
              <a:rPr lang="en-US" sz="2800" baseline="30000" dirty="0"/>
              <a:t>8</a:t>
            </a:r>
            <a:r>
              <a:rPr lang="en-US" sz="2800" dirty="0"/>
              <a:t> - 1)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57107" y="3811626"/>
            <a:ext cx="2232649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d)  81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6</a:t>
            </a:r>
            <a:r>
              <a:rPr lang="en-US" sz="2800" b="1" dirty="0">
                <a:solidFill>
                  <a:schemeClr val="tx1"/>
                </a:solidFill>
              </a:rPr>
              <a:t> - 121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4392" y="5001123"/>
            <a:ext cx="32319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(9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 -11</a:t>
            </a:r>
            <a:r>
              <a:rPr lang="en-US" sz="2800" baseline="30000" dirty="0"/>
              <a:t>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(9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+ 11) (9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- 11)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7EBEE-440E-44EB-AA3A-FC4AD2C75F7E}"/>
              </a:ext>
            </a:extLst>
          </p:cNvPr>
          <p:cNvSpPr txBox="1"/>
          <p:nvPr/>
        </p:nvSpPr>
        <p:spPr>
          <a:xfrm>
            <a:off x="1104900" y="72637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6AC8CA-70AE-4884-9DDB-717E38E4E8F9}"/>
              </a:ext>
            </a:extLst>
          </p:cNvPr>
          <p:cNvSpPr txBox="1"/>
          <p:nvPr/>
        </p:nvSpPr>
        <p:spPr>
          <a:xfrm>
            <a:off x="6291506" y="3811626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175087-EED5-4398-A9B6-B5FCACE7D06C}"/>
              </a:ext>
            </a:extLst>
          </p:cNvPr>
          <p:cNvSpPr txBox="1"/>
          <p:nvPr/>
        </p:nvSpPr>
        <p:spPr>
          <a:xfrm>
            <a:off x="6278254" y="1538222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04EA0D-76BE-4532-8CF7-88338BFB99CB}"/>
              </a:ext>
            </a:extLst>
          </p:cNvPr>
          <p:cNvSpPr txBox="1"/>
          <p:nvPr/>
        </p:nvSpPr>
        <p:spPr>
          <a:xfrm>
            <a:off x="1091045" y="1572858"/>
            <a:ext cx="2198711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c)  144z</a:t>
            </a:r>
            <a:r>
              <a:rPr lang="en-US" sz="2800" b="1" baseline="30000">
                <a:solidFill>
                  <a:schemeClr val="tx1"/>
                </a:solidFill>
              </a:rPr>
              <a:t>16 </a:t>
            </a:r>
            <a:r>
              <a:rPr lang="en-US" sz="2800" b="1">
                <a:solidFill>
                  <a:schemeClr val="tx1"/>
                </a:solidFill>
              </a:rPr>
              <a:t>- 1 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4900" y="1964829"/>
            <a:ext cx="1936749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e)  24 t</a:t>
            </a:r>
            <a:r>
              <a:rPr lang="en-US" sz="2800" b="1" baseline="30000" dirty="0">
                <a:solidFill>
                  <a:schemeClr val="tx1"/>
                </a:solidFill>
              </a:rPr>
              <a:t>6 </a:t>
            </a:r>
            <a:r>
              <a:rPr lang="en-US" sz="2800" b="1" dirty="0">
                <a:solidFill>
                  <a:schemeClr val="tx1"/>
                </a:solidFill>
              </a:rPr>
              <a:t>- 54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276600"/>
            <a:ext cx="336342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6 [ 4t</a:t>
            </a:r>
            <a:r>
              <a:rPr lang="en-US" sz="2800" baseline="30000" dirty="0"/>
              <a:t>6</a:t>
            </a:r>
            <a:r>
              <a:rPr lang="en-US" sz="2800" dirty="0"/>
              <a:t> - 9 ]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6 [ (2t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 -3</a:t>
            </a:r>
            <a:r>
              <a:rPr lang="en-US" sz="2800" baseline="30000" dirty="0"/>
              <a:t>2</a:t>
            </a:r>
            <a:r>
              <a:rPr lang="en-US" sz="2800" dirty="0"/>
              <a:t> ]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6 [(2t</a:t>
            </a:r>
            <a:r>
              <a:rPr lang="en-US" sz="2800" baseline="30000" dirty="0"/>
              <a:t>3</a:t>
            </a:r>
            <a:r>
              <a:rPr lang="en-US" sz="2800" dirty="0"/>
              <a:t> + 3) (2t</a:t>
            </a:r>
            <a:r>
              <a:rPr lang="en-US" sz="2800" baseline="30000" dirty="0"/>
              <a:t>3</a:t>
            </a:r>
            <a:r>
              <a:rPr lang="en-US" sz="2800" dirty="0"/>
              <a:t> - 3)]</a:t>
            </a:r>
            <a:endParaRPr lang="en-I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CE014-6237-4F28-A565-3726E43E42A2}"/>
              </a:ext>
            </a:extLst>
          </p:cNvPr>
          <p:cNvSpPr txBox="1"/>
          <p:nvPr/>
        </p:nvSpPr>
        <p:spPr>
          <a:xfrm>
            <a:off x="6291506" y="1964829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4F87E-5FD7-4FCE-A7D1-763E33EF0E51}"/>
              </a:ext>
            </a:extLst>
          </p:cNvPr>
          <p:cNvSpPr txBox="1"/>
          <p:nvPr/>
        </p:nvSpPr>
        <p:spPr>
          <a:xfrm>
            <a:off x="1104900" y="215711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900" y="1404667"/>
            <a:ext cx="609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2107575"/>
            <a:ext cx="2611612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a) 9a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+ 42a + 49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4255" y="2894070"/>
            <a:ext cx="35910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(3a)</a:t>
            </a:r>
            <a:r>
              <a:rPr lang="en-US" sz="2800" baseline="30000" dirty="0"/>
              <a:t>2 </a:t>
            </a:r>
            <a:r>
              <a:rPr lang="en-US" sz="2800" dirty="0"/>
              <a:t>+ 2 </a:t>
            </a:r>
            <a:r>
              <a:rPr lang="en-US" sz="2400" dirty="0"/>
              <a:t>×</a:t>
            </a:r>
            <a:r>
              <a:rPr lang="en-US" sz="2800" dirty="0"/>
              <a:t> 3a </a:t>
            </a:r>
            <a:r>
              <a:rPr lang="en-US" sz="2400" dirty="0"/>
              <a:t>×</a:t>
            </a:r>
            <a:r>
              <a:rPr lang="en-US" sz="2800" dirty="0"/>
              <a:t> 7 + 7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(3a + 7)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97973" y="4468981"/>
            <a:ext cx="3110147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b) 49 + 14ab + a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b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 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334000"/>
            <a:ext cx="36311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7</a:t>
            </a:r>
            <a:r>
              <a:rPr lang="en-US" sz="2800" baseline="30000" dirty="0"/>
              <a:t>2</a:t>
            </a:r>
            <a:r>
              <a:rPr lang="en-US" sz="2800" dirty="0"/>
              <a:t> + 2 </a:t>
            </a:r>
            <a:r>
              <a:rPr lang="en-US" sz="2400" dirty="0"/>
              <a:t>×</a:t>
            </a:r>
            <a:r>
              <a:rPr lang="en-US" sz="2800" dirty="0"/>
              <a:t> 7 </a:t>
            </a:r>
            <a:r>
              <a:rPr lang="en-US" sz="2400" dirty="0"/>
              <a:t>×</a:t>
            </a:r>
            <a:r>
              <a:rPr lang="en-US" sz="2800" dirty="0"/>
              <a:t> </a:t>
            </a:r>
            <a:r>
              <a:rPr lang="en-US" sz="2800" dirty="0" err="1"/>
              <a:t>ab</a:t>
            </a:r>
            <a:r>
              <a:rPr lang="en-US" sz="2800" dirty="0"/>
              <a:t> + (</a:t>
            </a:r>
            <a:r>
              <a:rPr lang="en-US" sz="2800" dirty="0" err="1"/>
              <a:t>ab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(7 + </a:t>
            </a:r>
            <a:r>
              <a:rPr lang="en-US" sz="2800" dirty="0" err="1"/>
              <a:t>ab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001A8B-B5B6-420D-B44F-AB720CA12147}"/>
              </a:ext>
            </a:extLst>
          </p:cNvPr>
          <p:cNvSpPr txBox="1"/>
          <p:nvPr/>
        </p:nvSpPr>
        <p:spPr>
          <a:xfrm>
            <a:off x="6291506" y="2107575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134A41-850B-4220-BDDA-EB82103AAAD3}"/>
              </a:ext>
            </a:extLst>
          </p:cNvPr>
          <p:cNvSpPr txBox="1"/>
          <p:nvPr/>
        </p:nvSpPr>
        <p:spPr>
          <a:xfrm>
            <a:off x="6291506" y="4468981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607610-17F0-45CE-B766-DFD3E8BE347B}"/>
              </a:ext>
            </a:extLst>
          </p:cNvPr>
          <p:cNvSpPr txBox="1"/>
          <p:nvPr/>
        </p:nvSpPr>
        <p:spPr>
          <a:xfrm>
            <a:off x="1104900" y="77454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2AFF07-7FAB-4CCF-A0FB-D4E7C70D0D98}"/>
              </a:ext>
            </a:extLst>
          </p:cNvPr>
          <p:cNvSpPr txBox="1"/>
          <p:nvPr/>
        </p:nvSpPr>
        <p:spPr>
          <a:xfrm>
            <a:off x="1905000" y="1402884"/>
            <a:ext cx="174759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Factorize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588" y="1515140"/>
            <a:ext cx="2892138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c)  16t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- 4t + (1/4)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1778" y="4250604"/>
            <a:ext cx="2706190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d)  2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6</a:t>
            </a:r>
            <a:r>
              <a:rPr lang="en-US" sz="2800" b="1" dirty="0">
                <a:solidFill>
                  <a:schemeClr val="tx1"/>
                </a:solidFill>
              </a:rPr>
              <a:t> + 8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 + 8 </a:t>
            </a:r>
            <a:r>
              <a:rPr lang="en-US" sz="2800" b="1" dirty="0"/>
              <a:t> 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73571" y="2642032"/>
            <a:ext cx="44999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(4t)</a:t>
            </a:r>
            <a:r>
              <a:rPr lang="en-US" sz="2800" baseline="30000" dirty="0"/>
              <a:t>2 </a:t>
            </a:r>
            <a:r>
              <a:rPr lang="en-US" sz="2800" dirty="0"/>
              <a:t>- 2 </a:t>
            </a:r>
            <a:r>
              <a:rPr lang="en-US" sz="2400" dirty="0"/>
              <a:t>×</a:t>
            </a:r>
            <a:r>
              <a:rPr lang="en-US" sz="2800" dirty="0"/>
              <a:t> 4t </a:t>
            </a:r>
            <a:r>
              <a:rPr lang="en-US" sz="2400" dirty="0"/>
              <a:t>×</a:t>
            </a:r>
            <a:r>
              <a:rPr lang="en-US" sz="2800" dirty="0"/>
              <a:t> (1/2) + (1/2)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[4t - (1/2)]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37265" y="4858646"/>
            <a:ext cx="39725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2(</a:t>
            </a:r>
            <a:r>
              <a:rPr lang="en-US" sz="2800" i="1" dirty="0"/>
              <a:t>x</a:t>
            </a:r>
            <a:r>
              <a:rPr lang="en-US" sz="2800" baseline="30000" dirty="0"/>
              <a:t>6</a:t>
            </a:r>
            <a:r>
              <a:rPr lang="en-US" sz="2800" dirty="0"/>
              <a:t> + 4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+ 4)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2[ (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+ 2 </a:t>
            </a:r>
            <a:r>
              <a:rPr lang="en-US" sz="2400" dirty="0"/>
              <a:t>×</a:t>
            </a:r>
            <a:r>
              <a:rPr lang="en-US" sz="2800" dirty="0"/>
              <a:t> 2 </a:t>
            </a:r>
            <a:r>
              <a:rPr lang="en-US" sz="2400" dirty="0"/>
              <a:t>×</a:t>
            </a:r>
            <a:r>
              <a:rPr lang="en-US" sz="2800" dirty="0"/>
              <a:t> </a:t>
            </a:r>
            <a:r>
              <a:rPr lang="en-US" sz="32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+ 2</a:t>
            </a:r>
            <a:r>
              <a:rPr lang="en-US" sz="2800" baseline="30000" dirty="0"/>
              <a:t>2</a:t>
            </a:r>
            <a:r>
              <a:rPr lang="en-US" sz="2800" dirty="0"/>
              <a:t>]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2[ 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+ 2]</a:t>
            </a:r>
            <a:r>
              <a:rPr lang="en-US" sz="2800" baseline="30000" dirty="0"/>
              <a:t>2</a:t>
            </a:r>
            <a:r>
              <a:rPr lang="en-US" sz="2800" dirty="0"/>
              <a:t> 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BDD1B8-4689-4730-B55E-4652C4E1EAF1}"/>
              </a:ext>
            </a:extLst>
          </p:cNvPr>
          <p:cNvSpPr txBox="1"/>
          <p:nvPr/>
        </p:nvSpPr>
        <p:spPr>
          <a:xfrm>
            <a:off x="6303818" y="1524695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D07793-2BAB-4AF7-AD65-2C97EB287865}"/>
              </a:ext>
            </a:extLst>
          </p:cNvPr>
          <p:cNvSpPr txBox="1"/>
          <p:nvPr/>
        </p:nvSpPr>
        <p:spPr>
          <a:xfrm>
            <a:off x="6400800" y="4250604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C9CF2E-C388-4809-909F-668FF68D684D}"/>
              </a:ext>
            </a:extLst>
          </p:cNvPr>
          <p:cNvSpPr txBox="1"/>
          <p:nvPr/>
        </p:nvSpPr>
        <p:spPr>
          <a:xfrm>
            <a:off x="1092588" y="70394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1508800"/>
            <a:ext cx="2015295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e)  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+ 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dirty="0">
                <a:solidFill>
                  <a:schemeClr val="tx1"/>
                </a:solidFill>
              </a:rPr>
              <a:t> + ¼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7338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118295" y="4033299"/>
            <a:ext cx="2379626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f)  1 - 8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dirty="0">
                <a:solidFill>
                  <a:schemeClr val="tx1"/>
                </a:solidFill>
              </a:rPr>
              <a:t> + 16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184" y="2493853"/>
            <a:ext cx="4031873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= 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+ 2 </a:t>
            </a:r>
            <a:r>
              <a:rPr lang="en-US" sz="2400" dirty="0"/>
              <a:t>×</a:t>
            </a:r>
            <a:r>
              <a:rPr lang="en-US" sz="2800" dirty="0"/>
              <a:t> (1/2)</a:t>
            </a:r>
            <a:r>
              <a:rPr lang="en-US" sz="2400" dirty="0"/>
              <a:t>×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+ (1/2)</a:t>
            </a:r>
            <a:r>
              <a:rPr lang="en-US" sz="2800" baseline="30000" dirty="0"/>
              <a:t>2</a:t>
            </a:r>
            <a:r>
              <a:rPr lang="en-US" sz="2800" dirty="0"/>
              <a:t> 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2800" dirty="0"/>
              <a:t>= (</a:t>
            </a:r>
            <a:r>
              <a:rPr lang="en-US" sz="2800" i="1" dirty="0"/>
              <a:t>x</a:t>
            </a:r>
            <a:r>
              <a:rPr lang="en-US" sz="2800" dirty="0"/>
              <a:t> + ½ )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636001" y="5164631"/>
            <a:ext cx="35862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1</a:t>
            </a:r>
            <a:r>
              <a:rPr lang="en-US" sz="2800" baseline="30000" dirty="0"/>
              <a:t>2</a:t>
            </a:r>
            <a:r>
              <a:rPr lang="en-US" sz="2800" dirty="0"/>
              <a:t> – 2 × 1 × 4</a:t>
            </a:r>
            <a:r>
              <a:rPr lang="en-US" sz="2800" i="1" dirty="0"/>
              <a:t>x</a:t>
            </a:r>
            <a:r>
              <a:rPr lang="en-US" sz="2800" dirty="0"/>
              <a:t> + (4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( 1 – 4</a:t>
            </a:r>
            <a:r>
              <a:rPr lang="en-US" sz="2800" i="1" dirty="0"/>
              <a:t>x</a:t>
            </a:r>
            <a:r>
              <a:rPr lang="en-US" sz="2800" dirty="0"/>
              <a:t> )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8F508-9487-4F4E-AFD1-3C8BB0FE5F89}"/>
              </a:ext>
            </a:extLst>
          </p:cNvPr>
          <p:cNvSpPr txBox="1"/>
          <p:nvPr/>
        </p:nvSpPr>
        <p:spPr>
          <a:xfrm>
            <a:off x="6291506" y="1470243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108093-5A11-4720-87EF-31DAC289A974}"/>
              </a:ext>
            </a:extLst>
          </p:cNvPr>
          <p:cNvSpPr txBox="1"/>
          <p:nvPr/>
        </p:nvSpPr>
        <p:spPr>
          <a:xfrm>
            <a:off x="6291506" y="4033299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B90A1D-EAF9-4242-BE19-B3977E938ABD}"/>
              </a:ext>
            </a:extLst>
          </p:cNvPr>
          <p:cNvSpPr txBox="1"/>
          <p:nvPr/>
        </p:nvSpPr>
        <p:spPr>
          <a:xfrm>
            <a:off x="1104900" y="88136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94509" y="1600200"/>
            <a:ext cx="2803973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g)  25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4</a:t>
            </a:r>
            <a:r>
              <a:rPr lang="en-US" sz="2800" b="1" dirty="0">
                <a:solidFill>
                  <a:schemeClr val="tx1"/>
                </a:solidFill>
              </a:rPr>
              <a:t> + 30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+ 9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291" y="4311272"/>
            <a:ext cx="2339102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h)  4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 – 4</a:t>
            </a:r>
            <a:r>
              <a:rPr lang="en-US" sz="2800" b="1" i="1" dirty="0">
                <a:solidFill>
                  <a:schemeClr val="tx1"/>
                </a:solidFill>
              </a:rPr>
              <a:t>x</a:t>
            </a:r>
            <a:r>
              <a:rPr lang="en-US" sz="2800" b="1" dirty="0">
                <a:solidFill>
                  <a:schemeClr val="tx1"/>
                </a:solidFill>
              </a:rPr>
              <a:t> + 1</a:t>
            </a:r>
            <a:endParaRPr lang="en-IN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4469" y="2582614"/>
            <a:ext cx="38202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(5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 + 2 </a:t>
            </a:r>
            <a:r>
              <a:rPr lang="en-US" sz="2400" dirty="0"/>
              <a:t>×</a:t>
            </a:r>
            <a:r>
              <a:rPr lang="en-US" sz="2800" dirty="0"/>
              <a:t> 5</a:t>
            </a:r>
            <a:r>
              <a:rPr lang="en-US" sz="2800" i="1" dirty="0"/>
              <a:t>x</a:t>
            </a:r>
            <a:r>
              <a:rPr lang="en-US" sz="2800" baseline="30000" dirty="0"/>
              <a:t>2 </a:t>
            </a:r>
            <a:r>
              <a:rPr lang="en-US" sz="2400" dirty="0"/>
              <a:t>× </a:t>
            </a:r>
            <a:r>
              <a:rPr lang="en-US" sz="2800" dirty="0"/>
              <a:t>3 + 3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(5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+ 3) 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34469" y="5257800"/>
            <a:ext cx="35349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(2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 – 2 </a:t>
            </a:r>
            <a:r>
              <a:rPr lang="en-US" sz="2400" dirty="0"/>
              <a:t>×</a:t>
            </a:r>
            <a:r>
              <a:rPr lang="en-US" sz="2800" dirty="0"/>
              <a:t> 2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400" dirty="0"/>
              <a:t>×</a:t>
            </a:r>
            <a:r>
              <a:rPr lang="en-US" sz="2800" dirty="0"/>
              <a:t>1  + 1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(2</a:t>
            </a:r>
            <a:r>
              <a:rPr lang="en-US" sz="2800" i="1" dirty="0"/>
              <a:t>x</a:t>
            </a:r>
            <a:r>
              <a:rPr lang="en-US" sz="2800" dirty="0"/>
              <a:t> – 1)</a:t>
            </a:r>
            <a:r>
              <a:rPr lang="en-US" sz="2800" baseline="30000" dirty="0"/>
              <a:t>2</a:t>
            </a:r>
            <a:endParaRPr lang="en-I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369AD-0D52-4A09-8975-4079EE491804}"/>
              </a:ext>
            </a:extLst>
          </p:cNvPr>
          <p:cNvSpPr txBox="1"/>
          <p:nvPr/>
        </p:nvSpPr>
        <p:spPr>
          <a:xfrm>
            <a:off x="6281115" y="1600200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7677DD-0276-45A8-80C9-96EE3C750957}"/>
              </a:ext>
            </a:extLst>
          </p:cNvPr>
          <p:cNvSpPr txBox="1"/>
          <p:nvPr/>
        </p:nvSpPr>
        <p:spPr>
          <a:xfrm>
            <a:off x="6281115" y="4311272"/>
            <a:ext cx="1747594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A0700-1E6A-4F65-956A-36378DE6F370}"/>
              </a:ext>
            </a:extLst>
          </p:cNvPr>
          <p:cNvSpPr txBox="1"/>
          <p:nvPr/>
        </p:nvSpPr>
        <p:spPr>
          <a:xfrm>
            <a:off x="1094509" y="79582"/>
            <a:ext cx="6934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Factorize the Algebraic expressions using the identities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4DC8B5-2B47-473F-8FF2-0BB1B00CC833}"/>
              </a:ext>
            </a:extLst>
          </p:cNvPr>
          <p:cNvSpPr txBox="1"/>
          <p:nvPr/>
        </p:nvSpPr>
        <p:spPr>
          <a:xfrm>
            <a:off x="3238500" y="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MM INDEX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7BD4492-B14E-4E87-8680-1E67947DF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32880"/>
              </p:ext>
            </p:extLst>
          </p:nvPr>
        </p:nvGraphicFramePr>
        <p:xfrm>
          <a:off x="1524000" y="1397000"/>
          <a:ext cx="6096000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66482761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4953691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227433223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GB" sz="2400" dirty="0"/>
                        <a:t>Slide#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3048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80421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84382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5083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27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34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798</Words>
  <Application>Microsoft Office PowerPoint</Application>
  <PresentationFormat>On-screen Show (4:3)</PresentationFormat>
  <Paragraphs>120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36</cp:revision>
  <dcterms:created xsi:type="dcterms:W3CDTF">2018-12-16T04:20:25Z</dcterms:created>
  <dcterms:modified xsi:type="dcterms:W3CDTF">2021-02-08T18:59:09Z</dcterms:modified>
</cp:coreProperties>
</file>