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63" r:id="rId6"/>
    <p:sldId id="264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14" autoAdjust="0"/>
  </p:normalViewPr>
  <p:slideViewPr>
    <p:cSldViewPr>
      <p:cViewPr varScale="1">
        <p:scale>
          <a:sx n="95" d="100"/>
          <a:sy n="95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26-09-2020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9292810@N07/634767265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59292810@N07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The teacher can encourage the students to suggest any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other occupations related to weaving other than mentioned in the ppt.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&lt;Ideas/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Images/ Animations / Others – To make better representation of the content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r>
              <a:rPr lang="en-IN" dirty="0" smtClean="0"/>
              <a:t>https://pixabay.com/photos/group-villagers-village-people-4180266/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https://pixabay.com/photos/loom-weaving-material-clothes-4458048/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https://www.pexels.com/photo/blade-carpenter-carpentry-craft-461086/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57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Blacksmith: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https://www.flickr.com/photos/59292810@N07/6347672654</a:t>
            </a:r>
          </a:p>
          <a:p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"Carl 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Gustaf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Wittenströms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Indien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Tekniska</a:t>
            </a:r>
            <a:r>
              <a:rPr lang="en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museet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licensed under </a:t>
            </a:r>
            <a:r>
              <a:rPr lang="en-IN" sz="1200" b="0" i="0" u="none" strike="noStrike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 BY 2.0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51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https://pixabay.com/photos/dyeing-color-factory-wool-fabric-15039/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05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https://pixabay.com/photos/printing-textiles-dyes-craftsman-453747/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81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712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45411247"/>
              </p:ext>
            </p:extLst>
          </p:nvPr>
        </p:nvGraphicFramePr>
        <p:xfrm>
          <a:off x="457200" y="1397000"/>
          <a:ext cx="82296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6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flickr.com/photos/59292810@N07/6347672654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hyperlink" Target="https://creativecommons.org/licenses/by/2.0/?ref=ccsearch&amp;atype=rich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flickr.com/photos/59292810@N07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C90EC722-17FC-4C4D-B6F1-8B68A81AB85C}"/>
              </a:ext>
            </a:extLst>
          </p:cNvPr>
          <p:cNvSpPr txBox="1"/>
          <p:nvPr/>
        </p:nvSpPr>
        <p:spPr>
          <a:xfrm>
            <a:off x="1560680" y="676870"/>
            <a:ext cx="602264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tx1"/>
                </a:solidFill>
              </a:rPr>
              <a:t>Behind the Weavers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4" descr="Group, Villagers, Village, People, Culture, India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1752600"/>
            <a:ext cx="6626225" cy="44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104" y="1298732"/>
            <a:ext cx="80264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 Handloom weaving and the occupations associated with it provided livelihood for millions of Indians.  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Loom, Weaving, Material, Clothes, Fabrics, Fashion, 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40" y="2371840"/>
            <a:ext cx="6321425" cy="41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C90EC722-17FC-4C4D-B6F1-8B68A81AB85C}"/>
              </a:ext>
            </a:extLst>
          </p:cNvPr>
          <p:cNvSpPr txBox="1"/>
          <p:nvPr/>
        </p:nvSpPr>
        <p:spPr>
          <a:xfrm>
            <a:off x="2977392" y="533400"/>
            <a:ext cx="323992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</a:rPr>
              <a:t>Behind Weaving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474551"/>
            <a:ext cx="68845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Charkha (spinning wheel) and looms that the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weavers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need were made with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help of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carpenters.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76600" y="435711"/>
            <a:ext cx="26670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Carpenters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418" y="2628427"/>
            <a:ext cx="4039164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493838"/>
            <a:ext cx="6553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Takli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(spindles) ,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shuttles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other necessary metal parts for weaving were made by blacksmiths.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arl Gustaf Wittenströms In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6226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6600" y="435711"/>
            <a:ext cx="26670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Blacksmith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08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yeing, Color, Factory, Wool, Fabric, Textil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3124200"/>
            <a:ext cx="3810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Dyers known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rangrez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helped the weavers in 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colouring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thread and in dyeing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coloured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fabric.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435711"/>
            <a:ext cx="2667000" cy="715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Dyers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025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0" y="435711"/>
            <a:ext cx="26670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Printers</a:t>
            </a:r>
            <a:endParaRPr lang="en-IN" dirty="0"/>
          </a:p>
        </p:txBody>
      </p:sp>
      <p:pic>
        <p:nvPicPr>
          <p:cNvPr id="5122" name="Picture 2" descr="Printing, Textiles, Dyes, Craftsman, Block, Patter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64" y="2514600"/>
            <a:ext cx="5909072" cy="39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417638"/>
            <a:ext cx="749784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Aft>
                <a:spcPts val="80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Skilled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block printers known as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Chhipigars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supported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weavers by printing beautiful motifs on the woven fabric.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sz="3600" baseline="0"/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MM Index</a:t>
            </a:r>
            <a:endParaRPr lang="en-IN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67849"/>
              </p:ext>
            </p:extLst>
          </p:nvPr>
        </p:nvGraphicFramePr>
        <p:xfrm>
          <a:off x="685800" y="1371600"/>
          <a:ext cx="7772400" cy="4470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53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/>
                        <a:t>https://pixabay.com/photos/group-villagers-village-people-4180266/</a:t>
                      </a:r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526175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https://pixabay.com/photos/loom-weaving-material-clothes-4458048/</a:t>
                      </a:r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7147342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/>
                        <a:t>https://www.pexels.com/photo/blade-carpenter-carpentry-craft-461086/</a:t>
                      </a:r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Blacksmith:  https://www.flickr.com/photos/59292810@N07/6347672654</a:t>
                      </a:r>
                    </a:p>
                    <a:p>
                      <a:r>
                        <a:rPr lang="en-I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"Carl </a:t>
                      </a:r>
                      <a:r>
                        <a:rPr lang="en-IN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Gustaf</a:t>
                      </a:r>
                      <a:r>
                        <a:rPr lang="en-I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IN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Wittenströms</a:t>
                      </a:r>
                      <a:r>
                        <a:rPr lang="en-I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en-IN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Indien</a:t>
                      </a:r>
                      <a:r>
                        <a:rPr lang="en-I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"</a:t>
                      </a:r>
                      <a:r>
                        <a:rPr lang="en-IN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by </a:t>
                      </a:r>
                      <a:r>
                        <a:rPr lang="en-IN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Tekniska</a:t>
                      </a:r>
                      <a:r>
                        <a:rPr lang="en-IN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en-IN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museet</a:t>
                      </a:r>
                      <a:r>
                        <a:rPr lang="en-IN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licensed under </a:t>
                      </a:r>
                      <a:r>
                        <a:rPr lang="en-IN" sz="1000" b="0" i="0" u="none" strike="noStrike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CC BY 2.0</a:t>
                      </a:r>
                      <a:endParaRPr lang="en-US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0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7492695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/>
                        <a:t>https://pixabay.com/photos/dyeing-color-factory-wool-fabric-15039/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2263879"/>
                  </a:ext>
                </a:extLst>
              </a:tr>
              <a:tr h="6386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dirty="0" smtClean="0"/>
                        <a:t>https://pixabay.com/photos/printing-textiles-dyes-craftsman-453747/</a:t>
                      </a:r>
                    </a:p>
                    <a:p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2448198"/>
                  </a:ext>
                </a:extLst>
              </a:tr>
            </a:tbl>
          </a:graphicData>
        </a:graphic>
      </p:graphicFrame>
      <p:pic>
        <p:nvPicPr>
          <p:cNvPr id="6" name="Picture 2" descr="Printing, Textiles, Dyes, Craftsman, Block, Pattern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77" y="5355000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yeing, Color, Factory, Wool, Fabric, Textil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77" y="4721341"/>
            <a:ext cx="27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l Gustaf Wittenströms Indi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77" y="4087683"/>
            <a:ext cx="54211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1077" y="3454025"/>
            <a:ext cx="428764" cy="360000"/>
          </a:xfrm>
          <a:prstGeom prst="rect">
            <a:avLst/>
          </a:prstGeom>
        </p:spPr>
      </p:pic>
      <p:pic>
        <p:nvPicPr>
          <p:cNvPr id="10" name="Picture 4" descr="Group, Villagers, Village, People, Culture, In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77" y="2186709"/>
            <a:ext cx="54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om, Weaving, Material, Clothes, Fabrics, Fashion, Ol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77" y="2820367"/>
            <a:ext cx="54425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329</Words>
  <Application>Microsoft Office PowerPoint</Application>
  <PresentationFormat>On-screen Show (4:3)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Printers</vt:lpstr>
      <vt:lpstr>MM Index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HKATC</cp:lastModifiedBy>
  <cp:revision>51</cp:revision>
  <dcterms:created xsi:type="dcterms:W3CDTF">2018-12-16T04:20:25Z</dcterms:created>
  <dcterms:modified xsi:type="dcterms:W3CDTF">2020-09-26T15:08:07Z</dcterms:modified>
</cp:coreProperties>
</file>