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52103"/>
    <a:srgbClr val="FFD653"/>
    <a:srgbClr val="4C6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3979" autoAdjust="0"/>
  </p:normalViewPr>
  <p:slideViewPr>
    <p:cSldViewPr>
      <p:cViewPr varScale="1">
        <p:scale>
          <a:sx n="65" d="100"/>
          <a:sy n="65" d="100"/>
        </p:scale>
        <p:origin x="14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The teacher can encourage the students to suggest any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occupations related to weaving other than mentioned in the ppt.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IN" dirty="0" smtClean="0"/>
              <a:t>https://pixabay.com/photos/group-villagers-village-people-4180266/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Iron ore: OC- Anuradha Ramkumar; ramji.anu@gmail.com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Iron block: OC- Anuradha Ramkumar; ramji.anu@gmail.com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Hammer: https://openclipart.org/detail/4793/hammer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Knife: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https://openclipart.org/detail/4955/knife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Diagram and illustrations:</a:t>
            </a:r>
            <a:r>
              <a:rPr lang="en-US" baseline="0" dirty="0" smtClean="0"/>
              <a:t> </a:t>
            </a:r>
            <a:r>
              <a:rPr lang="en-US" dirty="0" smtClean="0"/>
              <a:t>OC</a:t>
            </a:r>
            <a:r>
              <a:rPr lang="en-US" baseline="0" dirty="0" smtClean="0"/>
              <a:t> using paint and ppt. ,shapes; Anuradha Ramkumar; ramji.anu@gmail.com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Coal: https://pixabay.com/photos/barbecue-charcoal-grill-embers-hot-386602/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Iron ore: https://publicdomainpictures.net/en/view-image.php?image=129805&amp;picture=red-rock-background-2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07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Hammer: https://openclipart.org/detail/4793/hammer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Iron ore and Iron blocks: OC- Anuradha Ramkumar; ramji.anu@gmail.com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Sword: https://openclipart.org/detail/8291/simple-sword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20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US" dirty="0" smtClean="0"/>
              <a:t>India map: SSSVV gallery;</a:t>
            </a:r>
            <a:r>
              <a:rPr lang="en-US" baseline="0" dirty="0" smtClean="0"/>
              <a:t> keyword: India map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29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12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741474"/>
            <a:ext cx="6705600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Iron Smelting in India during 18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</a:t>
            </a:r>
            <a:endParaRPr lang="en-IN" sz="5400" dirty="0"/>
          </a:p>
        </p:txBody>
      </p:sp>
      <p:sp>
        <p:nvSpPr>
          <p:cNvPr id="3" name="Cube 2"/>
          <p:cNvSpPr/>
          <p:nvPr/>
        </p:nvSpPr>
        <p:spPr>
          <a:xfrm>
            <a:off x="1600200" y="1479281"/>
            <a:ext cx="2057400" cy="73051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Cube 3"/>
          <p:cNvSpPr/>
          <p:nvPr/>
        </p:nvSpPr>
        <p:spPr>
          <a:xfrm rot="10800000">
            <a:off x="5486400" y="1479281"/>
            <a:ext cx="2057400" cy="73051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ube 4"/>
          <p:cNvSpPr/>
          <p:nvPr/>
        </p:nvSpPr>
        <p:spPr>
          <a:xfrm rot="10800000">
            <a:off x="1584960" y="5133071"/>
            <a:ext cx="2057400" cy="73051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Cube 6"/>
          <p:cNvSpPr/>
          <p:nvPr/>
        </p:nvSpPr>
        <p:spPr>
          <a:xfrm>
            <a:off x="5867400" y="5136881"/>
            <a:ext cx="2057400" cy="73051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344269"/>
            <a:ext cx="2286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Smelting </a:t>
            </a:r>
            <a:endParaRPr lang="en-IN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Smelting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 a process of extracting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metals like silver, iron and copper by heating the ores to very high temperatures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" name="Freeform 3"/>
          <p:cNvSpPr/>
          <p:nvPr/>
        </p:nvSpPr>
        <p:spPr>
          <a:xfrm>
            <a:off x="1333501" y="2362200"/>
            <a:ext cx="2324100" cy="1485900"/>
          </a:xfrm>
          <a:custGeom>
            <a:avLst/>
            <a:gdLst>
              <a:gd name="connsiteX0" fmla="*/ 617220 w 2731891"/>
              <a:gd name="connsiteY0" fmla="*/ 1017270 h 1017270"/>
              <a:gd name="connsiteX1" fmla="*/ 262890 w 2731891"/>
              <a:gd name="connsiteY1" fmla="*/ 1005840 h 1017270"/>
              <a:gd name="connsiteX2" fmla="*/ 217170 w 2731891"/>
              <a:gd name="connsiteY2" fmla="*/ 994410 h 1017270"/>
              <a:gd name="connsiteX3" fmla="*/ 160020 w 2731891"/>
              <a:gd name="connsiteY3" fmla="*/ 982980 h 1017270"/>
              <a:gd name="connsiteX4" fmla="*/ 102870 w 2731891"/>
              <a:gd name="connsiteY4" fmla="*/ 914400 h 1017270"/>
              <a:gd name="connsiteX5" fmla="*/ 68580 w 2731891"/>
              <a:gd name="connsiteY5" fmla="*/ 902970 h 1017270"/>
              <a:gd name="connsiteX6" fmla="*/ 57150 w 2731891"/>
              <a:gd name="connsiteY6" fmla="*/ 868680 h 1017270"/>
              <a:gd name="connsiteX7" fmla="*/ 11430 w 2731891"/>
              <a:gd name="connsiteY7" fmla="*/ 800100 h 1017270"/>
              <a:gd name="connsiteX8" fmla="*/ 0 w 2731891"/>
              <a:gd name="connsiteY8" fmla="*/ 765810 h 1017270"/>
              <a:gd name="connsiteX9" fmla="*/ 11430 w 2731891"/>
              <a:gd name="connsiteY9" fmla="*/ 662940 h 1017270"/>
              <a:gd name="connsiteX10" fmla="*/ 45720 w 2731891"/>
              <a:gd name="connsiteY10" fmla="*/ 628650 h 1017270"/>
              <a:gd name="connsiteX11" fmla="*/ 57150 w 2731891"/>
              <a:gd name="connsiteY11" fmla="*/ 594360 h 1017270"/>
              <a:gd name="connsiteX12" fmla="*/ 91440 w 2731891"/>
              <a:gd name="connsiteY12" fmla="*/ 571500 h 1017270"/>
              <a:gd name="connsiteX13" fmla="*/ 205740 w 2731891"/>
              <a:gd name="connsiteY13" fmla="*/ 525780 h 1017270"/>
              <a:gd name="connsiteX14" fmla="*/ 240030 w 2731891"/>
              <a:gd name="connsiteY14" fmla="*/ 514350 h 1017270"/>
              <a:gd name="connsiteX15" fmla="*/ 320040 w 2731891"/>
              <a:gd name="connsiteY15" fmla="*/ 491490 h 1017270"/>
              <a:gd name="connsiteX16" fmla="*/ 388620 w 2731891"/>
              <a:gd name="connsiteY16" fmla="*/ 445770 h 1017270"/>
              <a:gd name="connsiteX17" fmla="*/ 445770 w 2731891"/>
              <a:gd name="connsiteY17" fmla="*/ 365760 h 1017270"/>
              <a:gd name="connsiteX18" fmla="*/ 491490 w 2731891"/>
              <a:gd name="connsiteY18" fmla="*/ 331470 h 1017270"/>
              <a:gd name="connsiteX19" fmla="*/ 525780 w 2731891"/>
              <a:gd name="connsiteY19" fmla="*/ 251460 h 1017270"/>
              <a:gd name="connsiteX20" fmla="*/ 594360 w 2731891"/>
              <a:gd name="connsiteY20" fmla="*/ 171450 h 1017270"/>
              <a:gd name="connsiteX21" fmla="*/ 605790 w 2731891"/>
              <a:gd name="connsiteY21" fmla="*/ 137160 h 1017270"/>
              <a:gd name="connsiteX22" fmla="*/ 651510 w 2731891"/>
              <a:gd name="connsiteY22" fmla="*/ 114300 h 1017270"/>
              <a:gd name="connsiteX23" fmla="*/ 720090 w 2731891"/>
              <a:gd name="connsiteY23" fmla="*/ 91440 h 1017270"/>
              <a:gd name="connsiteX24" fmla="*/ 800100 w 2731891"/>
              <a:gd name="connsiteY24" fmla="*/ 57150 h 1017270"/>
              <a:gd name="connsiteX25" fmla="*/ 1348740 w 2731891"/>
              <a:gd name="connsiteY25" fmla="*/ 45720 h 1017270"/>
              <a:gd name="connsiteX26" fmla="*/ 1463040 w 2731891"/>
              <a:gd name="connsiteY26" fmla="*/ 11430 h 1017270"/>
              <a:gd name="connsiteX27" fmla="*/ 1531620 w 2731891"/>
              <a:gd name="connsiteY27" fmla="*/ 0 h 1017270"/>
              <a:gd name="connsiteX28" fmla="*/ 2103120 w 2731891"/>
              <a:gd name="connsiteY28" fmla="*/ 22860 h 1017270"/>
              <a:gd name="connsiteX29" fmla="*/ 2194560 w 2731891"/>
              <a:gd name="connsiteY29" fmla="*/ 91440 h 1017270"/>
              <a:gd name="connsiteX30" fmla="*/ 2320290 w 2731891"/>
              <a:gd name="connsiteY30" fmla="*/ 182880 h 1017270"/>
              <a:gd name="connsiteX31" fmla="*/ 2343150 w 2731891"/>
              <a:gd name="connsiteY31" fmla="*/ 228600 h 1017270"/>
              <a:gd name="connsiteX32" fmla="*/ 2423160 w 2731891"/>
              <a:gd name="connsiteY32" fmla="*/ 274320 h 1017270"/>
              <a:gd name="connsiteX33" fmla="*/ 2468880 w 2731891"/>
              <a:gd name="connsiteY33" fmla="*/ 308610 h 1017270"/>
              <a:gd name="connsiteX34" fmla="*/ 2503170 w 2731891"/>
              <a:gd name="connsiteY34" fmla="*/ 320040 h 1017270"/>
              <a:gd name="connsiteX35" fmla="*/ 2537460 w 2731891"/>
              <a:gd name="connsiteY35" fmla="*/ 342900 h 1017270"/>
              <a:gd name="connsiteX36" fmla="*/ 2628900 w 2731891"/>
              <a:gd name="connsiteY36" fmla="*/ 365760 h 1017270"/>
              <a:gd name="connsiteX37" fmla="*/ 2708910 w 2731891"/>
              <a:gd name="connsiteY37" fmla="*/ 388620 h 1017270"/>
              <a:gd name="connsiteX38" fmla="*/ 2731770 w 2731891"/>
              <a:gd name="connsiteY38" fmla="*/ 457200 h 1017270"/>
              <a:gd name="connsiteX39" fmla="*/ 2720340 w 2731891"/>
              <a:gd name="connsiteY39" fmla="*/ 617220 h 1017270"/>
              <a:gd name="connsiteX40" fmla="*/ 2708910 w 2731891"/>
              <a:gd name="connsiteY40" fmla="*/ 651510 h 1017270"/>
              <a:gd name="connsiteX41" fmla="*/ 2594610 w 2731891"/>
              <a:gd name="connsiteY41" fmla="*/ 765810 h 1017270"/>
              <a:gd name="connsiteX42" fmla="*/ 2526030 w 2731891"/>
              <a:gd name="connsiteY42" fmla="*/ 788670 h 1017270"/>
              <a:gd name="connsiteX43" fmla="*/ 2080260 w 2731891"/>
              <a:gd name="connsiteY43" fmla="*/ 811530 h 1017270"/>
              <a:gd name="connsiteX44" fmla="*/ 2034540 w 2731891"/>
              <a:gd name="connsiteY44" fmla="*/ 857250 h 1017270"/>
              <a:gd name="connsiteX45" fmla="*/ 2000250 w 2731891"/>
              <a:gd name="connsiteY45" fmla="*/ 891540 h 1017270"/>
              <a:gd name="connsiteX46" fmla="*/ 1977390 w 2731891"/>
              <a:gd name="connsiteY46" fmla="*/ 925830 h 1017270"/>
              <a:gd name="connsiteX47" fmla="*/ 1908810 w 2731891"/>
              <a:gd name="connsiteY47" fmla="*/ 948690 h 1017270"/>
              <a:gd name="connsiteX48" fmla="*/ 1691640 w 2731891"/>
              <a:gd name="connsiteY48" fmla="*/ 937260 h 1017270"/>
              <a:gd name="connsiteX49" fmla="*/ 1600200 w 2731891"/>
              <a:gd name="connsiteY49" fmla="*/ 914400 h 1017270"/>
              <a:gd name="connsiteX50" fmla="*/ 1463040 w 2731891"/>
              <a:gd name="connsiteY50" fmla="*/ 925830 h 1017270"/>
              <a:gd name="connsiteX51" fmla="*/ 1428750 w 2731891"/>
              <a:gd name="connsiteY51" fmla="*/ 948690 h 1017270"/>
              <a:gd name="connsiteX52" fmla="*/ 1383030 w 2731891"/>
              <a:gd name="connsiteY52" fmla="*/ 960120 h 1017270"/>
              <a:gd name="connsiteX53" fmla="*/ 1348740 w 2731891"/>
              <a:gd name="connsiteY53" fmla="*/ 971550 h 1017270"/>
              <a:gd name="connsiteX54" fmla="*/ 1245870 w 2731891"/>
              <a:gd name="connsiteY54" fmla="*/ 982980 h 1017270"/>
              <a:gd name="connsiteX55" fmla="*/ 1051560 w 2731891"/>
              <a:gd name="connsiteY55" fmla="*/ 1005840 h 1017270"/>
              <a:gd name="connsiteX56" fmla="*/ 617220 w 2731891"/>
              <a:gd name="connsiteY56" fmla="*/ 101727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31891" h="1017270">
                <a:moveTo>
                  <a:pt x="617220" y="1017270"/>
                </a:moveTo>
                <a:cubicBezTo>
                  <a:pt x="485775" y="1017270"/>
                  <a:pt x="380869" y="1012582"/>
                  <a:pt x="262890" y="1005840"/>
                </a:cubicBezTo>
                <a:cubicBezTo>
                  <a:pt x="247207" y="1004944"/>
                  <a:pt x="232505" y="997818"/>
                  <a:pt x="217170" y="994410"/>
                </a:cubicBezTo>
                <a:cubicBezTo>
                  <a:pt x="198205" y="990196"/>
                  <a:pt x="179070" y="986790"/>
                  <a:pt x="160020" y="982980"/>
                </a:cubicBezTo>
                <a:cubicBezTo>
                  <a:pt x="41403" y="903902"/>
                  <a:pt x="218884" y="1030414"/>
                  <a:pt x="102870" y="914400"/>
                </a:cubicBezTo>
                <a:cubicBezTo>
                  <a:pt x="94351" y="905881"/>
                  <a:pt x="80010" y="906780"/>
                  <a:pt x="68580" y="902970"/>
                </a:cubicBezTo>
                <a:cubicBezTo>
                  <a:pt x="64770" y="891540"/>
                  <a:pt x="63001" y="879212"/>
                  <a:pt x="57150" y="868680"/>
                </a:cubicBezTo>
                <a:cubicBezTo>
                  <a:pt x="43807" y="844663"/>
                  <a:pt x="20118" y="826164"/>
                  <a:pt x="11430" y="800100"/>
                </a:cubicBezTo>
                <a:lnTo>
                  <a:pt x="0" y="765810"/>
                </a:lnTo>
                <a:cubicBezTo>
                  <a:pt x="3810" y="731520"/>
                  <a:pt x="520" y="695671"/>
                  <a:pt x="11430" y="662940"/>
                </a:cubicBezTo>
                <a:cubicBezTo>
                  <a:pt x="16542" y="647605"/>
                  <a:pt x="36754" y="642100"/>
                  <a:pt x="45720" y="628650"/>
                </a:cubicBezTo>
                <a:cubicBezTo>
                  <a:pt x="52403" y="618625"/>
                  <a:pt x="49624" y="603768"/>
                  <a:pt x="57150" y="594360"/>
                </a:cubicBezTo>
                <a:cubicBezTo>
                  <a:pt x="65732" y="583633"/>
                  <a:pt x="79513" y="578316"/>
                  <a:pt x="91440" y="571500"/>
                </a:cubicBezTo>
                <a:cubicBezTo>
                  <a:pt x="138531" y="544591"/>
                  <a:pt x="149537" y="544514"/>
                  <a:pt x="205740" y="525780"/>
                </a:cubicBezTo>
                <a:cubicBezTo>
                  <a:pt x="217170" y="521970"/>
                  <a:pt x="228341" y="517272"/>
                  <a:pt x="240030" y="514350"/>
                </a:cubicBezTo>
                <a:cubicBezTo>
                  <a:pt x="250791" y="511660"/>
                  <a:pt x="306624" y="498943"/>
                  <a:pt x="320040" y="491490"/>
                </a:cubicBezTo>
                <a:cubicBezTo>
                  <a:pt x="344057" y="478147"/>
                  <a:pt x="388620" y="445770"/>
                  <a:pt x="388620" y="445770"/>
                </a:cubicBezTo>
                <a:cubicBezTo>
                  <a:pt x="401600" y="426300"/>
                  <a:pt x="431593" y="379937"/>
                  <a:pt x="445770" y="365760"/>
                </a:cubicBezTo>
                <a:cubicBezTo>
                  <a:pt x="459240" y="352290"/>
                  <a:pt x="476250" y="342900"/>
                  <a:pt x="491490" y="331470"/>
                </a:cubicBezTo>
                <a:cubicBezTo>
                  <a:pt x="502601" y="298137"/>
                  <a:pt x="505603" y="283744"/>
                  <a:pt x="525780" y="251460"/>
                </a:cubicBezTo>
                <a:cubicBezTo>
                  <a:pt x="550218" y="212359"/>
                  <a:pt x="563189" y="202621"/>
                  <a:pt x="594360" y="171450"/>
                </a:cubicBezTo>
                <a:cubicBezTo>
                  <a:pt x="598170" y="160020"/>
                  <a:pt x="597271" y="145679"/>
                  <a:pt x="605790" y="137160"/>
                </a:cubicBezTo>
                <a:cubicBezTo>
                  <a:pt x="617838" y="125112"/>
                  <a:pt x="635690" y="120628"/>
                  <a:pt x="651510" y="114300"/>
                </a:cubicBezTo>
                <a:cubicBezTo>
                  <a:pt x="673883" y="105351"/>
                  <a:pt x="700040" y="104806"/>
                  <a:pt x="720090" y="91440"/>
                </a:cubicBezTo>
                <a:cubicBezTo>
                  <a:pt x="750063" y="71458"/>
                  <a:pt x="760936" y="58656"/>
                  <a:pt x="800100" y="57150"/>
                </a:cubicBezTo>
                <a:cubicBezTo>
                  <a:pt x="982885" y="50120"/>
                  <a:pt x="1165860" y="49530"/>
                  <a:pt x="1348740" y="45720"/>
                </a:cubicBezTo>
                <a:cubicBezTo>
                  <a:pt x="1392477" y="31141"/>
                  <a:pt x="1419854" y="20067"/>
                  <a:pt x="1463040" y="11430"/>
                </a:cubicBezTo>
                <a:cubicBezTo>
                  <a:pt x="1485765" y="6885"/>
                  <a:pt x="1508760" y="3810"/>
                  <a:pt x="1531620" y="0"/>
                </a:cubicBezTo>
                <a:lnTo>
                  <a:pt x="2103120" y="22860"/>
                </a:lnTo>
                <a:cubicBezTo>
                  <a:pt x="2148343" y="25420"/>
                  <a:pt x="2161594" y="64655"/>
                  <a:pt x="2194560" y="91440"/>
                </a:cubicBezTo>
                <a:cubicBezTo>
                  <a:pt x="2234779" y="124118"/>
                  <a:pt x="2320290" y="182880"/>
                  <a:pt x="2320290" y="182880"/>
                </a:cubicBezTo>
                <a:cubicBezTo>
                  <a:pt x="2327910" y="198120"/>
                  <a:pt x="2332242" y="215510"/>
                  <a:pt x="2343150" y="228600"/>
                </a:cubicBezTo>
                <a:cubicBezTo>
                  <a:pt x="2356829" y="245015"/>
                  <a:pt x="2408303" y="265034"/>
                  <a:pt x="2423160" y="274320"/>
                </a:cubicBezTo>
                <a:cubicBezTo>
                  <a:pt x="2439314" y="284416"/>
                  <a:pt x="2452340" y="299159"/>
                  <a:pt x="2468880" y="308610"/>
                </a:cubicBezTo>
                <a:cubicBezTo>
                  <a:pt x="2479341" y="314588"/>
                  <a:pt x="2492394" y="314652"/>
                  <a:pt x="2503170" y="320040"/>
                </a:cubicBezTo>
                <a:cubicBezTo>
                  <a:pt x="2515457" y="326183"/>
                  <a:pt x="2524550" y="338205"/>
                  <a:pt x="2537460" y="342900"/>
                </a:cubicBezTo>
                <a:cubicBezTo>
                  <a:pt x="2566986" y="353637"/>
                  <a:pt x="2599094" y="355825"/>
                  <a:pt x="2628900" y="365760"/>
                </a:cubicBezTo>
                <a:cubicBezTo>
                  <a:pt x="2678093" y="382158"/>
                  <a:pt x="2651501" y="374268"/>
                  <a:pt x="2708910" y="388620"/>
                </a:cubicBezTo>
                <a:cubicBezTo>
                  <a:pt x="2716530" y="411480"/>
                  <a:pt x="2733487" y="433165"/>
                  <a:pt x="2731770" y="457200"/>
                </a:cubicBezTo>
                <a:cubicBezTo>
                  <a:pt x="2727960" y="510540"/>
                  <a:pt x="2726588" y="564110"/>
                  <a:pt x="2720340" y="617220"/>
                </a:cubicBezTo>
                <a:cubicBezTo>
                  <a:pt x="2718932" y="629186"/>
                  <a:pt x="2714761" y="640978"/>
                  <a:pt x="2708910" y="651510"/>
                </a:cubicBezTo>
                <a:cubicBezTo>
                  <a:pt x="2681201" y="701386"/>
                  <a:pt x="2652799" y="746414"/>
                  <a:pt x="2594610" y="765810"/>
                </a:cubicBezTo>
                <a:lnTo>
                  <a:pt x="2526030" y="788670"/>
                </a:lnTo>
                <a:cubicBezTo>
                  <a:pt x="2361568" y="843491"/>
                  <a:pt x="2503784" y="799765"/>
                  <a:pt x="2080260" y="811530"/>
                </a:cubicBezTo>
                <a:cubicBezTo>
                  <a:pt x="2014946" y="833301"/>
                  <a:pt x="2069374" y="804999"/>
                  <a:pt x="2034540" y="857250"/>
                </a:cubicBezTo>
                <a:cubicBezTo>
                  <a:pt x="2025574" y="870700"/>
                  <a:pt x="2010598" y="879122"/>
                  <a:pt x="2000250" y="891540"/>
                </a:cubicBezTo>
                <a:cubicBezTo>
                  <a:pt x="1991456" y="902093"/>
                  <a:pt x="1989039" y="918549"/>
                  <a:pt x="1977390" y="925830"/>
                </a:cubicBezTo>
                <a:cubicBezTo>
                  <a:pt x="1956956" y="938601"/>
                  <a:pt x="1908810" y="948690"/>
                  <a:pt x="1908810" y="948690"/>
                </a:cubicBezTo>
                <a:cubicBezTo>
                  <a:pt x="1836420" y="944880"/>
                  <a:pt x="1763687" y="945265"/>
                  <a:pt x="1691640" y="937260"/>
                </a:cubicBezTo>
                <a:cubicBezTo>
                  <a:pt x="1660414" y="933790"/>
                  <a:pt x="1600200" y="914400"/>
                  <a:pt x="1600200" y="914400"/>
                </a:cubicBezTo>
                <a:cubicBezTo>
                  <a:pt x="1554480" y="918210"/>
                  <a:pt x="1508028" y="916832"/>
                  <a:pt x="1463040" y="925830"/>
                </a:cubicBezTo>
                <a:cubicBezTo>
                  <a:pt x="1449570" y="928524"/>
                  <a:pt x="1441376" y="943279"/>
                  <a:pt x="1428750" y="948690"/>
                </a:cubicBezTo>
                <a:cubicBezTo>
                  <a:pt x="1414311" y="954878"/>
                  <a:pt x="1398135" y="955804"/>
                  <a:pt x="1383030" y="960120"/>
                </a:cubicBezTo>
                <a:cubicBezTo>
                  <a:pt x="1371445" y="963430"/>
                  <a:pt x="1360624" y="969569"/>
                  <a:pt x="1348740" y="971550"/>
                </a:cubicBezTo>
                <a:cubicBezTo>
                  <a:pt x="1314708" y="977222"/>
                  <a:pt x="1280105" y="978701"/>
                  <a:pt x="1245870" y="982980"/>
                </a:cubicBezTo>
                <a:cubicBezTo>
                  <a:pt x="1183007" y="990838"/>
                  <a:pt x="1114423" y="1004502"/>
                  <a:pt x="1051560" y="1005840"/>
                </a:cubicBezTo>
                <a:cubicBezTo>
                  <a:pt x="910622" y="1008839"/>
                  <a:pt x="748665" y="1017270"/>
                  <a:pt x="617220" y="101727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4038600" y="2952750"/>
            <a:ext cx="137160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81000" y="419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Smelting is also used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convert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used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into new objects.</a:t>
            </a:r>
          </a:p>
        </p:txBody>
      </p:sp>
      <p:sp>
        <p:nvSpPr>
          <p:cNvPr id="10" name="Cube 9"/>
          <p:cNvSpPr/>
          <p:nvPr/>
        </p:nvSpPr>
        <p:spPr>
          <a:xfrm>
            <a:off x="5791200" y="2739891"/>
            <a:ext cx="2057400" cy="73051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https://openclipart.org/image/800px/47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18010"/>
            <a:ext cx="1447800" cy="14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038600" y="5486400"/>
            <a:ext cx="1371600" cy="3048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https://openclipart.org/image/800px/49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90" y="4849422"/>
            <a:ext cx="1908810" cy="13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2971800" y="1335146"/>
            <a:ext cx="3235281" cy="4141996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Can 2"/>
          <p:cNvSpPr/>
          <p:nvPr/>
        </p:nvSpPr>
        <p:spPr>
          <a:xfrm>
            <a:off x="3484387" y="1707207"/>
            <a:ext cx="2210107" cy="3397875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599395" y="381000"/>
            <a:ext cx="403000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Smelting of Iron</a:t>
            </a:r>
            <a:endParaRPr lang="en-I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664797" y="2864626"/>
            <a:ext cx="824519" cy="2876512"/>
          </a:xfrm>
          <a:prstGeom prst="rect">
            <a:avLst/>
          </a:prstGeom>
        </p:spPr>
      </p:pic>
      <p:sp>
        <p:nvSpPr>
          <p:cNvPr id="27" name="Can 26"/>
          <p:cNvSpPr/>
          <p:nvPr/>
        </p:nvSpPr>
        <p:spPr>
          <a:xfrm rot="13956768">
            <a:off x="2849464" y="3742472"/>
            <a:ext cx="212004" cy="2527934"/>
          </a:xfrm>
          <a:prstGeom prst="can">
            <a:avLst>
              <a:gd name="adj" fmla="val 9009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Can 30"/>
          <p:cNvSpPr/>
          <p:nvPr/>
        </p:nvSpPr>
        <p:spPr>
          <a:xfrm rot="6698907">
            <a:off x="6326667" y="3956783"/>
            <a:ext cx="236864" cy="2467341"/>
          </a:xfrm>
          <a:prstGeom prst="can">
            <a:avLst>
              <a:gd name="adj" fmla="val 9349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Barbecue, Charcoal, Grill, Embers, Hot, Fire, Bl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02898"/>
            <a:ext cx="1990105" cy="12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4725" y="1590942"/>
            <a:ext cx="2276475" cy="364738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757504" y="3777882"/>
            <a:ext cx="3923472" cy="2308860"/>
          </a:xfrm>
          <a:custGeom>
            <a:avLst/>
            <a:gdLst>
              <a:gd name="connsiteX0" fmla="*/ 174166 w 3923472"/>
              <a:gd name="connsiteY0" fmla="*/ 2103120 h 2308860"/>
              <a:gd name="connsiteX1" fmla="*/ 128446 w 3923472"/>
              <a:gd name="connsiteY1" fmla="*/ 2171700 h 2308860"/>
              <a:gd name="connsiteX2" fmla="*/ 94156 w 3923472"/>
              <a:gd name="connsiteY2" fmla="*/ 2240280 h 2308860"/>
              <a:gd name="connsiteX3" fmla="*/ 59866 w 3923472"/>
              <a:gd name="connsiteY3" fmla="*/ 2251710 h 2308860"/>
              <a:gd name="connsiteX4" fmla="*/ 25576 w 3923472"/>
              <a:gd name="connsiteY4" fmla="*/ 2274570 h 2308860"/>
              <a:gd name="connsiteX5" fmla="*/ 14146 w 3923472"/>
              <a:gd name="connsiteY5" fmla="*/ 2308860 h 2308860"/>
              <a:gd name="connsiteX6" fmla="*/ 2716 w 3923472"/>
              <a:gd name="connsiteY6" fmla="*/ 2274570 h 2308860"/>
              <a:gd name="connsiteX7" fmla="*/ 48436 w 3923472"/>
              <a:gd name="connsiteY7" fmla="*/ 2125980 h 2308860"/>
              <a:gd name="connsiteX8" fmla="*/ 82726 w 3923472"/>
              <a:gd name="connsiteY8" fmla="*/ 2057400 h 2308860"/>
              <a:gd name="connsiteX9" fmla="*/ 117016 w 3923472"/>
              <a:gd name="connsiteY9" fmla="*/ 2045970 h 2308860"/>
              <a:gd name="connsiteX10" fmla="*/ 185596 w 3923472"/>
              <a:gd name="connsiteY10" fmla="*/ 1988820 h 2308860"/>
              <a:gd name="connsiteX11" fmla="*/ 219886 w 3923472"/>
              <a:gd name="connsiteY11" fmla="*/ 1954530 h 2308860"/>
              <a:gd name="connsiteX12" fmla="*/ 242746 w 3923472"/>
              <a:gd name="connsiteY12" fmla="*/ 1920240 h 2308860"/>
              <a:gd name="connsiteX13" fmla="*/ 277036 w 3923472"/>
              <a:gd name="connsiteY13" fmla="*/ 1908810 h 2308860"/>
              <a:gd name="connsiteX14" fmla="*/ 311326 w 3923472"/>
              <a:gd name="connsiteY14" fmla="*/ 1874520 h 2308860"/>
              <a:gd name="connsiteX15" fmla="*/ 345616 w 3923472"/>
              <a:gd name="connsiteY15" fmla="*/ 1863090 h 2308860"/>
              <a:gd name="connsiteX16" fmla="*/ 357046 w 3923472"/>
              <a:gd name="connsiteY16" fmla="*/ 1828800 h 2308860"/>
              <a:gd name="connsiteX17" fmla="*/ 425626 w 3923472"/>
              <a:gd name="connsiteY17" fmla="*/ 1783080 h 2308860"/>
              <a:gd name="connsiteX18" fmla="*/ 517066 w 3923472"/>
              <a:gd name="connsiteY18" fmla="*/ 1703070 h 2308860"/>
              <a:gd name="connsiteX19" fmla="*/ 551356 w 3923472"/>
              <a:gd name="connsiteY19" fmla="*/ 1668780 h 2308860"/>
              <a:gd name="connsiteX20" fmla="*/ 619936 w 3923472"/>
              <a:gd name="connsiteY20" fmla="*/ 1623060 h 2308860"/>
              <a:gd name="connsiteX21" fmla="*/ 665656 w 3923472"/>
              <a:gd name="connsiteY21" fmla="*/ 1565910 h 2308860"/>
              <a:gd name="connsiteX22" fmla="*/ 722806 w 3923472"/>
              <a:gd name="connsiteY22" fmla="*/ 1520190 h 2308860"/>
              <a:gd name="connsiteX23" fmla="*/ 745666 w 3923472"/>
              <a:gd name="connsiteY23" fmla="*/ 1485900 h 2308860"/>
              <a:gd name="connsiteX24" fmla="*/ 768526 w 3923472"/>
              <a:gd name="connsiteY24" fmla="*/ 1417320 h 2308860"/>
              <a:gd name="connsiteX25" fmla="*/ 825676 w 3923472"/>
              <a:gd name="connsiteY25" fmla="*/ 1383030 h 2308860"/>
              <a:gd name="connsiteX26" fmla="*/ 871396 w 3923472"/>
              <a:gd name="connsiteY26" fmla="*/ 1360170 h 2308860"/>
              <a:gd name="connsiteX27" fmla="*/ 905686 w 3923472"/>
              <a:gd name="connsiteY27" fmla="*/ 1337310 h 2308860"/>
              <a:gd name="connsiteX28" fmla="*/ 974266 w 3923472"/>
              <a:gd name="connsiteY28" fmla="*/ 1314450 h 2308860"/>
              <a:gd name="connsiteX29" fmla="*/ 1008556 w 3923472"/>
              <a:gd name="connsiteY29" fmla="*/ 1303020 h 2308860"/>
              <a:gd name="connsiteX30" fmla="*/ 1111426 w 3923472"/>
              <a:gd name="connsiteY30" fmla="*/ 1245870 h 2308860"/>
              <a:gd name="connsiteX31" fmla="*/ 1134286 w 3923472"/>
              <a:gd name="connsiteY31" fmla="*/ 1211580 h 2308860"/>
              <a:gd name="connsiteX32" fmla="*/ 1168576 w 3923472"/>
              <a:gd name="connsiteY32" fmla="*/ 1200150 h 2308860"/>
              <a:gd name="connsiteX33" fmla="*/ 1202866 w 3923472"/>
              <a:gd name="connsiteY33" fmla="*/ 1177290 h 2308860"/>
              <a:gd name="connsiteX34" fmla="*/ 1271446 w 3923472"/>
              <a:gd name="connsiteY34" fmla="*/ 1120140 h 2308860"/>
              <a:gd name="connsiteX35" fmla="*/ 1282876 w 3923472"/>
              <a:gd name="connsiteY35" fmla="*/ 1085850 h 2308860"/>
              <a:gd name="connsiteX36" fmla="*/ 1351456 w 3923472"/>
              <a:gd name="connsiteY36" fmla="*/ 1028700 h 2308860"/>
              <a:gd name="connsiteX37" fmla="*/ 1374316 w 3923472"/>
              <a:gd name="connsiteY37" fmla="*/ 994410 h 2308860"/>
              <a:gd name="connsiteX38" fmla="*/ 1408606 w 3923472"/>
              <a:gd name="connsiteY38" fmla="*/ 971550 h 2308860"/>
              <a:gd name="connsiteX39" fmla="*/ 1420036 w 3923472"/>
              <a:gd name="connsiteY39" fmla="*/ 937260 h 2308860"/>
              <a:gd name="connsiteX40" fmla="*/ 1488616 w 3923472"/>
              <a:gd name="connsiteY40" fmla="*/ 902970 h 2308860"/>
              <a:gd name="connsiteX41" fmla="*/ 1557196 w 3923472"/>
              <a:gd name="connsiteY41" fmla="*/ 845820 h 2308860"/>
              <a:gd name="connsiteX42" fmla="*/ 1602916 w 3923472"/>
              <a:gd name="connsiteY42" fmla="*/ 777240 h 2308860"/>
              <a:gd name="connsiteX43" fmla="*/ 1671496 w 3923472"/>
              <a:gd name="connsiteY43" fmla="*/ 754380 h 2308860"/>
              <a:gd name="connsiteX44" fmla="*/ 1682926 w 3923472"/>
              <a:gd name="connsiteY44" fmla="*/ 720090 h 2308860"/>
              <a:gd name="connsiteX45" fmla="*/ 1751506 w 3923472"/>
              <a:gd name="connsiteY45" fmla="*/ 674370 h 2308860"/>
              <a:gd name="connsiteX46" fmla="*/ 1797226 w 3923472"/>
              <a:gd name="connsiteY46" fmla="*/ 605790 h 2308860"/>
              <a:gd name="connsiteX47" fmla="*/ 1831516 w 3923472"/>
              <a:gd name="connsiteY47" fmla="*/ 502920 h 2308860"/>
              <a:gd name="connsiteX48" fmla="*/ 1842946 w 3923472"/>
              <a:gd name="connsiteY48" fmla="*/ 468630 h 2308860"/>
              <a:gd name="connsiteX49" fmla="*/ 1865806 w 3923472"/>
              <a:gd name="connsiteY49" fmla="*/ 434340 h 2308860"/>
              <a:gd name="connsiteX50" fmla="*/ 1877236 w 3923472"/>
              <a:gd name="connsiteY50" fmla="*/ 388620 h 2308860"/>
              <a:gd name="connsiteX51" fmla="*/ 1888666 w 3923472"/>
              <a:gd name="connsiteY51" fmla="*/ 331470 h 2308860"/>
              <a:gd name="connsiteX52" fmla="*/ 1934386 w 3923472"/>
              <a:gd name="connsiteY52" fmla="*/ 274320 h 2308860"/>
              <a:gd name="connsiteX53" fmla="*/ 1957246 w 3923472"/>
              <a:gd name="connsiteY53" fmla="*/ 240030 h 2308860"/>
              <a:gd name="connsiteX54" fmla="*/ 1968676 w 3923472"/>
              <a:gd name="connsiteY54" fmla="*/ 205740 h 2308860"/>
              <a:gd name="connsiteX55" fmla="*/ 2014396 w 3923472"/>
              <a:gd name="connsiteY55" fmla="*/ 171450 h 2308860"/>
              <a:gd name="connsiteX56" fmla="*/ 2037256 w 3923472"/>
              <a:gd name="connsiteY56" fmla="*/ 137160 h 2308860"/>
              <a:gd name="connsiteX57" fmla="*/ 2071546 w 3923472"/>
              <a:gd name="connsiteY57" fmla="*/ 102870 h 2308860"/>
              <a:gd name="connsiteX58" fmla="*/ 2094406 w 3923472"/>
              <a:gd name="connsiteY58" fmla="*/ 68580 h 2308860"/>
              <a:gd name="connsiteX59" fmla="*/ 2140126 w 3923472"/>
              <a:gd name="connsiteY59" fmla="*/ 57150 h 2308860"/>
              <a:gd name="connsiteX60" fmla="*/ 2185846 w 3923472"/>
              <a:gd name="connsiteY60" fmla="*/ 34290 h 2308860"/>
              <a:gd name="connsiteX61" fmla="*/ 2323006 w 3923472"/>
              <a:gd name="connsiteY61" fmla="*/ 0 h 2308860"/>
              <a:gd name="connsiteX62" fmla="*/ 3031666 w 3923472"/>
              <a:gd name="connsiteY62" fmla="*/ 22860 h 2308860"/>
              <a:gd name="connsiteX63" fmla="*/ 3168826 w 3923472"/>
              <a:gd name="connsiteY63" fmla="*/ 45720 h 2308860"/>
              <a:gd name="connsiteX64" fmla="*/ 3237406 w 3923472"/>
              <a:gd name="connsiteY64" fmla="*/ 68580 h 2308860"/>
              <a:gd name="connsiteX65" fmla="*/ 3328846 w 3923472"/>
              <a:gd name="connsiteY65" fmla="*/ 91440 h 2308860"/>
              <a:gd name="connsiteX66" fmla="*/ 3397426 w 3923472"/>
              <a:gd name="connsiteY66" fmla="*/ 125730 h 2308860"/>
              <a:gd name="connsiteX67" fmla="*/ 3431716 w 3923472"/>
              <a:gd name="connsiteY67" fmla="*/ 148590 h 2308860"/>
              <a:gd name="connsiteX68" fmla="*/ 3466006 w 3923472"/>
              <a:gd name="connsiteY68" fmla="*/ 308610 h 2308860"/>
              <a:gd name="connsiteX69" fmla="*/ 3523156 w 3923472"/>
              <a:gd name="connsiteY69" fmla="*/ 377190 h 2308860"/>
              <a:gd name="connsiteX70" fmla="*/ 3546016 w 3923472"/>
              <a:gd name="connsiteY70" fmla="*/ 411480 h 2308860"/>
              <a:gd name="connsiteX71" fmla="*/ 3591736 w 3923472"/>
              <a:gd name="connsiteY71" fmla="*/ 434340 h 2308860"/>
              <a:gd name="connsiteX72" fmla="*/ 3626026 w 3923472"/>
              <a:gd name="connsiteY72" fmla="*/ 468630 h 2308860"/>
              <a:gd name="connsiteX73" fmla="*/ 3671746 w 3923472"/>
              <a:gd name="connsiteY73" fmla="*/ 491490 h 2308860"/>
              <a:gd name="connsiteX74" fmla="*/ 3706036 w 3923472"/>
              <a:gd name="connsiteY74" fmla="*/ 514350 h 2308860"/>
              <a:gd name="connsiteX75" fmla="*/ 3694606 w 3923472"/>
              <a:gd name="connsiteY75" fmla="*/ 548640 h 2308860"/>
              <a:gd name="connsiteX76" fmla="*/ 3728896 w 3923472"/>
              <a:gd name="connsiteY76" fmla="*/ 685800 h 2308860"/>
              <a:gd name="connsiteX77" fmla="*/ 3751756 w 3923472"/>
              <a:gd name="connsiteY77" fmla="*/ 720090 h 2308860"/>
              <a:gd name="connsiteX78" fmla="*/ 3877486 w 3923472"/>
              <a:gd name="connsiteY78" fmla="*/ 754380 h 2308860"/>
              <a:gd name="connsiteX79" fmla="*/ 3911776 w 3923472"/>
              <a:gd name="connsiteY79" fmla="*/ 765810 h 2308860"/>
              <a:gd name="connsiteX80" fmla="*/ 3923206 w 3923472"/>
              <a:gd name="connsiteY80" fmla="*/ 800100 h 2308860"/>
              <a:gd name="connsiteX81" fmla="*/ 3866056 w 3923472"/>
              <a:gd name="connsiteY81" fmla="*/ 868680 h 2308860"/>
              <a:gd name="connsiteX82" fmla="*/ 3751756 w 3923472"/>
              <a:gd name="connsiteY82" fmla="*/ 914400 h 2308860"/>
              <a:gd name="connsiteX83" fmla="*/ 3626026 w 3923472"/>
              <a:gd name="connsiteY83" fmla="*/ 948690 h 2308860"/>
              <a:gd name="connsiteX84" fmla="*/ 3443146 w 3923472"/>
              <a:gd name="connsiteY84" fmla="*/ 960120 h 2308860"/>
              <a:gd name="connsiteX85" fmla="*/ 3214546 w 3923472"/>
              <a:gd name="connsiteY85" fmla="*/ 948690 h 2308860"/>
              <a:gd name="connsiteX86" fmla="*/ 2745916 w 3923472"/>
              <a:gd name="connsiteY86" fmla="*/ 937260 h 2308860"/>
              <a:gd name="connsiteX87" fmla="*/ 2711626 w 3923472"/>
              <a:gd name="connsiteY87" fmla="*/ 925830 h 2308860"/>
              <a:gd name="connsiteX88" fmla="*/ 2665906 w 3923472"/>
              <a:gd name="connsiteY88" fmla="*/ 914400 h 2308860"/>
              <a:gd name="connsiteX89" fmla="*/ 2540176 w 3923472"/>
              <a:gd name="connsiteY89" fmla="*/ 891540 h 2308860"/>
              <a:gd name="connsiteX90" fmla="*/ 2494456 w 3923472"/>
              <a:gd name="connsiteY90" fmla="*/ 868680 h 2308860"/>
              <a:gd name="connsiteX91" fmla="*/ 2117266 w 3923472"/>
              <a:gd name="connsiteY91" fmla="*/ 868680 h 2308860"/>
              <a:gd name="connsiteX92" fmla="*/ 2082976 w 3923472"/>
              <a:gd name="connsiteY92" fmla="*/ 880110 h 2308860"/>
              <a:gd name="connsiteX93" fmla="*/ 1717216 w 3923472"/>
              <a:gd name="connsiteY93" fmla="*/ 937260 h 2308860"/>
              <a:gd name="connsiteX94" fmla="*/ 1625776 w 3923472"/>
              <a:gd name="connsiteY94" fmla="*/ 948690 h 2308860"/>
              <a:gd name="connsiteX95" fmla="*/ 1557196 w 3923472"/>
              <a:gd name="connsiteY95" fmla="*/ 994410 h 2308860"/>
              <a:gd name="connsiteX96" fmla="*/ 1545766 w 3923472"/>
              <a:gd name="connsiteY96" fmla="*/ 1028700 h 2308860"/>
              <a:gd name="connsiteX97" fmla="*/ 1477186 w 3923472"/>
              <a:gd name="connsiteY97" fmla="*/ 1062990 h 2308860"/>
              <a:gd name="connsiteX98" fmla="*/ 1420036 w 3923472"/>
              <a:gd name="connsiteY98" fmla="*/ 1131570 h 2308860"/>
              <a:gd name="connsiteX99" fmla="*/ 1351456 w 3923472"/>
              <a:gd name="connsiteY99" fmla="*/ 1165860 h 2308860"/>
              <a:gd name="connsiteX100" fmla="*/ 1294306 w 3923472"/>
              <a:gd name="connsiteY100" fmla="*/ 1200150 h 2308860"/>
              <a:gd name="connsiteX101" fmla="*/ 1225726 w 3923472"/>
              <a:gd name="connsiteY101" fmla="*/ 1245870 h 2308860"/>
              <a:gd name="connsiteX102" fmla="*/ 1191436 w 3923472"/>
              <a:gd name="connsiteY102" fmla="*/ 1280160 h 2308860"/>
              <a:gd name="connsiteX103" fmla="*/ 1157146 w 3923472"/>
              <a:gd name="connsiteY103" fmla="*/ 1291590 h 2308860"/>
              <a:gd name="connsiteX104" fmla="*/ 1077136 w 3923472"/>
              <a:gd name="connsiteY104" fmla="*/ 1348740 h 2308860"/>
              <a:gd name="connsiteX105" fmla="*/ 974266 w 3923472"/>
              <a:gd name="connsiteY105" fmla="*/ 1405890 h 2308860"/>
              <a:gd name="connsiteX106" fmla="*/ 905686 w 3923472"/>
              <a:gd name="connsiteY106" fmla="*/ 1474470 h 2308860"/>
              <a:gd name="connsiteX107" fmla="*/ 837106 w 3923472"/>
              <a:gd name="connsiteY107" fmla="*/ 1531620 h 2308860"/>
              <a:gd name="connsiteX108" fmla="*/ 757096 w 3923472"/>
              <a:gd name="connsiteY108" fmla="*/ 1611630 h 2308860"/>
              <a:gd name="connsiteX109" fmla="*/ 734236 w 3923472"/>
              <a:gd name="connsiteY109" fmla="*/ 1645920 h 2308860"/>
              <a:gd name="connsiteX110" fmla="*/ 608506 w 3923472"/>
              <a:gd name="connsiteY110" fmla="*/ 1703070 h 2308860"/>
              <a:gd name="connsiteX111" fmla="*/ 574216 w 3923472"/>
              <a:gd name="connsiteY111" fmla="*/ 1725930 h 2308860"/>
              <a:gd name="connsiteX112" fmla="*/ 528496 w 3923472"/>
              <a:gd name="connsiteY112" fmla="*/ 1748790 h 2308860"/>
              <a:gd name="connsiteX113" fmla="*/ 471346 w 3923472"/>
              <a:gd name="connsiteY113" fmla="*/ 1805940 h 2308860"/>
              <a:gd name="connsiteX114" fmla="*/ 448486 w 3923472"/>
              <a:gd name="connsiteY114" fmla="*/ 1840230 h 2308860"/>
              <a:gd name="connsiteX115" fmla="*/ 379906 w 3923472"/>
              <a:gd name="connsiteY115" fmla="*/ 1863090 h 2308860"/>
              <a:gd name="connsiteX116" fmla="*/ 345616 w 3923472"/>
              <a:gd name="connsiteY116" fmla="*/ 1885950 h 2308860"/>
              <a:gd name="connsiteX117" fmla="*/ 277036 w 3923472"/>
              <a:gd name="connsiteY117" fmla="*/ 1988820 h 2308860"/>
              <a:gd name="connsiteX118" fmla="*/ 254176 w 3923472"/>
              <a:gd name="connsiteY118" fmla="*/ 2023110 h 2308860"/>
              <a:gd name="connsiteX119" fmla="*/ 242746 w 3923472"/>
              <a:gd name="connsiteY119" fmla="*/ 2057400 h 2308860"/>
              <a:gd name="connsiteX120" fmla="*/ 208456 w 3923472"/>
              <a:gd name="connsiteY120" fmla="*/ 2080260 h 2308860"/>
              <a:gd name="connsiteX121" fmla="*/ 174166 w 3923472"/>
              <a:gd name="connsiteY121" fmla="*/ 210312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923472" h="2308860">
                <a:moveTo>
                  <a:pt x="174166" y="2103120"/>
                </a:moveTo>
                <a:cubicBezTo>
                  <a:pt x="160831" y="2118360"/>
                  <a:pt x="141789" y="2147683"/>
                  <a:pt x="128446" y="2171700"/>
                </a:cubicBezTo>
                <a:cubicBezTo>
                  <a:pt x="111881" y="2201517"/>
                  <a:pt x="124601" y="2215924"/>
                  <a:pt x="94156" y="2240280"/>
                </a:cubicBezTo>
                <a:cubicBezTo>
                  <a:pt x="84748" y="2247806"/>
                  <a:pt x="70642" y="2246322"/>
                  <a:pt x="59866" y="2251710"/>
                </a:cubicBezTo>
                <a:cubicBezTo>
                  <a:pt x="47579" y="2257853"/>
                  <a:pt x="37006" y="2266950"/>
                  <a:pt x="25576" y="2274570"/>
                </a:cubicBezTo>
                <a:cubicBezTo>
                  <a:pt x="21766" y="2286000"/>
                  <a:pt x="26194" y="2308860"/>
                  <a:pt x="14146" y="2308860"/>
                </a:cubicBezTo>
                <a:cubicBezTo>
                  <a:pt x="2098" y="2308860"/>
                  <a:pt x="2716" y="2286618"/>
                  <a:pt x="2716" y="2274570"/>
                </a:cubicBezTo>
                <a:cubicBezTo>
                  <a:pt x="2716" y="2143608"/>
                  <a:pt x="-16732" y="2169425"/>
                  <a:pt x="48436" y="2125980"/>
                </a:cubicBezTo>
                <a:cubicBezTo>
                  <a:pt x="55966" y="2103391"/>
                  <a:pt x="62583" y="2073514"/>
                  <a:pt x="82726" y="2057400"/>
                </a:cubicBezTo>
                <a:cubicBezTo>
                  <a:pt x="92134" y="2049874"/>
                  <a:pt x="105586" y="2049780"/>
                  <a:pt x="117016" y="2045970"/>
                </a:cubicBezTo>
                <a:cubicBezTo>
                  <a:pt x="217195" y="1945791"/>
                  <a:pt x="90117" y="2068386"/>
                  <a:pt x="185596" y="1988820"/>
                </a:cubicBezTo>
                <a:cubicBezTo>
                  <a:pt x="198014" y="1978472"/>
                  <a:pt x="209538" y="1966948"/>
                  <a:pt x="219886" y="1954530"/>
                </a:cubicBezTo>
                <a:cubicBezTo>
                  <a:pt x="228680" y="1943977"/>
                  <a:pt x="232019" y="1928822"/>
                  <a:pt x="242746" y="1920240"/>
                </a:cubicBezTo>
                <a:cubicBezTo>
                  <a:pt x="252154" y="1912714"/>
                  <a:pt x="265606" y="1912620"/>
                  <a:pt x="277036" y="1908810"/>
                </a:cubicBezTo>
                <a:cubicBezTo>
                  <a:pt x="288466" y="1897380"/>
                  <a:pt x="297876" y="1883486"/>
                  <a:pt x="311326" y="1874520"/>
                </a:cubicBezTo>
                <a:cubicBezTo>
                  <a:pt x="321351" y="1867837"/>
                  <a:pt x="337097" y="1871609"/>
                  <a:pt x="345616" y="1863090"/>
                </a:cubicBezTo>
                <a:cubicBezTo>
                  <a:pt x="354135" y="1854571"/>
                  <a:pt x="348527" y="1837319"/>
                  <a:pt x="357046" y="1828800"/>
                </a:cubicBezTo>
                <a:cubicBezTo>
                  <a:pt x="376473" y="1809373"/>
                  <a:pt x="425626" y="1783080"/>
                  <a:pt x="425626" y="1783080"/>
                </a:cubicBezTo>
                <a:cubicBezTo>
                  <a:pt x="490396" y="1685925"/>
                  <a:pt x="383716" y="1836420"/>
                  <a:pt x="517066" y="1703070"/>
                </a:cubicBezTo>
                <a:cubicBezTo>
                  <a:pt x="528496" y="1691640"/>
                  <a:pt x="538597" y="1678704"/>
                  <a:pt x="551356" y="1668780"/>
                </a:cubicBezTo>
                <a:cubicBezTo>
                  <a:pt x="573043" y="1651912"/>
                  <a:pt x="619936" y="1623060"/>
                  <a:pt x="619936" y="1623060"/>
                </a:cubicBezTo>
                <a:cubicBezTo>
                  <a:pt x="642188" y="1556304"/>
                  <a:pt x="613955" y="1617611"/>
                  <a:pt x="665656" y="1565910"/>
                </a:cubicBezTo>
                <a:cubicBezTo>
                  <a:pt x="717357" y="1514209"/>
                  <a:pt x="656050" y="1542442"/>
                  <a:pt x="722806" y="1520190"/>
                </a:cubicBezTo>
                <a:cubicBezTo>
                  <a:pt x="730426" y="1508760"/>
                  <a:pt x="740087" y="1498453"/>
                  <a:pt x="745666" y="1485900"/>
                </a:cubicBezTo>
                <a:cubicBezTo>
                  <a:pt x="755453" y="1463880"/>
                  <a:pt x="747863" y="1429718"/>
                  <a:pt x="768526" y="1417320"/>
                </a:cubicBezTo>
                <a:cubicBezTo>
                  <a:pt x="787576" y="1405890"/>
                  <a:pt x="806256" y="1393819"/>
                  <a:pt x="825676" y="1383030"/>
                </a:cubicBezTo>
                <a:cubicBezTo>
                  <a:pt x="840571" y="1374755"/>
                  <a:pt x="856602" y="1368624"/>
                  <a:pt x="871396" y="1360170"/>
                </a:cubicBezTo>
                <a:cubicBezTo>
                  <a:pt x="883323" y="1353354"/>
                  <a:pt x="893133" y="1342889"/>
                  <a:pt x="905686" y="1337310"/>
                </a:cubicBezTo>
                <a:cubicBezTo>
                  <a:pt x="927706" y="1327523"/>
                  <a:pt x="951406" y="1322070"/>
                  <a:pt x="974266" y="1314450"/>
                </a:cubicBezTo>
                <a:cubicBezTo>
                  <a:pt x="985696" y="1310640"/>
                  <a:pt x="998531" y="1309703"/>
                  <a:pt x="1008556" y="1303020"/>
                </a:cubicBezTo>
                <a:cubicBezTo>
                  <a:pt x="1087161" y="1250617"/>
                  <a:pt x="1051072" y="1265988"/>
                  <a:pt x="1111426" y="1245870"/>
                </a:cubicBezTo>
                <a:cubicBezTo>
                  <a:pt x="1119046" y="1234440"/>
                  <a:pt x="1123559" y="1220162"/>
                  <a:pt x="1134286" y="1211580"/>
                </a:cubicBezTo>
                <a:cubicBezTo>
                  <a:pt x="1143694" y="1204054"/>
                  <a:pt x="1157800" y="1205538"/>
                  <a:pt x="1168576" y="1200150"/>
                </a:cubicBezTo>
                <a:cubicBezTo>
                  <a:pt x="1180863" y="1194007"/>
                  <a:pt x="1192313" y="1186084"/>
                  <a:pt x="1202866" y="1177290"/>
                </a:cubicBezTo>
                <a:cubicBezTo>
                  <a:pt x="1290873" y="1103951"/>
                  <a:pt x="1186310" y="1176897"/>
                  <a:pt x="1271446" y="1120140"/>
                </a:cubicBezTo>
                <a:cubicBezTo>
                  <a:pt x="1275256" y="1108710"/>
                  <a:pt x="1276193" y="1095875"/>
                  <a:pt x="1282876" y="1085850"/>
                </a:cubicBezTo>
                <a:cubicBezTo>
                  <a:pt x="1300477" y="1059448"/>
                  <a:pt x="1326154" y="1045568"/>
                  <a:pt x="1351456" y="1028700"/>
                </a:cubicBezTo>
                <a:cubicBezTo>
                  <a:pt x="1359076" y="1017270"/>
                  <a:pt x="1364602" y="1004124"/>
                  <a:pt x="1374316" y="994410"/>
                </a:cubicBezTo>
                <a:cubicBezTo>
                  <a:pt x="1384030" y="984696"/>
                  <a:pt x="1400024" y="982277"/>
                  <a:pt x="1408606" y="971550"/>
                </a:cubicBezTo>
                <a:cubicBezTo>
                  <a:pt x="1416132" y="962142"/>
                  <a:pt x="1412510" y="946668"/>
                  <a:pt x="1420036" y="937260"/>
                </a:cubicBezTo>
                <a:cubicBezTo>
                  <a:pt x="1441874" y="909963"/>
                  <a:pt x="1461007" y="916774"/>
                  <a:pt x="1488616" y="902970"/>
                </a:cubicBezTo>
                <a:cubicBezTo>
                  <a:pt x="1512631" y="890963"/>
                  <a:pt x="1541110" y="866502"/>
                  <a:pt x="1557196" y="845820"/>
                </a:cubicBezTo>
                <a:cubicBezTo>
                  <a:pt x="1574064" y="824133"/>
                  <a:pt x="1576852" y="785928"/>
                  <a:pt x="1602916" y="777240"/>
                </a:cubicBezTo>
                <a:lnTo>
                  <a:pt x="1671496" y="754380"/>
                </a:lnTo>
                <a:cubicBezTo>
                  <a:pt x="1675306" y="742950"/>
                  <a:pt x="1674407" y="728609"/>
                  <a:pt x="1682926" y="720090"/>
                </a:cubicBezTo>
                <a:cubicBezTo>
                  <a:pt x="1702353" y="700663"/>
                  <a:pt x="1751506" y="674370"/>
                  <a:pt x="1751506" y="674370"/>
                </a:cubicBezTo>
                <a:cubicBezTo>
                  <a:pt x="1766746" y="651510"/>
                  <a:pt x="1788538" y="631854"/>
                  <a:pt x="1797226" y="605790"/>
                </a:cubicBezTo>
                <a:lnTo>
                  <a:pt x="1831516" y="502920"/>
                </a:lnTo>
                <a:cubicBezTo>
                  <a:pt x="1835326" y="491490"/>
                  <a:pt x="1836263" y="478655"/>
                  <a:pt x="1842946" y="468630"/>
                </a:cubicBezTo>
                <a:lnTo>
                  <a:pt x="1865806" y="434340"/>
                </a:lnTo>
                <a:cubicBezTo>
                  <a:pt x="1869616" y="419100"/>
                  <a:pt x="1873828" y="403955"/>
                  <a:pt x="1877236" y="388620"/>
                </a:cubicBezTo>
                <a:cubicBezTo>
                  <a:pt x="1881450" y="369655"/>
                  <a:pt x="1879978" y="348846"/>
                  <a:pt x="1888666" y="331470"/>
                </a:cubicBezTo>
                <a:cubicBezTo>
                  <a:pt x="1899576" y="309650"/>
                  <a:pt x="1919748" y="293837"/>
                  <a:pt x="1934386" y="274320"/>
                </a:cubicBezTo>
                <a:cubicBezTo>
                  <a:pt x="1942628" y="263330"/>
                  <a:pt x="1951103" y="252317"/>
                  <a:pt x="1957246" y="240030"/>
                </a:cubicBezTo>
                <a:cubicBezTo>
                  <a:pt x="1962634" y="229254"/>
                  <a:pt x="1960963" y="214996"/>
                  <a:pt x="1968676" y="205740"/>
                </a:cubicBezTo>
                <a:cubicBezTo>
                  <a:pt x="1980872" y="191105"/>
                  <a:pt x="2000926" y="184920"/>
                  <a:pt x="2014396" y="171450"/>
                </a:cubicBezTo>
                <a:cubicBezTo>
                  <a:pt x="2024110" y="161736"/>
                  <a:pt x="2028462" y="147713"/>
                  <a:pt x="2037256" y="137160"/>
                </a:cubicBezTo>
                <a:cubicBezTo>
                  <a:pt x="2047604" y="124742"/>
                  <a:pt x="2061198" y="115288"/>
                  <a:pt x="2071546" y="102870"/>
                </a:cubicBezTo>
                <a:cubicBezTo>
                  <a:pt x="2080340" y="92317"/>
                  <a:pt x="2082976" y="76200"/>
                  <a:pt x="2094406" y="68580"/>
                </a:cubicBezTo>
                <a:cubicBezTo>
                  <a:pt x="2107477" y="59866"/>
                  <a:pt x="2125417" y="62666"/>
                  <a:pt x="2140126" y="57150"/>
                </a:cubicBezTo>
                <a:cubicBezTo>
                  <a:pt x="2156080" y="51167"/>
                  <a:pt x="2170026" y="40618"/>
                  <a:pt x="2185846" y="34290"/>
                </a:cubicBezTo>
                <a:cubicBezTo>
                  <a:pt x="2250536" y="8414"/>
                  <a:pt x="2255544" y="11244"/>
                  <a:pt x="2323006" y="0"/>
                </a:cubicBezTo>
                <a:lnTo>
                  <a:pt x="3031666" y="22860"/>
                </a:lnTo>
                <a:cubicBezTo>
                  <a:pt x="3075791" y="24751"/>
                  <a:pt x="3125475" y="32715"/>
                  <a:pt x="3168826" y="45720"/>
                </a:cubicBezTo>
                <a:cubicBezTo>
                  <a:pt x="3191906" y="52644"/>
                  <a:pt x="3214029" y="62736"/>
                  <a:pt x="3237406" y="68580"/>
                </a:cubicBezTo>
                <a:lnTo>
                  <a:pt x="3328846" y="91440"/>
                </a:lnTo>
                <a:cubicBezTo>
                  <a:pt x="3427116" y="156954"/>
                  <a:pt x="3302782" y="78408"/>
                  <a:pt x="3397426" y="125730"/>
                </a:cubicBezTo>
                <a:cubicBezTo>
                  <a:pt x="3409713" y="131873"/>
                  <a:pt x="3420286" y="140970"/>
                  <a:pt x="3431716" y="148590"/>
                </a:cubicBezTo>
                <a:cubicBezTo>
                  <a:pt x="3486194" y="230306"/>
                  <a:pt x="3427985" y="131178"/>
                  <a:pt x="3466006" y="308610"/>
                </a:cubicBezTo>
                <a:cubicBezTo>
                  <a:pt x="3470918" y="331531"/>
                  <a:pt x="3510823" y="362390"/>
                  <a:pt x="3523156" y="377190"/>
                </a:cubicBezTo>
                <a:cubicBezTo>
                  <a:pt x="3531950" y="387743"/>
                  <a:pt x="3535463" y="402686"/>
                  <a:pt x="3546016" y="411480"/>
                </a:cubicBezTo>
                <a:cubicBezTo>
                  <a:pt x="3559106" y="422388"/>
                  <a:pt x="3577871" y="424436"/>
                  <a:pt x="3591736" y="434340"/>
                </a:cubicBezTo>
                <a:cubicBezTo>
                  <a:pt x="3604890" y="443735"/>
                  <a:pt x="3612872" y="459235"/>
                  <a:pt x="3626026" y="468630"/>
                </a:cubicBezTo>
                <a:cubicBezTo>
                  <a:pt x="3639891" y="478534"/>
                  <a:pt x="3656952" y="483036"/>
                  <a:pt x="3671746" y="491490"/>
                </a:cubicBezTo>
                <a:cubicBezTo>
                  <a:pt x="3683673" y="498306"/>
                  <a:pt x="3694606" y="506730"/>
                  <a:pt x="3706036" y="514350"/>
                </a:cubicBezTo>
                <a:cubicBezTo>
                  <a:pt x="3702226" y="525780"/>
                  <a:pt x="3693014" y="536697"/>
                  <a:pt x="3694606" y="548640"/>
                </a:cubicBezTo>
                <a:cubicBezTo>
                  <a:pt x="3700834" y="595354"/>
                  <a:pt x="3713993" y="641091"/>
                  <a:pt x="3728896" y="685800"/>
                </a:cubicBezTo>
                <a:cubicBezTo>
                  <a:pt x="3733240" y="698832"/>
                  <a:pt x="3740107" y="712809"/>
                  <a:pt x="3751756" y="720090"/>
                </a:cubicBezTo>
                <a:cubicBezTo>
                  <a:pt x="3784451" y="740524"/>
                  <a:pt x="3840498" y="745133"/>
                  <a:pt x="3877486" y="754380"/>
                </a:cubicBezTo>
                <a:cubicBezTo>
                  <a:pt x="3889175" y="757302"/>
                  <a:pt x="3900346" y="762000"/>
                  <a:pt x="3911776" y="765810"/>
                </a:cubicBezTo>
                <a:cubicBezTo>
                  <a:pt x="3915586" y="777240"/>
                  <a:pt x="3925187" y="788216"/>
                  <a:pt x="3923206" y="800100"/>
                </a:cubicBezTo>
                <a:cubicBezTo>
                  <a:pt x="3920763" y="814758"/>
                  <a:pt x="3875484" y="863603"/>
                  <a:pt x="3866056" y="868680"/>
                </a:cubicBezTo>
                <a:cubicBezTo>
                  <a:pt x="3829926" y="888135"/>
                  <a:pt x="3790685" y="901424"/>
                  <a:pt x="3751756" y="914400"/>
                </a:cubicBezTo>
                <a:cubicBezTo>
                  <a:pt x="3708831" y="928708"/>
                  <a:pt x="3671262" y="944382"/>
                  <a:pt x="3626026" y="948690"/>
                </a:cubicBezTo>
                <a:cubicBezTo>
                  <a:pt x="3565222" y="954481"/>
                  <a:pt x="3504106" y="956310"/>
                  <a:pt x="3443146" y="960120"/>
                </a:cubicBezTo>
                <a:lnTo>
                  <a:pt x="3214546" y="948690"/>
                </a:lnTo>
                <a:cubicBezTo>
                  <a:pt x="3058373" y="943570"/>
                  <a:pt x="2902011" y="944355"/>
                  <a:pt x="2745916" y="937260"/>
                </a:cubicBezTo>
                <a:cubicBezTo>
                  <a:pt x="2733880" y="936713"/>
                  <a:pt x="2723211" y="929140"/>
                  <a:pt x="2711626" y="925830"/>
                </a:cubicBezTo>
                <a:cubicBezTo>
                  <a:pt x="2696521" y="921514"/>
                  <a:pt x="2681241" y="917808"/>
                  <a:pt x="2665906" y="914400"/>
                </a:cubicBezTo>
                <a:cubicBezTo>
                  <a:pt x="2617981" y="903750"/>
                  <a:pt x="2589805" y="899811"/>
                  <a:pt x="2540176" y="891540"/>
                </a:cubicBezTo>
                <a:cubicBezTo>
                  <a:pt x="2524936" y="883920"/>
                  <a:pt x="2510410" y="874663"/>
                  <a:pt x="2494456" y="868680"/>
                </a:cubicBezTo>
                <a:cubicBezTo>
                  <a:pt x="2388179" y="828826"/>
                  <a:pt x="2135792" y="868041"/>
                  <a:pt x="2117266" y="868680"/>
                </a:cubicBezTo>
                <a:cubicBezTo>
                  <a:pt x="2105836" y="872490"/>
                  <a:pt x="2093508" y="874259"/>
                  <a:pt x="2082976" y="880110"/>
                </a:cubicBezTo>
                <a:cubicBezTo>
                  <a:pt x="1899452" y="982068"/>
                  <a:pt x="2158973" y="920269"/>
                  <a:pt x="1717216" y="937260"/>
                </a:cubicBezTo>
                <a:cubicBezTo>
                  <a:pt x="1686736" y="941070"/>
                  <a:pt x="1654704" y="938359"/>
                  <a:pt x="1625776" y="948690"/>
                </a:cubicBezTo>
                <a:cubicBezTo>
                  <a:pt x="1599902" y="957931"/>
                  <a:pt x="1557196" y="994410"/>
                  <a:pt x="1557196" y="994410"/>
                </a:cubicBezTo>
                <a:cubicBezTo>
                  <a:pt x="1553386" y="1005840"/>
                  <a:pt x="1553292" y="1019292"/>
                  <a:pt x="1545766" y="1028700"/>
                </a:cubicBezTo>
                <a:cubicBezTo>
                  <a:pt x="1529652" y="1048843"/>
                  <a:pt x="1499775" y="1055460"/>
                  <a:pt x="1477186" y="1062990"/>
                </a:cubicBezTo>
                <a:cubicBezTo>
                  <a:pt x="1454709" y="1096706"/>
                  <a:pt x="1453039" y="1104068"/>
                  <a:pt x="1420036" y="1131570"/>
                </a:cubicBezTo>
                <a:cubicBezTo>
                  <a:pt x="1370901" y="1172516"/>
                  <a:pt x="1403006" y="1140085"/>
                  <a:pt x="1351456" y="1165860"/>
                </a:cubicBezTo>
                <a:cubicBezTo>
                  <a:pt x="1331585" y="1175795"/>
                  <a:pt x="1313049" y="1188223"/>
                  <a:pt x="1294306" y="1200150"/>
                </a:cubicBezTo>
                <a:cubicBezTo>
                  <a:pt x="1271127" y="1214900"/>
                  <a:pt x="1245153" y="1226443"/>
                  <a:pt x="1225726" y="1245870"/>
                </a:cubicBezTo>
                <a:cubicBezTo>
                  <a:pt x="1214296" y="1257300"/>
                  <a:pt x="1204886" y="1271194"/>
                  <a:pt x="1191436" y="1280160"/>
                </a:cubicBezTo>
                <a:cubicBezTo>
                  <a:pt x="1181411" y="1286843"/>
                  <a:pt x="1168576" y="1287780"/>
                  <a:pt x="1157146" y="1291590"/>
                </a:cubicBezTo>
                <a:cubicBezTo>
                  <a:pt x="1053949" y="1394787"/>
                  <a:pt x="1159241" y="1303126"/>
                  <a:pt x="1077136" y="1348740"/>
                </a:cubicBezTo>
                <a:cubicBezTo>
                  <a:pt x="959229" y="1414244"/>
                  <a:pt x="1051856" y="1380027"/>
                  <a:pt x="974266" y="1405890"/>
                </a:cubicBezTo>
                <a:cubicBezTo>
                  <a:pt x="951406" y="1428750"/>
                  <a:pt x="932585" y="1456537"/>
                  <a:pt x="905686" y="1474470"/>
                </a:cubicBezTo>
                <a:cubicBezTo>
                  <a:pt x="875206" y="1494790"/>
                  <a:pt x="860800" y="1501156"/>
                  <a:pt x="837106" y="1531620"/>
                </a:cubicBezTo>
                <a:cubicBezTo>
                  <a:pt x="772912" y="1614155"/>
                  <a:pt x="822621" y="1589788"/>
                  <a:pt x="757096" y="1611630"/>
                </a:cubicBezTo>
                <a:cubicBezTo>
                  <a:pt x="749476" y="1623060"/>
                  <a:pt x="744574" y="1636874"/>
                  <a:pt x="734236" y="1645920"/>
                </a:cubicBezTo>
                <a:cubicBezTo>
                  <a:pt x="675647" y="1697185"/>
                  <a:pt x="674102" y="1689951"/>
                  <a:pt x="608506" y="1703070"/>
                </a:cubicBezTo>
                <a:cubicBezTo>
                  <a:pt x="597076" y="1710690"/>
                  <a:pt x="586143" y="1719114"/>
                  <a:pt x="574216" y="1725930"/>
                </a:cubicBezTo>
                <a:cubicBezTo>
                  <a:pt x="559422" y="1734384"/>
                  <a:pt x="540544" y="1736742"/>
                  <a:pt x="528496" y="1748790"/>
                </a:cubicBezTo>
                <a:cubicBezTo>
                  <a:pt x="457876" y="1819410"/>
                  <a:pt x="551762" y="1779135"/>
                  <a:pt x="471346" y="1805940"/>
                </a:cubicBezTo>
                <a:cubicBezTo>
                  <a:pt x="463726" y="1817370"/>
                  <a:pt x="460135" y="1832949"/>
                  <a:pt x="448486" y="1840230"/>
                </a:cubicBezTo>
                <a:cubicBezTo>
                  <a:pt x="428052" y="1853001"/>
                  <a:pt x="399956" y="1849724"/>
                  <a:pt x="379906" y="1863090"/>
                </a:cubicBezTo>
                <a:lnTo>
                  <a:pt x="345616" y="1885950"/>
                </a:lnTo>
                <a:lnTo>
                  <a:pt x="277036" y="1988820"/>
                </a:lnTo>
                <a:cubicBezTo>
                  <a:pt x="269416" y="2000250"/>
                  <a:pt x="258520" y="2010078"/>
                  <a:pt x="254176" y="2023110"/>
                </a:cubicBezTo>
                <a:cubicBezTo>
                  <a:pt x="250366" y="2034540"/>
                  <a:pt x="250272" y="2047992"/>
                  <a:pt x="242746" y="2057400"/>
                </a:cubicBezTo>
                <a:cubicBezTo>
                  <a:pt x="234164" y="2068127"/>
                  <a:pt x="219183" y="2071678"/>
                  <a:pt x="208456" y="2080260"/>
                </a:cubicBezTo>
                <a:cubicBezTo>
                  <a:pt x="200041" y="2086992"/>
                  <a:pt x="187501" y="2087880"/>
                  <a:pt x="174166" y="2103120"/>
                </a:cubicBezTo>
                <a:close/>
              </a:path>
            </a:pathLst>
          </a:custGeom>
          <a:solidFill>
            <a:srgbClr val="FFD65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3749040" y="4650372"/>
            <a:ext cx="4011930" cy="1189561"/>
          </a:xfrm>
          <a:custGeom>
            <a:avLst/>
            <a:gdLst>
              <a:gd name="connsiteX0" fmla="*/ 1497330 w 4011930"/>
              <a:gd name="connsiteY0" fmla="*/ 22860 h 1189561"/>
              <a:gd name="connsiteX1" fmla="*/ 1348740 w 4011930"/>
              <a:gd name="connsiteY1" fmla="*/ 34290 h 1189561"/>
              <a:gd name="connsiteX2" fmla="*/ 1314450 w 4011930"/>
              <a:gd name="connsiteY2" fmla="*/ 45720 h 1189561"/>
              <a:gd name="connsiteX3" fmla="*/ 880110 w 4011930"/>
              <a:gd name="connsiteY3" fmla="*/ 34290 h 1189561"/>
              <a:gd name="connsiteX4" fmla="*/ 720090 w 4011930"/>
              <a:gd name="connsiteY4" fmla="*/ 22860 h 1189561"/>
              <a:gd name="connsiteX5" fmla="*/ 194310 w 4011930"/>
              <a:gd name="connsiteY5" fmla="*/ 0 h 1189561"/>
              <a:gd name="connsiteX6" fmla="*/ 68580 w 4011930"/>
              <a:gd name="connsiteY6" fmla="*/ 11430 h 1189561"/>
              <a:gd name="connsiteX7" fmla="*/ 0 w 4011930"/>
              <a:gd name="connsiteY7" fmla="*/ 57150 h 1189561"/>
              <a:gd name="connsiteX8" fmla="*/ 11430 w 4011930"/>
              <a:gd name="connsiteY8" fmla="*/ 205740 h 1189561"/>
              <a:gd name="connsiteX9" fmla="*/ 57150 w 4011930"/>
              <a:gd name="connsiteY9" fmla="*/ 228600 h 1189561"/>
              <a:gd name="connsiteX10" fmla="*/ 125730 w 4011930"/>
              <a:gd name="connsiteY10" fmla="*/ 262890 h 1189561"/>
              <a:gd name="connsiteX11" fmla="*/ 171450 w 4011930"/>
              <a:gd name="connsiteY11" fmla="*/ 274320 h 1189561"/>
              <a:gd name="connsiteX12" fmla="*/ 205740 w 4011930"/>
              <a:gd name="connsiteY12" fmla="*/ 285750 h 1189561"/>
              <a:gd name="connsiteX13" fmla="*/ 251460 w 4011930"/>
              <a:gd name="connsiteY13" fmla="*/ 297180 h 1189561"/>
              <a:gd name="connsiteX14" fmla="*/ 331470 w 4011930"/>
              <a:gd name="connsiteY14" fmla="*/ 331470 h 1189561"/>
              <a:gd name="connsiteX15" fmla="*/ 480060 w 4011930"/>
              <a:gd name="connsiteY15" fmla="*/ 342900 h 1189561"/>
              <a:gd name="connsiteX16" fmla="*/ 548640 w 4011930"/>
              <a:gd name="connsiteY16" fmla="*/ 365760 h 1189561"/>
              <a:gd name="connsiteX17" fmla="*/ 582930 w 4011930"/>
              <a:gd name="connsiteY17" fmla="*/ 377190 h 1189561"/>
              <a:gd name="connsiteX18" fmla="*/ 971550 w 4011930"/>
              <a:gd name="connsiteY18" fmla="*/ 400050 h 1189561"/>
              <a:gd name="connsiteX19" fmla="*/ 1005840 w 4011930"/>
              <a:gd name="connsiteY19" fmla="*/ 422910 h 1189561"/>
              <a:gd name="connsiteX20" fmla="*/ 1108710 w 4011930"/>
              <a:gd name="connsiteY20" fmla="*/ 445770 h 1189561"/>
              <a:gd name="connsiteX21" fmla="*/ 1211580 w 4011930"/>
              <a:gd name="connsiteY21" fmla="*/ 434340 h 1189561"/>
              <a:gd name="connsiteX22" fmla="*/ 1314450 w 4011930"/>
              <a:gd name="connsiteY22" fmla="*/ 354330 h 1189561"/>
              <a:gd name="connsiteX23" fmla="*/ 1371600 w 4011930"/>
              <a:gd name="connsiteY23" fmla="*/ 308610 h 1189561"/>
              <a:gd name="connsiteX24" fmla="*/ 1405890 w 4011930"/>
              <a:gd name="connsiteY24" fmla="*/ 285750 h 1189561"/>
              <a:gd name="connsiteX25" fmla="*/ 1451610 w 4011930"/>
              <a:gd name="connsiteY25" fmla="*/ 274320 h 1189561"/>
              <a:gd name="connsiteX26" fmla="*/ 1691640 w 4011930"/>
              <a:gd name="connsiteY26" fmla="*/ 262890 h 1189561"/>
              <a:gd name="connsiteX27" fmla="*/ 1794510 w 4011930"/>
              <a:gd name="connsiteY27" fmla="*/ 251460 h 1189561"/>
              <a:gd name="connsiteX28" fmla="*/ 1828800 w 4011930"/>
              <a:gd name="connsiteY28" fmla="*/ 240030 h 1189561"/>
              <a:gd name="connsiteX29" fmla="*/ 2011680 w 4011930"/>
              <a:gd name="connsiteY29" fmla="*/ 251460 h 1189561"/>
              <a:gd name="connsiteX30" fmla="*/ 2045970 w 4011930"/>
              <a:gd name="connsiteY30" fmla="*/ 274320 h 1189561"/>
              <a:gd name="connsiteX31" fmla="*/ 2091690 w 4011930"/>
              <a:gd name="connsiteY31" fmla="*/ 342900 h 1189561"/>
              <a:gd name="connsiteX32" fmla="*/ 2160270 w 4011930"/>
              <a:gd name="connsiteY32" fmla="*/ 365760 h 1189561"/>
              <a:gd name="connsiteX33" fmla="*/ 2194560 w 4011930"/>
              <a:gd name="connsiteY33" fmla="*/ 377190 h 1189561"/>
              <a:gd name="connsiteX34" fmla="*/ 2263140 w 4011930"/>
              <a:gd name="connsiteY34" fmla="*/ 422910 h 1189561"/>
              <a:gd name="connsiteX35" fmla="*/ 2286000 w 4011930"/>
              <a:gd name="connsiteY35" fmla="*/ 457200 h 1189561"/>
              <a:gd name="connsiteX36" fmla="*/ 2354580 w 4011930"/>
              <a:gd name="connsiteY36" fmla="*/ 480060 h 1189561"/>
              <a:gd name="connsiteX37" fmla="*/ 2388870 w 4011930"/>
              <a:gd name="connsiteY37" fmla="*/ 502920 h 1189561"/>
              <a:gd name="connsiteX38" fmla="*/ 2480310 w 4011930"/>
              <a:gd name="connsiteY38" fmla="*/ 525780 h 1189561"/>
              <a:gd name="connsiteX39" fmla="*/ 2514600 w 4011930"/>
              <a:gd name="connsiteY39" fmla="*/ 537210 h 1189561"/>
              <a:gd name="connsiteX40" fmla="*/ 2583180 w 4011930"/>
              <a:gd name="connsiteY40" fmla="*/ 582930 h 1189561"/>
              <a:gd name="connsiteX41" fmla="*/ 2708910 w 4011930"/>
              <a:gd name="connsiteY41" fmla="*/ 605790 h 1189561"/>
              <a:gd name="connsiteX42" fmla="*/ 2811780 w 4011930"/>
              <a:gd name="connsiteY42" fmla="*/ 662940 h 1189561"/>
              <a:gd name="connsiteX43" fmla="*/ 2857500 w 4011930"/>
              <a:gd name="connsiteY43" fmla="*/ 674370 h 1189561"/>
              <a:gd name="connsiteX44" fmla="*/ 2937510 w 4011930"/>
              <a:gd name="connsiteY44" fmla="*/ 708660 h 1189561"/>
              <a:gd name="connsiteX45" fmla="*/ 2983230 w 4011930"/>
              <a:gd name="connsiteY45" fmla="*/ 731520 h 1189561"/>
              <a:gd name="connsiteX46" fmla="*/ 3051810 w 4011930"/>
              <a:gd name="connsiteY46" fmla="*/ 754380 h 1189561"/>
              <a:gd name="connsiteX47" fmla="*/ 3086100 w 4011930"/>
              <a:gd name="connsiteY47" fmla="*/ 742950 h 1189561"/>
              <a:gd name="connsiteX48" fmla="*/ 3131820 w 4011930"/>
              <a:gd name="connsiteY48" fmla="*/ 754380 h 1189561"/>
              <a:gd name="connsiteX49" fmla="*/ 3246120 w 4011930"/>
              <a:gd name="connsiteY49" fmla="*/ 834390 h 1189561"/>
              <a:gd name="connsiteX50" fmla="*/ 3326130 w 4011930"/>
              <a:gd name="connsiteY50" fmla="*/ 868680 h 1189561"/>
              <a:gd name="connsiteX51" fmla="*/ 3360420 w 4011930"/>
              <a:gd name="connsiteY51" fmla="*/ 902970 h 1189561"/>
              <a:gd name="connsiteX52" fmla="*/ 3406140 w 4011930"/>
              <a:gd name="connsiteY52" fmla="*/ 914400 h 1189561"/>
              <a:gd name="connsiteX53" fmla="*/ 3474720 w 4011930"/>
              <a:gd name="connsiteY53" fmla="*/ 937260 h 1189561"/>
              <a:gd name="connsiteX54" fmla="*/ 3566160 w 4011930"/>
              <a:gd name="connsiteY54" fmla="*/ 960120 h 1189561"/>
              <a:gd name="connsiteX55" fmla="*/ 3657600 w 4011930"/>
              <a:gd name="connsiteY55" fmla="*/ 982980 h 1189561"/>
              <a:gd name="connsiteX56" fmla="*/ 3691890 w 4011930"/>
              <a:gd name="connsiteY56" fmla="*/ 994410 h 1189561"/>
              <a:gd name="connsiteX57" fmla="*/ 3749040 w 4011930"/>
              <a:gd name="connsiteY57" fmla="*/ 1005840 h 1189561"/>
              <a:gd name="connsiteX58" fmla="*/ 3817620 w 4011930"/>
              <a:gd name="connsiteY58" fmla="*/ 1051560 h 1189561"/>
              <a:gd name="connsiteX59" fmla="*/ 3851910 w 4011930"/>
              <a:gd name="connsiteY59" fmla="*/ 1062990 h 1189561"/>
              <a:gd name="connsiteX60" fmla="*/ 3920490 w 4011930"/>
              <a:gd name="connsiteY60" fmla="*/ 1108710 h 1189561"/>
              <a:gd name="connsiteX61" fmla="*/ 3954780 w 4011930"/>
              <a:gd name="connsiteY61" fmla="*/ 1131570 h 1189561"/>
              <a:gd name="connsiteX62" fmla="*/ 4000500 w 4011930"/>
              <a:gd name="connsiteY62" fmla="*/ 1188720 h 1189561"/>
              <a:gd name="connsiteX63" fmla="*/ 4011930 w 4011930"/>
              <a:gd name="connsiteY63" fmla="*/ 1154430 h 1189561"/>
              <a:gd name="connsiteX64" fmla="*/ 3977640 w 4011930"/>
              <a:gd name="connsiteY64" fmla="*/ 1074420 h 1189561"/>
              <a:gd name="connsiteX65" fmla="*/ 3943350 w 4011930"/>
              <a:gd name="connsiteY65" fmla="*/ 1062990 h 1189561"/>
              <a:gd name="connsiteX66" fmla="*/ 3920490 w 4011930"/>
              <a:gd name="connsiteY66" fmla="*/ 1028700 h 1189561"/>
              <a:gd name="connsiteX67" fmla="*/ 3851910 w 4011930"/>
              <a:gd name="connsiteY67" fmla="*/ 994410 h 1189561"/>
              <a:gd name="connsiteX68" fmla="*/ 3783330 w 4011930"/>
              <a:gd name="connsiteY68" fmla="*/ 937260 h 1189561"/>
              <a:gd name="connsiteX69" fmla="*/ 3749040 w 4011930"/>
              <a:gd name="connsiteY69" fmla="*/ 925830 h 1189561"/>
              <a:gd name="connsiteX70" fmla="*/ 3634740 w 4011930"/>
              <a:gd name="connsiteY70" fmla="*/ 902970 h 1189561"/>
              <a:gd name="connsiteX71" fmla="*/ 3589020 w 4011930"/>
              <a:gd name="connsiteY71" fmla="*/ 891540 h 1189561"/>
              <a:gd name="connsiteX72" fmla="*/ 3520440 w 4011930"/>
              <a:gd name="connsiteY72" fmla="*/ 857250 h 1189561"/>
              <a:gd name="connsiteX73" fmla="*/ 3486150 w 4011930"/>
              <a:gd name="connsiteY73" fmla="*/ 834390 h 1189561"/>
              <a:gd name="connsiteX74" fmla="*/ 3417570 w 4011930"/>
              <a:gd name="connsiteY74" fmla="*/ 811530 h 1189561"/>
              <a:gd name="connsiteX75" fmla="*/ 3383280 w 4011930"/>
              <a:gd name="connsiteY75" fmla="*/ 800100 h 1189561"/>
              <a:gd name="connsiteX76" fmla="*/ 3337560 w 4011930"/>
              <a:gd name="connsiteY76" fmla="*/ 788670 h 1189561"/>
              <a:gd name="connsiteX77" fmla="*/ 3268980 w 4011930"/>
              <a:gd name="connsiteY77" fmla="*/ 765810 h 1189561"/>
              <a:gd name="connsiteX78" fmla="*/ 3188970 w 4011930"/>
              <a:gd name="connsiteY78" fmla="*/ 720090 h 1189561"/>
              <a:gd name="connsiteX79" fmla="*/ 3120390 w 4011930"/>
              <a:gd name="connsiteY79" fmla="*/ 674370 h 1189561"/>
              <a:gd name="connsiteX80" fmla="*/ 3051810 w 4011930"/>
              <a:gd name="connsiteY80" fmla="*/ 651510 h 1189561"/>
              <a:gd name="connsiteX81" fmla="*/ 3017520 w 4011930"/>
              <a:gd name="connsiteY81" fmla="*/ 628650 h 1189561"/>
              <a:gd name="connsiteX82" fmla="*/ 2914650 w 4011930"/>
              <a:gd name="connsiteY82" fmla="*/ 594360 h 1189561"/>
              <a:gd name="connsiteX83" fmla="*/ 2880360 w 4011930"/>
              <a:gd name="connsiteY83" fmla="*/ 582930 h 1189561"/>
              <a:gd name="connsiteX84" fmla="*/ 2743200 w 4011930"/>
              <a:gd name="connsiteY84" fmla="*/ 491490 h 1189561"/>
              <a:gd name="connsiteX85" fmla="*/ 2708910 w 4011930"/>
              <a:gd name="connsiteY85" fmla="*/ 468630 h 1189561"/>
              <a:gd name="connsiteX86" fmla="*/ 2571750 w 4011930"/>
              <a:gd name="connsiteY86" fmla="*/ 422910 h 1189561"/>
              <a:gd name="connsiteX87" fmla="*/ 2537460 w 4011930"/>
              <a:gd name="connsiteY87" fmla="*/ 411480 h 1189561"/>
              <a:gd name="connsiteX88" fmla="*/ 2503170 w 4011930"/>
              <a:gd name="connsiteY88" fmla="*/ 400050 h 1189561"/>
              <a:gd name="connsiteX89" fmla="*/ 2423160 w 4011930"/>
              <a:gd name="connsiteY89" fmla="*/ 354330 h 1189561"/>
              <a:gd name="connsiteX90" fmla="*/ 2388870 w 4011930"/>
              <a:gd name="connsiteY90" fmla="*/ 342900 h 1189561"/>
              <a:gd name="connsiteX91" fmla="*/ 2354580 w 4011930"/>
              <a:gd name="connsiteY91" fmla="*/ 320040 h 1189561"/>
              <a:gd name="connsiteX92" fmla="*/ 2320290 w 4011930"/>
              <a:gd name="connsiteY92" fmla="*/ 308610 h 1189561"/>
              <a:gd name="connsiteX93" fmla="*/ 2286000 w 4011930"/>
              <a:gd name="connsiteY93" fmla="*/ 285750 h 1189561"/>
              <a:gd name="connsiteX94" fmla="*/ 2251710 w 4011930"/>
              <a:gd name="connsiteY94" fmla="*/ 274320 h 1189561"/>
              <a:gd name="connsiteX95" fmla="*/ 2183130 w 4011930"/>
              <a:gd name="connsiteY95" fmla="*/ 228600 h 1189561"/>
              <a:gd name="connsiteX96" fmla="*/ 2103120 w 4011930"/>
              <a:gd name="connsiteY96" fmla="*/ 217170 h 1189561"/>
              <a:gd name="connsiteX97" fmla="*/ 2034540 w 4011930"/>
              <a:gd name="connsiteY97" fmla="*/ 194310 h 1189561"/>
              <a:gd name="connsiteX98" fmla="*/ 2000250 w 4011930"/>
              <a:gd name="connsiteY98" fmla="*/ 182880 h 1189561"/>
              <a:gd name="connsiteX99" fmla="*/ 1885950 w 4011930"/>
              <a:gd name="connsiteY99" fmla="*/ 171450 h 1189561"/>
              <a:gd name="connsiteX100" fmla="*/ 1771650 w 4011930"/>
              <a:gd name="connsiteY100" fmla="*/ 137160 h 1189561"/>
              <a:gd name="connsiteX101" fmla="*/ 1703070 w 4011930"/>
              <a:gd name="connsiteY101" fmla="*/ 102870 h 1189561"/>
              <a:gd name="connsiteX102" fmla="*/ 1668780 w 4011930"/>
              <a:gd name="connsiteY102" fmla="*/ 80010 h 1189561"/>
              <a:gd name="connsiteX103" fmla="*/ 1634490 w 4011930"/>
              <a:gd name="connsiteY103" fmla="*/ 68580 h 1189561"/>
              <a:gd name="connsiteX104" fmla="*/ 1600200 w 4011930"/>
              <a:gd name="connsiteY104" fmla="*/ 45720 h 1189561"/>
              <a:gd name="connsiteX105" fmla="*/ 1565910 w 4011930"/>
              <a:gd name="connsiteY105" fmla="*/ 34290 h 1189561"/>
              <a:gd name="connsiteX106" fmla="*/ 1497330 w 4011930"/>
              <a:gd name="connsiteY106" fmla="*/ 22860 h 11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011930" h="1189561">
                <a:moveTo>
                  <a:pt x="1497330" y="22860"/>
                </a:moveTo>
                <a:cubicBezTo>
                  <a:pt x="1461135" y="22860"/>
                  <a:pt x="1398033" y="28128"/>
                  <a:pt x="1348740" y="34290"/>
                </a:cubicBezTo>
                <a:cubicBezTo>
                  <a:pt x="1336785" y="35784"/>
                  <a:pt x="1326498" y="45720"/>
                  <a:pt x="1314450" y="45720"/>
                </a:cubicBezTo>
                <a:cubicBezTo>
                  <a:pt x="1169620" y="45720"/>
                  <a:pt x="1024890" y="38100"/>
                  <a:pt x="880110" y="34290"/>
                </a:cubicBezTo>
                <a:cubicBezTo>
                  <a:pt x="826770" y="30480"/>
                  <a:pt x="773532" y="24769"/>
                  <a:pt x="720090" y="22860"/>
                </a:cubicBezTo>
                <a:cubicBezTo>
                  <a:pt x="196783" y="4170"/>
                  <a:pt x="398019" y="50927"/>
                  <a:pt x="194310" y="0"/>
                </a:cubicBezTo>
                <a:cubicBezTo>
                  <a:pt x="152400" y="3810"/>
                  <a:pt x="108953" y="-444"/>
                  <a:pt x="68580" y="11430"/>
                </a:cubicBezTo>
                <a:cubicBezTo>
                  <a:pt x="42222" y="19182"/>
                  <a:pt x="0" y="57150"/>
                  <a:pt x="0" y="57150"/>
                </a:cubicBezTo>
                <a:cubicBezTo>
                  <a:pt x="3810" y="106680"/>
                  <a:pt x="-4279" y="158613"/>
                  <a:pt x="11430" y="205740"/>
                </a:cubicBezTo>
                <a:cubicBezTo>
                  <a:pt x="16818" y="221904"/>
                  <a:pt x="42356" y="220146"/>
                  <a:pt x="57150" y="228600"/>
                </a:cubicBezTo>
                <a:cubicBezTo>
                  <a:pt x="107244" y="257225"/>
                  <a:pt x="73339" y="247921"/>
                  <a:pt x="125730" y="262890"/>
                </a:cubicBezTo>
                <a:cubicBezTo>
                  <a:pt x="140835" y="267206"/>
                  <a:pt x="156345" y="270004"/>
                  <a:pt x="171450" y="274320"/>
                </a:cubicBezTo>
                <a:cubicBezTo>
                  <a:pt x="183035" y="277630"/>
                  <a:pt x="194155" y="282440"/>
                  <a:pt x="205740" y="285750"/>
                </a:cubicBezTo>
                <a:cubicBezTo>
                  <a:pt x="220845" y="290066"/>
                  <a:pt x="236751" y="291664"/>
                  <a:pt x="251460" y="297180"/>
                </a:cubicBezTo>
                <a:cubicBezTo>
                  <a:pt x="276743" y="306661"/>
                  <a:pt x="303086" y="327922"/>
                  <a:pt x="331470" y="331470"/>
                </a:cubicBezTo>
                <a:cubicBezTo>
                  <a:pt x="380763" y="337632"/>
                  <a:pt x="430530" y="339090"/>
                  <a:pt x="480060" y="342900"/>
                </a:cubicBezTo>
                <a:lnTo>
                  <a:pt x="548640" y="365760"/>
                </a:lnTo>
                <a:lnTo>
                  <a:pt x="582930" y="377190"/>
                </a:lnTo>
                <a:cubicBezTo>
                  <a:pt x="729327" y="425989"/>
                  <a:pt x="605178" y="388232"/>
                  <a:pt x="971550" y="400050"/>
                </a:cubicBezTo>
                <a:cubicBezTo>
                  <a:pt x="982980" y="407670"/>
                  <a:pt x="993553" y="416767"/>
                  <a:pt x="1005840" y="422910"/>
                </a:cubicBezTo>
                <a:cubicBezTo>
                  <a:pt x="1033978" y="436979"/>
                  <a:pt x="1082370" y="441380"/>
                  <a:pt x="1108710" y="445770"/>
                </a:cubicBezTo>
                <a:cubicBezTo>
                  <a:pt x="1143000" y="441960"/>
                  <a:pt x="1178849" y="445250"/>
                  <a:pt x="1211580" y="434340"/>
                </a:cubicBezTo>
                <a:cubicBezTo>
                  <a:pt x="1252595" y="420668"/>
                  <a:pt x="1284864" y="383916"/>
                  <a:pt x="1314450" y="354330"/>
                </a:cubicBezTo>
                <a:cubicBezTo>
                  <a:pt x="1333905" y="295964"/>
                  <a:pt x="1310205" y="334922"/>
                  <a:pt x="1371600" y="308610"/>
                </a:cubicBezTo>
                <a:cubicBezTo>
                  <a:pt x="1384226" y="303199"/>
                  <a:pt x="1393264" y="291161"/>
                  <a:pt x="1405890" y="285750"/>
                </a:cubicBezTo>
                <a:cubicBezTo>
                  <a:pt x="1420329" y="279562"/>
                  <a:pt x="1435951" y="275573"/>
                  <a:pt x="1451610" y="274320"/>
                </a:cubicBezTo>
                <a:cubicBezTo>
                  <a:pt x="1531456" y="267932"/>
                  <a:pt x="1611630" y="266700"/>
                  <a:pt x="1691640" y="262890"/>
                </a:cubicBezTo>
                <a:cubicBezTo>
                  <a:pt x="1725930" y="259080"/>
                  <a:pt x="1760478" y="257132"/>
                  <a:pt x="1794510" y="251460"/>
                </a:cubicBezTo>
                <a:cubicBezTo>
                  <a:pt x="1806394" y="249479"/>
                  <a:pt x="1816752" y="240030"/>
                  <a:pt x="1828800" y="240030"/>
                </a:cubicBezTo>
                <a:cubicBezTo>
                  <a:pt x="1889879" y="240030"/>
                  <a:pt x="1950720" y="247650"/>
                  <a:pt x="2011680" y="251460"/>
                </a:cubicBezTo>
                <a:cubicBezTo>
                  <a:pt x="2023110" y="259080"/>
                  <a:pt x="2036924" y="263982"/>
                  <a:pt x="2045970" y="274320"/>
                </a:cubicBezTo>
                <a:cubicBezTo>
                  <a:pt x="2064062" y="294997"/>
                  <a:pt x="2065626" y="334212"/>
                  <a:pt x="2091690" y="342900"/>
                </a:cubicBezTo>
                <a:lnTo>
                  <a:pt x="2160270" y="365760"/>
                </a:lnTo>
                <a:cubicBezTo>
                  <a:pt x="2171700" y="369570"/>
                  <a:pt x="2184535" y="370507"/>
                  <a:pt x="2194560" y="377190"/>
                </a:cubicBezTo>
                <a:lnTo>
                  <a:pt x="2263140" y="422910"/>
                </a:lnTo>
                <a:cubicBezTo>
                  <a:pt x="2270760" y="434340"/>
                  <a:pt x="2274351" y="449919"/>
                  <a:pt x="2286000" y="457200"/>
                </a:cubicBezTo>
                <a:cubicBezTo>
                  <a:pt x="2306434" y="469971"/>
                  <a:pt x="2334530" y="466694"/>
                  <a:pt x="2354580" y="480060"/>
                </a:cubicBezTo>
                <a:cubicBezTo>
                  <a:pt x="2366010" y="487680"/>
                  <a:pt x="2376583" y="496777"/>
                  <a:pt x="2388870" y="502920"/>
                </a:cubicBezTo>
                <a:cubicBezTo>
                  <a:pt x="2414997" y="515984"/>
                  <a:pt x="2454225" y="519259"/>
                  <a:pt x="2480310" y="525780"/>
                </a:cubicBezTo>
                <a:cubicBezTo>
                  <a:pt x="2491999" y="528702"/>
                  <a:pt x="2504068" y="531359"/>
                  <a:pt x="2514600" y="537210"/>
                </a:cubicBezTo>
                <a:cubicBezTo>
                  <a:pt x="2538617" y="550553"/>
                  <a:pt x="2557116" y="574242"/>
                  <a:pt x="2583180" y="582930"/>
                </a:cubicBezTo>
                <a:cubicBezTo>
                  <a:pt x="2646611" y="604074"/>
                  <a:pt x="2605515" y="592866"/>
                  <a:pt x="2708910" y="605790"/>
                </a:cubicBezTo>
                <a:cubicBezTo>
                  <a:pt x="2770311" y="646724"/>
                  <a:pt x="2758970" y="647851"/>
                  <a:pt x="2811780" y="662940"/>
                </a:cubicBezTo>
                <a:cubicBezTo>
                  <a:pt x="2826885" y="667256"/>
                  <a:pt x="2842260" y="670560"/>
                  <a:pt x="2857500" y="674370"/>
                </a:cubicBezTo>
                <a:cubicBezTo>
                  <a:pt x="2926990" y="720697"/>
                  <a:pt x="2853157" y="677028"/>
                  <a:pt x="2937510" y="708660"/>
                </a:cubicBezTo>
                <a:cubicBezTo>
                  <a:pt x="2953464" y="714643"/>
                  <a:pt x="2967410" y="725192"/>
                  <a:pt x="2983230" y="731520"/>
                </a:cubicBezTo>
                <a:cubicBezTo>
                  <a:pt x="3005603" y="740469"/>
                  <a:pt x="3051810" y="754380"/>
                  <a:pt x="3051810" y="754380"/>
                </a:cubicBezTo>
                <a:cubicBezTo>
                  <a:pt x="3063240" y="750570"/>
                  <a:pt x="3074052" y="742950"/>
                  <a:pt x="3086100" y="742950"/>
                </a:cubicBezTo>
                <a:cubicBezTo>
                  <a:pt x="3101809" y="742950"/>
                  <a:pt x="3117769" y="747355"/>
                  <a:pt x="3131820" y="754380"/>
                </a:cubicBezTo>
                <a:cubicBezTo>
                  <a:pt x="3201314" y="789127"/>
                  <a:pt x="3188777" y="798551"/>
                  <a:pt x="3246120" y="834390"/>
                </a:cubicBezTo>
                <a:cubicBezTo>
                  <a:pt x="3278404" y="854567"/>
                  <a:pt x="3292797" y="857569"/>
                  <a:pt x="3326130" y="868680"/>
                </a:cubicBezTo>
                <a:cubicBezTo>
                  <a:pt x="3337560" y="880110"/>
                  <a:pt x="3346385" y="894950"/>
                  <a:pt x="3360420" y="902970"/>
                </a:cubicBezTo>
                <a:cubicBezTo>
                  <a:pt x="3374059" y="910764"/>
                  <a:pt x="3391093" y="909886"/>
                  <a:pt x="3406140" y="914400"/>
                </a:cubicBezTo>
                <a:cubicBezTo>
                  <a:pt x="3429220" y="921324"/>
                  <a:pt x="3451860" y="929640"/>
                  <a:pt x="3474720" y="937260"/>
                </a:cubicBezTo>
                <a:cubicBezTo>
                  <a:pt x="3540271" y="959110"/>
                  <a:pt x="3476506" y="939431"/>
                  <a:pt x="3566160" y="960120"/>
                </a:cubicBezTo>
                <a:cubicBezTo>
                  <a:pt x="3596773" y="967185"/>
                  <a:pt x="3627794" y="973045"/>
                  <a:pt x="3657600" y="982980"/>
                </a:cubicBezTo>
                <a:cubicBezTo>
                  <a:pt x="3669030" y="986790"/>
                  <a:pt x="3680201" y="991488"/>
                  <a:pt x="3691890" y="994410"/>
                </a:cubicBezTo>
                <a:cubicBezTo>
                  <a:pt x="3710737" y="999122"/>
                  <a:pt x="3729990" y="1002030"/>
                  <a:pt x="3749040" y="1005840"/>
                </a:cubicBezTo>
                <a:cubicBezTo>
                  <a:pt x="3771900" y="1021080"/>
                  <a:pt x="3791556" y="1042872"/>
                  <a:pt x="3817620" y="1051560"/>
                </a:cubicBezTo>
                <a:cubicBezTo>
                  <a:pt x="3829050" y="1055370"/>
                  <a:pt x="3841378" y="1057139"/>
                  <a:pt x="3851910" y="1062990"/>
                </a:cubicBezTo>
                <a:cubicBezTo>
                  <a:pt x="3875927" y="1076333"/>
                  <a:pt x="3897630" y="1093470"/>
                  <a:pt x="3920490" y="1108710"/>
                </a:cubicBezTo>
                <a:lnTo>
                  <a:pt x="3954780" y="1131570"/>
                </a:lnTo>
                <a:cubicBezTo>
                  <a:pt x="3959592" y="1146005"/>
                  <a:pt x="3968684" y="1196674"/>
                  <a:pt x="4000500" y="1188720"/>
                </a:cubicBezTo>
                <a:cubicBezTo>
                  <a:pt x="4012189" y="1185798"/>
                  <a:pt x="4008120" y="1165860"/>
                  <a:pt x="4011930" y="1154430"/>
                </a:cubicBezTo>
                <a:cubicBezTo>
                  <a:pt x="4005066" y="1126976"/>
                  <a:pt x="4002307" y="1094154"/>
                  <a:pt x="3977640" y="1074420"/>
                </a:cubicBezTo>
                <a:cubicBezTo>
                  <a:pt x="3968232" y="1066894"/>
                  <a:pt x="3954780" y="1066800"/>
                  <a:pt x="3943350" y="1062990"/>
                </a:cubicBezTo>
                <a:cubicBezTo>
                  <a:pt x="3935730" y="1051560"/>
                  <a:pt x="3930204" y="1038414"/>
                  <a:pt x="3920490" y="1028700"/>
                </a:cubicBezTo>
                <a:cubicBezTo>
                  <a:pt x="3898333" y="1006543"/>
                  <a:pt x="3879799" y="1003706"/>
                  <a:pt x="3851910" y="994410"/>
                </a:cubicBezTo>
                <a:cubicBezTo>
                  <a:pt x="3826631" y="969131"/>
                  <a:pt x="3815156" y="953173"/>
                  <a:pt x="3783330" y="937260"/>
                </a:cubicBezTo>
                <a:cubicBezTo>
                  <a:pt x="3772554" y="931872"/>
                  <a:pt x="3760780" y="928539"/>
                  <a:pt x="3749040" y="925830"/>
                </a:cubicBezTo>
                <a:cubicBezTo>
                  <a:pt x="3711180" y="917093"/>
                  <a:pt x="3672434" y="912394"/>
                  <a:pt x="3634740" y="902970"/>
                </a:cubicBezTo>
                <a:lnTo>
                  <a:pt x="3589020" y="891540"/>
                </a:lnTo>
                <a:cubicBezTo>
                  <a:pt x="3490750" y="826026"/>
                  <a:pt x="3615084" y="904572"/>
                  <a:pt x="3520440" y="857250"/>
                </a:cubicBezTo>
                <a:cubicBezTo>
                  <a:pt x="3508153" y="851107"/>
                  <a:pt x="3498703" y="839969"/>
                  <a:pt x="3486150" y="834390"/>
                </a:cubicBezTo>
                <a:cubicBezTo>
                  <a:pt x="3464130" y="824603"/>
                  <a:pt x="3440430" y="819150"/>
                  <a:pt x="3417570" y="811530"/>
                </a:cubicBezTo>
                <a:cubicBezTo>
                  <a:pt x="3406140" y="807720"/>
                  <a:pt x="3394969" y="803022"/>
                  <a:pt x="3383280" y="800100"/>
                </a:cubicBezTo>
                <a:cubicBezTo>
                  <a:pt x="3368040" y="796290"/>
                  <a:pt x="3352607" y="793184"/>
                  <a:pt x="3337560" y="788670"/>
                </a:cubicBezTo>
                <a:cubicBezTo>
                  <a:pt x="3314480" y="781746"/>
                  <a:pt x="3268980" y="765810"/>
                  <a:pt x="3268980" y="765810"/>
                </a:cubicBezTo>
                <a:cubicBezTo>
                  <a:pt x="3191991" y="688821"/>
                  <a:pt x="3281073" y="766141"/>
                  <a:pt x="3188970" y="720090"/>
                </a:cubicBezTo>
                <a:cubicBezTo>
                  <a:pt x="3164396" y="707803"/>
                  <a:pt x="3146454" y="683058"/>
                  <a:pt x="3120390" y="674370"/>
                </a:cubicBezTo>
                <a:cubicBezTo>
                  <a:pt x="3097530" y="666750"/>
                  <a:pt x="3071860" y="664876"/>
                  <a:pt x="3051810" y="651510"/>
                </a:cubicBezTo>
                <a:cubicBezTo>
                  <a:pt x="3040380" y="643890"/>
                  <a:pt x="3030073" y="634229"/>
                  <a:pt x="3017520" y="628650"/>
                </a:cubicBezTo>
                <a:lnTo>
                  <a:pt x="2914650" y="594360"/>
                </a:lnTo>
                <a:cubicBezTo>
                  <a:pt x="2903220" y="590550"/>
                  <a:pt x="2890385" y="589613"/>
                  <a:pt x="2880360" y="582930"/>
                </a:cubicBezTo>
                <a:lnTo>
                  <a:pt x="2743200" y="491490"/>
                </a:lnTo>
                <a:cubicBezTo>
                  <a:pt x="2731770" y="483870"/>
                  <a:pt x="2721942" y="472974"/>
                  <a:pt x="2708910" y="468630"/>
                </a:cubicBezTo>
                <a:lnTo>
                  <a:pt x="2571750" y="422910"/>
                </a:lnTo>
                <a:lnTo>
                  <a:pt x="2537460" y="411480"/>
                </a:lnTo>
                <a:cubicBezTo>
                  <a:pt x="2526030" y="407670"/>
                  <a:pt x="2513195" y="406733"/>
                  <a:pt x="2503170" y="400050"/>
                </a:cubicBezTo>
                <a:cubicBezTo>
                  <a:pt x="2468733" y="377092"/>
                  <a:pt x="2463765" y="371732"/>
                  <a:pt x="2423160" y="354330"/>
                </a:cubicBezTo>
                <a:cubicBezTo>
                  <a:pt x="2412086" y="349584"/>
                  <a:pt x="2399646" y="348288"/>
                  <a:pt x="2388870" y="342900"/>
                </a:cubicBezTo>
                <a:cubicBezTo>
                  <a:pt x="2376583" y="336757"/>
                  <a:pt x="2366867" y="326183"/>
                  <a:pt x="2354580" y="320040"/>
                </a:cubicBezTo>
                <a:cubicBezTo>
                  <a:pt x="2343804" y="314652"/>
                  <a:pt x="2331066" y="313998"/>
                  <a:pt x="2320290" y="308610"/>
                </a:cubicBezTo>
                <a:cubicBezTo>
                  <a:pt x="2308003" y="302467"/>
                  <a:pt x="2298287" y="291893"/>
                  <a:pt x="2286000" y="285750"/>
                </a:cubicBezTo>
                <a:cubicBezTo>
                  <a:pt x="2275224" y="280362"/>
                  <a:pt x="2262242" y="280171"/>
                  <a:pt x="2251710" y="274320"/>
                </a:cubicBezTo>
                <a:cubicBezTo>
                  <a:pt x="2227693" y="260977"/>
                  <a:pt x="2210328" y="232485"/>
                  <a:pt x="2183130" y="228600"/>
                </a:cubicBezTo>
                <a:lnTo>
                  <a:pt x="2103120" y="217170"/>
                </a:lnTo>
                <a:lnTo>
                  <a:pt x="2034540" y="194310"/>
                </a:lnTo>
                <a:cubicBezTo>
                  <a:pt x="2023110" y="190500"/>
                  <a:pt x="2012238" y="184079"/>
                  <a:pt x="2000250" y="182880"/>
                </a:cubicBezTo>
                <a:lnTo>
                  <a:pt x="1885950" y="171450"/>
                </a:lnTo>
                <a:cubicBezTo>
                  <a:pt x="1860392" y="165061"/>
                  <a:pt x="1788347" y="148291"/>
                  <a:pt x="1771650" y="137160"/>
                </a:cubicBezTo>
                <a:cubicBezTo>
                  <a:pt x="1673380" y="71646"/>
                  <a:pt x="1797714" y="150192"/>
                  <a:pt x="1703070" y="102870"/>
                </a:cubicBezTo>
                <a:cubicBezTo>
                  <a:pt x="1690783" y="96727"/>
                  <a:pt x="1681067" y="86153"/>
                  <a:pt x="1668780" y="80010"/>
                </a:cubicBezTo>
                <a:cubicBezTo>
                  <a:pt x="1658004" y="74622"/>
                  <a:pt x="1645266" y="73968"/>
                  <a:pt x="1634490" y="68580"/>
                </a:cubicBezTo>
                <a:cubicBezTo>
                  <a:pt x="1622203" y="62437"/>
                  <a:pt x="1612487" y="51863"/>
                  <a:pt x="1600200" y="45720"/>
                </a:cubicBezTo>
                <a:cubicBezTo>
                  <a:pt x="1589424" y="40332"/>
                  <a:pt x="1577764" y="36445"/>
                  <a:pt x="1565910" y="34290"/>
                </a:cubicBezTo>
                <a:cubicBezTo>
                  <a:pt x="1535688" y="28795"/>
                  <a:pt x="1533525" y="22860"/>
                  <a:pt x="1497330" y="2286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612" y="2102898"/>
            <a:ext cx="1948588" cy="1293984"/>
          </a:xfrm>
          <a:prstGeom prst="rect">
            <a:avLst/>
          </a:prstGeom>
        </p:spPr>
      </p:pic>
      <p:sp>
        <p:nvSpPr>
          <p:cNvPr id="13" name="Curved Down Arrow 12"/>
          <p:cNvSpPr/>
          <p:nvPr/>
        </p:nvSpPr>
        <p:spPr>
          <a:xfrm>
            <a:off x="2667000" y="1143000"/>
            <a:ext cx="1691607" cy="903031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flipH="1">
            <a:off x="4799599" y="1143000"/>
            <a:ext cx="1699949" cy="903030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3763" y="4041010"/>
            <a:ext cx="731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SLAG</a:t>
            </a:r>
            <a:endParaRPr lang="en-IN" sz="2000" dirty="0"/>
          </a:p>
        </p:txBody>
      </p:sp>
      <p:sp>
        <p:nvSpPr>
          <p:cNvPr id="16" name="Rectangle 15"/>
          <p:cNvSpPr/>
          <p:nvPr/>
        </p:nvSpPr>
        <p:spPr>
          <a:xfrm>
            <a:off x="3738310" y="4619832"/>
            <a:ext cx="1702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MOLTEN IRON</a:t>
            </a:r>
            <a:endParaRPr lang="en-IN" sz="2000" dirty="0"/>
          </a:p>
        </p:txBody>
      </p:sp>
      <p:sp>
        <p:nvSpPr>
          <p:cNvPr id="17" name="Rectangle 16"/>
          <p:cNvSpPr/>
          <p:nvPr/>
        </p:nvSpPr>
        <p:spPr>
          <a:xfrm>
            <a:off x="1304275" y="3476832"/>
            <a:ext cx="753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COAL</a:t>
            </a:r>
            <a:endParaRPr lang="en-IN" sz="2000" dirty="0"/>
          </a:p>
        </p:txBody>
      </p:sp>
      <p:sp>
        <p:nvSpPr>
          <p:cNvPr id="18" name="Rectangle 17"/>
          <p:cNvSpPr/>
          <p:nvPr/>
        </p:nvSpPr>
        <p:spPr>
          <a:xfrm>
            <a:off x="6865435" y="3495942"/>
            <a:ext cx="1236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IRON ORE</a:t>
            </a:r>
            <a:endParaRPr lang="en-IN" sz="2000" dirty="0"/>
          </a:p>
        </p:txBody>
      </p:sp>
      <p:sp>
        <p:nvSpPr>
          <p:cNvPr id="19" name="Rectangle 18"/>
          <p:cNvSpPr/>
          <p:nvPr/>
        </p:nvSpPr>
        <p:spPr>
          <a:xfrm>
            <a:off x="7095445" y="4543632"/>
            <a:ext cx="106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BELLOW</a:t>
            </a:r>
            <a:endParaRPr lang="en-IN" sz="2000" dirty="0"/>
          </a:p>
        </p:txBody>
      </p:sp>
      <p:sp>
        <p:nvSpPr>
          <p:cNvPr id="21" name="Rectangle 20"/>
          <p:cNvSpPr/>
          <p:nvPr/>
        </p:nvSpPr>
        <p:spPr>
          <a:xfrm>
            <a:off x="3427006" y="5557568"/>
            <a:ext cx="232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FURNACE MADE OF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CLAY AND BRICKS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612440" y="4558277"/>
            <a:ext cx="159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SLAG HEAP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0988" y="5050422"/>
            <a:ext cx="1457812" cy="1112520"/>
          </a:xfrm>
          <a:custGeom>
            <a:avLst/>
            <a:gdLst>
              <a:gd name="connsiteX0" fmla="*/ 0 w 994410"/>
              <a:gd name="connsiteY0" fmla="*/ 788670 h 845820"/>
              <a:gd name="connsiteX1" fmla="*/ 34290 w 994410"/>
              <a:gd name="connsiteY1" fmla="*/ 685800 h 845820"/>
              <a:gd name="connsiteX2" fmla="*/ 80010 w 994410"/>
              <a:gd name="connsiteY2" fmla="*/ 651510 h 845820"/>
              <a:gd name="connsiteX3" fmla="*/ 114300 w 994410"/>
              <a:gd name="connsiteY3" fmla="*/ 617220 h 845820"/>
              <a:gd name="connsiteX4" fmla="*/ 182880 w 994410"/>
              <a:gd name="connsiteY4" fmla="*/ 548640 h 845820"/>
              <a:gd name="connsiteX5" fmla="*/ 194310 w 994410"/>
              <a:gd name="connsiteY5" fmla="*/ 331470 h 845820"/>
              <a:gd name="connsiteX6" fmla="*/ 285750 w 994410"/>
              <a:gd name="connsiteY6" fmla="*/ 285750 h 845820"/>
              <a:gd name="connsiteX7" fmla="*/ 331470 w 994410"/>
              <a:gd name="connsiteY7" fmla="*/ 240030 h 845820"/>
              <a:gd name="connsiteX8" fmla="*/ 377190 w 994410"/>
              <a:gd name="connsiteY8" fmla="*/ 205740 h 845820"/>
              <a:gd name="connsiteX9" fmla="*/ 502920 w 994410"/>
              <a:gd name="connsiteY9" fmla="*/ 57150 h 845820"/>
              <a:gd name="connsiteX10" fmla="*/ 548640 w 994410"/>
              <a:gd name="connsiteY10" fmla="*/ 34290 h 845820"/>
              <a:gd name="connsiteX11" fmla="*/ 628650 w 994410"/>
              <a:gd name="connsiteY11" fmla="*/ 11430 h 845820"/>
              <a:gd name="connsiteX12" fmla="*/ 662940 w 994410"/>
              <a:gd name="connsiteY12" fmla="*/ 0 h 845820"/>
              <a:gd name="connsiteX13" fmla="*/ 822960 w 994410"/>
              <a:gd name="connsiteY13" fmla="*/ 22860 h 845820"/>
              <a:gd name="connsiteX14" fmla="*/ 845820 w 994410"/>
              <a:gd name="connsiteY14" fmla="*/ 68580 h 845820"/>
              <a:gd name="connsiteX15" fmla="*/ 868680 w 994410"/>
              <a:gd name="connsiteY15" fmla="*/ 205740 h 845820"/>
              <a:gd name="connsiteX16" fmla="*/ 914400 w 994410"/>
              <a:gd name="connsiteY16" fmla="*/ 297180 h 845820"/>
              <a:gd name="connsiteX17" fmla="*/ 925830 w 994410"/>
              <a:gd name="connsiteY17" fmla="*/ 342900 h 845820"/>
              <a:gd name="connsiteX18" fmla="*/ 948690 w 994410"/>
              <a:gd name="connsiteY18" fmla="*/ 388620 h 845820"/>
              <a:gd name="connsiteX19" fmla="*/ 960120 w 994410"/>
              <a:gd name="connsiteY19" fmla="*/ 422910 h 845820"/>
              <a:gd name="connsiteX20" fmla="*/ 971550 w 994410"/>
              <a:gd name="connsiteY20" fmla="*/ 605790 h 845820"/>
              <a:gd name="connsiteX21" fmla="*/ 994410 w 994410"/>
              <a:gd name="connsiteY21" fmla="*/ 640080 h 845820"/>
              <a:gd name="connsiteX22" fmla="*/ 971550 w 994410"/>
              <a:gd name="connsiteY22" fmla="*/ 800100 h 845820"/>
              <a:gd name="connsiteX23" fmla="*/ 902970 w 994410"/>
              <a:gd name="connsiteY23" fmla="*/ 845820 h 845820"/>
              <a:gd name="connsiteX24" fmla="*/ 377190 w 994410"/>
              <a:gd name="connsiteY24" fmla="*/ 834390 h 845820"/>
              <a:gd name="connsiteX25" fmla="*/ 320040 w 994410"/>
              <a:gd name="connsiteY25" fmla="*/ 822960 h 845820"/>
              <a:gd name="connsiteX26" fmla="*/ 57150 w 994410"/>
              <a:gd name="connsiteY26" fmla="*/ 811530 h 845820"/>
              <a:gd name="connsiteX27" fmla="*/ 0 w 994410"/>
              <a:gd name="connsiteY27" fmla="*/ 78867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410" h="845820">
                <a:moveTo>
                  <a:pt x="0" y="788670"/>
                </a:moveTo>
                <a:cubicBezTo>
                  <a:pt x="11430" y="754380"/>
                  <a:pt x="16078" y="717021"/>
                  <a:pt x="34290" y="685800"/>
                </a:cubicBezTo>
                <a:cubicBezTo>
                  <a:pt x="43889" y="669345"/>
                  <a:pt x="65546" y="663908"/>
                  <a:pt x="80010" y="651510"/>
                </a:cubicBezTo>
                <a:cubicBezTo>
                  <a:pt x="92283" y="640990"/>
                  <a:pt x="102027" y="627740"/>
                  <a:pt x="114300" y="617220"/>
                </a:cubicBezTo>
                <a:cubicBezTo>
                  <a:pt x="180461" y="560510"/>
                  <a:pt x="142637" y="609004"/>
                  <a:pt x="182880" y="548640"/>
                </a:cubicBezTo>
                <a:cubicBezTo>
                  <a:pt x="176034" y="480178"/>
                  <a:pt x="155732" y="397603"/>
                  <a:pt x="194310" y="331470"/>
                </a:cubicBezTo>
                <a:cubicBezTo>
                  <a:pt x="207341" y="309131"/>
                  <a:pt x="259914" y="294362"/>
                  <a:pt x="285750" y="285750"/>
                </a:cubicBezTo>
                <a:cubicBezTo>
                  <a:pt x="300990" y="270510"/>
                  <a:pt x="315250" y="254222"/>
                  <a:pt x="331470" y="240030"/>
                </a:cubicBezTo>
                <a:cubicBezTo>
                  <a:pt x="345807" y="227485"/>
                  <a:pt x="364534" y="219978"/>
                  <a:pt x="377190" y="205740"/>
                </a:cubicBezTo>
                <a:cubicBezTo>
                  <a:pt x="425870" y="150975"/>
                  <a:pt x="428141" y="94540"/>
                  <a:pt x="502920" y="57150"/>
                </a:cubicBezTo>
                <a:cubicBezTo>
                  <a:pt x="518160" y="49530"/>
                  <a:pt x="532979" y="41002"/>
                  <a:pt x="548640" y="34290"/>
                </a:cubicBezTo>
                <a:cubicBezTo>
                  <a:pt x="576045" y="22545"/>
                  <a:pt x="599649" y="19716"/>
                  <a:pt x="628650" y="11430"/>
                </a:cubicBezTo>
                <a:cubicBezTo>
                  <a:pt x="640235" y="8120"/>
                  <a:pt x="651510" y="3810"/>
                  <a:pt x="662940" y="0"/>
                </a:cubicBezTo>
                <a:cubicBezTo>
                  <a:pt x="716280" y="7620"/>
                  <a:pt x="772509" y="3941"/>
                  <a:pt x="822960" y="22860"/>
                </a:cubicBezTo>
                <a:cubicBezTo>
                  <a:pt x="838914" y="28843"/>
                  <a:pt x="841687" y="52050"/>
                  <a:pt x="845820" y="68580"/>
                </a:cubicBezTo>
                <a:cubicBezTo>
                  <a:pt x="857062" y="113547"/>
                  <a:pt x="858064" y="160621"/>
                  <a:pt x="868680" y="205740"/>
                </a:cubicBezTo>
                <a:cubicBezTo>
                  <a:pt x="878848" y="248954"/>
                  <a:pt x="892073" y="263689"/>
                  <a:pt x="914400" y="297180"/>
                </a:cubicBezTo>
                <a:cubicBezTo>
                  <a:pt x="918210" y="312420"/>
                  <a:pt x="920314" y="328191"/>
                  <a:pt x="925830" y="342900"/>
                </a:cubicBezTo>
                <a:cubicBezTo>
                  <a:pt x="931813" y="358854"/>
                  <a:pt x="941978" y="372959"/>
                  <a:pt x="948690" y="388620"/>
                </a:cubicBezTo>
                <a:cubicBezTo>
                  <a:pt x="953436" y="399694"/>
                  <a:pt x="956310" y="411480"/>
                  <a:pt x="960120" y="422910"/>
                </a:cubicBezTo>
                <a:cubicBezTo>
                  <a:pt x="963930" y="483870"/>
                  <a:pt x="962024" y="545458"/>
                  <a:pt x="971550" y="605790"/>
                </a:cubicBezTo>
                <a:cubicBezTo>
                  <a:pt x="973692" y="619359"/>
                  <a:pt x="994410" y="626343"/>
                  <a:pt x="994410" y="640080"/>
                </a:cubicBezTo>
                <a:cubicBezTo>
                  <a:pt x="994410" y="693962"/>
                  <a:pt x="993433" y="750862"/>
                  <a:pt x="971550" y="800100"/>
                </a:cubicBezTo>
                <a:cubicBezTo>
                  <a:pt x="960392" y="825206"/>
                  <a:pt x="902970" y="845820"/>
                  <a:pt x="902970" y="845820"/>
                </a:cubicBezTo>
                <a:lnTo>
                  <a:pt x="377190" y="834390"/>
                </a:lnTo>
                <a:cubicBezTo>
                  <a:pt x="357778" y="833629"/>
                  <a:pt x="339418" y="824344"/>
                  <a:pt x="320040" y="822960"/>
                </a:cubicBezTo>
                <a:cubicBezTo>
                  <a:pt x="232550" y="816711"/>
                  <a:pt x="144780" y="815340"/>
                  <a:pt x="57150" y="811530"/>
                </a:cubicBezTo>
                <a:lnTo>
                  <a:pt x="0" y="788670"/>
                </a:lnTo>
                <a:close/>
              </a:path>
            </a:pathLst>
          </a:cu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 22"/>
          <p:cNvSpPr/>
          <p:nvPr/>
        </p:nvSpPr>
        <p:spPr>
          <a:xfrm>
            <a:off x="7543800" y="5295900"/>
            <a:ext cx="1265894" cy="800100"/>
          </a:xfrm>
          <a:custGeom>
            <a:avLst/>
            <a:gdLst>
              <a:gd name="connsiteX0" fmla="*/ 617220 w 2731891"/>
              <a:gd name="connsiteY0" fmla="*/ 1017270 h 1017270"/>
              <a:gd name="connsiteX1" fmla="*/ 262890 w 2731891"/>
              <a:gd name="connsiteY1" fmla="*/ 1005840 h 1017270"/>
              <a:gd name="connsiteX2" fmla="*/ 217170 w 2731891"/>
              <a:gd name="connsiteY2" fmla="*/ 994410 h 1017270"/>
              <a:gd name="connsiteX3" fmla="*/ 160020 w 2731891"/>
              <a:gd name="connsiteY3" fmla="*/ 982980 h 1017270"/>
              <a:gd name="connsiteX4" fmla="*/ 102870 w 2731891"/>
              <a:gd name="connsiteY4" fmla="*/ 914400 h 1017270"/>
              <a:gd name="connsiteX5" fmla="*/ 68580 w 2731891"/>
              <a:gd name="connsiteY5" fmla="*/ 902970 h 1017270"/>
              <a:gd name="connsiteX6" fmla="*/ 57150 w 2731891"/>
              <a:gd name="connsiteY6" fmla="*/ 868680 h 1017270"/>
              <a:gd name="connsiteX7" fmla="*/ 11430 w 2731891"/>
              <a:gd name="connsiteY7" fmla="*/ 800100 h 1017270"/>
              <a:gd name="connsiteX8" fmla="*/ 0 w 2731891"/>
              <a:gd name="connsiteY8" fmla="*/ 765810 h 1017270"/>
              <a:gd name="connsiteX9" fmla="*/ 11430 w 2731891"/>
              <a:gd name="connsiteY9" fmla="*/ 662940 h 1017270"/>
              <a:gd name="connsiteX10" fmla="*/ 45720 w 2731891"/>
              <a:gd name="connsiteY10" fmla="*/ 628650 h 1017270"/>
              <a:gd name="connsiteX11" fmla="*/ 57150 w 2731891"/>
              <a:gd name="connsiteY11" fmla="*/ 594360 h 1017270"/>
              <a:gd name="connsiteX12" fmla="*/ 91440 w 2731891"/>
              <a:gd name="connsiteY12" fmla="*/ 571500 h 1017270"/>
              <a:gd name="connsiteX13" fmla="*/ 205740 w 2731891"/>
              <a:gd name="connsiteY13" fmla="*/ 525780 h 1017270"/>
              <a:gd name="connsiteX14" fmla="*/ 240030 w 2731891"/>
              <a:gd name="connsiteY14" fmla="*/ 514350 h 1017270"/>
              <a:gd name="connsiteX15" fmla="*/ 320040 w 2731891"/>
              <a:gd name="connsiteY15" fmla="*/ 491490 h 1017270"/>
              <a:gd name="connsiteX16" fmla="*/ 388620 w 2731891"/>
              <a:gd name="connsiteY16" fmla="*/ 445770 h 1017270"/>
              <a:gd name="connsiteX17" fmla="*/ 445770 w 2731891"/>
              <a:gd name="connsiteY17" fmla="*/ 365760 h 1017270"/>
              <a:gd name="connsiteX18" fmla="*/ 491490 w 2731891"/>
              <a:gd name="connsiteY18" fmla="*/ 331470 h 1017270"/>
              <a:gd name="connsiteX19" fmla="*/ 525780 w 2731891"/>
              <a:gd name="connsiteY19" fmla="*/ 251460 h 1017270"/>
              <a:gd name="connsiteX20" fmla="*/ 594360 w 2731891"/>
              <a:gd name="connsiteY20" fmla="*/ 171450 h 1017270"/>
              <a:gd name="connsiteX21" fmla="*/ 605790 w 2731891"/>
              <a:gd name="connsiteY21" fmla="*/ 137160 h 1017270"/>
              <a:gd name="connsiteX22" fmla="*/ 651510 w 2731891"/>
              <a:gd name="connsiteY22" fmla="*/ 114300 h 1017270"/>
              <a:gd name="connsiteX23" fmla="*/ 720090 w 2731891"/>
              <a:gd name="connsiteY23" fmla="*/ 91440 h 1017270"/>
              <a:gd name="connsiteX24" fmla="*/ 800100 w 2731891"/>
              <a:gd name="connsiteY24" fmla="*/ 57150 h 1017270"/>
              <a:gd name="connsiteX25" fmla="*/ 1348740 w 2731891"/>
              <a:gd name="connsiteY25" fmla="*/ 45720 h 1017270"/>
              <a:gd name="connsiteX26" fmla="*/ 1463040 w 2731891"/>
              <a:gd name="connsiteY26" fmla="*/ 11430 h 1017270"/>
              <a:gd name="connsiteX27" fmla="*/ 1531620 w 2731891"/>
              <a:gd name="connsiteY27" fmla="*/ 0 h 1017270"/>
              <a:gd name="connsiteX28" fmla="*/ 2103120 w 2731891"/>
              <a:gd name="connsiteY28" fmla="*/ 22860 h 1017270"/>
              <a:gd name="connsiteX29" fmla="*/ 2194560 w 2731891"/>
              <a:gd name="connsiteY29" fmla="*/ 91440 h 1017270"/>
              <a:gd name="connsiteX30" fmla="*/ 2320290 w 2731891"/>
              <a:gd name="connsiteY30" fmla="*/ 182880 h 1017270"/>
              <a:gd name="connsiteX31" fmla="*/ 2343150 w 2731891"/>
              <a:gd name="connsiteY31" fmla="*/ 228600 h 1017270"/>
              <a:gd name="connsiteX32" fmla="*/ 2423160 w 2731891"/>
              <a:gd name="connsiteY32" fmla="*/ 274320 h 1017270"/>
              <a:gd name="connsiteX33" fmla="*/ 2468880 w 2731891"/>
              <a:gd name="connsiteY33" fmla="*/ 308610 h 1017270"/>
              <a:gd name="connsiteX34" fmla="*/ 2503170 w 2731891"/>
              <a:gd name="connsiteY34" fmla="*/ 320040 h 1017270"/>
              <a:gd name="connsiteX35" fmla="*/ 2537460 w 2731891"/>
              <a:gd name="connsiteY35" fmla="*/ 342900 h 1017270"/>
              <a:gd name="connsiteX36" fmla="*/ 2628900 w 2731891"/>
              <a:gd name="connsiteY36" fmla="*/ 365760 h 1017270"/>
              <a:gd name="connsiteX37" fmla="*/ 2708910 w 2731891"/>
              <a:gd name="connsiteY37" fmla="*/ 388620 h 1017270"/>
              <a:gd name="connsiteX38" fmla="*/ 2731770 w 2731891"/>
              <a:gd name="connsiteY38" fmla="*/ 457200 h 1017270"/>
              <a:gd name="connsiteX39" fmla="*/ 2720340 w 2731891"/>
              <a:gd name="connsiteY39" fmla="*/ 617220 h 1017270"/>
              <a:gd name="connsiteX40" fmla="*/ 2708910 w 2731891"/>
              <a:gd name="connsiteY40" fmla="*/ 651510 h 1017270"/>
              <a:gd name="connsiteX41" fmla="*/ 2594610 w 2731891"/>
              <a:gd name="connsiteY41" fmla="*/ 765810 h 1017270"/>
              <a:gd name="connsiteX42" fmla="*/ 2526030 w 2731891"/>
              <a:gd name="connsiteY42" fmla="*/ 788670 h 1017270"/>
              <a:gd name="connsiteX43" fmla="*/ 2080260 w 2731891"/>
              <a:gd name="connsiteY43" fmla="*/ 811530 h 1017270"/>
              <a:gd name="connsiteX44" fmla="*/ 2034540 w 2731891"/>
              <a:gd name="connsiteY44" fmla="*/ 857250 h 1017270"/>
              <a:gd name="connsiteX45" fmla="*/ 2000250 w 2731891"/>
              <a:gd name="connsiteY45" fmla="*/ 891540 h 1017270"/>
              <a:gd name="connsiteX46" fmla="*/ 1977390 w 2731891"/>
              <a:gd name="connsiteY46" fmla="*/ 925830 h 1017270"/>
              <a:gd name="connsiteX47" fmla="*/ 1908810 w 2731891"/>
              <a:gd name="connsiteY47" fmla="*/ 948690 h 1017270"/>
              <a:gd name="connsiteX48" fmla="*/ 1691640 w 2731891"/>
              <a:gd name="connsiteY48" fmla="*/ 937260 h 1017270"/>
              <a:gd name="connsiteX49" fmla="*/ 1600200 w 2731891"/>
              <a:gd name="connsiteY49" fmla="*/ 914400 h 1017270"/>
              <a:gd name="connsiteX50" fmla="*/ 1463040 w 2731891"/>
              <a:gd name="connsiteY50" fmla="*/ 925830 h 1017270"/>
              <a:gd name="connsiteX51" fmla="*/ 1428750 w 2731891"/>
              <a:gd name="connsiteY51" fmla="*/ 948690 h 1017270"/>
              <a:gd name="connsiteX52" fmla="*/ 1383030 w 2731891"/>
              <a:gd name="connsiteY52" fmla="*/ 960120 h 1017270"/>
              <a:gd name="connsiteX53" fmla="*/ 1348740 w 2731891"/>
              <a:gd name="connsiteY53" fmla="*/ 971550 h 1017270"/>
              <a:gd name="connsiteX54" fmla="*/ 1245870 w 2731891"/>
              <a:gd name="connsiteY54" fmla="*/ 982980 h 1017270"/>
              <a:gd name="connsiteX55" fmla="*/ 1051560 w 2731891"/>
              <a:gd name="connsiteY55" fmla="*/ 1005840 h 1017270"/>
              <a:gd name="connsiteX56" fmla="*/ 617220 w 2731891"/>
              <a:gd name="connsiteY56" fmla="*/ 101727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31891" h="1017270">
                <a:moveTo>
                  <a:pt x="617220" y="1017270"/>
                </a:moveTo>
                <a:cubicBezTo>
                  <a:pt x="485775" y="1017270"/>
                  <a:pt x="380869" y="1012582"/>
                  <a:pt x="262890" y="1005840"/>
                </a:cubicBezTo>
                <a:cubicBezTo>
                  <a:pt x="247207" y="1004944"/>
                  <a:pt x="232505" y="997818"/>
                  <a:pt x="217170" y="994410"/>
                </a:cubicBezTo>
                <a:cubicBezTo>
                  <a:pt x="198205" y="990196"/>
                  <a:pt x="179070" y="986790"/>
                  <a:pt x="160020" y="982980"/>
                </a:cubicBezTo>
                <a:cubicBezTo>
                  <a:pt x="41403" y="903902"/>
                  <a:pt x="218884" y="1030414"/>
                  <a:pt x="102870" y="914400"/>
                </a:cubicBezTo>
                <a:cubicBezTo>
                  <a:pt x="94351" y="905881"/>
                  <a:pt x="80010" y="906780"/>
                  <a:pt x="68580" y="902970"/>
                </a:cubicBezTo>
                <a:cubicBezTo>
                  <a:pt x="64770" y="891540"/>
                  <a:pt x="63001" y="879212"/>
                  <a:pt x="57150" y="868680"/>
                </a:cubicBezTo>
                <a:cubicBezTo>
                  <a:pt x="43807" y="844663"/>
                  <a:pt x="20118" y="826164"/>
                  <a:pt x="11430" y="800100"/>
                </a:cubicBezTo>
                <a:lnTo>
                  <a:pt x="0" y="765810"/>
                </a:lnTo>
                <a:cubicBezTo>
                  <a:pt x="3810" y="731520"/>
                  <a:pt x="520" y="695671"/>
                  <a:pt x="11430" y="662940"/>
                </a:cubicBezTo>
                <a:cubicBezTo>
                  <a:pt x="16542" y="647605"/>
                  <a:pt x="36754" y="642100"/>
                  <a:pt x="45720" y="628650"/>
                </a:cubicBezTo>
                <a:cubicBezTo>
                  <a:pt x="52403" y="618625"/>
                  <a:pt x="49624" y="603768"/>
                  <a:pt x="57150" y="594360"/>
                </a:cubicBezTo>
                <a:cubicBezTo>
                  <a:pt x="65732" y="583633"/>
                  <a:pt x="79513" y="578316"/>
                  <a:pt x="91440" y="571500"/>
                </a:cubicBezTo>
                <a:cubicBezTo>
                  <a:pt x="138531" y="544591"/>
                  <a:pt x="149537" y="544514"/>
                  <a:pt x="205740" y="525780"/>
                </a:cubicBezTo>
                <a:cubicBezTo>
                  <a:pt x="217170" y="521970"/>
                  <a:pt x="228341" y="517272"/>
                  <a:pt x="240030" y="514350"/>
                </a:cubicBezTo>
                <a:cubicBezTo>
                  <a:pt x="250791" y="511660"/>
                  <a:pt x="306624" y="498943"/>
                  <a:pt x="320040" y="491490"/>
                </a:cubicBezTo>
                <a:cubicBezTo>
                  <a:pt x="344057" y="478147"/>
                  <a:pt x="388620" y="445770"/>
                  <a:pt x="388620" y="445770"/>
                </a:cubicBezTo>
                <a:cubicBezTo>
                  <a:pt x="401600" y="426300"/>
                  <a:pt x="431593" y="379937"/>
                  <a:pt x="445770" y="365760"/>
                </a:cubicBezTo>
                <a:cubicBezTo>
                  <a:pt x="459240" y="352290"/>
                  <a:pt x="476250" y="342900"/>
                  <a:pt x="491490" y="331470"/>
                </a:cubicBezTo>
                <a:cubicBezTo>
                  <a:pt x="502601" y="298137"/>
                  <a:pt x="505603" y="283744"/>
                  <a:pt x="525780" y="251460"/>
                </a:cubicBezTo>
                <a:cubicBezTo>
                  <a:pt x="550218" y="212359"/>
                  <a:pt x="563189" y="202621"/>
                  <a:pt x="594360" y="171450"/>
                </a:cubicBezTo>
                <a:cubicBezTo>
                  <a:pt x="598170" y="160020"/>
                  <a:pt x="597271" y="145679"/>
                  <a:pt x="605790" y="137160"/>
                </a:cubicBezTo>
                <a:cubicBezTo>
                  <a:pt x="617838" y="125112"/>
                  <a:pt x="635690" y="120628"/>
                  <a:pt x="651510" y="114300"/>
                </a:cubicBezTo>
                <a:cubicBezTo>
                  <a:pt x="673883" y="105351"/>
                  <a:pt x="700040" y="104806"/>
                  <a:pt x="720090" y="91440"/>
                </a:cubicBezTo>
                <a:cubicBezTo>
                  <a:pt x="750063" y="71458"/>
                  <a:pt x="760936" y="58656"/>
                  <a:pt x="800100" y="57150"/>
                </a:cubicBezTo>
                <a:cubicBezTo>
                  <a:pt x="982885" y="50120"/>
                  <a:pt x="1165860" y="49530"/>
                  <a:pt x="1348740" y="45720"/>
                </a:cubicBezTo>
                <a:cubicBezTo>
                  <a:pt x="1392477" y="31141"/>
                  <a:pt x="1419854" y="20067"/>
                  <a:pt x="1463040" y="11430"/>
                </a:cubicBezTo>
                <a:cubicBezTo>
                  <a:pt x="1485765" y="6885"/>
                  <a:pt x="1508760" y="3810"/>
                  <a:pt x="1531620" y="0"/>
                </a:cubicBezTo>
                <a:lnTo>
                  <a:pt x="2103120" y="22860"/>
                </a:lnTo>
                <a:cubicBezTo>
                  <a:pt x="2148343" y="25420"/>
                  <a:pt x="2161594" y="64655"/>
                  <a:pt x="2194560" y="91440"/>
                </a:cubicBezTo>
                <a:cubicBezTo>
                  <a:pt x="2234779" y="124118"/>
                  <a:pt x="2320290" y="182880"/>
                  <a:pt x="2320290" y="182880"/>
                </a:cubicBezTo>
                <a:cubicBezTo>
                  <a:pt x="2327910" y="198120"/>
                  <a:pt x="2332242" y="215510"/>
                  <a:pt x="2343150" y="228600"/>
                </a:cubicBezTo>
                <a:cubicBezTo>
                  <a:pt x="2356829" y="245015"/>
                  <a:pt x="2408303" y="265034"/>
                  <a:pt x="2423160" y="274320"/>
                </a:cubicBezTo>
                <a:cubicBezTo>
                  <a:pt x="2439314" y="284416"/>
                  <a:pt x="2452340" y="299159"/>
                  <a:pt x="2468880" y="308610"/>
                </a:cubicBezTo>
                <a:cubicBezTo>
                  <a:pt x="2479341" y="314588"/>
                  <a:pt x="2492394" y="314652"/>
                  <a:pt x="2503170" y="320040"/>
                </a:cubicBezTo>
                <a:cubicBezTo>
                  <a:pt x="2515457" y="326183"/>
                  <a:pt x="2524550" y="338205"/>
                  <a:pt x="2537460" y="342900"/>
                </a:cubicBezTo>
                <a:cubicBezTo>
                  <a:pt x="2566986" y="353637"/>
                  <a:pt x="2599094" y="355825"/>
                  <a:pt x="2628900" y="365760"/>
                </a:cubicBezTo>
                <a:cubicBezTo>
                  <a:pt x="2678093" y="382158"/>
                  <a:pt x="2651501" y="374268"/>
                  <a:pt x="2708910" y="388620"/>
                </a:cubicBezTo>
                <a:cubicBezTo>
                  <a:pt x="2716530" y="411480"/>
                  <a:pt x="2733487" y="433165"/>
                  <a:pt x="2731770" y="457200"/>
                </a:cubicBezTo>
                <a:cubicBezTo>
                  <a:pt x="2727960" y="510540"/>
                  <a:pt x="2726588" y="564110"/>
                  <a:pt x="2720340" y="617220"/>
                </a:cubicBezTo>
                <a:cubicBezTo>
                  <a:pt x="2718932" y="629186"/>
                  <a:pt x="2714761" y="640978"/>
                  <a:pt x="2708910" y="651510"/>
                </a:cubicBezTo>
                <a:cubicBezTo>
                  <a:pt x="2681201" y="701386"/>
                  <a:pt x="2652799" y="746414"/>
                  <a:pt x="2594610" y="765810"/>
                </a:cubicBezTo>
                <a:lnTo>
                  <a:pt x="2526030" y="788670"/>
                </a:lnTo>
                <a:cubicBezTo>
                  <a:pt x="2361568" y="843491"/>
                  <a:pt x="2503784" y="799765"/>
                  <a:pt x="2080260" y="811530"/>
                </a:cubicBezTo>
                <a:cubicBezTo>
                  <a:pt x="2014946" y="833301"/>
                  <a:pt x="2069374" y="804999"/>
                  <a:pt x="2034540" y="857250"/>
                </a:cubicBezTo>
                <a:cubicBezTo>
                  <a:pt x="2025574" y="870700"/>
                  <a:pt x="2010598" y="879122"/>
                  <a:pt x="2000250" y="891540"/>
                </a:cubicBezTo>
                <a:cubicBezTo>
                  <a:pt x="1991456" y="902093"/>
                  <a:pt x="1989039" y="918549"/>
                  <a:pt x="1977390" y="925830"/>
                </a:cubicBezTo>
                <a:cubicBezTo>
                  <a:pt x="1956956" y="938601"/>
                  <a:pt x="1908810" y="948690"/>
                  <a:pt x="1908810" y="948690"/>
                </a:cubicBezTo>
                <a:cubicBezTo>
                  <a:pt x="1836420" y="944880"/>
                  <a:pt x="1763687" y="945265"/>
                  <a:pt x="1691640" y="937260"/>
                </a:cubicBezTo>
                <a:cubicBezTo>
                  <a:pt x="1660414" y="933790"/>
                  <a:pt x="1600200" y="914400"/>
                  <a:pt x="1600200" y="914400"/>
                </a:cubicBezTo>
                <a:cubicBezTo>
                  <a:pt x="1554480" y="918210"/>
                  <a:pt x="1508028" y="916832"/>
                  <a:pt x="1463040" y="925830"/>
                </a:cubicBezTo>
                <a:cubicBezTo>
                  <a:pt x="1449570" y="928524"/>
                  <a:pt x="1441376" y="943279"/>
                  <a:pt x="1428750" y="948690"/>
                </a:cubicBezTo>
                <a:cubicBezTo>
                  <a:pt x="1414311" y="954878"/>
                  <a:pt x="1398135" y="955804"/>
                  <a:pt x="1383030" y="960120"/>
                </a:cubicBezTo>
                <a:cubicBezTo>
                  <a:pt x="1371445" y="963430"/>
                  <a:pt x="1360624" y="969569"/>
                  <a:pt x="1348740" y="971550"/>
                </a:cubicBezTo>
                <a:cubicBezTo>
                  <a:pt x="1314708" y="977222"/>
                  <a:pt x="1280105" y="978701"/>
                  <a:pt x="1245870" y="982980"/>
                </a:cubicBezTo>
                <a:cubicBezTo>
                  <a:pt x="1183007" y="990838"/>
                  <a:pt x="1114423" y="1004502"/>
                  <a:pt x="1051560" y="1005840"/>
                </a:cubicBezTo>
                <a:cubicBezTo>
                  <a:pt x="910622" y="1008839"/>
                  <a:pt x="748665" y="1017270"/>
                  <a:pt x="617220" y="1017270"/>
                </a:cubicBez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2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2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7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250"/>
                            </p:stCondLst>
                            <p:childTnLst>
                              <p:par>
                                <p:cTn id="7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2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250"/>
                            </p:stCondLst>
                            <p:childTnLst>
                              <p:par>
                                <p:cTn id="8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0" grpId="0" animBg="1"/>
      <p:bldP spid="20" grpId="1" animBg="1"/>
      <p:bldP spid="2" grpId="0"/>
      <p:bldP spid="16" grpId="0"/>
      <p:bldP spid="17" grpId="0"/>
      <p:bldP spid="17" grpId="1"/>
      <p:bldP spid="18" grpId="0"/>
      <p:bldP spid="18" grpId="1"/>
      <p:bldP spid="19" grpId="0"/>
      <p:bldP spid="5" grpId="0"/>
      <p:bldP spid="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44269"/>
            <a:ext cx="3048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Smelting of Steel</a:t>
            </a:r>
            <a:endParaRPr lang="en-IN" sz="3600" dirty="0"/>
          </a:p>
        </p:txBody>
      </p:sp>
      <p:sp>
        <p:nvSpPr>
          <p:cNvPr id="2" name="Rectangle 1"/>
          <p:cNvSpPr/>
          <p:nvPr/>
        </p:nvSpPr>
        <p:spPr>
          <a:xfrm>
            <a:off x="731033" y="5265003"/>
            <a:ext cx="772716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Wootz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steel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famous during the 19th century is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produced by smelting iron.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75041" y="3739932"/>
            <a:ext cx="1265894" cy="800100"/>
          </a:xfrm>
          <a:custGeom>
            <a:avLst/>
            <a:gdLst>
              <a:gd name="connsiteX0" fmla="*/ 617220 w 2731891"/>
              <a:gd name="connsiteY0" fmla="*/ 1017270 h 1017270"/>
              <a:gd name="connsiteX1" fmla="*/ 262890 w 2731891"/>
              <a:gd name="connsiteY1" fmla="*/ 1005840 h 1017270"/>
              <a:gd name="connsiteX2" fmla="*/ 217170 w 2731891"/>
              <a:gd name="connsiteY2" fmla="*/ 994410 h 1017270"/>
              <a:gd name="connsiteX3" fmla="*/ 160020 w 2731891"/>
              <a:gd name="connsiteY3" fmla="*/ 982980 h 1017270"/>
              <a:gd name="connsiteX4" fmla="*/ 102870 w 2731891"/>
              <a:gd name="connsiteY4" fmla="*/ 914400 h 1017270"/>
              <a:gd name="connsiteX5" fmla="*/ 68580 w 2731891"/>
              <a:gd name="connsiteY5" fmla="*/ 902970 h 1017270"/>
              <a:gd name="connsiteX6" fmla="*/ 57150 w 2731891"/>
              <a:gd name="connsiteY6" fmla="*/ 868680 h 1017270"/>
              <a:gd name="connsiteX7" fmla="*/ 11430 w 2731891"/>
              <a:gd name="connsiteY7" fmla="*/ 800100 h 1017270"/>
              <a:gd name="connsiteX8" fmla="*/ 0 w 2731891"/>
              <a:gd name="connsiteY8" fmla="*/ 765810 h 1017270"/>
              <a:gd name="connsiteX9" fmla="*/ 11430 w 2731891"/>
              <a:gd name="connsiteY9" fmla="*/ 662940 h 1017270"/>
              <a:gd name="connsiteX10" fmla="*/ 45720 w 2731891"/>
              <a:gd name="connsiteY10" fmla="*/ 628650 h 1017270"/>
              <a:gd name="connsiteX11" fmla="*/ 57150 w 2731891"/>
              <a:gd name="connsiteY11" fmla="*/ 594360 h 1017270"/>
              <a:gd name="connsiteX12" fmla="*/ 91440 w 2731891"/>
              <a:gd name="connsiteY12" fmla="*/ 571500 h 1017270"/>
              <a:gd name="connsiteX13" fmla="*/ 205740 w 2731891"/>
              <a:gd name="connsiteY13" fmla="*/ 525780 h 1017270"/>
              <a:gd name="connsiteX14" fmla="*/ 240030 w 2731891"/>
              <a:gd name="connsiteY14" fmla="*/ 514350 h 1017270"/>
              <a:gd name="connsiteX15" fmla="*/ 320040 w 2731891"/>
              <a:gd name="connsiteY15" fmla="*/ 491490 h 1017270"/>
              <a:gd name="connsiteX16" fmla="*/ 388620 w 2731891"/>
              <a:gd name="connsiteY16" fmla="*/ 445770 h 1017270"/>
              <a:gd name="connsiteX17" fmla="*/ 445770 w 2731891"/>
              <a:gd name="connsiteY17" fmla="*/ 365760 h 1017270"/>
              <a:gd name="connsiteX18" fmla="*/ 491490 w 2731891"/>
              <a:gd name="connsiteY18" fmla="*/ 331470 h 1017270"/>
              <a:gd name="connsiteX19" fmla="*/ 525780 w 2731891"/>
              <a:gd name="connsiteY19" fmla="*/ 251460 h 1017270"/>
              <a:gd name="connsiteX20" fmla="*/ 594360 w 2731891"/>
              <a:gd name="connsiteY20" fmla="*/ 171450 h 1017270"/>
              <a:gd name="connsiteX21" fmla="*/ 605790 w 2731891"/>
              <a:gd name="connsiteY21" fmla="*/ 137160 h 1017270"/>
              <a:gd name="connsiteX22" fmla="*/ 651510 w 2731891"/>
              <a:gd name="connsiteY22" fmla="*/ 114300 h 1017270"/>
              <a:gd name="connsiteX23" fmla="*/ 720090 w 2731891"/>
              <a:gd name="connsiteY23" fmla="*/ 91440 h 1017270"/>
              <a:gd name="connsiteX24" fmla="*/ 800100 w 2731891"/>
              <a:gd name="connsiteY24" fmla="*/ 57150 h 1017270"/>
              <a:gd name="connsiteX25" fmla="*/ 1348740 w 2731891"/>
              <a:gd name="connsiteY25" fmla="*/ 45720 h 1017270"/>
              <a:gd name="connsiteX26" fmla="*/ 1463040 w 2731891"/>
              <a:gd name="connsiteY26" fmla="*/ 11430 h 1017270"/>
              <a:gd name="connsiteX27" fmla="*/ 1531620 w 2731891"/>
              <a:gd name="connsiteY27" fmla="*/ 0 h 1017270"/>
              <a:gd name="connsiteX28" fmla="*/ 2103120 w 2731891"/>
              <a:gd name="connsiteY28" fmla="*/ 22860 h 1017270"/>
              <a:gd name="connsiteX29" fmla="*/ 2194560 w 2731891"/>
              <a:gd name="connsiteY29" fmla="*/ 91440 h 1017270"/>
              <a:gd name="connsiteX30" fmla="*/ 2320290 w 2731891"/>
              <a:gd name="connsiteY30" fmla="*/ 182880 h 1017270"/>
              <a:gd name="connsiteX31" fmla="*/ 2343150 w 2731891"/>
              <a:gd name="connsiteY31" fmla="*/ 228600 h 1017270"/>
              <a:gd name="connsiteX32" fmla="*/ 2423160 w 2731891"/>
              <a:gd name="connsiteY32" fmla="*/ 274320 h 1017270"/>
              <a:gd name="connsiteX33" fmla="*/ 2468880 w 2731891"/>
              <a:gd name="connsiteY33" fmla="*/ 308610 h 1017270"/>
              <a:gd name="connsiteX34" fmla="*/ 2503170 w 2731891"/>
              <a:gd name="connsiteY34" fmla="*/ 320040 h 1017270"/>
              <a:gd name="connsiteX35" fmla="*/ 2537460 w 2731891"/>
              <a:gd name="connsiteY35" fmla="*/ 342900 h 1017270"/>
              <a:gd name="connsiteX36" fmla="*/ 2628900 w 2731891"/>
              <a:gd name="connsiteY36" fmla="*/ 365760 h 1017270"/>
              <a:gd name="connsiteX37" fmla="*/ 2708910 w 2731891"/>
              <a:gd name="connsiteY37" fmla="*/ 388620 h 1017270"/>
              <a:gd name="connsiteX38" fmla="*/ 2731770 w 2731891"/>
              <a:gd name="connsiteY38" fmla="*/ 457200 h 1017270"/>
              <a:gd name="connsiteX39" fmla="*/ 2720340 w 2731891"/>
              <a:gd name="connsiteY39" fmla="*/ 617220 h 1017270"/>
              <a:gd name="connsiteX40" fmla="*/ 2708910 w 2731891"/>
              <a:gd name="connsiteY40" fmla="*/ 651510 h 1017270"/>
              <a:gd name="connsiteX41" fmla="*/ 2594610 w 2731891"/>
              <a:gd name="connsiteY41" fmla="*/ 765810 h 1017270"/>
              <a:gd name="connsiteX42" fmla="*/ 2526030 w 2731891"/>
              <a:gd name="connsiteY42" fmla="*/ 788670 h 1017270"/>
              <a:gd name="connsiteX43" fmla="*/ 2080260 w 2731891"/>
              <a:gd name="connsiteY43" fmla="*/ 811530 h 1017270"/>
              <a:gd name="connsiteX44" fmla="*/ 2034540 w 2731891"/>
              <a:gd name="connsiteY44" fmla="*/ 857250 h 1017270"/>
              <a:gd name="connsiteX45" fmla="*/ 2000250 w 2731891"/>
              <a:gd name="connsiteY45" fmla="*/ 891540 h 1017270"/>
              <a:gd name="connsiteX46" fmla="*/ 1977390 w 2731891"/>
              <a:gd name="connsiteY46" fmla="*/ 925830 h 1017270"/>
              <a:gd name="connsiteX47" fmla="*/ 1908810 w 2731891"/>
              <a:gd name="connsiteY47" fmla="*/ 948690 h 1017270"/>
              <a:gd name="connsiteX48" fmla="*/ 1691640 w 2731891"/>
              <a:gd name="connsiteY48" fmla="*/ 937260 h 1017270"/>
              <a:gd name="connsiteX49" fmla="*/ 1600200 w 2731891"/>
              <a:gd name="connsiteY49" fmla="*/ 914400 h 1017270"/>
              <a:gd name="connsiteX50" fmla="*/ 1463040 w 2731891"/>
              <a:gd name="connsiteY50" fmla="*/ 925830 h 1017270"/>
              <a:gd name="connsiteX51" fmla="*/ 1428750 w 2731891"/>
              <a:gd name="connsiteY51" fmla="*/ 948690 h 1017270"/>
              <a:gd name="connsiteX52" fmla="*/ 1383030 w 2731891"/>
              <a:gd name="connsiteY52" fmla="*/ 960120 h 1017270"/>
              <a:gd name="connsiteX53" fmla="*/ 1348740 w 2731891"/>
              <a:gd name="connsiteY53" fmla="*/ 971550 h 1017270"/>
              <a:gd name="connsiteX54" fmla="*/ 1245870 w 2731891"/>
              <a:gd name="connsiteY54" fmla="*/ 982980 h 1017270"/>
              <a:gd name="connsiteX55" fmla="*/ 1051560 w 2731891"/>
              <a:gd name="connsiteY55" fmla="*/ 1005840 h 1017270"/>
              <a:gd name="connsiteX56" fmla="*/ 617220 w 2731891"/>
              <a:gd name="connsiteY56" fmla="*/ 101727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31891" h="1017270">
                <a:moveTo>
                  <a:pt x="617220" y="1017270"/>
                </a:moveTo>
                <a:cubicBezTo>
                  <a:pt x="485775" y="1017270"/>
                  <a:pt x="380869" y="1012582"/>
                  <a:pt x="262890" y="1005840"/>
                </a:cubicBezTo>
                <a:cubicBezTo>
                  <a:pt x="247207" y="1004944"/>
                  <a:pt x="232505" y="997818"/>
                  <a:pt x="217170" y="994410"/>
                </a:cubicBezTo>
                <a:cubicBezTo>
                  <a:pt x="198205" y="990196"/>
                  <a:pt x="179070" y="986790"/>
                  <a:pt x="160020" y="982980"/>
                </a:cubicBezTo>
                <a:cubicBezTo>
                  <a:pt x="41403" y="903902"/>
                  <a:pt x="218884" y="1030414"/>
                  <a:pt x="102870" y="914400"/>
                </a:cubicBezTo>
                <a:cubicBezTo>
                  <a:pt x="94351" y="905881"/>
                  <a:pt x="80010" y="906780"/>
                  <a:pt x="68580" y="902970"/>
                </a:cubicBezTo>
                <a:cubicBezTo>
                  <a:pt x="64770" y="891540"/>
                  <a:pt x="63001" y="879212"/>
                  <a:pt x="57150" y="868680"/>
                </a:cubicBezTo>
                <a:cubicBezTo>
                  <a:pt x="43807" y="844663"/>
                  <a:pt x="20118" y="826164"/>
                  <a:pt x="11430" y="800100"/>
                </a:cubicBezTo>
                <a:lnTo>
                  <a:pt x="0" y="765810"/>
                </a:lnTo>
                <a:cubicBezTo>
                  <a:pt x="3810" y="731520"/>
                  <a:pt x="520" y="695671"/>
                  <a:pt x="11430" y="662940"/>
                </a:cubicBezTo>
                <a:cubicBezTo>
                  <a:pt x="16542" y="647605"/>
                  <a:pt x="36754" y="642100"/>
                  <a:pt x="45720" y="628650"/>
                </a:cubicBezTo>
                <a:cubicBezTo>
                  <a:pt x="52403" y="618625"/>
                  <a:pt x="49624" y="603768"/>
                  <a:pt x="57150" y="594360"/>
                </a:cubicBezTo>
                <a:cubicBezTo>
                  <a:pt x="65732" y="583633"/>
                  <a:pt x="79513" y="578316"/>
                  <a:pt x="91440" y="571500"/>
                </a:cubicBezTo>
                <a:cubicBezTo>
                  <a:pt x="138531" y="544591"/>
                  <a:pt x="149537" y="544514"/>
                  <a:pt x="205740" y="525780"/>
                </a:cubicBezTo>
                <a:cubicBezTo>
                  <a:pt x="217170" y="521970"/>
                  <a:pt x="228341" y="517272"/>
                  <a:pt x="240030" y="514350"/>
                </a:cubicBezTo>
                <a:cubicBezTo>
                  <a:pt x="250791" y="511660"/>
                  <a:pt x="306624" y="498943"/>
                  <a:pt x="320040" y="491490"/>
                </a:cubicBezTo>
                <a:cubicBezTo>
                  <a:pt x="344057" y="478147"/>
                  <a:pt x="388620" y="445770"/>
                  <a:pt x="388620" y="445770"/>
                </a:cubicBezTo>
                <a:cubicBezTo>
                  <a:pt x="401600" y="426300"/>
                  <a:pt x="431593" y="379937"/>
                  <a:pt x="445770" y="365760"/>
                </a:cubicBezTo>
                <a:cubicBezTo>
                  <a:pt x="459240" y="352290"/>
                  <a:pt x="476250" y="342900"/>
                  <a:pt x="491490" y="331470"/>
                </a:cubicBezTo>
                <a:cubicBezTo>
                  <a:pt x="502601" y="298137"/>
                  <a:pt x="505603" y="283744"/>
                  <a:pt x="525780" y="251460"/>
                </a:cubicBezTo>
                <a:cubicBezTo>
                  <a:pt x="550218" y="212359"/>
                  <a:pt x="563189" y="202621"/>
                  <a:pt x="594360" y="171450"/>
                </a:cubicBezTo>
                <a:cubicBezTo>
                  <a:pt x="598170" y="160020"/>
                  <a:pt x="597271" y="145679"/>
                  <a:pt x="605790" y="137160"/>
                </a:cubicBezTo>
                <a:cubicBezTo>
                  <a:pt x="617838" y="125112"/>
                  <a:pt x="635690" y="120628"/>
                  <a:pt x="651510" y="114300"/>
                </a:cubicBezTo>
                <a:cubicBezTo>
                  <a:pt x="673883" y="105351"/>
                  <a:pt x="700040" y="104806"/>
                  <a:pt x="720090" y="91440"/>
                </a:cubicBezTo>
                <a:cubicBezTo>
                  <a:pt x="750063" y="71458"/>
                  <a:pt x="760936" y="58656"/>
                  <a:pt x="800100" y="57150"/>
                </a:cubicBezTo>
                <a:cubicBezTo>
                  <a:pt x="982885" y="50120"/>
                  <a:pt x="1165860" y="49530"/>
                  <a:pt x="1348740" y="45720"/>
                </a:cubicBezTo>
                <a:cubicBezTo>
                  <a:pt x="1392477" y="31141"/>
                  <a:pt x="1419854" y="20067"/>
                  <a:pt x="1463040" y="11430"/>
                </a:cubicBezTo>
                <a:cubicBezTo>
                  <a:pt x="1485765" y="6885"/>
                  <a:pt x="1508760" y="3810"/>
                  <a:pt x="1531620" y="0"/>
                </a:cubicBezTo>
                <a:lnTo>
                  <a:pt x="2103120" y="22860"/>
                </a:lnTo>
                <a:cubicBezTo>
                  <a:pt x="2148343" y="25420"/>
                  <a:pt x="2161594" y="64655"/>
                  <a:pt x="2194560" y="91440"/>
                </a:cubicBezTo>
                <a:cubicBezTo>
                  <a:pt x="2234779" y="124118"/>
                  <a:pt x="2320290" y="182880"/>
                  <a:pt x="2320290" y="182880"/>
                </a:cubicBezTo>
                <a:cubicBezTo>
                  <a:pt x="2327910" y="198120"/>
                  <a:pt x="2332242" y="215510"/>
                  <a:pt x="2343150" y="228600"/>
                </a:cubicBezTo>
                <a:cubicBezTo>
                  <a:pt x="2356829" y="245015"/>
                  <a:pt x="2408303" y="265034"/>
                  <a:pt x="2423160" y="274320"/>
                </a:cubicBezTo>
                <a:cubicBezTo>
                  <a:pt x="2439314" y="284416"/>
                  <a:pt x="2452340" y="299159"/>
                  <a:pt x="2468880" y="308610"/>
                </a:cubicBezTo>
                <a:cubicBezTo>
                  <a:pt x="2479341" y="314588"/>
                  <a:pt x="2492394" y="314652"/>
                  <a:pt x="2503170" y="320040"/>
                </a:cubicBezTo>
                <a:cubicBezTo>
                  <a:pt x="2515457" y="326183"/>
                  <a:pt x="2524550" y="338205"/>
                  <a:pt x="2537460" y="342900"/>
                </a:cubicBezTo>
                <a:cubicBezTo>
                  <a:pt x="2566986" y="353637"/>
                  <a:pt x="2599094" y="355825"/>
                  <a:pt x="2628900" y="365760"/>
                </a:cubicBezTo>
                <a:cubicBezTo>
                  <a:pt x="2678093" y="382158"/>
                  <a:pt x="2651501" y="374268"/>
                  <a:pt x="2708910" y="388620"/>
                </a:cubicBezTo>
                <a:cubicBezTo>
                  <a:pt x="2716530" y="411480"/>
                  <a:pt x="2733487" y="433165"/>
                  <a:pt x="2731770" y="457200"/>
                </a:cubicBezTo>
                <a:cubicBezTo>
                  <a:pt x="2727960" y="510540"/>
                  <a:pt x="2726588" y="564110"/>
                  <a:pt x="2720340" y="617220"/>
                </a:cubicBezTo>
                <a:cubicBezTo>
                  <a:pt x="2718932" y="629186"/>
                  <a:pt x="2714761" y="640978"/>
                  <a:pt x="2708910" y="651510"/>
                </a:cubicBezTo>
                <a:cubicBezTo>
                  <a:pt x="2681201" y="701386"/>
                  <a:pt x="2652799" y="746414"/>
                  <a:pt x="2594610" y="765810"/>
                </a:cubicBezTo>
                <a:lnTo>
                  <a:pt x="2526030" y="788670"/>
                </a:lnTo>
                <a:cubicBezTo>
                  <a:pt x="2361568" y="843491"/>
                  <a:pt x="2503784" y="799765"/>
                  <a:pt x="2080260" y="811530"/>
                </a:cubicBezTo>
                <a:cubicBezTo>
                  <a:pt x="2014946" y="833301"/>
                  <a:pt x="2069374" y="804999"/>
                  <a:pt x="2034540" y="857250"/>
                </a:cubicBezTo>
                <a:cubicBezTo>
                  <a:pt x="2025574" y="870700"/>
                  <a:pt x="2010598" y="879122"/>
                  <a:pt x="2000250" y="891540"/>
                </a:cubicBezTo>
                <a:cubicBezTo>
                  <a:pt x="1991456" y="902093"/>
                  <a:pt x="1989039" y="918549"/>
                  <a:pt x="1977390" y="925830"/>
                </a:cubicBezTo>
                <a:cubicBezTo>
                  <a:pt x="1956956" y="938601"/>
                  <a:pt x="1908810" y="948690"/>
                  <a:pt x="1908810" y="948690"/>
                </a:cubicBezTo>
                <a:cubicBezTo>
                  <a:pt x="1836420" y="944880"/>
                  <a:pt x="1763687" y="945265"/>
                  <a:pt x="1691640" y="937260"/>
                </a:cubicBezTo>
                <a:cubicBezTo>
                  <a:pt x="1660414" y="933790"/>
                  <a:pt x="1600200" y="914400"/>
                  <a:pt x="1600200" y="914400"/>
                </a:cubicBezTo>
                <a:cubicBezTo>
                  <a:pt x="1554480" y="918210"/>
                  <a:pt x="1508028" y="916832"/>
                  <a:pt x="1463040" y="925830"/>
                </a:cubicBezTo>
                <a:cubicBezTo>
                  <a:pt x="1449570" y="928524"/>
                  <a:pt x="1441376" y="943279"/>
                  <a:pt x="1428750" y="948690"/>
                </a:cubicBezTo>
                <a:cubicBezTo>
                  <a:pt x="1414311" y="954878"/>
                  <a:pt x="1398135" y="955804"/>
                  <a:pt x="1383030" y="960120"/>
                </a:cubicBezTo>
                <a:cubicBezTo>
                  <a:pt x="1371445" y="963430"/>
                  <a:pt x="1360624" y="969569"/>
                  <a:pt x="1348740" y="971550"/>
                </a:cubicBezTo>
                <a:cubicBezTo>
                  <a:pt x="1314708" y="977222"/>
                  <a:pt x="1280105" y="978701"/>
                  <a:pt x="1245870" y="982980"/>
                </a:cubicBezTo>
                <a:cubicBezTo>
                  <a:pt x="1183007" y="990838"/>
                  <a:pt x="1114423" y="1004502"/>
                  <a:pt x="1051560" y="1005840"/>
                </a:cubicBezTo>
                <a:cubicBezTo>
                  <a:pt x="910622" y="1008839"/>
                  <a:pt x="748665" y="1017270"/>
                  <a:pt x="617220" y="101727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" descr="https://openclipart.org/image/800px/47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1447800" cy="14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48426" y="4031982"/>
            <a:ext cx="576000" cy="216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ube 7"/>
          <p:cNvSpPr/>
          <p:nvPr/>
        </p:nvSpPr>
        <p:spPr>
          <a:xfrm>
            <a:off x="5060517" y="3733800"/>
            <a:ext cx="730683" cy="35806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https://openclipart.org/image/800px/82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93" y="3098364"/>
            <a:ext cx="554662" cy="20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529102" y="4031982"/>
            <a:ext cx="576000" cy="216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83433" y="1905000"/>
            <a:ext cx="772716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molten iron is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hammered into blocks and are used for making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weapons and instruments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7" name="Cube 16"/>
          <p:cNvSpPr/>
          <p:nvPr/>
        </p:nvSpPr>
        <p:spPr>
          <a:xfrm>
            <a:off x="5212917" y="3985331"/>
            <a:ext cx="730683" cy="35806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Cube 17"/>
          <p:cNvSpPr/>
          <p:nvPr/>
        </p:nvSpPr>
        <p:spPr>
          <a:xfrm>
            <a:off x="4859150" y="4129567"/>
            <a:ext cx="730683" cy="358069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6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579112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3154381" y="4924881"/>
            <a:ext cx="977120" cy="1282809"/>
          </a:xfrm>
          <a:custGeom>
            <a:avLst/>
            <a:gdLst>
              <a:gd name="connsiteX0" fmla="*/ 18879 w 977120"/>
              <a:gd name="connsiteY0" fmla="*/ 48996 h 1282809"/>
              <a:gd name="connsiteX1" fmla="*/ 56457 w 977120"/>
              <a:gd name="connsiteY1" fmla="*/ 23944 h 1282809"/>
              <a:gd name="connsiteX2" fmla="*/ 137877 w 977120"/>
              <a:gd name="connsiteY2" fmla="*/ 11418 h 1282809"/>
              <a:gd name="connsiteX3" fmla="*/ 332030 w 977120"/>
              <a:gd name="connsiteY3" fmla="*/ 11418 h 1282809"/>
              <a:gd name="connsiteX4" fmla="*/ 375871 w 977120"/>
              <a:gd name="connsiteY4" fmla="*/ 23944 h 1282809"/>
              <a:gd name="connsiteX5" fmla="*/ 425975 w 977120"/>
              <a:gd name="connsiteY5" fmla="*/ 36470 h 1282809"/>
              <a:gd name="connsiteX6" fmla="*/ 551235 w 977120"/>
              <a:gd name="connsiteY6" fmla="*/ 30207 h 1282809"/>
              <a:gd name="connsiteX7" fmla="*/ 570024 w 977120"/>
              <a:gd name="connsiteY7" fmla="*/ 23944 h 1282809"/>
              <a:gd name="connsiteX8" fmla="*/ 739126 w 977120"/>
              <a:gd name="connsiteY8" fmla="*/ 30207 h 1282809"/>
              <a:gd name="connsiteX9" fmla="*/ 789230 w 977120"/>
              <a:gd name="connsiteY9" fmla="*/ 48996 h 1282809"/>
              <a:gd name="connsiteX10" fmla="*/ 808019 w 977120"/>
              <a:gd name="connsiteY10" fmla="*/ 67785 h 1282809"/>
              <a:gd name="connsiteX11" fmla="*/ 858123 w 977120"/>
              <a:gd name="connsiteY11" fmla="*/ 80311 h 1282809"/>
              <a:gd name="connsiteX12" fmla="*/ 901964 w 977120"/>
              <a:gd name="connsiteY12" fmla="*/ 111626 h 1282809"/>
              <a:gd name="connsiteX13" fmla="*/ 920753 w 977120"/>
              <a:gd name="connsiteY13" fmla="*/ 124152 h 1282809"/>
              <a:gd name="connsiteX14" fmla="*/ 939542 w 977120"/>
              <a:gd name="connsiteY14" fmla="*/ 130415 h 1282809"/>
              <a:gd name="connsiteX15" fmla="*/ 945805 w 977120"/>
              <a:gd name="connsiteY15" fmla="*/ 305779 h 1282809"/>
              <a:gd name="connsiteX16" fmla="*/ 958331 w 977120"/>
              <a:gd name="connsiteY16" fmla="*/ 349620 h 1282809"/>
              <a:gd name="connsiteX17" fmla="*/ 970857 w 977120"/>
              <a:gd name="connsiteY17" fmla="*/ 412251 h 1282809"/>
              <a:gd name="connsiteX18" fmla="*/ 977120 w 977120"/>
              <a:gd name="connsiteY18" fmla="*/ 431040 h 1282809"/>
              <a:gd name="connsiteX19" fmla="*/ 970857 w 977120"/>
              <a:gd name="connsiteY19" fmla="*/ 512459 h 1282809"/>
              <a:gd name="connsiteX20" fmla="*/ 964594 w 977120"/>
              <a:gd name="connsiteY20" fmla="*/ 531248 h 1282809"/>
              <a:gd name="connsiteX21" fmla="*/ 958331 w 977120"/>
              <a:gd name="connsiteY21" fmla="*/ 575089 h 1282809"/>
              <a:gd name="connsiteX22" fmla="*/ 952068 w 977120"/>
              <a:gd name="connsiteY22" fmla="*/ 612667 h 1282809"/>
              <a:gd name="connsiteX23" fmla="*/ 939542 w 977120"/>
              <a:gd name="connsiteY23" fmla="*/ 656508 h 1282809"/>
              <a:gd name="connsiteX24" fmla="*/ 914490 w 977120"/>
              <a:gd name="connsiteY24" fmla="*/ 694086 h 1282809"/>
              <a:gd name="connsiteX25" fmla="*/ 908227 w 977120"/>
              <a:gd name="connsiteY25" fmla="*/ 725401 h 1282809"/>
              <a:gd name="connsiteX26" fmla="*/ 901964 w 977120"/>
              <a:gd name="connsiteY26" fmla="*/ 888240 h 1282809"/>
              <a:gd name="connsiteX27" fmla="*/ 883175 w 977120"/>
              <a:gd name="connsiteY27" fmla="*/ 900766 h 1282809"/>
              <a:gd name="connsiteX28" fmla="*/ 845597 w 977120"/>
              <a:gd name="connsiteY28" fmla="*/ 932081 h 1282809"/>
              <a:gd name="connsiteX29" fmla="*/ 820545 w 977120"/>
              <a:gd name="connsiteY29" fmla="*/ 957133 h 1282809"/>
              <a:gd name="connsiteX30" fmla="*/ 795493 w 977120"/>
              <a:gd name="connsiteY30" fmla="*/ 994711 h 1282809"/>
              <a:gd name="connsiteX31" fmla="*/ 776704 w 977120"/>
              <a:gd name="connsiteY31" fmla="*/ 1019763 h 1282809"/>
              <a:gd name="connsiteX32" fmla="*/ 757915 w 977120"/>
              <a:gd name="connsiteY32" fmla="*/ 1032289 h 1282809"/>
              <a:gd name="connsiteX33" fmla="*/ 720337 w 977120"/>
              <a:gd name="connsiteY33" fmla="*/ 1088656 h 1282809"/>
              <a:gd name="connsiteX34" fmla="*/ 707811 w 977120"/>
              <a:gd name="connsiteY34" fmla="*/ 1107445 h 1282809"/>
              <a:gd name="connsiteX35" fmla="*/ 689022 w 977120"/>
              <a:gd name="connsiteY35" fmla="*/ 1119971 h 1282809"/>
              <a:gd name="connsiteX36" fmla="*/ 663970 w 977120"/>
              <a:gd name="connsiteY36" fmla="*/ 1157549 h 1282809"/>
              <a:gd name="connsiteX37" fmla="*/ 638918 w 977120"/>
              <a:gd name="connsiteY37" fmla="*/ 1195127 h 1282809"/>
              <a:gd name="connsiteX38" fmla="*/ 613866 w 977120"/>
              <a:gd name="connsiteY38" fmla="*/ 1232705 h 1282809"/>
              <a:gd name="connsiteX39" fmla="*/ 601340 w 977120"/>
              <a:gd name="connsiteY39" fmla="*/ 1251494 h 1282809"/>
              <a:gd name="connsiteX40" fmla="*/ 582551 w 977120"/>
              <a:gd name="connsiteY40" fmla="*/ 1264020 h 1282809"/>
              <a:gd name="connsiteX41" fmla="*/ 570024 w 977120"/>
              <a:gd name="connsiteY41" fmla="*/ 1276546 h 1282809"/>
              <a:gd name="connsiteX42" fmla="*/ 551235 w 977120"/>
              <a:gd name="connsiteY42" fmla="*/ 1282809 h 1282809"/>
              <a:gd name="connsiteX43" fmla="*/ 476079 w 977120"/>
              <a:gd name="connsiteY43" fmla="*/ 1276546 h 1282809"/>
              <a:gd name="connsiteX44" fmla="*/ 451027 w 977120"/>
              <a:gd name="connsiteY44" fmla="*/ 1238968 h 1282809"/>
              <a:gd name="connsiteX45" fmla="*/ 438501 w 977120"/>
              <a:gd name="connsiteY45" fmla="*/ 1138760 h 1282809"/>
              <a:gd name="connsiteX46" fmla="*/ 425975 w 977120"/>
              <a:gd name="connsiteY46" fmla="*/ 1119971 h 1282809"/>
              <a:gd name="connsiteX47" fmla="*/ 419712 w 977120"/>
              <a:gd name="connsiteY47" fmla="*/ 1069867 h 1282809"/>
              <a:gd name="connsiteX48" fmla="*/ 407186 w 977120"/>
              <a:gd name="connsiteY48" fmla="*/ 1051078 h 1282809"/>
              <a:gd name="connsiteX49" fmla="*/ 400923 w 977120"/>
              <a:gd name="connsiteY49" fmla="*/ 1019763 h 1282809"/>
              <a:gd name="connsiteX50" fmla="*/ 394660 w 977120"/>
              <a:gd name="connsiteY50" fmla="*/ 1000974 h 1282809"/>
              <a:gd name="connsiteX51" fmla="*/ 375871 w 977120"/>
              <a:gd name="connsiteY51" fmla="*/ 938344 h 1282809"/>
              <a:gd name="connsiteX52" fmla="*/ 369608 w 977120"/>
              <a:gd name="connsiteY52" fmla="*/ 919555 h 1282809"/>
              <a:gd name="connsiteX53" fmla="*/ 363345 w 977120"/>
              <a:gd name="connsiteY53" fmla="*/ 900766 h 1282809"/>
              <a:gd name="connsiteX54" fmla="*/ 350819 w 977120"/>
              <a:gd name="connsiteY54" fmla="*/ 881977 h 1282809"/>
              <a:gd name="connsiteX55" fmla="*/ 338293 w 977120"/>
              <a:gd name="connsiteY55" fmla="*/ 844398 h 1282809"/>
              <a:gd name="connsiteX56" fmla="*/ 332030 w 977120"/>
              <a:gd name="connsiteY56" fmla="*/ 825609 h 1282809"/>
              <a:gd name="connsiteX57" fmla="*/ 319504 w 977120"/>
              <a:gd name="connsiteY57" fmla="*/ 806820 h 1282809"/>
              <a:gd name="connsiteX58" fmla="*/ 306978 w 977120"/>
              <a:gd name="connsiteY58" fmla="*/ 769242 h 1282809"/>
              <a:gd name="connsiteX59" fmla="*/ 294452 w 977120"/>
              <a:gd name="connsiteY59" fmla="*/ 731664 h 1282809"/>
              <a:gd name="connsiteX60" fmla="*/ 288189 w 977120"/>
              <a:gd name="connsiteY60" fmla="*/ 712875 h 1282809"/>
              <a:gd name="connsiteX61" fmla="*/ 263137 w 977120"/>
              <a:gd name="connsiteY61" fmla="*/ 675297 h 1282809"/>
              <a:gd name="connsiteX62" fmla="*/ 231822 w 977120"/>
              <a:gd name="connsiteY62" fmla="*/ 650245 h 1282809"/>
              <a:gd name="connsiteX63" fmla="*/ 194244 w 977120"/>
              <a:gd name="connsiteY63" fmla="*/ 593878 h 1282809"/>
              <a:gd name="connsiteX64" fmla="*/ 181718 w 977120"/>
              <a:gd name="connsiteY64" fmla="*/ 575089 h 1282809"/>
              <a:gd name="connsiteX65" fmla="*/ 169192 w 977120"/>
              <a:gd name="connsiteY65" fmla="*/ 481144 h 1282809"/>
              <a:gd name="connsiteX66" fmla="*/ 156666 w 977120"/>
              <a:gd name="connsiteY66" fmla="*/ 431040 h 1282809"/>
              <a:gd name="connsiteX67" fmla="*/ 144140 w 977120"/>
              <a:gd name="connsiteY67" fmla="*/ 393461 h 1282809"/>
              <a:gd name="connsiteX68" fmla="*/ 137877 w 977120"/>
              <a:gd name="connsiteY68" fmla="*/ 374672 h 1282809"/>
              <a:gd name="connsiteX69" fmla="*/ 125351 w 977120"/>
              <a:gd name="connsiteY69" fmla="*/ 355883 h 1282809"/>
              <a:gd name="connsiteX70" fmla="*/ 112824 w 977120"/>
              <a:gd name="connsiteY70" fmla="*/ 318305 h 1282809"/>
              <a:gd name="connsiteX71" fmla="*/ 94035 w 977120"/>
              <a:gd name="connsiteY71" fmla="*/ 274464 h 1282809"/>
              <a:gd name="connsiteX72" fmla="*/ 75246 w 977120"/>
              <a:gd name="connsiteY72" fmla="*/ 205571 h 1282809"/>
              <a:gd name="connsiteX73" fmla="*/ 50194 w 977120"/>
              <a:gd name="connsiteY73" fmla="*/ 167993 h 1282809"/>
              <a:gd name="connsiteX74" fmla="*/ 37668 w 977120"/>
              <a:gd name="connsiteY74" fmla="*/ 149204 h 1282809"/>
              <a:gd name="connsiteX75" fmla="*/ 18879 w 977120"/>
              <a:gd name="connsiteY75" fmla="*/ 136678 h 1282809"/>
              <a:gd name="connsiteX76" fmla="*/ 90 w 977120"/>
              <a:gd name="connsiteY76" fmla="*/ 99100 h 1282809"/>
              <a:gd name="connsiteX77" fmla="*/ 18879 w 977120"/>
              <a:gd name="connsiteY77" fmla="*/ 48996 h 128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77120" h="1282809">
                <a:moveTo>
                  <a:pt x="18879" y="48996"/>
                </a:moveTo>
                <a:cubicBezTo>
                  <a:pt x="28274" y="36470"/>
                  <a:pt x="42752" y="30174"/>
                  <a:pt x="56457" y="23944"/>
                </a:cubicBezTo>
                <a:cubicBezTo>
                  <a:pt x="67340" y="18997"/>
                  <a:pt x="135612" y="11701"/>
                  <a:pt x="137877" y="11418"/>
                </a:cubicBezTo>
                <a:cubicBezTo>
                  <a:pt x="215281" y="-7933"/>
                  <a:pt x="169853" y="955"/>
                  <a:pt x="332030" y="11418"/>
                </a:cubicBezTo>
                <a:cubicBezTo>
                  <a:pt x="347820" y="12437"/>
                  <a:pt x="360932" y="20209"/>
                  <a:pt x="375871" y="23944"/>
                </a:cubicBezTo>
                <a:lnTo>
                  <a:pt x="425975" y="36470"/>
                </a:lnTo>
                <a:cubicBezTo>
                  <a:pt x="467728" y="34382"/>
                  <a:pt x="509587" y="33829"/>
                  <a:pt x="551235" y="30207"/>
                </a:cubicBezTo>
                <a:cubicBezTo>
                  <a:pt x="557812" y="29635"/>
                  <a:pt x="563422" y="23944"/>
                  <a:pt x="570024" y="23944"/>
                </a:cubicBezTo>
                <a:cubicBezTo>
                  <a:pt x="626430" y="23944"/>
                  <a:pt x="682759" y="28119"/>
                  <a:pt x="739126" y="30207"/>
                </a:cubicBezTo>
                <a:cubicBezTo>
                  <a:pt x="759299" y="35250"/>
                  <a:pt x="771595" y="36399"/>
                  <a:pt x="789230" y="48996"/>
                </a:cubicBezTo>
                <a:cubicBezTo>
                  <a:pt x="796437" y="54144"/>
                  <a:pt x="799956" y="64120"/>
                  <a:pt x="808019" y="67785"/>
                </a:cubicBezTo>
                <a:cubicBezTo>
                  <a:pt x="823691" y="74909"/>
                  <a:pt x="858123" y="80311"/>
                  <a:pt x="858123" y="80311"/>
                </a:cubicBezTo>
                <a:cubicBezTo>
                  <a:pt x="902403" y="109831"/>
                  <a:pt x="847585" y="72784"/>
                  <a:pt x="901964" y="111626"/>
                </a:cubicBezTo>
                <a:cubicBezTo>
                  <a:pt x="908089" y="116001"/>
                  <a:pt x="914020" y="120786"/>
                  <a:pt x="920753" y="124152"/>
                </a:cubicBezTo>
                <a:cubicBezTo>
                  <a:pt x="926658" y="127104"/>
                  <a:pt x="933279" y="128327"/>
                  <a:pt x="939542" y="130415"/>
                </a:cubicBezTo>
                <a:cubicBezTo>
                  <a:pt x="941630" y="188870"/>
                  <a:pt x="942156" y="247401"/>
                  <a:pt x="945805" y="305779"/>
                </a:cubicBezTo>
                <a:cubicBezTo>
                  <a:pt x="946588" y="318310"/>
                  <a:pt x="954777" y="337181"/>
                  <a:pt x="958331" y="349620"/>
                </a:cubicBezTo>
                <a:cubicBezTo>
                  <a:pt x="970809" y="393293"/>
                  <a:pt x="958554" y="356885"/>
                  <a:pt x="970857" y="412251"/>
                </a:cubicBezTo>
                <a:cubicBezTo>
                  <a:pt x="972289" y="418696"/>
                  <a:pt x="975032" y="424777"/>
                  <a:pt x="977120" y="431040"/>
                </a:cubicBezTo>
                <a:cubicBezTo>
                  <a:pt x="975032" y="458180"/>
                  <a:pt x="974233" y="485449"/>
                  <a:pt x="970857" y="512459"/>
                </a:cubicBezTo>
                <a:cubicBezTo>
                  <a:pt x="970038" y="519010"/>
                  <a:pt x="965889" y="524774"/>
                  <a:pt x="964594" y="531248"/>
                </a:cubicBezTo>
                <a:cubicBezTo>
                  <a:pt x="961699" y="545723"/>
                  <a:pt x="960576" y="560499"/>
                  <a:pt x="958331" y="575089"/>
                </a:cubicBezTo>
                <a:cubicBezTo>
                  <a:pt x="956400" y="587640"/>
                  <a:pt x="954558" y="600215"/>
                  <a:pt x="952068" y="612667"/>
                </a:cubicBezTo>
                <a:cubicBezTo>
                  <a:pt x="951055" y="617734"/>
                  <a:pt x="943273" y="649793"/>
                  <a:pt x="939542" y="656508"/>
                </a:cubicBezTo>
                <a:cubicBezTo>
                  <a:pt x="932231" y="669668"/>
                  <a:pt x="914490" y="694086"/>
                  <a:pt x="914490" y="694086"/>
                </a:cubicBezTo>
                <a:cubicBezTo>
                  <a:pt x="912402" y="704524"/>
                  <a:pt x="908912" y="714778"/>
                  <a:pt x="908227" y="725401"/>
                </a:cubicBezTo>
                <a:cubicBezTo>
                  <a:pt x="904730" y="779608"/>
                  <a:pt x="909646" y="834466"/>
                  <a:pt x="901964" y="888240"/>
                </a:cubicBezTo>
                <a:cubicBezTo>
                  <a:pt x="900900" y="895692"/>
                  <a:pt x="888958" y="895947"/>
                  <a:pt x="883175" y="900766"/>
                </a:cubicBezTo>
                <a:cubicBezTo>
                  <a:pt x="834952" y="940952"/>
                  <a:pt x="892247" y="900981"/>
                  <a:pt x="845597" y="932081"/>
                </a:cubicBezTo>
                <a:cubicBezTo>
                  <a:pt x="828896" y="982185"/>
                  <a:pt x="853948" y="923730"/>
                  <a:pt x="820545" y="957133"/>
                </a:cubicBezTo>
                <a:cubicBezTo>
                  <a:pt x="809900" y="967778"/>
                  <a:pt x="804526" y="982667"/>
                  <a:pt x="795493" y="994711"/>
                </a:cubicBezTo>
                <a:cubicBezTo>
                  <a:pt x="789230" y="1003062"/>
                  <a:pt x="784085" y="1012382"/>
                  <a:pt x="776704" y="1019763"/>
                </a:cubicBezTo>
                <a:cubicBezTo>
                  <a:pt x="771381" y="1025086"/>
                  <a:pt x="764178" y="1028114"/>
                  <a:pt x="757915" y="1032289"/>
                </a:cubicBezTo>
                <a:lnTo>
                  <a:pt x="720337" y="1088656"/>
                </a:lnTo>
                <a:cubicBezTo>
                  <a:pt x="716162" y="1094919"/>
                  <a:pt x="714074" y="1103270"/>
                  <a:pt x="707811" y="1107445"/>
                </a:cubicBezTo>
                <a:lnTo>
                  <a:pt x="689022" y="1119971"/>
                </a:lnTo>
                <a:cubicBezTo>
                  <a:pt x="677044" y="1155905"/>
                  <a:pt x="691337" y="1122363"/>
                  <a:pt x="663970" y="1157549"/>
                </a:cubicBezTo>
                <a:cubicBezTo>
                  <a:pt x="654728" y="1169432"/>
                  <a:pt x="647269" y="1182601"/>
                  <a:pt x="638918" y="1195127"/>
                </a:cubicBezTo>
                <a:lnTo>
                  <a:pt x="613866" y="1232705"/>
                </a:lnTo>
                <a:cubicBezTo>
                  <a:pt x="609691" y="1238968"/>
                  <a:pt x="607603" y="1247319"/>
                  <a:pt x="601340" y="1251494"/>
                </a:cubicBezTo>
                <a:cubicBezTo>
                  <a:pt x="595077" y="1255669"/>
                  <a:pt x="588429" y="1259318"/>
                  <a:pt x="582551" y="1264020"/>
                </a:cubicBezTo>
                <a:cubicBezTo>
                  <a:pt x="577940" y="1267709"/>
                  <a:pt x="575088" y="1273508"/>
                  <a:pt x="570024" y="1276546"/>
                </a:cubicBezTo>
                <a:cubicBezTo>
                  <a:pt x="564363" y="1279943"/>
                  <a:pt x="557498" y="1280721"/>
                  <a:pt x="551235" y="1282809"/>
                </a:cubicBezTo>
                <a:cubicBezTo>
                  <a:pt x="526183" y="1280721"/>
                  <a:pt x="499110" y="1286622"/>
                  <a:pt x="476079" y="1276546"/>
                </a:cubicBezTo>
                <a:cubicBezTo>
                  <a:pt x="462287" y="1270512"/>
                  <a:pt x="451027" y="1238968"/>
                  <a:pt x="451027" y="1238968"/>
                </a:cubicBezTo>
                <a:cubicBezTo>
                  <a:pt x="449832" y="1223428"/>
                  <a:pt x="452020" y="1165798"/>
                  <a:pt x="438501" y="1138760"/>
                </a:cubicBezTo>
                <a:cubicBezTo>
                  <a:pt x="435135" y="1132027"/>
                  <a:pt x="430150" y="1126234"/>
                  <a:pt x="425975" y="1119971"/>
                </a:cubicBezTo>
                <a:cubicBezTo>
                  <a:pt x="423887" y="1103270"/>
                  <a:pt x="424141" y="1086105"/>
                  <a:pt x="419712" y="1069867"/>
                </a:cubicBezTo>
                <a:cubicBezTo>
                  <a:pt x="417731" y="1062605"/>
                  <a:pt x="409829" y="1058126"/>
                  <a:pt x="407186" y="1051078"/>
                </a:cubicBezTo>
                <a:cubicBezTo>
                  <a:pt x="403448" y="1041111"/>
                  <a:pt x="403505" y="1030090"/>
                  <a:pt x="400923" y="1019763"/>
                </a:cubicBezTo>
                <a:cubicBezTo>
                  <a:pt x="399322" y="1013358"/>
                  <a:pt x="396474" y="1007322"/>
                  <a:pt x="394660" y="1000974"/>
                </a:cubicBezTo>
                <a:cubicBezTo>
                  <a:pt x="375729" y="934717"/>
                  <a:pt x="405638" y="1027645"/>
                  <a:pt x="375871" y="938344"/>
                </a:cubicBezTo>
                <a:lnTo>
                  <a:pt x="369608" y="919555"/>
                </a:lnTo>
                <a:cubicBezTo>
                  <a:pt x="367520" y="913292"/>
                  <a:pt x="367007" y="906259"/>
                  <a:pt x="363345" y="900766"/>
                </a:cubicBezTo>
                <a:lnTo>
                  <a:pt x="350819" y="881977"/>
                </a:lnTo>
                <a:lnTo>
                  <a:pt x="338293" y="844398"/>
                </a:lnTo>
                <a:cubicBezTo>
                  <a:pt x="336205" y="838135"/>
                  <a:pt x="335692" y="831102"/>
                  <a:pt x="332030" y="825609"/>
                </a:cubicBezTo>
                <a:cubicBezTo>
                  <a:pt x="327855" y="819346"/>
                  <a:pt x="322561" y="813698"/>
                  <a:pt x="319504" y="806820"/>
                </a:cubicBezTo>
                <a:cubicBezTo>
                  <a:pt x="314142" y="794754"/>
                  <a:pt x="311153" y="781768"/>
                  <a:pt x="306978" y="769242"/>
                </a:cubicBezTo>
                <a:lnTo>
                  <a:pt x="294452" y="731664"/>
                </a:lnTo>
                <a:cubicBezTo>
                  <a:pt x="292364" y="725401"/>
                  <a:pt x="291851" y="718368"/>
                  <a:pt x="288189" y="712875"/>
                </a:cubicBezTo>
                <a:lnTo>
                  <a:pt x="263137" y="675297"/>
                </a:lnTo>
                <a:cubicBezTo>
                  <a:pt x="246949" y="651015"/>
                  <a:pt x="257752" y="658888"/>
                  <a:pt x="231822" y="650245"/>
                </a:cubicBezTo>
                <a:lnTo>
                  <a:pt x="194244" y="593878"/>
                </a:lnTo>
                <a:lnTo>
                  <a:pt x="181718" y="575089"/>
                </a:lnTo>
                <a:cubicBezTo>
                  <a:pt x="164605" y="506636"/>
                  <a:pt x="190319" y="614948"/>
                  <a:pt x="169192" y="481144"/>
                </a:cubicBezTo>
                <a:cubicBezTo>
                  <a:pt x="166507" y="464139"/>
                  <a:pt x="162110" y="447372"/>
                  <a:pt x="156666" y="431040"/>
                </a:cubicBezTo>
                <a:lnTo>
                  <a:pt x="144140" y="393461"/>
                </a:lnTo>
                <a:cubicBezTo>
                  <a:pt x="142052" y="387198"/>
                  <a:pt x="141539" y="380165"/>
                  <a:pt x="137877" y="374672"/>
                </a:cubicBezTo>
                <a:cubicBezTo>
                  <a:pt x="133702" y="368409"/>
                  <a:pt x="128408" y="362761"/>
                  <a:pt x="125351" y="355883"/>
                </a:cubicBezTo>
                <a:cubicBezTo>
                  <a:pt x="119988" y="343817"/>
                  <a:pt x="118729" y="330115"/>
                  <a:pt x="112824" y="318305"/>
                </a:cubicBezTo>
                <a:cubicBezTo>
                  <a:pt x="103862" y="300381"/>
                  <a:pt x="98643" y="292895"/>
                  <a:pt x="94035" y="274464"/>
                </a:cubicBezTo>
                <a:cubicBezTo>
                  <a:pt x="89329" y="255641"/>
                  <a:pt x="85995" y="221694"/>
                  <a:pt x="75246" y="205571"/>
                </a:cubicBezTo>
                <a:lnTo>
                  <a:pt x="50194" y="167993"/>
                </a:lnTo>
                <a:cubicBezTo>
                  <a:pt x="46019" y="161730"/>
                  <a:pt x="43931" y="153379"/>
                  <a:pt x="37668" y="149204"/>
                </a:cubicBezTo>
                <a:lnTo>
                  <a:pt x="18879" y="136678"/>
                </a:lnTo>
                <a:cubicBezTo>
                  <a:pt x="9858" y="123147"/>
                  <a:pt x="2447" y="115601"/>
                  <a:pt x="90" y="99100"/>
                </a:cubicBezTo>
                <a:cubicBezTo>
                  <a:pt x="-1091" y="90833"/>
                  <a:pt x="9484" y="61522"/>
                  <a:pt x="18879" y="4899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/>
          <p:cNvSpPr/>
          <p:nvPr/>
        </p:nvSpPr>
        <p:spPr>
          <a:xfrm>
            <a:off x="3334009" y="3429000"/>
            <a:ext cx="1390391" cy="939452"/>
          </a:xfrm>
          <a:custGeom>
            <a:avLst/>
            <a:gdLst>
              <a:gd name="connsiteX0" fmla="*/ 613775 w 1390391"/>
              <a:gd name="connsiteY0" fmla="*/ 826718 h 939452"/>
              <a:gd name="connsiteX1" fmla="*/ 563671 w 1390391"/>
              <a:gd name="connsiteY1" fmla="*/ 832981 h 939452"/>
              <a:gd name="connsiteX2" fmla="*/ 526093 w 1390391"/>
              <a:gd name="connsiteY2" fmla="*/ 858033 h 939452"/>
              <a:gd name="connsiteX3" fmla="*/ 507304 w 1390391"/>
              <a:gd name="connsiteY3" fmla="*/ 864296 h 939452"/>
              <a:gd name="connsiteX4" fmla="*/ 469726 w 1390391"/>
              <a:gd name="connsiteY4" fmla="*/ 889348 h 939452"/>
              <a:gd name="connsiteX5" fmla="*/ 438411 w 1390391"/>
              <a:gd name="connsiteY5" fmla="*/ 901874 h 939452"/>
              <a:gd name="connsiteX6" fmla="*/ 382044 w 1390391"/>
              <a:gd name="connsiteY6" fmla="*/ 926926 h 939452"/>
              <a:gd name="connsiteX7" fmla="*/ 356991 w 1390391"/>
              <a:gd name="connsiteY7" fmla="*/ 933189 h 939452"/>
              <a:gd name="connsiteX8" fmla="*/ 338202 w 1390391"/>
              <a:gd name="connsiteY8" fmla="*/ 939452 h 939452"/>
              <a:gd name="connsiteX9" fmla="*/ 263046 w 1390391"/>
              <a:gd name="connsiteY9" fmla="*/ 933189 h 939452"/>
              <a:gd name="connsiteX10" fmla="*/ 244257 w 1390391"/>
              <a:gd name="connsiteY10" fmla="*/ 926926 h 939452"/>
              <a:gd name="connsiteX11" fmla="*/ 212942 w 1390391"/>
              <a:gd name="connsiteY11" fmla="*/ 914400 h 939452"/>
              <a:gd name="connsiteX12" fmla="*/ 144049 w 1390391"/>
              <a:gd name="connsiteY12" fmla="*/ 876822 h 939452"/>
              <a:gd name="connsiteX13" fmla="*/ 125260 w 1390391"/>
              <a:gd name="connsiteY13" fmla="*/ 858033 h 939452"/>
              <a:gd name="connsiteX14" fmla="*/ 93945 w 1390391"/>
              <a:gd name="connsiteY14" fmla="*/ 839244 h 939452"/>
              <a:gd name="connsiteX15" fmla="*/ 81419 w 1390391"/>
              <a:gd name="connsiteY15" fmla="*/ 820455 h 939452"/>
              <a:gd name="connsiteX16" fmla="*/ 50104 w 1390391"/>
              <a:gd name="connsiteY16" fmla="*/ 789140 h 939452"/>
              <a:gd name="connsiteX17" fmla="*/ 43841 w 1390391"/>
              <a:gd name="connsiteY17" fmla="*/ 764088 h 939452"/>
              <a:gd name="connsiteX18" fmla="*/ 93945 w 1390391"/>
              <a:gd name="connsiteY18" fmla="*/ 626301 h 939452"/>
              <a:gd name="connsiteX19" fmla="*/ 125260 w 1390391"/>
              <a:gd name="connsiteY19" fmla="*/ 576197 h 939452"/>
              <a:gd name="connsiteX20" fmla="*/ 131523 w 1390391"/>
              <a:gd name="connsiteY20" fmla="*/ 551145 h 939452"/>
              <a:gd name="connsiteX21" fmla="*/ 137786 w 1390391"/>
              <a:gd name="connsiteY21" fmla="*/ 532356 h 939452"/>
              <a:gd name="connsiteX22" fmla="*/ 131523 w 1390391"/>
              <a:gd name="connsiteY22" fmla="*/ 475989 h 939452"/>
              <a:gd name="connsiteX23" fmla="*/ 125260 w 1390391"/>
              <a:gd name="connsiteY23" fmla="*/ 457200 h 939452"/>
              <a:gd name="connsiteX24" fmla="*/ 106471 w 1390391"/>
              <a:gd name="connsiteY24" fmla="*/ 444674 h 939452"/>
              <a:gd name="connsiteX25" fmla="*/ 87682 w 1390391"/>
              <a:gd name="connsiteY25" fmla="*/ 413359 h 939452"/>
              <a:gd name="connsiteX26" fmla="*/ 68893 w 1390391"/>
              <a:gd name="connsiteY26" fmla="*/ 394570 h 939452"/>
              <a:gd name="connsiteX27" fmla="*/ 50104 w 1390391"/>
              <a:gd name="connsiteY27" fmla="*/ 369518 h 939452"/>
              <a:gd name="connsiteX28" fmla="*/ 25052 w 1390391"/>
              <a:gd name="connsiteY28" fmla="*/ 338203 h 939452"/>
              <a:gd name="connsiteX29" fmla="*/ 0 w 1390391"/>
              <a:gd name="connsiteY29" fmla="*/ 294362 h 939452"/>
              <a:gd name="connsiteX30" fmla="*/ 6263 w 1390391"/>
              <a:gd name="connsiteY30" fmla="*/ 150312 h 939452"/>
              <a:gd name="connsiteX31" fmla="*/ 31315 w 1390391"/>
              <a:gd name="connsiteY31" fmla="*/ 137786 h 939452"/>
              <a:gd name="connsiteX32" fmla="*/ 50104 w 1390391"/>
              <a:gd name="connsiteY32" fmla="*/ 125260 h 939452"/>
              <a:gd name="connsiteX33" fmla="*/ 75156 w 1390391"/>
              <a:gd name="connsiteY33" fmla="*/ 118997 h 939452"/>
              <a:gd name="connsiteX34" fmla="*/ 118997 w 1390391"/>
              <a:gd name="connsiteY34" fmla="*/ 106471 h 939452"/>
              <a:gd name="connsiteX35" fmla="*/ 169101 w 1390391"/>
              <a:gd name="connsiteY35" fmla="*/ 100208 h 939452"/>
              <a:gd name="connsiteX36" fmla="*/ 256783 w 1390391"/>
              <a:gd name="connsiteY36" fmla="*/ 93945 h 939452"/>
              <a:gd name="connsiteX37" fmla="*/ 444674 w 1390391"/>
              <a:gd name="connsiteY37" fmla="*/ 75156 h 939452"/>
              <a:gd name="connsiteX38" fmla="*/ 507304 w 1390391"/>
              <a:gd name="connsiteY38" fmla="*/ 62630 h 939452"/>
              <a:gd name="connsiteX39" fmla="*/ 557408 w 1390391"/>
              <a:gd name="connsiteY39" fmla="*/ 50104 h 939452"/>
              <a:gd name="connsiteX40" fmla="*/ 576197 w 1390391"/>
              <a:gd name="connsiteY40" fmla="*/ 43841 h 939452"/>
              <a:gd name="connsiteX41" fmla="*/ 601249 w 1390391"/>
              <a:gd name="connsiteY41" fmla="*/ 37578 h 939452"/>
              <a:gd name="connsiteX42" fmla="*/ 663879 w 1390391"/>
              <a:gd name="connsiteY42" fmla="*/ 12526 h 939452"/>
              <a:gd name="connsiteX43" fmla="*/ 732772 w 1390391"/>
              <a:gd name="connsiteY43" fmla="*/ 0 h 939452"/>
              <a:gd name="connsiteX44" fmla="*/ 883085 w 1390391"/>
              <a:gd name="connsiteY44" fmla="*/ 12526 h 939452"/>
              <a:gd name="connsiteX45" fmla="*/ 901874 w 1390391"/>
              <a:gd name="connsiteY45" fmla="*/ 18789 h 939452"/>
              <a:gd name="connsiteX46" fmla="*/ 945715 w 1390391"/>
              <a:gd name="connsiteY46" fmla="*/ 43841 h 939452"/>
              <a:gd name="connsiteX47" fmla="*/ 983293 w 1390391"/>
              <a:gd name="connsiteY47" fmla="*/ 81419 h 939452"/>
              <a:gd name="connsiteX48" fmla="*/ 1002082 w 1390391"/>
              <a:gd name="connsiteY48" fmla="*/ 100208 h 939452"/>
              <a:gd name="connsiteX49" fmla="*/ 1020871 w 1390391"/>
              <a:gd name="connsiteY49" fmla="*/ 106471 h 939452"/>
              <a:gd name="connsiteX50" fmla="*/ 1083501 w 1390391"/>
              <a:gd name="connsiteY50" fmla="*/ 150312 h 939452"/>
              <a:gd name="connsiteX51" fmla="*/ 1133605 w 1390391"/>
              <a:gd name="connsiteY51" fmla="*/ 162838 h 939452"/>
              <a:gd name="connsiteX52" fmla="*/ 1215024 w 1390391"/>
              <a:gd name="connsiteY52" fmla="*/ 169101 h 939452"/>
              <a:gd name="connsiteX53" fmla="*/ 1277654 w 1390391"/>
              <a:gd name="connsiteY53" fmla="*/ 187890 h 939452"/>
              <a:gd name="connsiteX54" fmla="*/ 1302707 w 1390391"/>
              <a:gd name="connsiteY54" fmla="*/ 200416 h 939452"/>
              <a:gd name="connsiteX55" fmla="*/ 1340285 w 1390391"/>
              <a:gd name="connsiteY55" fmla="*/ 237994 h 939452"/>
              <a:gd name="connsiteX56" fmla="*/ 1377863 w 1390391"/>
              <a:gd name="connsiteY56" fmla="*/ 281836 h 939452"/>
              <a:gd name="connsiteX57" fmla="*/ 1384126 w 1390391"/>
              <a:gd name="connsiteY57" fmla="*/ 306888 h 939452"/>
              <a:gd name="connsiteX58" fmla="*/ 1390389 w 1390391"/>
              <a:gd name="connsiteY58" fmla="*/ 325677 h 939452"/>
              <a:gd name="connsiteX59" fmla="*/ 1384126 w 1390391"/>
              <a:gd name="connsiteY59" fmla="*/ 407096 h 939452"/>
              <a:gd name="connsiteX60" fmla="*/ 1365337 w 1390391"/>
              <a:gd name="connsiteY60" fmla="*/ 425885 h 939452"/>
              <a:gd name="connsiteX61" fmla="*/ 1321496 w 1390391"/>
              <a:gd name="connsiteY61" fmla="*/ 457200 h 939452"/>
              <a:gd name="connsiteX62" fmla="*/ 1308970 w 1390391"/>
              <a:gd name="connsiteY62" fmla="*/ 475989 h 939452"/>
              <a:gd name="connsiteX63" fmla="*/ 1265128 w 1390391"/>
              <a:gd name="connsiteY63" fmla="*/ 519830 h 939452"/>
              <a:gd name="connsiteX64" fmla="*/ 1252602 w 1390391"/>
              <a:gd name="connsiteY64" fmla="*/ 538619 h 939452"/>
              <a:gd name="connsiteX65" fmla="*/ 1233813 w 1390391"/>
              <a:gd name="connsiteY65" fmla="*/ 551145 h 939452"/>
              <a:gd name="connsiteX66" fmla="*/ 1189972 w 1390391"/>
              <a:gd name="connsiteY66" fmla="*/ 594986 h 939452"/>
              <a:gd name="connsiteX67" fmla="*/ 1171183 w 1390391"/>
              <a:gd name="connsiteY67" fmla="*/ 613775 h 939452"/>
              <a:gd name="connsiteX68" fmla="*/ 1152394 w 1390391"/>
              <a:gd name="connsiteY68" fmla="*/ 620038 h 939452"/>
              <a:gd name="connsiteX69" fmla="*/ 1146131 w 1390391"/>
              <a:gd name="connsiteY69" fmla="*/ 645090 h 939452"/>
              <a:gd name="connsiteX70" fmla="*/ 1127342 w 1390391"/>
              <a:gd name="connsiteY70" fmla="*/ 657616 h 939452"/>
              <a:gd name="connsiteX71" fmla="*/ 1102290 w 1390391"/>
              <a:gd name="connsiteY71" fmla="*/ 676405 h 939452"/>
              <a:gd name="connsiteX72" fmla="*/ 1083501 w 1390391"/>
              <a:gd name="connsiteY72" fmla="*/ 695194 h 939452"/>
              <a:gd name="connsiteX73" fmla="*/ 1039660 w 1390391"/>
              <a:gd name="connsiteY73" fmla="*/ 726510 h 939452"/>
              <a:gd name="connsiteX74" fmla="*/ 989556 w 1390391"/>
              <a:gd name="connsiteY74" fmla="*/ 770351 h 939452"/>
              <a:gd name="connsiteX75" fmla="*/ 926926 w 1390391"/>
              <a:gd name="connsiteY75" fmla="*/ 789140 h 939452"/>
              <a:gd name="connsiteX76" fmla="*/ 908137 w 1390391"/>
              <a:gd name="connsiteY76" fmla="*/ 795403 h 939452"/>
              <a:gd name="connsiteX77" fmla="*/ 613775 w 1390391"/>
              <a:gd name="connsiteY77" fmla="*/ 826718 h 93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390391" h="939452">
                <a:moveTo>
                  <a:pt x="613775" y="826718"/>
                </a:moveTo>
                <a:cubicBezTo>
                  <a:pt x="556364" y="832981"/>
                  <a:pt x="579522" y="827320"/>
                  <a:pt x="563671" y="832981"/>
                </a:cubicBezTo>
                <a:cubicBezTo>
                  <a:pt x="549494" y="838044"/>
                  <a:pt x="539253" y="850722"/>
                  <a:pt x="526093" y="858033"/>
                </a:cubicBezTo>
                <a:cubicBezTo>
                  <a:pt x="520322" y="861239"/>
                  <a:pt x="513075" y="861090"/>
                  <a:pt x="507304" y="864296"/>
                </a:cubicBezTo>
                <a:cubicBezTo>
                  <a:pt x="494144" y="871607"/>
                  <a:pt x="482942" y="882139"/>
                  <a:pt x="469726" y="889348"/>
                </a:cubicBezTo>
                <a:cubicBezTo>
                  <a:pt x="459856" y="894731"/>
                  <a:pt x="448684" y="897308"/>
                  <a:pt x="438411" y="901874"/>
                </a:cubicBezTo>
                <a:cubicBezTo>
                  <a:pt x="405674" y="916424"/>
                  <a:pt x="419173" y="914550"/>
                  <a:pt x="382044" y="926926"/>
                </a:cubicBezTo>
                <a:cubicBezTo>
                  <a:pt x="373878" y="929648"/>
                  <a:pt x="365268" y="930824"/>
                  <a:pt x="356991" y="933189"/>
                </a:cubicBezTo>
                <a:cubicBezTo>
                  <a:pt x="350643" y="935003"/>
                  <a:pt x="344465" y="937364"/>
                  <a:pt x="338202" y="939452"/>
                </a:cubicBezTo>
                <a:cubicBezTo>
                  <a:pt x="313150" y="937364"/>
                  <a:pt x="287964" y="936511"/>
                  <a:pt x="263046" y="933189"/>
                </a:cubicBezTo>
                <a:cubicBezTo>
                  <a:pt x="256502" y="932316"/>
                  <a:pt x="250438" y="929244"/>
                  <a:pt x="244257" y="926926"/>
                </a:cubicBezTo>
                <a:cubicBezTo>
                  <a:pt x="233730" y="922979"/>
                  <a:pt x="223215" y="918966"/>
                  <a:pt x="212942" y="914400"/>
                </a:cubicBezTo>
                <a:cubicBezTo>
                  <a:pt x="196051" y="906893"/>
                  <a:pt x="154143" y="883888"/>
                  <a:pt x="144049" y="876822"/>
                </a:cubicBezTo>
                <a:cubicBezTo>
                  <a:pt x="136793" y="871743"/>
                  <a:pt x="132346" y="863347"/>
                  <a:pt x="125260" y="858033"/>
                </a:cubicBezTo>
                <a:cubicBezTo>
                  <a:pt x="115522" y="850729"/>
                  <a:pt x="104383" y="845507"/>
                  <a:pt x="93945" y="839244"/>
                </a:cubicBezTo>
                <a:cubicBezTo>
                  <a:pt x="89770" y="832981"/>
                  <a:pt x="86742" y="825778"/>
                  <a:pt x="81419" y="820455"/>
                </a:cubicBezTo>
                <a:cubicBezTo>
                  <a:pt x="39666" y="778702"/>
                  <a:pt x="83507" y="839244"/>
                  <a:pt x="50104" y="789140"/>
                </a:cubicBezTo>
                <a:cubicBezTo>
                  <a:pt x="48016" y="780789"/>
                  <a:pt x="42230" y="772544"/>
                  <a:pt x="43841" y="764088"/>
                </a:cubicBezTo>
                <a:cubicBezTo>
                  <a:pt x="70599" y="623607"/>
                  <a:pt x="58753" y="696686"/>
                  <a:pt x="93945" y="626301"/>
                </a:cubicBezTo>
                <a:cubicBezTo>
                  <a:pt x="117668" y="578855"/>
                  <a:pt x="92291" y="609166"/>
                  <a:pt x="125260" y="576197"/>
                </a:cubicBezTo>
                <a:cubicBezTo>
                  <a:pt x="127348" y="567846"/>
                  <a:pt x="129158" y="559421"/>
                  <a:pt x="131523" y="551145"/>
                </a:cubicBezTo>
                <a:cubicBezTo>
                  <a:pt x="133337" y="544797"/>
                  <a:pt x="137786" y="538958"/>
                  <a:pt x="137786" y="532356"/>
                </a:cubicBezTo>
                <a:cubicBezTo>
                  <a:pt x="137786" y="513451"/>
                  <a:pt x="134631" y="494636"/>
                  <a:pt x="131523" y="475989"/>
                </a:cubicBezTo>
                <a:cubicBezTo>
                  <a:pt x="130438" y="469477"/>
                  <a:pt x="129384" y="462355"/>
                  <a:pt x="125260" y="457200"/>
                </a:cubicBezTo>
                <a:cubicBezTo>
                  <a:pt x="120558" y="451322"/>
                  <a:pt x="112734" y="448849"/>
                  <a:pt x="106471" y="444674"/>
                </a:cubicBezTo>
                <a:cubicBezTo>
                  <a:pt x="100208" y="434236"/>
                  <a:pt x="94986" y="423097"/>
                  <a:pt x="87682" y="413359"/>
                </a:cubicBezTo>
                <a:cubicBezTo>
                  <a:pt x="82368" y="406273"/>
                  <a:pt x="74657" y="401295"/>
                  <a:pt x="68893" y="394570"/>
                </a:cubicBezTo>
                <a:cubicBezTo>
                  <a:pt x="62100" y="386645"/>
                  <a:pt x="56367" y="377869"/>
                  <a:pt x="50104" y="369518"/>
                </a:cubicBezTo>
                <a:cubicBezTo>
                  <a:pt x="37911" y="332940"/>
                  <a:pt x="53381" y="366532"/>
                  <a:pt x="25052" y="338203"/>
                </a:cubicBezTo>
                <a:cubicBezTo>
                  <a:pt x="16200" y="329351"/>
                  <a:pt x="4912" y="304186"/>
                  <a:pt x="0" y="294362"/>
                </a:cubicBezTo>
                <a:cubicBezTo>
                  <a:pt x="2088" y="246345"/>
                  <a:pt x="-3163" y="197441"/>
                  <a:pt x="6263" y="150312"/>
                </a:cubicBezTo>
                <a:cubicBezTo>
                  <a:pt x="8094" y="141157"/>
                  <a:pt x="23209" y="142418"/>
                  <a:pt x="31315" y="137786"/>
                </a:cubicBezTo>
                <a:cubicBezTo>
                  <a:pt x="37850" y="134051"/>
                  <a:pt x="43185" y="128225"/>
                  <a:pt x="50104" y="125260"/>
                </a:cubicBezTo>
                <a:cubicBezTo>
                  <a:pt x="58016" y="121869"/>
                  <a:pt x="66880" y="121362"/>
                  <a:pt x="75156" y="118997"/>
                </a:cubicBezTo>
                <a:cubicBezTo>
                  <a:pt x="96005" y="113040"/>
                  <a:pt x="95502" y="110387"/>
                  <a:pt x="118997" y="106471"/>
                </a:cubicBezTo>
                <a:cubicBezTo>
                  <a:pt x="135599" y="103704"/>
                  <a:pt x="152339" y="101732"/>
                  <a:pt x="169101" y="100208"/>
                </a:cubicBezTo>
                <a:cubicBezTo>
                  <a:pt x="198282" y="97555"/>
                  <a:pt x="227556" y="96033"/>
                  <a:pt x="256783" y="93945"/>
                </a:cubicBezTo>
                <a:cubicBezTo>
                  <a:pt x="350115" y="62834"/>
                  <a:pt x="250103" y="92324"/>
                  <a:pt x="444674" y="75156"/>
                </a:cubicBezTo>
                <a:cubicBezTo>
                  <a:pt x="465882" y="73285"/>
                  <a:pt x="486650" y="67794"/>
                  <a:pt x="507304" y="62630"/>
                </a:cubicBezTo>
                <a:cubicBezTo>
                  <a:pt x="524005" y="58455"/>
                  <a:pt x="541076" y="55548"/>
                  <a:pt x="557408" y="50104"/>
                </a:cubicBezTo>
                <a:cubicBezTo>
                  <a:pt x="563671" y="48016"/>
                  <a:pt x="569849" y="45655"/>
                  <a:pt x="576197" y="43841"/>
                </a:cubicBezTo>
                <a:cubicBezTo>
                  <a:pt x="584473" y="41476"/>
                  <a:pt x="593143" y="40473"/>
                  <a:pt x="601249" y="37578"/>
                </a:cubicBezTo>
                <a:cubicBezTo>
                  <a:pt x="622424" y="30016"/>
                  <a:pt x="641831" y="16936"/>
                  <a:pt x="663879" y="12526"/>
                </a:cubicBezTo>
                <a:cubicBezTo>
                  <a:pt x="707646" y="3773"/>
                  <a:pt x="684694" y="8013"/>
                  <a:pt x="732772" y="0"/>
                </a:cubicBezTo>
                <a:cubicBezTo>
                  <a:pt x="782876" y="4175"/>
                  <a:pt x="833115" y="6974"/>
                  <a:pt x="883085" y="12526"/>
                </a:cubicBezTo>
                <a:cubicBezTo>
                  <a:pt x="889646" y="13255"/>
                  <a:pt x="895806" y="16188"/>
                  <a:pt x="901874" y="18789"/>
                </a:cubicBezTo>
                <a:cubicBezTo>
                  <a:pt x="912824" y="23482"/>
                  <a:pt x="935955" y="35165"/>
                  <a:pt x="945715" y="43841"/>
                </a:cubicBezTo>
                <a:cubicBezTo>
                  <a:pt x="958955" y="55610"/>
                  <a:pt x="970767" y="68893"/>
                  <a:pt x="983293" y="81419"/>
                </a:cubicBezTo>
                <a:cubicBezTo>
                  <a:pt x="989556" y="87682"/>
                  <a:pt x="993679" y="97407"/>
                  <a:pt x="1002082" y="100208"/>
                </a:cubicBezTo>
                <a:lnTo>
                  <a:pt x="1020871" y="106471"/>
                </a:lnTo>
                <a:cubicBezTo>
                  <a:pt x="1032304" y="115046"/>
                  <a:pt x="1074248" y="147228"/>
                  <a:pt x="1083501" y="150312"/>
                </a:cubicBezTo>
                <a:cubicBezTo>
                  <a:pt x="1103015" y="156817"/>
                  <a:pt x="1110932" y="160319"/>
                  <a:pt x="1133605" y="162838"/>
                </a:cubicBezTo>
                <a:cubicBezTo>
                  <a:pt x="1160658" y="165844"/>
                  <a:pt x="1187884" y="167013"/>
                  <a:pt x="1215024" y="169101"/>
                </a:cubicBezTo>
                <a:cubicBezTo>
                  <a:pt x="1233005" y="173596"/>
                  <a:pt x="1262405" y="180266"/>
                  <a:pt x="1277654" y="187890"/>
                </a:cubicBezTo>
                <a:lnTo>
                  <a:pt x="1302707" y="200416"/>
                </a:lnTo>
                <a:cubicBezTo>
                  <a:pt x="1315233" y="212942"/>
                  <a:pt x="1331171" y="222804"/>
                  <a:pt x="1340285" y="237994"/>
                </a:cubicBezTo>
                <a:cubicBezTo>
                  <a:pt x="1362947" y="275765"/>
                  <a:pt x="1348945" y="262557"/>
                  <a:pt x="1377863" y="281836"/>
                </a:cubicBezTo>
                <a:cubicBezTo>
                  <a:pt x="1379951" y="290187"/>
                  <a:pt x="1381761" y="298612"/>
                  <a:pt x="1384126" y="306888"/>
                </a:cubicBezTo>
                <a:cubicBezTo>
                  <a:pt x="1385940" y="313236"/>
                  <a:pt x="1390389" y="319075"/>
                  <a:pt x="1390389" y="325677"/>
                </a:cubicBezTo>
                <a:cubicBezTo>
                  <a:pt x="1390389" y="352897"/>
                  <a:pt x="1390728" y="380689"/>
                  <a:pt x="1384126" y="407096"/>
                </a:cubicBezTo>
                <a:cubicBezTo>
                  <a:pt x="1381978" y="415689"/>
                  <a:pt x="1372141" y="420215"/>
                  <a:pt x="1365337" y="425885"/>
                </a:cubicBezTo>
                <a:cubicBezTo>
                  <a:pt x="1344000" y="443666"/>
                  <a:pt x="1344059" y="434637"/>
                  <a:pt x="1321496" y="457200"/>
                </a:cubicBezTo>
                <a:cubicBezTo>
                  <a:pt x="1316173" y="462523"/>
                  <a:pt x="1314005" y="470394"/>
                  <a:pt x="1308970" y="475989"/>
                </a:cubicBezTo>
                <a:cubicBezTo>
                  <a:pt x="1295144" y="491351"/>
                  <a:pt x="1276592" y="502634"/>
                  <a:pt x="1265128" y="519830"/>
                </a:cubicBezTo>
                <a:cubicBezTo>
                  <a:pt x="1260953" y="526093"/>
                  <a:pt x="1257925" y="533296"/>
                  <a:pt x="1252602" y="538619"/>
                </a:cubicBezTo>
                <a:cubicBezTo>
                  <a:pt x="1247279" y="543942"/>
                  <a:pt x="1239408" y="546110"/>
                  <a:pt x="1233813" y="551145"/>
                </a:cubicBezTo>
                <a:cubicBezTo>
                  <a:pt x="1218451" y="564970"/>
                  <a:pt x="1204586" y="580372"/>
                  <a:pt x="1189972" y="594986"/>
                </a:cubicBezTo>
                <a:cubicBezTo>
                  <a:pt x="1183709" y="601249"/>
                  <a:pt x="1179586" y="610974"/>
                  <a:pt x="1171183" y="613775"/>
                </a:cubicBezTo>
                <a:lnTo>
                  <a:pt x="1152394" y="620038"/>
                </a:lnTo>
                <a:cubicBezTo>
                  <a:pt x="1150306" y="628389"/>
                  <a:pt x="1150906" y="637928"/>
                  <a:pt x="1146131" y="645090"/>
                </a:cubicBezTo>
                <a:cubicBezTo>
                  <a:pt x="1141956" y="651353"/>
                  <a:pt x="1133467" y="653241"/>
                  <a:pt x="1127342" y="657616"/>
                </a:cubicBezTo>
                <a:cubicBezTo>
                  <a:pt x="1118848" y="663683"/>
                  <a:pt x="1110215" y="669612"/>
                  <a:pt x="1102290" y="676405"/>
                </a:cubicBezTo>
                <a:cubicBezTo>
                  <a:pt x="1095565" y="682169"/>
                  <a:pt x="1090305" y="689524"/>
                  <a:pt x="1083501" y="695194"/>
                </a:cubicBezTo>
                <a:cubicBezTo>
                  <a:pt x="1062160" y="712978"/>
                  <a:pt x="1062228" y="703942"/>
                  <a:pt x="1039660" y="726510"/>
                </a:cubicBezTo>
                <a:cubicBezTo>
                  <a:pt x="1017044" y="749126"/>
                  <a:pt x="1036875" y="758521"/>
                  <a:pt x="989556" y="770351"/>
                </a:cubicBezTo>
                <a:cubicBezTo>
                  <a:pt x="951695" y="779816"/>
                  <a:pt x="972670" y="773892"/>
                  <a:pt x="926926" y="789140"/>
                </a:cubicBezTo>
                <a:lnTo>
                  <a:pt x="908137" y="795403"/>
                </a:lnTo>
                <a:cubicBezTo>
                  <a:pt x="707748" y="787696"/>
                  <a:pt x="671186" y="820455"/>
                  <a:pt x="613775" y="82671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682525" y="3136895"/>
            <a:ext cx="532128" cy="444505"/>
          </a:xfrm>
          <a:custGeom>
            <a:avLst/>
            <a:gdLst>
              <a:gd name="connsiteX0" fmla="*/ 647986 w 873455"/>
              <a:gd name="connsiteY0" fmla="*/ 594987 h 601833"/>
              <a:gd name="connsiteX1" fmla="*/ 616671 w 873455"/>
              <a:gd name="connsiteY1" fmla="*/ 601250 h 601833"/>
              <a:gd name="connsiteX2" fmla="*/ 547778 w 873455"/>
              <a:gd name="connsiteY2" fmla="*/ 588724 h 601833"/>
              <a:gd name="connsiteX3" fmla="*/ 516463 w 873455"/>
              <a:gd name="connsiteY3" fmla="*/ 576198 h 601833"/>
              <a:gd name="connsiteX4" fmla="*/ 491411 w 873455"/>
              <a:gd name="connsiteY4" fmla="*/ 563672 h 601833"/>
              <a:gd name="connsiteX5" fmla="*/ 428781 w 873455"/>
              <a:gd name="connsiteY5" fmla="*/ 551146 h 601833"/>
              <a:gd name="connsiteX6" fmla="*/ 391203 w 873455"/>
              <a:gd name="connsiteY6" fmla="*/ 538620 h 601833"/>
              <a:gd name="connsiteX7" fmla="*/ 372414 w 873455"/>
              <a:gd name="connsiteY7" fmla="*/ 532357 h 601833"/>
              <a:gd name="connsiteX8" fmla="*/ 165734 w 873455"/>
              <a:gd name="connsiteY8" fmla="*/ 519831 h 601833"/>
              <a:gd name="connsiteX9" fmla="*/ 115630 w 873455"/>
              <a:gd name="connsiteY9" fmla="*/ 507304 h 601833"/>
              <a:gd name="connsiteX10" fmla="*/ 78052 w 873455"/>
              <a:gd name="connsiteY10" fmla="*/ 469726 h 601833"/>
              <a:gd name="connsiteX11" fmla="*/ 46737 w 873455"/>
              <a:gd name="connsiteY11" fmla="*/ 432148 h 601833"/>
              <a:gd name="connsiteX12" fmla="*/ 9159 w 873455"/>
              <a:gd name="connsiteY12" fmla="*/ 363255 h 601833"/>
              <a:gd name="connsiteX13" fmla="*/ 9159 w 873455"/>
              <a:gd name="connsiteY13" fmla="*/ 237995 h 601833"/>
              <a:gd name="connsiteX14" fmla="*/ 53000 w 873455"/>
              <a:gd name="connsiteY14" fmla="*/ 194154 h 601833"/>
              <a:gd name="connsiteX15" fmla="*/ 71789 w 873455"/>
              <a:gd name="connsiteY15" fmla="*/ 169102 h 601833"/>
              <a:gd name="connsiteX16" fmla="*/ 96841 w 873455"/>
              <a:gd name="connsiteY16" fmla="*/ 156576 h 601833"/>
              <a:gd name="connsiteX17" fmla="*/ 159471 w 873455"/>
              <a:gd name="connsiteY17" fmla="*/ 131524 h 601833"/>
              <a:gd name="connsiteX18" fmla="*/ 222102 w 873455"/>
              <a:gd name="connsiteY18" fmla="*/ 118998 h 601833"/>
              <a:gd name="connsiteX19" fmla="*/ 309784 w 873455"/>
              <a:gd name="connsiteY19" fmla="*/ 93946 h 601833"/>
              <a:gd name="connsiteX20" fmla="*/ 334836 w 873455"/>
              <a:gd name="connsiteY20" fmla="*/ 81420 h 601833"/>
              <a:gd name="connsiteX21" fmla="*/ 397466 w 873455"/>
              <a:gd name="connsiteY21" fmla="*/ 56368 h 601833"/>
              <a:gd name="connsiteX22" fmla="*/ 460096 w 873455"/>
              <a:gd name="connsiteY22" fmla="*/ 25052 h 601833"/>
              <a:gd name="connsiteX23" fmla="*/ 503937 w 873455"/>
              <a:gd name="connsiteY23" fmla="*/ 12526 h 601833"/>
              <a:gd name="connsiteX24" fmla="*/ 547778 w 873455"/>
              <a:gd name="connsiteY24" fmla="*/ 0 h 601833"/>
              <a:gd name="connsiteX25" fmla="*/ 654249 w 873455"/>
              <a:gd name="connsiteY25" fmla="*/ 12526 h 601833"/>
              <a:gd name="connsiteX26" fmla="*/ 710617 w 873455"/>
              <a:gd name="connsiteY26" fmla="*/ 62631 h 601833"/>
              <a:gd name="connsiteX27" fmla="*/ 735669 w 873455"/>
              <a:gd name="connsiteY27" fmla="*/ 81420 h 601833"/>
              <a:gd name="connsiteX28" fmla="*/ 754458 w 873455"/>
              <a:gd name="connsiteY28" fmla="*/ 118998 h 601833"/>
              <a:gd name="connsiteX29" fmla="*/ 779510 w 873455"/>
              <a:gd name="connsiteY29" fmla="*/ 162839 h 601833"/>
              <a:gd name="connsiteX30" fmla="*/ 817088 w 873455"/>
              <a:gd name="connsiteY30" fmla="*/ 181628 h 601833"/>
              <a:gd name="connsiteX31" fmla="*/ 829614 w 873455"/>
              <a:gd name="connsiteY31" fmla="*/ 200417 h 601833"/>
              <a:gd name="connsiteX32" fmla="*/ 848403 w 873455"/>
              <a:gd name="connsiteY32" fmla="*/ 212943 h 601833"/>
              <a:gd name="connsiteX33" fmla="*/ 873455 w 873455"/>
              <a:gd name="connsiteY33" fmla="*/ 250521 h 601833"/>
              <a:gd name="connsiteX34" fmla="*/ 867192 w 873455"/>
              <a:gd name="connsiteY34" fmla="*/ 350729 h 601833"/>
              <a:gd name="connsiteX35" fmla="*/ 854666 w 873455"/>
              <a:gd name="connsiteY35" fmla="*/ 369518 h 601833"/>
              <a:gd name="connsiteX36" fmla="*/ 848403 w 873455"/>
              <a:gd name="connsiteY36" fmla="*/ 394570 h 601833"/>
              <a:gd name="connsiteX37" fmla="*/ 835877 w 873455"/>
              <a:gd name="connsiteY37" fmla="*/ 419622 h 601833"/>
              <a:gd name="connsiteX38" fmla="*/ 829614 w 873455"/>
              <a:gd name="connsiteY38" fmla="*/ 438411 h 601833"/>
              <a:gd name="connsiteX39" fmla="*/ 810825 w 873455"/>
              <a:gd name="connsiteY39" fmla="*/ 457200 h 601833"/>
              <a:gd name="connsiteX40" fmla="*/ 798299 w 873455"/>
              <a:gd name="connsiteY40" fmla="*/ 475989 h 601833"/>
              <a:gd name="connsiteX41" fmla="*/ 779510 w 873455"/>
              <a:gd name="connsiteY41" fmla="*/ 494778 h 601833"/>
              <a:gd name="connsiteX42" fmla="*/ 754458 w 873455"/>
              <a:gd name="connsiteY42" fmla="*/ 532357 h 601833"/>
              <a:gd name="connsiteX43" fmla="*/ 741932 w 873455"/>
              <a:gd name="connsiteY43" fmla="*/ 551146 h 601833"/>
              <a:gd name="connsiteX44" fmla="*/ 723143 w 873455"/>
              <a:gd name="connsiteY44" fmla="*/ 563672 h 601833"/>
              <a:gd name="connsiteX45" fmla="*/ 710617 w 873455"/>
              <a:gd name="connsiteY45" fmla="*/ 582461 h 601833"/>
              <a:gd name="connsiteX46" fmla="*/ 691828 w 873455"/>
              <a:gd name="connsiteY46" fmla="*/ 588724 h 601833"/>
              <a:gd name="connsiteX47" fmla="*/ 673039 w 873455"/>
              <a:gd name="connsiteY47" fmla="*/ 601250 h 601833"/>
              <a:gd name="connsiteX48" fmla="*/ 647986 w 873455"/>
              <a:gd name="connsiteY48" fmla="*/ 594987 h 60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73455" h="601833">
                <a:moveTo>
                  <a:pt x="647986" y="594987"/>
                </a:moveTo>
                <a:cubicBezTo>
                  <a:pt x="638591" y="594987"/>
                  <a:pt x="627316" y="601250"/>
                  <a:pt x="616671" y="601250"/>
                </a:cubicBezTo>
                <a:cubicBezTo>
                  <a:pt x="612707" y="601250"/>
                  <a:pt x="554566" y="590760"/>
                  <a:pt x="547778" y="588724"/>
                </a:cubicBezTo>
                <a:cubicBezTo>
                  <a:pt x="537010" y="585494"/>
                  <a:pt x="526736" y="580764"/>
                  <a:pt x="516463" y="576198"/>
                </a:cubicBezTo>
                <a:cubicBezTo>
                  <a:pt x="507931" y="572406"/>
                  <a:pt x="500388" y="566237"/>
                  <a:pt x="491411" y="563672"/>
                </a:cubicBezTo>
                <a:cubicBezTo>
                  <a:pt x="470940" y="557823"/>
                  <a:pt x="448979" y="557879"/>
                  <a:pt x="428781" y="551146"/>
                </a:cubicBezTo>
                <a:lnTo>
                  <a:pt x="391203" y="538620"/>
                </a:lnTo>
                <a:cubicBezTo>
                  <a:pt x="384940" y="536532"/>
                  <a:pt x="379004" y="532756"/>
                  <a:pt x="372414" y="532357"/>
                </a:cubicBezTo>
                <a:lnTo>
                  <a:pt x="165734" y="519831"/>
                </a:lnTo>
                <a:cubicBezTo>
                  <a:pt x="149033" y="515655"/>
                  <a:pt x="129954" y="516853"/>
                  <a:pt x="115630" y="507304"/>
                </a:cubicBezTo>
                <a:cubicBezTo>
                  <a:pt x="82554" y="485253"/>
                  <a:pt x="109126" y="505979"/>
                  <a:pt x="78052" y="469726"/>
                </a:cubicBezTo>
                <a:cubicBezTo>
                  <a:pt x="58173" y="446534"/>
                  <a:pt x="60579" y="457525"/>
                  <a:pt x="46737" y="432148"/>
                </a:cubicBezTo>
                <a:cubicBezTo>
                  <a:pt x="4110" y="353998"/>
                  <a:pt x="37771" y="406172"/>
                  <a:pt x="9159" y="363255"/>
                </a:cubicBezTo>
                <a:cubicBezTo>
                  <a:pt x="-773" y="313594"/>
                  <a:pt x="-5141" y="305919"/>
                  <a:pt x="9159" y="237995"/>
                </a:cubicBezTo>
                <a:cubicBezTo>
                  <a:pt x="13613" y="216840"/>
                  <a:pt x="40196" y="206958"/>
                  <a:pt x="53000" y="194154"/>
                </a:cubicBezTo>
                <a:cubicBezTo>
                  <a:pt x="60381" y="186773"/>
                  <a:pt x="63864" y="175895"/>
                  <a:pt x="71789" y="169102"/>
                </a:cubicBezTo>
                <a:cubicBezTo>
                  <a:pt x="78878" y="163026"/>
                  <a:pt x="88260" y="160254"/>
                  <a:pt x="96841" y="156576"/>
                </a:cubicBezTo>
                <a:cubicBezTo>
                  <a:pt x="117508" y="147719"/>
                  <a:pt x="137657" y="136977"/>
                  <a:pt x="159471" y="131524"/>
                </a:cubicBezTo>
                <a:cubicBezTo>
                  <a:pt x="238477" y="111772"/>
                  <a:pt x="114608" y="142032"/>
                  <a:pt x="222102" y="118998"/>
                </a:cubicBezTo>
                <a:cubicBezTo>
                  <a:pt x="247684" y="113516"/>
                  <a:pt x="284506" y="104057"/>
                  <a:pt x="309784" y="93946"/>
                </a:cubicBezTo>
                <a:cubicBezTo>
                  <a:pt x="318453" y="90479"/>
                  <a:pt x="326255" y="85098"/>
                  <a:pt x="334836" y="81420"/>
                </a:cubicBezTo>
                <a:cubicBezTo>
                  <a:pt x="355503" y="72563"/>
                  <a:pt x="377355" y="66424"/>
                  <a:pt x="397466" y="56368"/>
                </a:cubicBezTo>
                <a:cubicBezTo>
                  <a:pt x="418343" y="45929"/>
                  <a:pt x="437953" y="32433"/>
                  <a:pt x="460096" y="25052"/>
                </a:cubicBezTo>
                <a:cubicBezTo>
                  <a:pt x="505146" y="10035"/>
                  <a:pt x="448888" y="28254"/>
                  <a:pt x="503937" y="12526"/>
                </a:cubicBezTo>
                <a:cubicBezTo>
                  <a:pt x="566832" y="-5444"/>
                  <a:pt x="469461" y="19579"/>
                  <a:pt x="547778" y="0"/>
                </a:cubicBezTo>
                <a:cubicBezTo>
                  <a:pt x="555146" y="567"/>
                  <a:pt x="628921" y="1671"/>
                  <a:pt x="654249" y="12526"/>
                </a:cubicBezTo>
                <a:cubicBezTo>
                  <a:pt x="677125" y="22330"/>
                  <a:pt x="692788" y="49259"/>
                  <a:pt x="710617" y="62631"/>
                </a:cubicBezTo>
                <a:lnTo>
                  <a:pt x="735669" y="81420"/>
                </a:lnTo>
                <a:cubicBezTo>
                  <a:pt x="747152" y="115869"/>
                  <a:pt x="735032" y="85003"/>
                  <a:pt x="754458" y="118998"/>
                </a:cubicBezTo>
                <a:cubicBezTo>
                  <a:pt x="761008" y="130460"/>
                  <a:pt x="769337" y="152666"/>
                  <a:pt x="779510" y="162839"/>
                </a:cubicBezTo>
                <a:cubicBezTo>
                  <a:pt x="791651" y="174980"/>
                  <a:pt x="801806" y="176534"/>
                  <a:pt x="817088" y="181628"/>
                </a:cubicBezTo>
                <a:cubicBezTo>
                  <a:pt x="821263" y="187891"/>
                  <a:pt x="824291" y="195094"/>
                  <a:pt x="829614" y="200417"/>
                </a:cubicBezTo>
                <a:cubicBezTo>
                  <a:pt x="834937" y="205740"/>
                  <a:pt x="843446" y="207278"/>
                  <a:pt x="848403" y="212943"/>
                </a:cubicBezTo>
                <a:cubicBezTo>
                  <a:pt x="858316" y="224273"/>
                  <a:pt x="873455" y="250521"/>
                  <a:pt x="873455" y="250521"/>
                </a:cubicBezTo>
                <a:cubicBezTo>
                  <a:pt x="871367" y="283924"/>
                  <a:pt x="872412" y="317671"/>
                  <a:pt x="867192" y="350729"/>
                </a:cubicBezTo>
                <a:cubicBezTo>
                  <a:pt x="866018" y="358164"/>
                  <a:pt x="857631" y="362599"/>
                  <a:pt x="854666" y="369518"/>
                </a:cubicBezTo>
                <a:cubicBezTo>
                  <a:pt x="851275" y="377430"/>
                  <a:pt x="851425" y="386510"/>
                  <a:pt x="848403" y="394570"/>
                </a:cubicBezTo>
                <a:cubicBezTo>
                  <a:pt x="845125" y="403312"/>
                  <a:pt x="839555" y="411041"/>
                  <a:pt x="835877" y="419622"/>
                </a:cubicBezTo>
                <a:cubicBezTo>
                  <a:pt x="833276" y="425690"/>
                  <a:pt x="833276" y="432918"/>
                  <a:pt x="829614" y="438411"/>
                </a:cubicBezTo>
                <a:cubicBezTo>
                  <a:pt x="824701" y="445781"/>
                  <a:pt x="816495" y="450396"/>
                  <a:pt x="810825" y="457200"/>
                </a:cubicBezTo>
                <a:cubicBezTo>
                  <a:pt x="806006" y="462983"/>
                  <a:pt x="803118" y="470206"/>
                  <a:pt x="798299" y="475989"/>
                </a:cubicBezTo>
                <a:cubicBezTo>
                  <a:pt x="792629" y="482793"/>
                  <a:pt x="784948" y="487786"/>
                  <a:pt x="779510" y="494778"/>
                </a:cubicBezTo>
                <a:cubicBezTo>
                  <a:pt x="770267" y="506662"/>
                  <a:pt x="762809" y="519831"/>
                  <a:pt x="754458" y="532357"/>
                </a:cubicBezTo>
                <a:cubicBezTo>
                  <a:pt x="750283" y="538620"/>
                  <a:pt x="748195" y="546971"/>
                  <a:pt x="741932" y="551146"/>
                </a:cubicBezTo>
                <a:lnTo>
                  <a:pt x="723143" y="563672"/>
                </a:lnTo>
                <a:cubicBezTo>
                  <a:pt x="718968" y="569935"/>
                  <a:pt x="716495" y="577759"/>
                  <a:pt x="710617" y="582461"/>
                </a:cubicBezTo>
                <a:cubicBezTo>
                  <a:pt x="705462" y="586585"/>
                  <a:pt x="697733" y="585772"/>
                  <a:pt x="691828" y="588724"/>
                </a:cubicBezTo>
                <a:cubicBezTo>
                  <a:pt x="685095" y="592090"/>
                  <a:pt x="679772" y="597884"/>
                  <a:pt x="673039" y="601250"/>
                </a:cubicBezTo>
                <a:cubicBezTo>
                  <a:pt x="667134" y="604202"/>
                  <a:pt x="657381" y="594987"/>
                  <a:pt x="647986" y="59498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200400" y="3283803"/>
            <a:ext cx="1880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Central India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4550669" y="281493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Bihar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2971800" y="4572000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South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India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I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381000"/>
            <a:ext cx="6248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Traditional Iron Smelters of India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2648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3600" baseline="0"/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MM Index</a:t>
            </a:r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63345"/>
              </p:ext>
            </p:extLst>
          </p:nvPr>
        </p:nvGraphicFramePr>
        <p:xfrm>
          <a:off x="685800" y="1219200"/>
          <a:ext cx="7772400" cy="5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5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2,3,4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Iron ore: OC- Anuradha Ramkumar; ramji.anu@gmail.com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261751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Iron block: OC- Anuradha Ramkumar; ramji.anu@gmail.com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47342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Hammer: https://openclipart.org/detail/4793/hammer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Knife:</a:t>
                      </a:r>
                      <a:r>
                        <a:rPr lang="en-US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https://openclipart.org/detail/4955/knife</a:t>
                      </a:r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92695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Diagram and illustrations: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OC</a:t>
                      </a:r>
                      <a:r>
                        <a:rPr lang="en-US" sz="1000" baseline="0" dirty="0" smtClean="0"/>
                        <a:t> using paint and ppt. ,shapes; Anuradha Ramkumar; ramji.anu@gmail.com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63879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Coal: https://pixabay.com/photos/barbecue-charcoal-grill-embers-hot-386602/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54370"/>
                  </a:ext>
                </a:extLst>
              </a:tr>
              <a:tr h="679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Iron ore: https://publicdomainpictures.net/en/view-image.php?image=129805&amp;picture=red-rock-background-2</a:t>
                      </a:r>
                      <a:endParaRPr lang="en-IN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100931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Sword: https://openclipart.org/detail/8291/simple-sword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448198"/>
                  </a:ext>
                </a:extLst>
              </a:tr>
              <a:tr h="517179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India map: SSSVV gallery;</a:t>
                      </a:r>
                      <a:r>
                        <a:rPr lang="en-US" sz="1000" baseline="0" dirty="0" smtClean="0"/>
                        <a:t> keyword: India map</a:t>
                      </a:r>
                      <a:endParaRPr lang="en-IN" sz="1000" dirty="0" smtClean="0"/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63967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0"/>
            <a:ext cx="322473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1975041" y="1752600"/>
            <a:ext cx="466382" cy="340937"/>
          </a:xfrm>
          <a:custGeom>
            <a:avLst/>
            <a:gdLst>
              <a:gd name="connsiteX0" fmla="*/ 617220 w 2731891"/>
              <a:gd name="connsiteY0" fmla="*/ 1017270 h 1017270"/>
              <a:gd name="connsiteX1" fmla="*/ 262890 w 2731891"/>
              <a:gd name="connsiteY1" fmla="*/ 1005840 h 1017270"/>
              <a:gd name="connsiteX2" fmla="*/ 217170 w 2731891"/>
              <a:gd name="connsiteY2" fmla="*/ 994410 h 1017270"/>
              <a:gd name="connsiteX3" fmla="*/ 160020 w 2731891"/>
              <a:gd name="connsiteY3" fmla="*/ 982980 h 1017270"/>
              <a:gd name="connsiteX4" fmla="*/ 102870 w 2731891"/>
              <a:gd name="connsiteY4" fmla="*/ 914400 h 1017270"/>
              <a:gd name="connsiteX5" fmla="*/ 68580 w 2731891"/>
              <a:gd name="connsiteY5" fmla="*/ 902970 h 1017270"/>
              <a:gd name="connsiteX6" fmla="*/ 57150 w 2731891"/>
              <a:gd name="connsiteY6" fmla="*/ 868680 h 1017270"/>
              <a:gd name="connsiteX7" fmla="*/ 11430 w 2731891"/>
              <a:gd name="connsiteY7" fmla="*/ 800100 h 1017270"/>
              <a:gd name="connsiteX8" fmla="*/ 0 w 2731891"/>
              <a:gd name="connsiteY8" fmla="*/ 765810 h 1017270"/>
              <a:gd name="connsiteX9" fmla="*/ 11430 w 2731891"/>
              <a:gd name="connsiteY9" fmla="*/ 662940 h 1017270"/>
              <a:gd name="connsiteX10" fmla="*/ 45720 w 2731891"/>
              <a:gd name="connsiteY10" fmla="*/ 628650 h 1017270"/>
              <a:gd name="connsiteX11" fmla="*/ 57150 w 2731891"/>
              <a:gd name="connsiteY11" fmla="*/ 594360 h 1017270"/>
              <a:gd name="connsiteX12" fmla="*/ 91440 w 2731891"/>
              <a:gd name="connsiteY12" fmla="*/ 571500 h 1017270"/>
              <a:gd name="connsiteX13" fmla="*/ 205740 w 2731891"/>
              <a:gd name="connsiteY13" fmla="*/ 525780 h 1017270"/>
              <a:gd name="connsiteX14" fmla="*/ 240030 w 2731891"/>
              <a:gd name="connsiteY14" fmla="*/ 514350 h 1017270"/>
              <a:gd name="connsiteX15" fmla="*/ 320040 w 2731891"/>
              <a:gd name="connsiteY15" fmla="*/ 491490 h 1017270"/>
              <a:gd name="connsiteX16" fmla="*/ 388620 w 2731891"/>
              <a:gd name="connsiteY16" fmla="*/ 445770 h 1017270"/>
              <a:gd name="connsiteX17" fmla="*/ 445770 w 2731891"/>
              <a:gd name="connsiteY17" fmla="*/ 365760 h 1017270"/>
              <a:gd name="connsiteX18" fmla="*/ 491490 w 2731891"/>
              <a:gd name="connsiteY18" fmla="*/ 331470 h 1017270"/>
              <a:gd name="connsiteX19" fmla="*/ 525780 w 2731891"/>
              <a:gd name="connsiteY19" fmla="*/ 251460 h 1017270"/>
              <a:gd name="connsiteX20" fmla="*/ 594360 w 2731891"/>
              <a:gd name="connsiteY20" fmla="*/ 171450 h 1017270"/>
              <a:gd name="connsiteX21" fmla="*/ 605790 w 2731891"/>
              <a:gd name="connsiteY21" fmla="*/ 137160 h 1017270"/>
              <a:gd name="connsiteX22" fmla="*/ 651510 w 2731891"/>
              <a:gd name="connsiteY22" fmla="*/ 114300 h 1017270"/>
              <a:gd name="connsiteX23" fmla="*/ 720090 w 2731891"/>
              <a:gd name="connsiteY23" fmla="*/ 91440 h 1017270"/>
              <a:gd name="connsiteX24" fmla="*/ 800100 w 2731891"/>
              <a:gd name="connsiteY24" fmla="*/ 57150 h 1017270"/>
              <a:gd name="connsiteX25" fmla="*/ 1348740 w 2731891"/>
              <a:gd name="connsiteY25" fmla="*/ 45720 h 1017270"/>
              <a:gd name="connsiteX26" fmla="*/ 1463040 w 2731891"/>
              <a:gd name="connsiteY26" fmla="*/ 11430 h 1017270"/>
              <a:gd name="connsiteX27" fmla="*/ 1531620 w 2731891"/>
              <a:gd name="connsiteY27" fmla="*/ 0 h 1017270"/>
              <a:gd name="connsiteX28" fmla="*/ 2103120 w 2731891"/>
              <a:gd name="connsiteY28" fmla="*/ 22860 h 1017270"/>
              <a:gd name="connsiteX29" fmla="*/ 2194560 w 2731891"/>
              <a:gd name="connsiteY29" fmla="*/ 91440 h 1017270"/>
              <a:gd name="connsiteX30" fmla="*/ 2320290 w 2731891"/>
              <a:gd name="connsiteY30" fmla="*/ 182880 h 1017270"/>
              <a:gd name="connsiteX31" fmla="*/ 2343150 w 2731891"/>
              <a:gd name="connsiteY31" fmla="*/ 228600 h 1017270"/>
              <a:gd name="connsiteX32" fmla="*/ 2423160 w 2731891"/>
              <a:gd name="connsiteY32" fmla="*/ 274320 h 1017270"/>
              <a:gd name="connsiteX33" fmla="*/ 2468880 w 2731891"/>
              <a:gd name="connsiteY33" fmla="*/ 308610 h 1017270"/>
              <a:gd name="connsiteX34" fmla="*/ 2503170 w 2731891"/>
              <a:gd name="connsiteY34" fmla="*/ 320040 h 1017270"/>
              <a:gd name="connsiteX35" fmla="*/ 2537460 w 2731891"/>
              <a:gd name="connsiteY35" fmla="*/ 342900 h 1017270"/>
              <a:gd name="connsiteX36" fmla="*/ 2628900 w 2731891"/>
              <a:gd name="connsiteY36" fmla="*/ 365760 h 1017270"/>
              <a:gd name="connsiteX37" fmla="*/ 2708910 w 2731891"/>
              <a:gd name="connsiteY37" fmla="*/ 388620 h 1017270"/>
              <a:gd name="connsiteX38" fmla="*/ 2731770 w 2731891"/>
              <a:gd name="connsiteY38" fmla="*/ 457200 h 1017270"/>
              <a:gd name="connsiteX39" fmla="*/ 2720340 w 2731891"/>
              <a:gd name="connsiteY39" fmla="*/ 617220 h 1017270"/>
              <a:gd name="connsiteX40" fmla="*/ 2708910 w 2731891"/>
              <a:gd name="connsiteY40" fmla="*/ 651510 h 1017270"/>
              <a:gd name="connsiteX41" fmla="*/ 2594610 w 2731891"/>
              <a:gd name="connsiteY41" fmla="*/ 765810 h 1017270"/>
              <a:gd name="connsiteX42" fmla="*/ 2526030 w 2731891"/>
              <a:gd name="connsiteY42" fmla="*/ 788670 h 1017270"/>
              <a:gd name="connsiteX43" fmla="*/ 2080260 w 2731891"/>
              <a:gd name="connsiteY43" fmla="*/ 811530 h 1017270"/>
              <a:gd name="connsiteX44" fmla="*/ 2034540 w 2731891"/>
              <a:gd name="connsiteY44" fmla="*/ 857250 h 1017270"/>
              <a:gd name="connsiteX45" fmla="*/ 2000250 w 2731891"/>
              <a:gd name="connsiteY45" fmla="*/ 891540 h 1017270"/>
              <a:gd name="connsiteX46" fmla="*/ 1977390 w 2731891"/>
              <a:gd name="connsiteY46" fmla="*/ 925830 h 1017270"/>
              <a:gd name="connsiteX47" fmla="*/ 1908810 w 2731891"/>
              <a:gd name="connsiteY47" fmla="*/ 948690 h 1017270"/>
              <a:gd name="connsiteX48" fmla="*/ 1691640 w 2731891"/>
              <a:gd name="connsiteY48" fmla="*/ 937260 h 1017270"/>
              <a:gd name="connsiteX49" fmla="*/ 1600200 w 2731891"/>
              <a:gd name="connsiteY49" fmla="*/ 914400 h 1017270"/>
              <a:gd name="connsiteX50" fmla="*/ 1463040 w 2731891"/>
              <a:gd name="connsiteY50" fmla="*/ 925830 h 1017270"/>
              <a:gd name="connsiteX51" fmla="*/ 1428750 w 2731891"/>
              <a:gd name="connsiteY51" fmla="*/ 948690 h 1017270"/>
              <a:gd name="connsiteX52" fmla="*/ 1383030 w 2731891"/>
              <a:gd name="connsiteY52" fmla="*/ 960120 h 1017270"/>
              <a:gd name="connsiteX53" fmla="*/ 1348740 w 2731891"/>
              <a:gd name="connsiteY53" fmla="*/ 971550 h 1017270"/>
              <a:gd name="connsiteX54" fmla="*/ 1245870 w 2731891"/>
              <a:gd name="connsiteY54" fmla="*/ 982980 h 1017270"/>
              <a:gd name="connsiteX55" fmla="*/ 1051560 w 2731891"/>
              <a:gd name="connsiteY55" fmla="*/ 1005840 h 1017270"/>
              <a:gd name="connsiteX56" fmla="*/ 617220 w 2731891"/>
              <a:gd name="connsiteY56" fmla="*/ 101727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731891" h="1017270">
                <a:moveTo>
                  <a:pt x="617220" y="1017270"/>
                </a:moveTo>
                <a:cubicBezTo>
                  <a:pt x="485775" y="1017270"/>
                  <a:pt x="380869" y="1012582"/>
                  <a:pt x="262890" y="1005840"/>
                </a:cubicBezTo>
                <a:cubicBezTo>
                  <a:pt x="247207" y="1004944"/>
                  <a:pt x="232505" y="997818"/>
                  <a:pt x="217170" y="994410"/>
                </a:cubicBezTo>
                <a:cubicBezTo>
                  <a:pt x="198205" y="990196"/>
                  <a:pt x="179070" y="986790"/>
                  <a:pt x="160020" y="982980"/>
                </a:cubicBezTo>
                <a:cubicBezTo>
                  <a:pt x="41403" y="903902"/>
                  <a:pt x="218884" y="1030414"/>
                  <a:pt x="102870" y="914400"/>
                </a:cubicBezTo>
                <a:cubicBezTo>
                  <a:pt x="94351" y="905881"/>
                  <a:pt x="80010" y="906780"/>
                  <a:pt x="68580" y="902970"/>
                </a:cubicBezTo>
                <a:cubicBezTo>
                  <a:pt x="64770" y="891540"/>
                  <a:pt x="63001" y="879212"/>
                  <a:pt x="57150" y="868680"/>
                </a:cubicBezTo>
                <a:cubicBezTo>
                  <a:pt x="43807" y="844663"/>
                  <a:pt x="20118" y="826164"/>
                  <a:pt x="11430" y="800100"/>
                </a:cubicBezTo>
                <a:lnTo>
                  <a:pt x="0" y="765810"/>
                </a:lnTo>
                <a:cubicBezTo>
                  <a:pt x="3810" y="731520"/>
                  <a:pt x="520" y="695671"/>
                  <a:pt x="11430" y="662940"/>
                </a:cubicBezTo>
                <a:cubicBezTo>
                  <a:pt x="16542" y="647605"/>
                  <a:pt x="36754" y="642100"/>
                  <a:pt x="45720" y="628650"/>
                </a:cubicBezTo>
                <a:cubicBezTo>
                  <a:pt x="52403" y="618625"/>
                  <a:pt x="49624" y="603768"/>
                  <a:pt x="57150" y="594360"/>
                </a:cubicBezTo>
                <a:cubicBezTo>
                  <a:pt x="65732" y="583633"/>
                  <a:pt x="79513" y="578316"/>
                  <a:pt x="91440" y="571500"/>
                </a:cubicBezTo>
                <a:cubicBezTo>
                  <a:pt x="138531" y="544591"/>
                  <a:pt x="149537" y="544514"/>
                  <a:pt x="205740" y="525780"/>
                </a:cubicBezTo>
                <a:cubicBezTo>
                  <a:pt x="217170" y="521970"/>
                  <a:pt x="228341" y="517272"/>
                  <a:pt x="240030" y="514350"/>
                </a:cubicBezTo>
                <a:cubicBezTo>
                  <a:pt x="250791" y="511660"/>
                  <a:pt x="306624" y="498943"/>
                  <a:pt x="320040" y="491490"/>
                </a:cubicBezTo>
                <a:cubicBezTo>
                  <a:pt x="344057" y="478147"/>
                  <a:pt x="388620" y="445770"/>
                  <a:pt x="388620" y="445770"/>
                </a:cubicBezTo>
                <a:cubicBezTo>
                  <a:pt x="401600" y="426300"/>
                  <a:pt x="431593" y="379937"/>
                  <a:pt x="445770" y="365760"/>
                </a:cubicBezTo>
                <a:cubicBezTo>
                  <a:pt x="459240" y="352290"/>
                  <a:pt x="476250" y="342900"/>
                  <a:pt x="491490" y="331470"/>
                </a:cubicBezTo>
                <a:cubicBezTo>
                  <a:pt x="502601" y="298137"/>
                  <a:pt x="505603" y="283744"/>
                  <a:pt x="525780" y="251460"/>
                </a:cubicBezTo>
                <a:cubicBezTo>
                  <a:pt x="550218" y="212359"/>
                  <a:pt x="563189" y="202621"/>
                  <a:pt x="594360" y="171450"/>
                </a:cubicBezTo>
                <a:cubicBezTo>
                  <a:pt x="598170" y="160020"/>
                  <a:pt x="597271" y="145679"/>
                  <a:pt x="605790" y="137160"/>
                </a:cubicBezTo>
                <a:cubicBezTo>
                  <a:pt x="617838" y="125112"/>
                  <a:pt x="635690" y="120628"/>
                  <a:pt x="651510" y="114300"/>
                </a:cubicBezTo>
                <a:cubicBezTo>
                  <a:pt x="673883" y="105351"/>
                  <a:pt x="700040" y="104806"/>
                  <a:pt x="720090" y="91440"/>
                </a:cubicBezTo>
                <a:cubicBezTo>
                  <a:pt x="750063" y="71458"/>
                  <a:pt x="760936" y="58656"/>
                  <a:pt x="800100" y="57150"/>
                </a:cubicBezTo>
                <a:cubicBezTo>
                  <a:pt x="982885" y="50120"/>
                  <a:pt x="1165860" y="49530"/>
                  <a:pt x="1348740" y="45720"/>
                </a:cubicBezTo>
                <a:cubicBezTo>
                  <a:pt x="1392477" y="31141"/>
                  <a:pt x="1419854" y="20067"/>
                  <a:pt x="1463040" y="11430"/>
                </a:cubicBezTo>
                <a:cubicBezTo>
                  <a:pt x="1485765" y="6885"/>
                  <a:pt x="1508760" y="3810"/>
                  <a:pt x="1531620" y="0"/>
                </a:cubicBezTo>
                <a:lnTo>
                  <a:pt x="2103120" y="22860"/>
                </a:lnTo>
                <a:cubicBezTo>
                  <a:pt x="2148343" y="25420"/>
                  <a:pt x="2161594" y="64655"/>
                  <a:pt x="2194560" y="91440"/>
                </a:cubicBezTo>
                <a:cubicBezTo>
                  <a:pt x="2234779" y="124118"/>
                  <a:pt x="2320290" y="182880"/>
                  <a:pt x="2320290" y="182880"/>
                </a:cubicBezTo>
                <a:cubicBezTo>
                  <a:pt x="2327910" y="198120"/>
                  <a:pt x="2332242" y="215510"/>
                  <a:pt x="2343150" y="228600"/>
                </a:cubicBezTo>
                <a:cubicBezTo>
                  <a:pt x="2356829" y="245015"/>
                  <a:pt x="2408303" y="265034"/>
                  <a:pt x="2423160" y="274320"/>
                </a:cubicBezTo>
                <a:cubicBezTo>
                  <a:pt x="2439314" y="284416"/>
                  <a:pt x="2452340" y="299159"/>
                  <a:pt x="2468880" y="308610"/>
                </a:cubicBezTo>
                <a:cubicBezTo>
                  <a:pt x="2479341" y="314588"/>
                  <a:pt x="2492394" y="314652"/>
                  <a:pt x="2503170" y="320040"/>
                </a:cubicBezTo>
                <a:cubicBezTo>
                  <a:pt x="2515457" y="326183"/>
                  <a:pt x="2524550" y="338205"/>
                  <a:pt x="2537460" y="342900"/>
                </a:cubicBezTo>
                <a:cubicBezTo>
                  <a:pt x="2566986" y="353637"/>
                  <a:pt x="2599094" y="355825"/>
                  <a:pt x="2628900" y="365760"/>
                </a:cubicBezTo>
                <a:cubicBezTo>
                  <a:pt x="2678093" y="382158"/>
                  <a:pt x="2651501" y="374268"/>
                  <a:pt x="2708910" y="388620"/>
                </a:cubicBezTo>
                <a:cubicBezTo>
                  <a:pt x="2716530" y="411480"/>
                  <a:pt x="2733487" y="433165"/>
                  <a:pt x="2731770" y="457200"/>
                </a:cubicBezTo>
                <a:cubicBezTo>
                  <a:pt x="2727960" y="510540"/>
                  <a:pt x="2726588" y="564110"/>
                  <a:pt x="2720340" y="617220"/>
                </a:cubicBezTo>
                <a:cubicBezTo>
                  <a:pt x="2718932" y="629186"/>
                  <a:pt x="2714761" y="640978"/>
                  <a:pt x="2708910" y="651510"/>
                </a:cubicBezTo>
                <a:cubicBezTo>
                  <a:pt x="2681201" y="701386"/>
                  <a:pt x="2652799" y="746414"/>
                  <a:pt x="2594610" y="765810"/>
                </a:cubicBezTo>
                <a:lnTo>
                  <a:pt x="2526030" y="788670"/>
                </a:lnTo>
                <a:cubicBezTo>
                  <a:pt x="2361568" y="843491"/>
                  <a:pt x="2503784" y="799765"/>
                  <a:pt x="2080260" y="811530"/>
                </a:cubicBezTo>
                <a:cubicBezTo>
                  <a:pt x="2014946" y="833301"/>
                  <a:pt x="2069374" y="804999"/>
                  <a:pt x="2034540" y="857250"/>
                </a:cubicBezTo>
                <a:cubicBezTo>
                  <a:pt x="2025574" y="870700"/>
                  <a:pt x="2010598" y="879122"/>
                  <a:pt x="2000250" y="891540"/>
                </a:cubicBezTo>
                <a:cubicBezTo>
                  <a:pt x="1991456" y="902093"/>
                  <a:pt x="1989039" y="918549"/>
                  <a:pt x="1977390" y="925830"/>
                </a:cubicBezTo>
                <a:cubicBezTo>
                  <a:pt x="1956956" y="938601"/>
                  <a:pt x="1908810" y="948690"/>
                  <a:pt x="1908810" y="948690"/>
                </a:cubicBezTo>
                <a:cubicBezTo>
                  <a:pt x="1836420" y="944880"/>
                  <a:pt x="1763687" y="945265"/>
                  <a:pt x="1691640" y="937260"/>
                </a:cubicBezTo>
                <a:cubicBezTo>
                  <a:pt x="1660414" y="933790"/>
                  <a:pt x="1600200" y="914400"/>
                  <a:pt x="1600200" y="914400"/>
                </a:cubicBezTo>
                <a:cubicBezTo>
                  <a:pt x="1554480" y="918210"/>
                  <a:pt x="1508028" y="916832"/>
                  <a:pt x="1463040" y="925830"/>
                </a:cubicBezTo>
                <a:cubicBezTo>
                  <a:pt x="1449570" y="928524"/>
                  <a:pt x="1441376" y="943279"/>
                  <a:pt x="1428750" y="948690"/>
                </a:cubicBezTo>
                <a:cubicBezTo>
                  <a:pt x="1414311" y="954878"/>
                  <a:pt x="1398135" y="955804"/>
                  <a:pt x="1383030" y="960120"/>
                </a:cubicBezTo>
                <a:cubicBezTo>
                  <a:pt x="1371445" y="963430"/>
                  <a:pt x="1360624" y="969569"/>
                  <a:pt x="1348740" y="971550"/>
                </a:cubicBezTo>
                <a:cubicBezTo>
                  <a:pt x="1314708" y="977222"/>
                  <a:pt x="1280105" y="978701"/>
                  <a:pt x="1245870" y="982980"/>
                </a:cubicBezTo>
                <a:cubicBezTo>
                  <a:pt x="1183007" y="990838"/>
                  <a:pt x="1114423" y="1004502"/>
                  <a:pt x="1051560" y="1005840"/>
                </a:cubicBezTo>
                <a:cubicBezTo>
                  <a:pt x="910622" y="1008839"/>
                  <a:pt x="748665" y="1017270"/>
                  <a:pt x="617220" y="101727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 descr="https://openclipart.org/image/800px/47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381000" cy="3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e 8"/>
          <p:cNvSpPr/>
          <p:nvPr/>
        </p:nvSpPr>
        <p:spPr>
          <a:xfrm>
            <a:off x="2057400" y="2362200"/>
            <a:ext cx="269199" cy="152580"/>
          </a:xfrm>
          <a:prstGeom prst="cube">
            <a:avLst/>
          </a:prstGeom>
          <a:solidFill>
            <a:srgbClr val="452103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4" descr="https://openclipart.org/image/800px/82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8452" y="5230549"/>
            <a:ext cx="296279" cy="11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rbecue, Charcoal, Grill, Embers, Hot, Fire, Bl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16" y="4343400"/>
            <a:ext cx="533400" cy="4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7316" y="4900407"/>
            <a:ext cx="522273" cy="438622"/>
          </a:xfrm>
          <a:prstGeom prst="rect">
            <a:avLst/>
          </a:prstGeom>
        </p:spPr>
      </p:pic>
      <p:pic>
        <p:nvPicPr>
          <p:cNvPr id="13" name="Picture 4" descr="https://openclipart.org/image/800px/49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90" y="3364683"/>
            <a:ext cx="537210" cy="3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XjfSuq3zvEL1n-V_mFwaoXi2DbCwp8XmK8w-jCm8eknot3FVQmvpIRORFpIfp8a9-lf3RBtR0f_o1IvDx_nq0BTaqXdL8VoArDE_omrq0B3uVfoU2OmGdo5KHU42EtDZOS5-B5EJ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81" y="3867248"/>
            <a:ext cx="615828" cy="3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396</Words>
  <Application>Microsoft Office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S. Ramkumar</cp:lastModifiedBy>
  <cp:revision>108</cp:revision>
  <dcterms:created xsi:type="dcterms:W3CDTF">2018-12-16T04:20:25Z</dcterms:created>
  <dcterms:modified xsi:type="dcterms:W3CDTF">2020-10-20T10:17:55Z</dcterms:modified>
</cp:coreProperties>
</file>