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7" r:id="rId4"/>
    <p:sldId id="261" r:id="rId5"/>
    <p:sldId id="266" r:id="rId6"/>
    <p:sldId id="262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vqoK7NHGPcTBODXn05+GodcTo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FFFF"/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E15B6D-3E24-4E4C-A1A1-CB137865B0CA}">
  <a:tblStyle styleId="{45E15B6D-3E24-4E4C-A1A1-CB137865B0C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41" autoAdjust="0"/>
  </p:normalViewPr>
  <p:slideViewPr>
    <p:cSldViewPr snapToGrid="0">
      <p:cViewPr varScale="1">
        <p:scale>
          <a:sx n="54" d="100"/>
          <a:sy n="54" d="100"/>
        </p:scale>
        <p:origin x="81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9309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</a:t>
            </a: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Multimedia Objects (Image/audio/ Video/Animation) used in this slide -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&lt;Short Description&gt; - &lt;SOURCE URL&gt;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56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Suggestions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Multimedia Objects (Image/audio/ Video/Animation) used in this slide - 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Trees: https://openclipart.org/detail/228975/trees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Animation created using shapes: Anuradha Ramkumar; ramji.anu@gmail.com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30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Suggestions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Multimedia Objects (Image/audio/ Video/Animation) used in this slide - 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https://www.flickr.com/photos/37309275@N00/22721747939 (Attribution- Michael Homan)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Armour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https://openclipart.org/detail/306030/various-arms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Hammer: https://openclipart.org/detail/183613/hammer-and-saw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595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– The teacher can explain each point of the problems of the local smelters referring to the asset doc.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25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Suggestions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Multimedia Objects (Image/audio/ Video/Animation) used in this slide -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986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4" name="Google Shape;14;p6"/>
          <p:cNvGrpSpPr/>
          <p:nvPr/>
        </p:nvGrpSpPr>
        <p:grpSpPr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15" name="Google Shape;15;p6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  <p:sp>
          <p:nvSpPr>
            <p:cNvPr id="16" name="Google Shape;16;p6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B3B69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  <p:sp>
          <p:nvSpPr>
            <p:cNvPr id="17" name="Google Shape;17;p6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3F3151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/>
            </a:p>
          </p:txBody>
        </p:sp>
        <p:sp>
          <p:nvSpPr>
            <p:cNvPr id="18" name="Google Shape;18;p6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8000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cxnSp>
          <p:nvCxnSpPr>
            <p:cNvPr id="19" name="Google Shape;19;p6"/>
            <p:cNvCxnSpPr/>
            <p:nvPr/>
          </p:nvCxnSpPr>
          <p:spPr>
            <a:xfrm>
              <a:off x="682020" y="0"/>
              <a:ext cx="0" cy="814025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6"/>
            <p:cNvCxnSpPr/>
            <p:nvPr/>
          </p:nvCxnSpPr>
          <p:spPr>
            <a:xfrm>
              <a:off x="0" y="651981"/>
              <a:ext cx="828291" cy="0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6"/>
            <p:cNvCxnSpPr/>
            <p:nvPr/>
          </p:nvCxnSpPr>
          <p:spPr>
            <a:xfrm>
              <a:off x="748636" y="218977"/>
              <a:ext cx="0" cy="633131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6"/>
            <p:cNvCxnSpPr/>
            <p:nvPr/>
          </p:nvCxnSpPr>
          <p:spPr>
            <a:xfrm>
              <a:off x="196227" y="712914"/>
              <a:ext cx="676124" cy="0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" name="Google Shape;23;p6"/>
          <p:cNvSpPr/>
          <p:nvPr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/>
          </a:p>
        </p:txBody>
      </p:sp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2807" y="554349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960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1090" y="52321"/>
            <a:ext cx="967390" cy="9382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>
            <a:hlinkClick r:id="rId5"/>
          </p:cNvPr>
          <p:cNvSpPr/>
          <p:nvPr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©www.srisathyasaividyavahini.org</a:t>
            </a:r>
            <a:endParaRPr sz="1100" b="1" i="0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1"/>
          <p:cNvSpPr txBox="1"/>
          <p:nvPr/>
        </p:nvSpPr>
        <p:spPr>
          <a:xfrm>
            <a:off x="1380778" y="2284101"/>
            <a:ext cx="6382444" cy="22897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5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Decline Of Traditional Smelting In India</a:t>
            </a:r>
            <a:endParaRPr lang="en-US" sz="5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66254" y="2315918"/>
            <a:ext cx="8704614" cy="4393182"/>
          </a:xfrm>
          <a:custGeom>
            <a:avLst/>
            <a:gdLst>
              <a:gd name="connsiteX0" fmla="*/ 1496291 w 8300852"/>
              <a:gd name="connsiteY0" fmla="*/ 130717 h 3253928"/>
              <a:gd name="connsiteX1" fmla="*/ 2636322 w 8300852"/>
              <a:gd name="connsiteY1" fmla="*/ 118842 h 3253928"/>
              <a:gd name="connsiteX2" fmla="*/ 2707574 w 8300852"/>
              <a:gd name="connsiteY2" fmla="*/ 106967 h 3253928"/>
              <a:gd name="connsiteX3" fmla="*/ 2956956 w 8300852"/>
              <a:gd name="connsiteY3" fmla="*/ 95091 h 3253928"/>
              <a:gd name="connsiteX4" fmla="*/ 2992582 w 8300852"/>
              <a:gd name="connsiteY4" fmla="*/ 83216 h 3253928"/>
              <a:gd name="connsiteX5" fmla="*/ 3111335 w 8300852"/>
              <a:gd name="connsiteY5" fmla="*/ 59466 h 3253928"/>
              <a:gd name="connsiteX6" fmla="*/ 3253839 w 8300852"/>
              <a:gd name="connsiteY6" fmla="*/ 47590 h 3253928"/>
              <a:gd name="connsiteX7" fmla="*/ 3431969 w 8300852"/>
              <a:gd name="connsiteY7" fmla="*/ 11964 h 3253928"/>
              <a:gd name="connsiteX8" fmla="*/ 4500748 w 8300852"/>
              <a:gd name="connsiteY8" fmla="*/ 11964 h 3253928"/>
              <a:gd name="connsiteX9" fmla="*/ 4619502 w 8300852"/>
              <a:gd name="connsiteY9" fmla="*/ 47590 h 3253928"/>
              <a:gd name="connsiteX10" fmla="*/ 4678878 w 8300852"/>
              <a:gd name="connsiteY10" fmla="*/ 71341 h 3253928"/>
              <a:gd name="connsiteX11" fmla="*/ 4726380 w 8300852"/>
              <a:gd name="connsiteY11" fmla="*/ 83216 h 3253928"/>
              <a:gd name="connsiteX12" fmla="*/ 4809507 w 8300852"/>
              <a:gd name="connsiteY12" fmla="*/ 106967 h 3253928"/>
              <a:gd name="connsiteX13" fmla="*/ 4868884 w 8300852"/>
              <a:gd name="connsiteY13" fmla="*/ 130717 h 3253928"/>
              <a:gd name="connsiteX14" fmla="*/ 4940135 w 8300852"/>
              <a:gd name="connsiteY14" fmla="*/ 142593 h 3253928"/>
              <a:gd name="connsiteX15" fmla="*/ 4999512 w 8300852"/>
              <a:gd name="connsiteY15" fmla="*/ 154468 h 3253928"/>
              <a:gd name="connsiteX16" fmla="*/ 5082639 w 8300852"/>
              <a:gd name="connsiteY16" fmla="*/ 190094 h 3253928"/>
              <a:gd name="connsiteX17" fmla="*/ 5165767 w 8300852"/>
              <a:gd name="connsiteY17" fmla="*/ 201969 h 3253928"/>
              <a:gd name="connsiteX18" fmla="*/ 5961413 w 8300852"/>
              <a:gd name="connsiteY18" fmla="*/ 225720 h 3253928"/>
              <a:gd name="connsiteX19" fmla="*/ 6115793 w 8300852"/>
              <a:gd name="connsiteY19" fmla="*/ 249471 h 3253928"/>
              <a:gd name="connsiteX20" fmla="*/ 6270172 w 8300852"/>
              <a:gd name="connsiteY20" fmla="*/ 273221 h 3253928"/>
              <a:gd name="connsiteX21" fmla="*/ 6353299 w 8300852"/>
              <a:gd name="connsiteY21" fmla="*/ 308847 h 3253928"/>
              <a:gd name="connsiteX22" fmla="*/ 6400800 w 8300852"/>
              <a:gd name="connsiteY22" fmla="*/ 320723 h 3253928"/>
              <a:gd name="connsiteX23" fmla="*/ 6448302 w 8300852"/>
              <a:gd name="connsiteY23" fmla="*/ 344473 h 3253928"/>
              <a:gd name="connsiteX24" fmla="*/ 6507678 w 8300852"/>
              <a:gd name="connsiteY24" fmla="*/ 356349 h 3253928"/>
              <a:gd name="connsiteX25" fmla="*/ 6555180 w 8300852"/>
              <a:gd name="connsiteY25" fmla="*/ 368224 h 3253928"/>
              <a:gd name="connsiteX26" fmla="*/ 6662058 w 8300852"/>
              <a:gd name="connsiteY26" fmla="*/ 415725 h 3253928"/>
              <a:gd name="connsiteX27" fmla="*/ 6709559 w 8300852"/>
              <a:gd name="connsiteY27" fmla="*/ 439476 h 3253928"/>
              <a:gd name="connsiteX28" fmla="*/ 6768935 w 8300852"/>
              <a:gd name="connsiteY28" fmla="*/ 463227 h 3253928"/>
              <a:gd name="connsiteX29" fmla="*/ 6816437 w 8300852"/>
              <a:gd name="connsiteY29" fmla="*/ 486977 h 3253928"/>
              <a:gd name="connsiteX30" fmla="*/ 6911439 w 8300852"/>
              <a:gd name="connsiteY30" fmla="*/ 510728 h 3253928"/>
              <a:gd name="connsiteX31" fmla="*/ 6958941 w 8300852"/>
              <a:gd name="connsiteY31" fmla="*/ 522603 h 3253928"/>
              <a:gd name="connsiteX32" fmla="*/ 7089569 w 8300852"/>
              <a:gd name="connsiteY32" fmla="*/ 546354 h 3253928"/>
              <a:gd name="connsiteX33" fmla="*/ 7172697 w 8300852"/>
              <a:gd name="connsiteY33" fmla="*/ 593855 h 3253928"/>
              <a:gd name="connsiteX34" fmla="*/ 7327076 w 8300852"/>
              <a:gd name="connsiteY34" fmla="*/ 653232 h 3253928"/>
              <a:gd name="connsiteX35" fmla="*/ 7410203 w 8300852"/>
              <a:gd name="connsiteY35" fmla="*/ 676982 h 3253928"/>
              <a:gd name="connsiteX36" fmla="*/ 7469580 w 8300852"/>
              <a:gd name="connsiteY36" fmla="*/ 688858 h 3253928"/>
              <a:gd name="connsiteX37" fmla="*/ 7528956 w 8300852"/>
              <a:gd name="connsiteY37" fmla="*/ 724484 h 3253928"/>
              <a:gd name="connsiteX38" fmla="*/ 7612084 w 8300852"/>
              <a:gd name="connsiteY38" fmla="*/ 748234 h 3253928"/>
              <a:gd name="connsiteX39" fmla="*/ 7659585 w 8300852"/>
              <a:gd name="connsiteY39" fmla="*/ 771985 h 3253928"/>
              <a:gd name="connsiteX40" fmla="*/ 7790213 w 8300852"/>
              <a:gd name="connsiteY40" fmla="*/ 855112 h 3253928"/>
              <a:gd name="connsiteX41" fmla="*/ 7897091 w 8300852"/>
              <a:gd name="connsiteY41" fmla="*/ 914489 h 3253928"/>
              <a:gd name="connsiteX42" fmla="*/ 7932717 w 8300852"/>
              <a:gd name="connsiteY42" fmla="*/ 961990 h 3253928"/>
              <a:gd name="connsiteX43" fmla="*/ 7968343 w 8300852"/>
              <a:gd name="connsiteY43" fmla="*/ 973866 h 3253928"/>
              <a:gd name="connsiteX44" fmla="*/ 8015845 w 8300852"/>
              <a:gd name="connsiteY44" fmla="*/ 997616 h 3253928"/>
              <a:gd name="connsiteX45" fmla="*/ 8051471 w 8300852"/>
              <a:gd name="connsiteY45" fmla="*/ 1045117 h 3253928"/>
              <a:gd name="connsiteX46" fmla="*/ 8098972 w 8300852"/>
              <a:gd name="connsiteY46" fmla="*/ 1056993 h 3253928"/>
              <a:gd name="connsiteX47" fmla="*/ 8146473 w 8300852"/>
              <a:gd name="connsiteY47" fmla="*/ 1092619 h 3253928"/>
              <a:gd name="connsiteX48" fmla="*/ 8182099 w 8300852"/>
              <a:gd name="connsiteY48" fmla="*/ 1116369 h 3253928"/>
              <a:gd name="connsiteX49" fmla="*/ 8217725 w 8300852"/>
              <a:gd name="connsiteY49" fmla="*/ 1151995 h 3253928"/>
              <a:gd name="connsiteX50" fmla="*/ 8241476 w 8300852"/>
              <a:gd name="connsiteY50" fmla="*/ 1199497 h 3253928"/>
              <a:gd name="connsiteX51" fmla="*/ 8265226 w 8300852"/>
              <a:gd name="connsiteY51" fmla="*/ 1235123 h 3253928"/>
              <a:gd name="connsiteX52" fmla="*/ 8277102 w 8300852"/>
              <a:gd name="connsiteY52" fmla="*/ 1282624 h 3253928"/>
              <a:gd name="connsiteX53" fmla="*/ 8288977 w 8300852"/>
              <a:gd name="connsiteY53" fmla="*/ 1318250 h 3253928"/>
              <a:gd name="connsiteX54" fmla="*/ 8300852 w 8300852"/>
              <a:gd name="connsiteY54" fmla="*/ 1401377 h 3253928"/>
              <a:gd name="connsiteX55" fmla="*/ 8288977 w 8300852"/>
              <a:gd name="connsiteY55" fmla="*/ 1876390 h 3253928"/>
              <a:gd name="connsiteX56" fmla="*/ 8253351 w 8300852"/>
              <a:gd name="connsiteY56" fmla="*/ 1959517 h 3253928"/>
              <a:gd name="connsiteX57" fmla="*/ 8217725 w 8300852"/>
              <a:gd name="connsiteY57" fmla="*/ 1971393 h 3253928"/>
              <a:gd name="connsiteX58" fmla="*/ 8182099 w 8300852"/>
              <a:gd name="connsiteY58" fmla="*/ 1995143 h 3253928"/>
              <a:gd name="connsiteX59" fmla="*/ 8122722 w 8300852"/>
              <a:gd name="connsiteY59" fmla="*/ 2102021 h 3253928"/>
              <a:gd name="connsiteX60" fmla="*/ 8039595 w 8300852"/>
              <a:gd name="connsiteY60" fmla="*/ 2220775 h 3253928"/>
              <a:gd name="connsiteX61" fmla="*/ 7956468 w 8300852"/>
              <a:gd name="connsiteY61" fmla="*/ 2303902 h 3253928"/>
              <a:gd name="connsiteX62" fmla="*/ 7920842 w 8300852"/>
              <a:gd name="connsiteY62" fmla="*/ 2351403 h 3253928"/>
              <a:gd name="connsiteX63" fmla="*/ 7885216 w 8300852"/>
              <a:gd name="connsiteY63" fmla="*/ 2387029 h 3253928"/>
              <a:gd name="connsiteX64" fmla="*/ 7813964 w 8300852"/>
              <a:gd name="connsiteY64" fmla="*/ 2482032 h 3253928"/>
              <a:gd name="connsiteX65" fmla="*/ 7766463 w 8300852"/>
              <a:gd name="connsiteY65" fmla="*/ 2541408 h 3253928"/>
              <a:gd name="connsiteX66" fmla="*/ 7742712 w 8300852"/>
              <a:gd name="connsiteY66" fmla="*/ 2577034 h 3253928"/>
              <a:gd name="connsiteX67" fmla="*/ 7659585 w 8300852"/>
              <a:gd name="connsiteY67" fmla="*/ 2612660 h 3253928"/>
              <a:gd name="connsiteX68" fmla="*/ 7588333 w 8300852"/>
              <a:gd name="connsiteY68" fmla="*/ 2660162 h 3253928"/>
              <a:gd name="connsiteX69" fmla="*/ 7552707 w 8300852"/>
              <a:gd name="connsiteY69" fmla="*/ 2683912 h 3253928"/>
              <a:gd name="connsiteX70" fmla="*/ 7481455 w 8300852"/>
              <a:gd name="connsiteY70" fmla="*/ 2707663 h 3253928"/>
              <a:gd name="connsiteX71" fmla="*/ 7445829 w 8300852"/>
              <a:gd name="connsiteY71" fmla="*/ 2719538 h 3253928"/>
              <a:gd name="connsiteX72" fmla="*/ 7327076 w 8300852"/>
              <a:gd name="connsiteY72" fmla="*/ 2743289 h 3253928"/>
              <a:gd name="connsiteX73" fmla="*/ 7279574 w 8300852"/>
              <a:gd name="connsiteY73" fmla="*/ 2755164 h 3253928"/>
              <a:gd name="connsiteX74" fmla="*/ 6685808 w 8300852"/>
              <a:gd name="connsiteY74" fmla="*/ 2767040 h 3253928"/>
              <a:gd name="connsiteX75" fmla="*/ 6270172 w 8300852"/>
              <a:gd name="connsiteY75" fmla="*/ 2778915 h 3253928"/>
              <a:gd name="connsiteX76" fmla="*/ 6198920 w 8300852"/>
              <a:gd name="connsiteY76" fmla="*/ 2802666 h 3253928"/>
              <a:gd name="connsiteX77" fmla="*/ 6115793 w 8300852"/>
              <a:gd name="connsiteY77" fmla="*/ 2826416 h 3253928"/>
              <a:gd name="connsiteX78" fmla="*/ 5985164 w 8300852"/>
              <a:gd name="connsiteY78" fmla="*/ 2838291 h 3253928"/>
              <a:gd name="connsiteX79" fmla="*/ 5925787 w 8300852"/>
              <a:gd name="connsiteY79" fmla="*/ 2885793 h 3253928"/>
              <a:gd name="connsiteX80" fmla="*/ 5842660 w 8300852"/>
              <a:gd name="connsiteY80" fmla="*/ 2921419 h 3253928"/>
              <a:gd name="connsiteX81" fmla="*/ 5759533 w 8300852"/>
              <a:gd name="connsiteY81" fmla="*/ 2968920 h 3253928"/>
              <a:gd name="connsiteX82" fmla="*/ 5676406 w 8300852"/>
              <a:gd name="connsiteY82" fmla="*/ 3040172 h 3253928"/>
              <a:gd name="connsiteX83" fmla="*/ 5628904 w 8300852"/>
              <a:gd name="connsiteY83" fmla="*/ 3063923 h 3253928"/>
              <a:gd name="connsiteX84" fmla="*/ 5569528 w 8300852"/>
              <a:gd name="connsiteY84" fmla="*/ 3123299 h 3253928"/>
              <a:gd name="connsiteX85" fmla="*/ 5522026 w 8300852"/>
              <a:gd name="connsiteY85" fmla="*/ 3170801 h 3253928"/>
              <a:gd name="connsiteX86" fmla="*/ 5450774 w 8300852"/>
              <a:gd name="connsiteY86" fmla="*/ 3194551 h 3253928"/>
              <a:gd name="connsiteX87" fmla="*/ 5415148 w 8300852"/>
              <a:gd name="connsiteY87" fmla="*/ 3218302 h 3253928"/>
              <a:gd name="connsiteX88" fmla="*/ 5153891 w 8300852"/>
              <a:gd name="connsiteY88" fmla="*/ 3253928 h 3253928"/>
              <a:gd name="connsiteX89" fmla="*/ 4643252 w 8300852"/>
              <a:gd name="connsiteY89" fmla="*/ 3242053 h 3253928"/>
              <a:gd name="connsiteX90" fmla="*/ 4607626 w 8300852"/>
              <a:gd name="connsiteY90" fmla="*/ 3230177 h 3253928"/>
              <a:gd name="connsiteX91" fmla="*/ 4512624 w 8300852"/>
              <a:gd name="connsiteY91" fmla="*/ 3206427 h 3253928"/>
              <a:gd name="connsiteX92" fmla="*/ 4429497 w 8300852"/>
              <a:gd name="connsiteY92" fmla="*/ 3182676 h 3253928"/>
              <a:gd name="connsiteX93" fmla="*/ 4381995 w 8300852"/>
              <a:gd name="connsiteY93" fmla="*/ 3158925 h 3253928"/>
              <a:gd name="connsiteX94" fmla="*/ 4310743 w 8300852"/>
              <a:gd name="connsiteY94" fmla="*/ 3135175 h 3253928"/>
              <a:gd name="connsiteX95" fmla="*/ 4239491 w 8300852"/>
              <a:gd name="connsiteY95" fmla="*/ 3111424 h 3253928"/>
              <a:gd name="connsiteX96" fmla="*/ 4191990 w 8300852"/>
              <a:gd name="connsiteY96" fmla="*/ 3099549 h 3253928"/>
              <a:gd name="connsiteX97" fmla="*/ 4156364 w 8300852"/>
              <a:gd name="connsiteY97" fmla="*/ 3075798 h 3253928"/>
              <a:gd name="connsiteX98" fmla="*/ 4120738 w 8300852"/>
              <a:gd name="connsiteY98" fmla="*/ 3063923 h 3253928"/>
              <a:gd name="connsiteX99" fmla="*/ 3574473 w 8300852"/>
              <a:gd name="connsiteY99" fmla="*/ 3040172 h 3253928"/>
              <a:gd name="connsiteX100" fmla="*/ 3491346 w 8300852"/>
              <a:gd name="connsiteY100" fmla="*/ 3016421 h 3253928"/>
              <a:gd name="connsiteX101" fmla="*/ 3325091 w 8300852"/>
              <a:gd name="connsiteY101" fmla="*/ 2992671 h 3253928"/>
              <a:gd name="connsiteX102" fmla="*/ 3170712 w 8300852"/>
              <a:gd name="connsiteY102" fmla="*/ 2957045 h 3253928"/>
              <a:gd name="connsiteX103" fmla="*/ 2897580 w 8300852"/>
              <a:gd name="connsiteY103" fmla="*/ 2945169 h 3253928"/>
              <a:gd name="connsiteX104" fmla="*/ 2861954 w 8300852"/>
              <a:gd name="connsiteY104" fmla="*/ 2968920 h 3253928"/>
              <a:gd name="connsiteX105" fmla="*/ 2719450 w 8300852"/>
              <a:gd name="connsiteY105" fmla="*/ 3016421 h 3253928"/>
              <a:gd name="connsiteX106" fmla="*/ 2683824 w 8300852"/>
              <a:gd name="connsiteY106" fmla="*/ 3040172 h 3253928"/>
              <a:gd name="connsiteX107" fmla="*/ 2232561 w 8300852"/>
              <a:gd name="connsiteY107" fmla="*/ 3075798 h 3253928"/>
              <a:gd name="connsiteX108" fmla="*/ 1674421 w 8300852"/>
              <a:gd name="connsiteY108" fmla="*/ 3063923 h 3253928"/>
              <a:gd name="connsiteX109" fmla="*/ 890650 w 8300852"/>
              <a:gd name="connsiteY109" fmla="*/ 3052047 h 3253928"/>
              <a:gd name="connsiteX110" fmla="*/ 843148 w 8300852"/>
              <a:gd name="connsiteY110" fmla="*/ 3040172 h 3253928"/>
              <a:gd name="connsiteX111" fmla="*/ 665019 w 8300852"/>
              <a:gd name="connsiteY111" fmla="*/ 2992671 h 3253928"/>
              <a:gd name="connsiteX112" fmla="*/ 451263 w 8300852"/>
              <a:gd name="connsiteY112" fmla="*/ 2909543 h 3253928"/>
              <a:gd name="connsiteX113" fmla="*/ 320634 w 8300852"/>
              <a:gd name="connsiteY113" fmla="*/ 2873917 h 3253928"/>
              <a:gd name="connsiteX114" fmla="*/ 249382 w 8300852"/>
              <a:gd name="connsiteY114" fmla="*/ 2826416 h 3253928"/>
              <a:gd name="connsiteX115" fmla="*/ 201881 w 8300852"/>
              <a:gd name="connsiteY115" fmla="*/ 2814541 h 3253928"/>
              <a:gd name="connsiteX116" fmla="*/ 178130 w 8300852"/>
              <a:gd name="connsiteY116" fmla="*/ 2778915 h 3253928"/>
              <a:gd name="connsiteX117" fmla="*/ 142504 w 8300852"/>
              <a:gd name="connsiteY117" fmla="*/ 2755164 h 3253928"/>
              <a:gd name="connsiteX118" fmla="*/ 118754 w 8300852"/>
              <a:gd name="connsiteY118" fmla="*/ 2707663 h 3253928"/>
              <a:gd name="connsiteX119" fmla="*/ 95003 w 8300852"/>
              <a:gd name="connsiteY119" fmla="*/ 2636411 h 3253928"/>
              <a:gd name="connsiteX120" fmla="*/ 130629 w 8300852"/>
              <a:gd name="connsiteY120" fmla="*/ 2327653 h 3253928"/>
              <a:gd name="connsiteX121" fmla="*/ 142504 w 8300852"/>
              <a:gd name="connsiteY121" fmla="*/ 2292027 h 3253928"/>
              <a:gd name="connsiteX122" fmla="*/ 154380 w 8300852"/>
              <a:gd name="connsiteY122" fmla="*/ 2244525 h 3253928"/>
              <a:gd name="connsiteX123" fmla="*/ 142504 w 8300852"/>
              <a:gd name="connsiteY123" fmla="*/ 2042645 h 3253928"/>
              <a:gd name="connsiteX124" fmla="*/ 118754 w 8300852"/>
              <a:gd name="connsiteY124" fmla="*/ 1983268 h 3253928"/>
              <a:gd name="connsiteX125" fmla="*/ 95003 w 8300852"/>
              <a:gd name="connsiteY125" fmla="*/ 1900141 h 3253928"/>
              <a:gd name="connsiteX126" fmla="*/ 71252 w 8300852"/>
              <a:gd name="connsiteY126" fmla="*/ 1852640 h 3253928"/>
              <a:gd name="connsiteX127" fmla="*/ 35626 w 8300852"/>
              <a:gd name="connsiteY127" fmla="*/ 1757637 h 3253928"/>
              <a:gd name="connsiteX128" fmla="*/ 23751 w 8300852"/>
              <a:gd name="connsiteY128" fmla="*/ 1686385 h 3253928"/>
              <a:gd name="connsiteX129" fmla="*/ 0 w 8300852"/>
              <a:gd name="connsiteY129" fmla="*/ 1591382 h 3253928"/>
              <a:gd name="connsiteX130" fmla="*/ 35626 w 8300852"/>
              <a:gd name="connsiteY130" fmla="*/ 1448878 h 3253928"/>
              <a:gd name="connsiteX131" fmla="*/ 71252 w 8300852"/>
              <a:gd name="connsiteY131" fmla="*/ 1401377 h 3253928"/>
              <a:gd name="connsiteX132" fmla="*/ 213756 w 8300852"/>
              <a:gd name="connsiteY132" fmla="*/ 1282624 h 3253928"/>
              <a:gd name="connsiteX133" fmla="*/ 249382 w 8300852"/>
              <a:gd name="connsiteY133" fmla="*/ 1258873 h 3253928"/>
              <a:gd name="connsiteX134" fmla="*/ 296884 w 8300852"/>
              <a:gd name="connsiteY134" fmla="*/ 1246998 h 3253928"/>
              <a:gd name="connsiteX135" fmla="*/ 451263 w 8300852"/>
              <a:gd name="connsiteY135" fmla="*/ 1151995 h 3253928"/>
              <a:gd name="connsiteX136" fmla="*/ 475013 w 8300852"/>
              <a:gd name="connsiteY136" fmla="*/ 1116369 h 3253928"/>
              <a:gd name="connsiteX137" fmla="*/ 522515 w 8300852"/>
              <a:gd name="connsiteY137" fmla="*/ 997616 h 3253928"/>
              <a:gd name="connsiteX138" fmla="*/ 546265 w 8300852"/>
              <a:gd name="connsiteY138" fmla="*/ 938240 h 3253928"/>
              <a:gd name="connsiteX139" fmla="*/ 593767 w 8300852"/>
              <a:gd name="connsiteY139" fmla="*/ 807611 h 3253928"/>
              <a:gd name="connsiteX140" fmla="*/ 617517 w 8300852"/>
              <a:gd name="connsiteY140" fmla="*/ 700733 h 3253928"/>
              <a:gd name="connsiteX141" fmla="*/ 688769 w 8300852"/>
              <a:gd name="connsiteY141" fmla="*/ 570104 h 3253928"/>
              <a:gd name="connsiteX142" fmla="*/ 736271 w 8300852"/>
              <a:gd name="connsiteY142" fmla="*/ 534478 h 3253928"/>
              <a:gd name="connsiteX143" fmla="*/ 807522 w 8300852"/>
              <a:gd name="connsiteY143" fmla="*/ 415725 h 3253928"/>
              <a:gd name="connsiteX144" fmla="*/ 878774 w 8300852"/>
              <a:gd name="connsiteY144" fmla="*/ 368224 h 3253928"/>
              <a:gd name="connsiteX145" fmla="*/ 926276 w 8300852"/>
              <a:gd name="connsiteY145" fmla="*/ 320723 h 3253928"/>
              <a:gd name="connsiteX146" fmla="*/ 1021278 w 8300852"/>
              <a:gd name="connsiteY146" fmla="*/ 296972 h 3253928"/>
              <a:gd name="connsiteX147" fmla="*/ 1092530 w 8300852"/>
              <a:gd name="connsiteY147" fmla="*/ 273221 h 3253928"/>
              <a:gd name="connsiteX148" fmla="*/ 1128156 w 8300852"/>
              <a:gd name="connsiteY148" fmla="*/ 249471 h 3253928"/>
              <a:gd name="connsiteX149" fmla="*/ 1187533 w 8300852"/>
              <a:gd name="connsiteY149" fmla="*/ 237595 h 3253928"/>
              <a:gd name="connsiteX150" fmla="*/ 1235034 w 8300852"/>
              <a:gd name="connsiteY150" fmla="*/ 213845 h 3253928"/>
              <a:gd name="connsiteX151" fmla="*/ 1282535 w 8300852"/>
              <a:gd name="connsiteY151" fmla="*/ 201969 h 3253928"/>
              <a:gd name="connsiteX152" fmla="*/ 1318161 w 8300852"/>
              <a:gd name="connsiteY152" fmla="*/ 178219 h 3253928"/>
              <a:gd name="connsiteX153" fmla="*/ 1389413 w 8300852"/>
              <a:gd name="connsiteY153" fmla="*/ 154468 h 3253928"/>
              <a:gd name="connsiteX154" fmla="*/ 1425039 w 8300852"/>
              <a:gd name="connsiteY154" fmla="*/ 142593 h 3253928"/>
              <a:gd name="connsiteX155" fmla="*/ 1496291 w 8300852"/>
              <a:gd name="connsiteY155" fmla="*/ 130717 h 325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8300852" h="3253928">
                <a:moveTo>
                  <a:pt x="1496291" y="130717"/>
                </a:moveTo>
                <a:lnTo>
                  <a:pt x="2636322" y="118842"/>
                </a:lnTo>
                <a:cubicBezTo>
                  <a:pt x="2660396" y="118370"/>
                  <a:pt x="2683562" y="108746"/>
                  <a:pt x="2707574" y="106967"/>
                </a:cubicBezTo>
                <a:cubicBezTo>
                  <a:pt x="2790568" y="100819"/>
                  <a:pt x="2873829" y="99050"/>
                  <a:pt x="2956956" y="95091"/>
                </a:cubicBezTo>
                <a:cubicBezTo>
                  <a:pt x="2968831" y="91133"/>
                  <a:pt x="2980546" y="86655"/>
                  <a:pt x="2992582" y="83216"/>
                </a:cubicBezTo>
                <a:cubicBezTo>
                  <a:pt x="3030108" y="72495"/>
                  <a:pt x="3073162" y="63708"/>
                  <a:pt x="3111335" y="59466"/>
                </a:cubicBezTo>
                <a:cubicBezTo>
                  <a:pt x="3158709" y="54202"/>
                  <a:pt x="3206338" y="51549"/>
                  <a:pt x="3253839" y="47590"/>
                </a:cubicBezTo>
                <a:cubicBezTo>
                  <a:pt x="3313216" y="35715"/>
                  <a:pt x="3371595" y="16608"/>
                  <a:pt x="3431969" y="11964"/>
                </a:cubicBezTo>
                <a:cubicBezTo>
                  <a:pt x="3742979" y="-11960"/>
                  <a:pt x="4209131" y="6462"/>
                  <a:pt x="4500748" y="11964"/>
                </a:cubicBezTo>
                <a:cubicBezTo>
                  <a:pt x="4528246" y="19821"/>
                  <a:pt x="4585929" y="35000"/>
                  <a:pt x="4619502" y="47590"/>
                </a:cubicBezTo>
                <a:cubicBezTo>
                  <a:pt x="4639461" y="55075"/>
                  <a:pt x="4658655" y="64600"/>
                  <a:pt x="4678878" y="71341"/>
                </a:cubicBezTo>
                <a:cubicBezTo>
                  <a:pt x="4694362" y="76502"/>
                  <a:pt x="4710634" y="78922"/>
                  <a:pt x="4726380" y="83216"/>
                </a:cubicBezTo>
                <a:cubicBezTo>
                  <a:pt x="4754182" y="90798"/>
                  <a:pt x="4782168" y="97854"/>
                  <a:pt x="4809507" y="106967"/>
                </a:cubicBezTo>
                <a:cubicBezTo>
                  <a:pt x="4829730" y="113708"/>
                  <a:pt x="4848318" y="125108"/>
                  <a:pt x="4868884" y="130717"/>
                </a:cubicBezTo>
                <a:cubicBezTo>
                  <a:pt x="4892114" y="137052"/>
                  <a:pt x="4916445" y="138286"/>
                  <a:pt x="4940135" y="142593"/>
                </a:cubicBezTo>
                <a:cubicBezTo>
                  <a:pt x="4959994" y="146204"/>
                  <a:pt x="4979720" y="150510"/>
                  <a:pt x="4999512" y="154468"/>
                </a:cubicBezTo>
                <a:cubicBezTo>
                  <a:pt x="5027221" y="166343"/>
                  <a:pt x="5053652" y="181812"/>
                  <a:pt x="5082639" y="190094"/>
                </a:cubicBezTo>
                <a:cubicBezTo>
                  <a:pt x="5109553" y="197784"/>
                  <a:pt x="5138102" y="197713"/>
                  <a:pt x="5165767" y="201969"/>
                </a:cubicBezTo>
                <a:cubicBezTo>
                  <a:pt x="5504111" y="254023"/>
                  <a:pt x="4923272" y="208702"/>
                  <a:pt x="5961413" y="225720"/>
                </a:cubicBezTo>
                <a:cubicBezTo>
                  <a:pt x="6033966" y="237812"/>
                  <a:pt x="6039412" y="239287"/>
                  <a:pt x="6115793" y="249471"/>
                </a:cubicBezTo>
                <a:cubicBezTo>
                  <a:pt x="6177592" y="257711"/>
                  <a:pt x="6213168" y="258970"/>
                  <a:pt x="6270172" y="273221"/>
                </a:cubicBezTo>
                <a:cubicBezTo>
                  <a:pt x="6329140" y="287963"/>
                  <a:pt x="6285341" y="283363"/>
                  <a:pt x="6353299" y="308847"/>
                </a:cubicBezTo>
                <a:cubicBezTo>
                  <a:pt x="6368581" y="314578"/>
                  <a:pt x="6385518" y="314992"/>
                  <a:pt x="6400800" y="320723"/>
                </a:cubicBezTo>
                <a:cubicBezTo>
                  <a:pt x="6417376" y="326939"/>
                  <a:pt x="6431508" y="338875"/>
                  <a:pt x="6448302" y="344473"/>
                </a:cubicBezTo>
                <a:cubicBezTo>
                  <a:pt x="6467450" y="350856"/>
                  <a:pt x="6487975" y="351970"/>
                  <a:pt x="6507678" y="356349"/>
                </a:cubicBezTo>
                <a:cubicBezTo>
                  <a:pt x="6523611" y="359890"/>
                  <a:pt x="6539346" y="364266"/>
                  <a:pt x="6555180" y="368224"/>
                </a:cubicBezTo>
                <a:cubicBezTo>
                  <a:pt x="6623722" y="413919"/>
                  <a:pt x="6556066" y="373329"/>
                  <a:pt x="6662058" y="415725"/>
                </a:cubicBezTo>
                <a:cubicBezTo>
                  <a:pt x="6678495" y="422300"/>
                  <a:pt x="6693382" y="432286"/>
                  <a:pt x="6709559" y="439476"/>
                </a:cubicBezTo>
                <a:cubicBezTo>
                  <a:pt x="6729038" y="448134"/>
                  <a:pt x="6749456" y="454570"/>
                  <a:pt x="6768935" y="463227"/>
                </a:cubicBezTo>
                <a:cubicBezTo>
                  <a:pt x="6785112" y="470417"/>
                  <a:pt x="6799643" y="481379"/>
                  <a:pt x="6816437" y="486977"/>
                </a:cubicBezTo>
                <a:cubicBezTo>
                  <a:pt x="6847404" y="497299"/>
                  <a:pt x="6879772" y="502811"/>
                  <a:pt x="6911439" y="510728"/>
                </a:cubicBezTo>
                <a:cubicBezTo>
                  <a:pt x="6927273" y="514686"/>
                  <a:pt x="6942842" y="519920"/>
                  <a:pt x="6958941" y="522603"/>
                </a:cubicBezTo>
                <a:cubicBezTo>
                  <a:pt x="7050102" y="537796"/>
                  <a:pt x="7006582" y="529756"/>
                  <a:pt x="7089569" y="546354"/>
                </a:cubicBezTo>
                <a:cubicBezTo>
                  <a:pt x="7117278" y="562188"/>
                  <a:pt x="7144152" y="579583"/>
                  <a:pt x="7172697" y="593855"/>
                </a:cubicBezTo>
                <a:cubicBezTo>
                  <a:pt x="7223379" y="619196"/>
                  <a:pt x="7273278" y="636679"/>
                  <a:pt x="7327076" y="653232"/>
                </a:cubicBezTo>
                <a:cubicBezTo>
                  <a:pt x="7354619" y="661707"/>
                  <a:pt x="7382246" y="669993"/>
                  <a:pt x="7410203" y="676982"/>
                </a:cubicBezTo>
                <a:cubicBezTo>
                  <a:pt x="7429785" y="681877"/>
                  <a:pt x="7449788" y="684899"/>
                  <a:pt x="7469580" y="688858"/>
                </a:cubicBezTo>
                <a:cubicBezTo>
                  <a:pt x="7489372" y="700733"/>
                  <a:pt x="7508311" y="714162"/>
                  <a:pt x="7528956" y="724484"/>
                </a:cubicBezTo>
                <a:cubicBezTo>
                  <a:pt x="7545992" y="733002"/>
                  <a:pt x="7596865" y="744429"/>
                  <a:pt x="7612084" y="748234"/>
                </a:cubicBezTo>
                <a:cubicBezTo>
                  <a:pt x="7627918" y="756151"/>
                  <a:pt x="7644110" y="763388"/>
                  <a:pt x="7659585" y="771985"/>
                </a:cubicBezTo>
                <a:cubicBezTo>
                  <a:pt x="7724746" y="808186"/>
                  <a:pt x="7722872" y="812259"/>
                  <a:pt x="7790213" y="855112"/>
                </a:cubicBezTo>
                <a:cubicBezTo>
                  <a:pt x="7844886" y="889904"/>
                  <a:pt x="7844195" y="888041"/>
                  <a:pt x="7897091" y="914489"/>
                </a:cubicBezTo>
                <a:cubicBezTo>
                  <a:pt x="7908966" y="930323"/>
                  <a:pt x="7917512" y="949319"/>
                  <a:pt x="7932717" y="961990"/>
                </a:cubicBezTo>
                <a:cubicBezTo>
                  <a:pt x="7942333" y="970004"/>
                  <a:pt x="7956837" y="968935"/>
                  <a:pt x="7968343" y="973866"/>
                </a:cubicBezTo>
                <a:cubicBezTo>
                  <a:pt x="7984614" y="980839"/>
                  <a:pt x="8000011" y="989699"/>
                  <a:pt x="8015845" y="997616"/>
                </a:cubicBezTo>
                <a:cubicBezTo>
                  <a:pt x="8027720" y="1013450"/>
                  <a:pt x="8035366" y="1033613"/>
                  <a:pt x="8051471" y="1045117"/>
                </a:cubicBezTo>
                <a:cubicBezTo>
                  <a:pt x="8064752" y="1054603"/>
                  <a:pt x="8084374" y="1049694"/>
                  <a:pt x="8098972" y="1056993"/>
                </a:cubicBezTo>
                <a:cubicBezTo>
                  <a:pt x="8116675" y="1065844"/>
                  <a:pt x="8130367" y="1081115"/>
                  <a:pt x="8146473" y="1092619"/>
                </a:cubicBezTo>
                <a:cubicBezTo>
                  <a:pt x="8158087" y="1100915"/>
                  <a:pt x="8171135" y="1107232"/>
                  <a:pt x="8182099" y="1116369"/>
                </a:cubicBezTo>
                <a:cubicBezTo>
                  <a:pt x="8195001" y="1127120"/>
                  <a:pt x="8207964" y="1138329"/>
                  <a:pt x="8217725" y="1151995"/>
                </a:cubicBezTo>
                <a:cubicBezTo>
                  <a:pt x="8228015" y="1166400"/>
                  <a:pt x="8232693" y="1184126"/>
                  <a:pt x="8241476" y="1199497"/>
                </a:cubicBezTo>
                <a:cubicBezTo>
                  <a:pt x="8248557" y="1211889"/>
                  <a:pt x="8257309" y="1223248"/>
                  <a:pt x="8265226" y="1235123"/>
                </a:cubicBezTo>
                <a:cubicBezTo>
                  <a:pt x="8269185" y="1250957"/>
                  <a:pt x="8272618" y="1266931"/>
                  <a:pt x="8277102" y="1282624"/>
                </a:cubicBezTo>
                <a:cubicBezTo>
                  <a:pt x="8280541" y="1294660"/>
                  <a:pt x="8286522" y="1305975"/>
                  <a:pt x="8288977" y="1318250"/>
                </a:cubicBezTo>
                <a:cubicBezTo>
                  <a:pt x="8294466" y="1345697"/>
                  <a:pt x="8296894" y="1373668"/>
                  <a:pt x="8300852" y="1401377"/>
                </a:cubicBezTo>
                <a:cubicBezTo>
                  <a:pt x="8296894" y="1559715"/>
                  <a:pt x="8296169" y="1718166"/>
                  <a:pt x="8288977" y="1876390"/>
                </a:cubicBezTo>
                <a:cubicBezTo>
                  <a:pt x="8287901" y="1900071"/>
                  <a:pt x="8273685" y="1943250"/>
                  <a:pt x="8253351" y="1959517"/>
                </a:cubicBezTo>
                <a:cubicBezTo>
                  <a:pt x="8243576" y="1967337"/>
                  <a:pt x="8228921" y="1965795"/>
                  <a:pt x="8217725" y="1971393"/>
                </a:cubicBezTo>
                <a:cubicBezTo>
                  <a:pt x="8204960" y="1977776"/>
                  <a:pt x="8193974" y="1987226"/>
                  <a:pt x="8182099" y="1995143"/>
                </a:cubicBezTo>
                <a:cubicBezTo>
                  <a:pt x="8161496" y="2077557"/>
                  <a:pt x="8184427" y="2013871"/>
                  <a:pt x="8122722" y="2102021"/>
                </a:cubicBezTo>
                <a:cubicBezTo>
                  <a:pt x="8009159" y="2264254"/>
                  <a:pt x="8172783" y="2054292"/>
                  <a:pt x="8039595" y="2220775"/>
                </a:cubicBezTo>
                <a:cubicBezTo>
                  <a:pt x="7992095" y="2339526"/>
                  <a:pt x="8051470" y="2232651"/>
                  <a:pt x="7956468" y="2303902"/>
                </a:cubicBezTo>
                <a:cubicBezTo>
                  <a:pt x="7940634" y="2315777"/>
                  <a:pt x="7933723" y="2336376"/>
                  <a:pt x="7920842" y="2351403"/>
                </a:cubicBezTo>
                <a:cubicBezTo>
                  <a:pt x="7909912" y="2364154"/>
                  <a:pt x="7895851" y="2374031"/>
                  <a:pt x="7885216" y="2387029"/>
                </a:cubicBezTo>
                <a:cubicBezTo>
                  <a:pt x="7860150" y="2417666"/>
                  <a:pt x="7813964" y="2482032"/>
                  <a:pt x="7813964" y="2482032"/>
                </a:cubicBezTo>
                <a:cubicBezTo>
                  <a:pt x="7790846" y="2551388"/>
                  <a:pt x="7820178" y="2487694"/>
                  <a:pt x="7766463" y="2541408"/>
                </a:cubicBezTo>
                <a:cubicBezTo>
                  <a:pt x="7756371" y="2551500"/>
                  <a:pt x="7753676" y="2567897"/>
                  <a:pt x="7742712" y="2577034"/>
                </a:cubicBezTo>
                <a:cubicBezTo>
                  <a:pt x="7723145" y="2593340"/>
                  <a:pt x="7684336" y="2604410"/>
                  <a:pt x="7659585" y="2612660"/>
                </a:cubicBezTo>
                <a:lnTo>
                  <a:pt x="7588333" y="2660162"/>
                </a:lnTo>
                <a:cubicBezTo>
                  <a:pt x="7576458" y="2668079"/>
                  <a:pt x="7566247" y="2679399"/>
                  <a:pt x="7552707" y="2683912"/>
                </a:cubicBezTo>
                <a:lnTo>
                  <a:pt x="7481455" y="2707663"/>
                </a:lnTo>
                <a:cubicBezTo>
                  <a:pt x="7469580" y="2711621"/>
                  <a:pt x="7458104" y="2717083"/>
                  <a:pt x="7445829" y="2719538"/>
                </a:cubicBezTo>
                <a:cubicBezTo>
                  <a:pt x="7406245" y="2727455"/>
                  <a:pt x="7366239" y="2733499"/>
                  <a:pt x="7327076" y="2743289"/>
                </a:cubicBezTo>
                <a:cubicBezTo>
                  <a:pt x="7311242" y="2747247"/>
                  <a:pt x="7295884" y="2754560"/>
                  <a:pt x="7279574" y="2755164"/>
                </a:cubicBezTo>
                <a:cubicBezTo>
                  <a:pt x="7081748" y="2762491"/>
                  <a:pt x="6883715" y="2762383"/>
                  <a:pt x="6685808" y="2767040"/>
                </a:cubicBezTo>
                <a:lnTo>
                  <a:pt x="6270172" y="2778915"/>
                </a:lnTo>
                <a:lnTo>
                  <a:pt x="6198920" y="2802666"/>
                </a:lnTo>
                <a:cubicBezTo>
                  <a:pt x="6174497" y="2810807"/>
                  <a:pt x="6140643" y="2823103"/>
                  <a:pt x="6115793" y="2826416"/>
                </a:cubicBezTo>
                <a:cubicBezTo>
                  <a:pt x="6072454" y="2832194"/>
                  <a:pt x="6028707" y="2834333"/>
                  <a:pt x="5985164" y="2838291"/>
                </a:cubicBezTo>
                <a:cubicBezTo>
                  <a:pt x="5965372" y="2854125"/>
                  <a:pt x="5947681" y="2873021"/>
                  <a:pt x="5925787" y="2885793"/>
                </a:cubicBezTo>
                <a:cubicBezTo>
                  <a:pt x="5899747" y="2900983"/>
                  <a:pt x="5869624" y="2907937"/>
                  <a:pt x="5842660" y="2921419"/>
                </a:cubicBezTo>
                <a:cubicBezTo>
                  <a:pt x="5814115" y="2935691"/>
                  <a:pt x="5786457" y="2951786"/>
                  <a:pt x="5759533" y="2968920"/>
                </a:cubicBezTo>
                <a:cubicBezTo>
                  <a:pt x="5573038" y="3087599"/>
                  <a:pt x="5832567" y="2928628"/>
                  <a:pt x="5676406" y="3040172"/>
                </a:cubicBezTo>
                <a:cubicBezTo>
                  <a:pt x="5662001" y="3050462"/>
                  <a:pt x="5644738" y="3056006"/>
                  <a:pt x="5628904" y="3063923"/>
                </a:cubicBezTo>
                <a:cubicBezTo>
                  <a:pt x="5583163" y="3132536"/>
                  <a:pt x="5631104" y="3070520"/>
                  <a:pt x="5569528" y="3123299"/>
                </a:cubicBezTo>
                <a:cubicBezTo>
                  <a:pt x="5552526" y="3137872"/>
                  <a:pt x="5541228" y="3159280"/>
                  <a:pt x="5522026" y="3170801"/>
                </a:cubicBezTo>
                <a:cubicBezTo>
                  <a:pt x="5500558" y="3183682"/>
                  <a:pt x="5450774" y="3194551"/>
                  <a:pt x="5450774" y="3194551"/>
                </a:cubicBezTo>
                <a:cubicBezTo>
                  <a:pt x="5438899" y="3202468"/>
                  <a:pt x="5428190" y="3212505"/>
                  <a:pt x="5415148" y="3218302"/>
                </a:cubicBezTo>
                <a:cubicBezTo>
                  <a:pt x="5321935" y="3259731"/>
                  <a:pt x="5271953" y="3246549"/>
                  <a:pt x="5153891" y="3253928"/>
                </a:cubicBezTo>
                <a:cubicBezTo>
                  <a:pt x="4983678" y="3249970"/>
                  <a:pt x="4813350" y="3249449"/>
                  <a:pt x="4643252" y="3242053"/>
                </a:cubicBezTo>
                <a:cubicBezTo>
                  <a:pt x="4630746" y="3241509"/>
                  <a:pt x="4619703" y="3233471"/>
                  <a:pt x="4607626" y="3230177"/>
                </a:cubicBezTo>
                <a:cubicBezTo>
                  <a:pt x="4576134" y="3221588"/>
                  <a:pt x="4544291" y="3214344"/>
                  <a:pt x="4512624" y="3206427"/>
                </a:cubicBezTo>
                <a:cubicBezTo>
                  <a:pt x="4488524" y="3200402"/>
                  <a:pt x="4453345" y="3192897"/>
                  <a:pt x="4429497" y="3182676"/>
                </a:cubicBezTo>
                <a:cubicBezTo>
                  <a:pt x="4413225" y="3175702"/>
                  <a:pt x="4398432" y="3165500"/>
                  <a:pt x="4381995" y="3158925"/>
                </a:cubicBezTo>
                <a:cubicBezTo>
                  <a:pt x="4358750" y="3149627"/>
                  <a:pt x="4334494" y="3143092"/>
                  <a:pt x="4310743" y="3135175"/>
                </a:cubicBezTo>
                <a:lnTo>
                  <a:pt x="4239491" y="3111424"/>
                </a:lnTo>
                <a:lnTo>
                  <a:pt x="4191990" y="3099549"/>
                </a:lnTo>
                <a:cubicBezTo>
                  <a:pt x="4180115" y="3091632"/>
                  <a:pt x="4169130" y="3082181"/>
                  <a:pt x="4156364" y="3075798"/>
                </a:cubicBezTo>
                <a:cubicBezTo>
                  <a:pt x="4145168" y="3070200"/>
                  <a:pt x="4133232" y="3064688"/>
                  <a:pt x="4120738" y="3063923"/>
                </a:cubicBezTo>
                <a:cubicBezTo>
                  <a:pt x="3938818" y="3052785"/>
                  <a:pt x="3756561" y="3048089"/>
                  <a:pt x="3574473" y="3040172"/>
                </a:cubicBezTo>
                <a:cubicBezTo>
                  <a:pt x="3546764" y="3032255"/>
                  <a:pt x="3519604" y="3022073"/>
                  <a:pt x="3491346" y="3016421"/>
                </a:cubicBezTo>
                <a:cubicBezTo>
                  <a:pt x="3366326" y="2991417"/>
                  <a:pt x="3432444" y="3017445"/>
                  <a:pt x="3325091" y="2992671"/>
                </a:cubicBezTo>
                <a:cubicBezTo>
                  <a:pt x="3127716" y="2947123"/>
                  <a:pt x="3346504" y="2986343"/>
                  <a:pt x="3170712" y="2957045"/>
                </a:cubicBezTo>
                <a:cubicBezTo>
                  <a:pt x="3063373" y="2903374"/>
                  <a:pt x="3108875" y="2916356"/>
                  <a:pt x="2897580" y="2945169"/>
                </a:cubicBezTo>
                <a:cubicBezTo>
                  <a:pt x="2883438" y="2947097"/>
                  <a:pt x="2874720" y="2962537"/>
                  <a:pt x="2861954" y="2968920"/>
                </a:cubicBezTo>
                <a:cubicBezTo>
                  <a:pt x="2816015" y="2991890"/>
                  <a:pt x="2768737" y="3002339"/>
                  <a:pt x="2719450" y="3016421"/>
                </a:cubicBezTo>
                <a:cubicBezTo>
                  <a:pt x="2707575" y="3024338"/>
                  <a:pt x="2697790" y="3037232"/>
                  <a:pt x="2683824" y="3040172"/>
                </a:cubicBezTo>
                <a:cubicBezTo>
                  <a:pt x="2550577" y="3068224"/>
                  <a:pt x="2361915" y="3069918"/>
                  <a:pt x="2232561" y="3075798"/>
                </a:cubicBezTo>
                <a:lnTo>
                  <a:pt x="1674421" y="3063923"/>
                </a:lnTo>
                <a:lnTo>
                  <a:pt x="890650" y="3052047"/>
                </a:lnTo>
                <a:cubicBezTo>
                  <a:pt x="874335" y="3051581"/>
                  <a:pt x="858841" y="3044656"/>
                  <a:pt x="843148" y="3040172"/>
                </a:cubicBezTo>
                <a:cubicBezTo>
                  <a:pt x="682043" y="2994142"/>
                  <a:pt x="776162" y="3014899"/>
                  <a:pt x="665019" y="2992671"/>
                </a:cubicBezTo>
                <a:cubicBezTo>
                  <a:pt x="647742" y="2985760"/>
                  <a:pt x="480774" y="2917975"/>
                  <a:pt x="451263" y="2909543"/>
                </a:cubicBezTo>
                <a:cubicBezTo>
                  <a:pt x="352442" y="2881309"/>
                  <a:pt x="396093" y="2892783"/>
                  <a:pt x="320634" y="2873917"/>
                </a:cubicBezTo>
                <a:cubicBezTo>
                  <a:pt x="296883" y="2858083"/>
                  <a:pt x="274913" y="2839181"/>
                  <a:pt x="249382" y="2826416"/>
                </a:cubicBezTo>
                <a:cubicBezTo>
                  <a:pt x="234784" y="2819117"/>
                  <a:pt x="215461" y="2823594"/>
                  <a:pt x="201881" y="2814541"/>
                </a:cubicBezTo>
                <a:cubicBezTo>
                  <a:pt x="190006" y="2806624"/>
                  <a:pt x="188222" y="2789007"/>
                  <a:pt x="178130" y="2778915"/>
                </a:cubicBezTo>
                <a:cubicBezTo>
                  <a:pt x="168038" y="2768823"/>
                  <a:pt x="154379" y="2763081"/>
                  <a:pt x="142504" y="2755164"/>
                </a:cubicBezTo>
                <a:cubicBezTo>
                  <a:pt x="134587" y="2739330"/>
                  <a:pt x="125329" y="2724099"/>
                  <a:pt x="118754" y="2707663"/>
                </a:cubicBezTo>
                <a:cubicBezTo>
                  <a:pt x="109456" y="2684418"/>
                  <a:pt x="95003" y="2636411"/>
                  <a:pt x="95003" y="2636411"/>
                </a:cubicBezTo>
                <a:cubicBezTo>
                  <a:pt x="106878" y="2533492"/>
                  <a:pt x="116473" y="2430284"/>
                  <a:pt x="130629" y="2327653"/>
                </a:cubicBezTo>
                <a:cubicBezTo>
                  <a:pt x="132339" y="2315253"/>
                  <a:pt x="139065" y="2304063"/>
                  <a:pt x="142504" y="2292027"/>
                </a:cubicBezTo>
                <a:cubicBezTo>
                  <a:pt x="146988" y="2276334"/>
                  <a:pt x="150421" y="2260359"/>
                  <a:pt x="154380" y="2244525"/>
                </a:cubicBezTo>
                <a:cubicBezTo>
                  <a:pt x="150421" y="2177232"/>
                  <a:pt x="151612" y="2109437"/>
                  <a:pt x="142504" y="2042645"/>
                </a:cubicBezTo>
                <a:cubicBezTo>
                  <a:pt x="139624" y="2021524"/>
                  <a:pt x="125495" y="2003491"/>
                  <a:pt x="118754" y="1983268"/>
                </a:cubicBezTo>
                <a:cubicBezTo>
                  <a:pt x="109641" y="1955929"/>
                  <a:pt x="104851" y="1927224"/>
                  <a:pt x="95003" y="1900141"/>
                </a:cubicBezTo>
                <a:cubicBezTo>
                  <a:pt x="88953" y="1883504"/>
                  <a:pt x="78442" y="1868817"/>
                  <a:pt x="71252" y="1852640"/>
                </a:cubicBezTo>
                <a:cubicBezTo>
                  <a:pt x="52324" y="1810052"/>
                  <a:pt x="48682" y="1796802"/>
                  <a:pt x="35626" y="1757637"/>
                </a:cubicBezTo>
                <a:cubicBezTo>
                  <a:pt x="31668" y="1733886"/>
                  <a:pt x="28796" y="1709929"/>
                  <a:pt x="23751" y="1686385"/>
                </a:cubicBezTo>
                <a:cubicBezTo>
                  <a:pt x="16912" y="1654467"/>
                  <a:pt x="0" y="1591382"/>
                  <a:pt x="0" y="1591382"/>
                </a:cubicBezTo>
                <a:cubicBezTo>
                  <a:pt x="11875" y="1543881"/>
                  <a:pt x="18434" y="1494724"/>
                  <a:pt x="35626" y="1448878"/>
                </a:cubicBezTo>
                <a:cubicBezTo>
                  <a:pt x="42575" y="1430346"/>
                  <a:pt x="57257" y="1415372"/>
                  <a:pt x="71252" y="1401377"/>
                </a:cubicBezTo>
                <a:cubicBezTo>
                  <a:pt x="111498" y="1361131"/>
                  <a:pt x="165354" y="1317198"/>
                  <a:pt x="213756" y="1282624"/>
                </a:cubicBezTo>
                <a:cubicBezTo>
                  <a:pt x="225370" y="1274328"/>
                  <a:pt x="236264" y="1264495"/>
                  <a:pt x="249382" y="1258873"/>
                </a:cubicBezTo>
                <a:cubicBezTo>
                  <a:pt x="264384" y="1252444"/>
                  <a:pt x="281050" y="1250956"/>
                  <a:pt x="296884" y="1246998"/>
                </a:cubicBezTo>
                <a:cubicBezTo>
                  <a:pt x="427876" y="1168403"/>
                  <a:pt x="377227" y="1201353"/>
                  <a:pt x="451263" y="1151995"/>
                </a:cubicBezTo>
                <a:cubicBezTo>
                  <a:pt x="459180" y="1140120"/>
                  <a:pt x="468630" y="1129135"/>
                  <a:pt x="475013" y="1116369"/>
                </a:cubicBezTo>
                <a:cubicBezTo>
                  <a:pt x="521062" y="1024270"/>
                  <a:pt x="498825" y="1060789"/>
                  <a:pt x="522515" y="997616"/>
                </a:cubicBezTo>
                <a:cubicBezTo>
                  <a:pt x="530000" y="977657"/>
                  <a:pt x="538348" y="958032"/>
                  <a:pt x="546265" y="938240"/>
                </a:cubicBezTo>
                <a:cubicBezTo>
                  <a:pt x="569728" y="797470"/>
                  <a:pt x="538283" y="932450"/>
                  <a:pt x="593767" y="807611"/>
                </a:cubicBezTo>
                <a:cubicBezTo>
                  <a:pt x="603915" y="784778"/>
                  <a:pt x="610631" y="721390"/>
                  <a:pt x="617517" y="700733"/>
                </a:cubicBezTo>
                <a:cubicBezTo>
                  <a:pt x="624891" y="678610"/>
                  <a:pt x="687739" y="571391"/>
                  <a:pt x="688769" y="570104"/>
                </a:cubicBezTo>
                <a:cubicBezTo>
                  <a:pt x="701133" y="554649"/>
                  <a:pt x="720437" y="546353"/>
                  <a:pt x="736271" y="534478"/>
                </a:cubicBezTo>
                <a:cubicBezTo>
                  <a:pt x="760021" y="494894"/>
                  <a:pt x="777480" y="450774"/>
                  <a:pt x="807522" y="415725"/>
                </a:cubicBezTo>
                <a:cubicBezTo>
                  <a:pt x="826099" y="394052"/>
                  <a:pt x="856484" y="386056"/>
                  <a:pt x="878774" y="368224"/>
                </a:cubicBezTo>
                <a:cubicBezTo>
                  <a:pt x="896260" y="354236"/>
                  <a:pt x="906248" y="330737"/>
                  <a:pt x="926276" y="320723"/>
                </a:cubicBezTo>
                <a:cubicBezTo>
                  <a:pt x="955472" y="306125"/>
                  <a:pt x="990311" y="307294"/>
                  <a:pt x="1021278" y="296972"/>
                </a:cubicBezTo>
                <a:cubicBezTo>
                  <a:pt x="1045029" y="289055"/>
                  <a:pt x="1069652" y="283389"/>
                  <a:pt x="1092530" y="273221"/>
                </a:cubicBezTo>
                <a:cubicBezTo>
                  <a:pt x="1105572" y="267425"/>
                  <a:pt x="1114792" y="254482"/>
                  <a:pt x="1128156" y="249471"/>
                </a:cubicBezTo>
                <a:cubicBezTo>
                  <a:pt x="1147055" y="242384"/>
                  <a:pt x="1167741" y="241554"/>
                  <a:pt x="1187533" y="237595"/>
                </a:cubicBezTo>
                <a:cubicBezTo>
                  <a:pt x="1203367" y="229678"/>
                  <a:pt x="1218459" y="220061"/>
                  <a:pt x="1235034" y="213845"/>
                </a:cubicBezTo>
                <a:cubicBezTo>
                  <a:pt x="1250316" y="208114"/>
                  <a:pt x="1267534" y="208398"/>
                  <a:pt x="1282535" y="201969"/>
                </a:cubicBezTo>
                <a:cubicBezTo>
                  <a:pt x="1295653" y="196347"/>
                  <a:pt x="1305119" y="184015"/>
                  <a:pt x="1318161" y="178219"/>
                </a:cubicBezTo>
                <a:cubicBezTo>
                  <a:pt x="1341039" y="168051"/>
                  <a:pt x="1365662" y="162385"/>
                  <a:pt x="1389413" y="154468"/>
                </a:cubicBezTo>
                <a:cubicBezTo>
                  <a:pt x="1401288" y="150510"/>
                  <a:pt x="1412521" y="142593"/>
                  <a:pt x="1425039" y="142593"/>
                </a:cubicBezTo>
                <a:lnTo>
                  <a:pt x="1496291" y="130717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Freeform 46"/>
          <p:cNvSpPr/>
          <p:nvPr/>
        </p:nvSpPr>
        <p:spPr>
          <a:xfrm rot="776952">
            <a:off x="1012661" y="2571780"/>
            <a:ext cx="2088029" cy="748398"/>
          </a:xfrm>
          <a:custGeom>
            <a:avLst/>
            <a:gdLst>
              <a:gd name="connsiteX0" fmla="*/ 267 w 2482209"/>
              <a:gd name="connsiteY0" fmla="*/ 1080654 h 1199408"/>
              <a:gd name="connsiteX1" fmla="*/ 12142 w 2482209"/>
              <a:gd name="connsiteY1" fmla="*/ 950026 h 1199408"/>
              <a:gd name="connsiteX2" fmla="*/ 24017 w 2482209"/>
              <a:gd name="connsiteY2" fmla="*/ 843148 h 1199408"/>
              <a:gd name="connsiteX3" fmla="*/ 35893 w 2482209"/>
              <a:gd name="connsiteY3" fmla="*/ 676893 h 1199408"/>
              <a:gd name="connsiteX4" fmla="*/ 59643 w 2482209"/>
              <a:gd name="connsiteY4" fmla="*/ 546265 h 1199408"/>
              <a:gd name="connsiteX5" fmla="*/ 95269 w 2482209"/>
              <a:gd name="connsiteY5" fmla="*/ 427512 h 1199408"/>
              <a:gd name="connsiteX6" fmla="*/ 107144 w 2482209"/>
              <a:gd name="connsiteY6" fmla="*/ 391886 h 1199408"/>
              <a:gd name="connsiteX7" fmla="*/ 142770 w 2482209"/>
              <a:gd name="connsiteY7" fmla="*/ 368135 h 1199408"/>
              <a:gd name="connsiteX8" fmla="*/ 202147 w 2482209"/>
              <a:gd name="connsiteY8" fmla="*/ 380010 h 1199408"/>
              <a:gd name="connsiteX9" fmla="*/ 214022 w 2482209"/>
              <a:gd name="connsiteY9" fmla="*/ 415636 h 1199408"/>
              <a:gd name="connsiteX10" fmla="*/ 237773 w 2482209"/>
              <a:gd name="connsiteY10" fmla="*/ 451262 h 1199408"/>
              <a:gd name="connsiteX11" fmla="*/ 273399 w 2482209"/>
              <a:gd name="connsiteY11" fmla="*/ 760021 h 1199408"/>
              <a:gd name="connsiteX12" fmla="*/ 320900 w 2482209"/>
              <a:gd name="connsiteY12" fmla="*/ 866899 h 1199408"/>
              <a:gd name="connsiteX13" fmla="*/ 356526 w 2482209"/>
              <a:gd name="connsiteY13" fmla="*/ 938151 h 1199408"/>
              <a:gd name="connsiteX14" fmla="*/ 392152 w 2482209"/>
              <a:gd name="connsiteY14" fmla="*/ 950026 h 1199408"/>
              <a:gd name="connsiteX15" fmla="*/ 404028 w 2482209"/>
              <a:gd name="connsiteY15" fmla="*/ 985652 h 1199408"/>
              <a:gd name="connsiteX16" fmla="*/ 475280 w 2482209"/>
              <a:gd name="connsiteY16" fmla="*/ 985652 h 1199408"/>
              <a:gd name="connsiteX17" fmla="*/ 487155 w 2482209"/>
              <a:gd name="connsiteY17" fmla="*/ 950026 h 1199408"/>
              <a:gd name="connsiteX18" fmla="*/ 510906 w 2482209"/>
              <a:gd name="connsiteY18" fmla="*/ 914400 h 1199408"/>
              <a:gd name="connsiteX19" fmla="*/ 522781 w 2482209"/>
              <a:gd name="connsiteY19" fmla="*/ 843148 h 1199408"/>
              <a:gd name="connsiteX20" fmla="*/ 534656 w 2482209"/>
              <a:gd name="connsiteY20" fmla="*/ 807522 h 1199408"/>
              <a:gd name="connsiteX21" fmla="*/ 546531 w 2482209"/>
              <a:gd name="connsiteY21" fmla="*/ 653143 h 1199408"/>
              <a:gd name="connsiteX22" fmla="*/ 570282 w 2482209"/>
              <a:gd name="connsiteY22" fmla="*/ 617517 h 1199408"/>
              <a:gd name="connsiteX23" fmla="*/ 582157 w 2482209"/>
              <a:gd name="connsiteY23" fmla="*/ 581891 h 1199408"/>
              <a:gd name="connsiteX24" fmla="*/ 712786 w 2482209"/>
              <a:gd name="connsiteY24" fmla="*/ 605641 h 1199408"/>
              <a:gd name="connsiteX25" fmla="*/ 748412 w 2482209"/>
              <a:gd name="connsiteY25" fmla="*/ 629392 h 1199408"/>
              <a:gd name="connsiteX26" fmla="*/ 807789 w 2482209"/>
              <a:gd name="connsiteY26" fmla="*/ 724395 h 1199408"/>
              <a:gd name="connsiteX27" fmla="*/ 831539 w 2482209"/>
              <a:gd name="connsiteY27" fmla="*/ 760021 h 1199408"/>
              <a:gd name="connsiteX28" fmla="*/ 902791 w 2482209"/>
              <a:gd name="connsiteY28" fmla="*/ 807522 h 1199408"/>
              <a:gd name="connsiteX29" fmla="*/ 926542 w 2482209"/>
              <a:gd name="connsiteY29" fmla="*/ 843148 h 1199408"/>
              <a:gd name="connsiteX30" fmla="*/ 938417 w 2482209"/>
              <a:gd name="connsiteY30" fmla="*/ 878774 h 1199408"/>
              <a:gd name="connsiteX31" fmla="*/ 1009669 w 2482209"/>
              <a:gd name="connsiteY31" fmla="*/ 938151 h 1199408"/>
              <a:gd name="connsiteX32" fmla="*/ 1045295 w 2482209"/>
              <a:gd name="connsiteY32" fmla="*/ 950026 h 1199408"/>
              <a:gd name="connsiteX33" fmla="*/ 1080921 w 2482209"/>
              <a:gd name="connsiteY33" fmla="*/ 926275 h 1199408"/>
              <a:gd name="connsiteX34" fmla="*/ 1104672 w 2482209"/>
              <a:gd name="connsiteY34" fmla="*/ 831273 h 1199408"/>
              <a:gd name="connsiteX35" fmla="*/ 1116547 w 2482209"/>
              <a:gd name="connsiteY35" fmla="*/ 795647 h 1199408"/>
              <a:gd name="connsiteX36" fmla="*/ 1128422 w 2482209"/>
              <a:gd name="connsiteY36" fmla="*/ 700644 h 1199408"/>
              <a:gd name="connsiteX37" fmla="*/ 1140298 w 2482209"/>
              <a:gd name="connsiteY37" fmla="*/ 95003 h 1199408"/>
              <a:gd name="connsiteX38" fmla="*/ 1187799 w 2482209"/>
              <a:gd name="connsiteY38" fmla="*/ 23751 h 1199408"/>
              <a:gd name="connsiteX39" fmla="*/ 1223425 w 2482209"/>
              <a:gd name="connsiteY39" fmla="*/ 0 h 1199408"/>
              <a:gd name="connsiteX40" fmla="*/ 1294677 w 2482209"/>
              <a:gd name="connsiteY40" fmla="*/ 11875 h 1199408"/>
              <a:gd name="connsiteX41" fmla="*/ 1342178 w 2482209"/>
              <a:gd name="connsiteY41" fmla="*/ 83127 h 1199408"/>
              <a:gd name="connsiteX42" fmla="*/ 1354054 w 2482209"/>
              <a:gd name="connsiteY42" fmla="*/ 142504 h 1199408"/>
              <a:gd name="connsiteX43" fmla="*/ 1365929 w 2482209"/>
              <a:gd name="connsiteY43" fmla="*/ 178130 h 1199408"/>
              <a:gd name="connsiteX44" fmla="*/ 1377804 w 2482209"/>
              <a:gd name="connsiteY44" fmla="*/ 261257 h 1199408"/>
              <a:gd name="connsiteX45" fmla="*/ 1401555 w 2482209"/>
              <a:gd name="connsiteY45" fmla="*/ 344384 h 1199408"/>
              <a:gd name="connsiteX46" fmla="*/ 1413430 w 2482209"/>
              <a:gd name="connsiteY46" fmla="*/ 391886 h 1199408"/>
              <a:gd name="connsiteX47" fmla="*/ 1449056 w 2482209"/>
              <a:gd name="connsiteY47" fmla="*/ 534390 h 1199408"/>
              <a:gd name="connsiteX48" fmla="*/ 1449056 w 2482209"/>
              <a:gd name="connsiteY48" fmla="*/ 534390 h 1199408"/>
              <a:gd name="connsiteX49" fmla="*/ 1460931 w 2482209"/>
              <a:gd name="connsiteY49" fmla="*/ 581891 h 1199408"/>
              <a:gd name="connsiteX50" fmla="*/ 1555934 w 2482209"/>
              <a:gd name="connsiteY50" fmla="*/ 676893 h 1199408"/>
              <a:gd name="connsiteX51" fmla="*/ 1627186 w 2482209"/>
              <a:gd name="connsiteY51" fmla="*/ 700644 h 1199408"/>
              <a:gd name="connsiteX52" fmla="*/ 1662812 w 2482209"/>
              <a:gd name="connsiteY52" fmla="*/ 712519 h 1199408"/>
              <a:gd name="connsiteX53" fmla="*/ 1734064 w 2482209"/>
              <a:gd name="connsiteY53" fmla="*/ 748145 h 1199408"/>
              <a:gd name="connsiteX54" fmla="*/ 1769690 w 2482209"/>
              <a:gd name="connsiteY54" fmla="*/ 736270 h 1199408"/>
              <a:gd name="connsiteX55" fmla="*/ 1781565 w 2482209"/>
              <a:gd name="connsiteY55" fmla="*/ 700644 h 1199408"/>
              <a:gd name="connsiteX56" fmla="*/ 1805316 w 2482209"/>
              <a:gd name="connsiteY56" fmla="*/ 581891 h 1199408"/>
              <a:gd name="connsiteX57" fmla="*/ 1829067 w 2482209"/>
              <a:gd name="connsiteY57" fmla="*/ 510639 h 1199408"/>
              <a:gd name="connsiteX58" fmla="*/ 1912194 w 2482209"/>
              <a:gd name="connsiteY58" fmla="*/ 475013 h 1199408"/>
              <a:gd name="connsiteX59" fmla="*/ 2102199 w 2482209"/>
              <a:gd name="connsiteY59" fmla="*/ 486888 h 1199408"/>
              <a:gd name="connsiteX60" fmla="*/ 2173451 w 2482209"/>
              <a:gd name="connsiteY60" fmla="*/ 534390 h 1199408"/>
              <a:gd name="connsiteX61" fmla="*/ 2197202 w 2482209"/>
              <a:gd name="connsiteY61" fmla="*/ 570015 h 1199408"/>
              <a:gd name="connsiteX62" fmla="*/ 2209077 w 2482209"/>
              <a:gd name="connsiteY62" fmla="*/ 605641 h 1199408"/>
              <a:gd name="connsiteX63" fmla="*/ 2244703 w 2482209"/>
              <a:gd name="connsiteY63" fmla="*/ 629392 h 1199408"/>
              <a:gd name="connsiteX64" fmla="*/ 2268454 w 2482209"/>
              <a:gd name="connsiteY64" fmla="*/ 665018 h 1199408"/>
              <a:gd name="connsiteX65" fmla="*/ 2280329 w 2482209"/>
              <a:gd name="connsiteY65" fmla="*/ 700644 h 1199408"/>
              <a:gd name="connsiteX66" fmla="*/ 2351581 w 2482209"/>
              <a:gd name="connsiteY66" fmla="*/ 748145 h 1199408"/>
              <a:gd name="connsiteX67" fmla="*/ 2363456 w 2482209"/>
              <a:gd name="connsiteY67" fmla="*/ 783771 h 1199408"/>
              <a:gd name="connsiteX68" fmla="*/ 2482209 w 2482209"/>
              <a:gd name="connsiteY68" fmla="*/ 819397 h 1199408"/>
              <a:gd name="connsiteX69" fmla="*/ 2470334 w 2482209"/>
              <a:gd name="connsiteY69" fmla="*/ 973777 h 1199408"/>
              <a:gd name="connsiteX70" fmla="*/ 2434708 w 2482209"/>
              <a:gd name="connsiteY70" fmla="*/ 997527 h 1199408"/>
              <a:gd name="connsiteX71" fmla="*/ 2209077 w 2482209"/>
              <a:gd name="connsiteY71" fmla="*/ 1033153 h 1199408"/>
              <a:gd name="connsiteX72" fmla="*/ 2173451 w 2482209"/>
              <a:gd name="connsiteY72" fmla="*/ 1045028 h 1199408"/>
              <a:gd name="connsiteX73" fmla="*/ 2066573 w 2482209"/>
              <a:gd name="connsiteY73" fmla="*/ 1092530 h 1199408"/>
              <a:gd name="connsiteX74" fmla="*/ 1935944 w 2482209"/>
              <a:gd name="connsiteY74" fmla="*/ 1104405 h 1199408"/>
              <a:gd name="connsiteX75" fmla="*/ 1864693 w 2482209"/>
              <a:gd name="connsiteY75" fmla="*/ 1116280 h 1199408"/>
              <a:gd name="connsiteX76" fmla="*/ 1437181 w 2482209"/>
              <a:gd name="connsiteY76" fmla="*/ 1128156 h 1199408"/>
              <a:gd name="connsiteX77" fmla="*/ 1164048 w 2482209"/>
              <a:gd name="connsiteY77" fmla="*/ 1151906 h 1199408"/>
              <a:gd name="connsiteX78" fmla="*/ 1128422 w 2482209"/>
              <a:gd name="connsiteY78" fmla="*/ 1163782 h 1199408"/>
              <a:gd name="connsiteX79" fmla="*/ 558407 w 2482209"/>
              <a:gd name="connsiteY79" fmla="*/ 1175657 h 1199408"/>
              <a:gd name="connsiteX80" fmla="*/ 237773 w 2482209"/>
              <a:gd name="connsiteY80" fmla="*/ 1199408 h 1199408"/>
              <a:gd name="connsiteX81" fmla="*/ 24017 w 2482209"/>
              <a:gd name="connsiteY81" fmla="*/ 1187532 h 1199408"/>
              <a:gd name="connsiteX82" fmla="*/ 267 w 2482209"/>
              <a:gd name="connsiteY82" fmla="*/ 1080654 h 11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482209" h="1199408">
                <a:moveTo>
                  <a:pt x="267" y="1080654"/>
                </a:moveTo>
                <a:cubicBezTo>
                  <a:pt x="-1712" y="1041070"/>
                  <a:pt x="7792" y="993531"/>
                  <a:pt x="12142" y="950026"/>
                </a:cubicBezTo>
                <a:cubicBezTo>
                  <a:pt x="15709" y="914359"/>
                  <a:pt x="20912" y="878858"/>
                  <a:pt x="24017" y="843148"/>
                </a:cubicBezTo>
                <a:cubicBezTo>
                  <a:pt x="28830" y="787797"/>
                  <a:pt x="30365" y="732177"/>
                  <a:pt x="35893" y="676893"/>
                </a:cubicBezTo>
                <a:cubicBezTo>
                  <a:pt x="38237" y="653456"/>
                  <a:pt x="53817" y="572481"/>
                  <a:pt x="59643" y="546265"/>
                </a:cubicBezTo>
                <a:cubicBezTo>
                  <a:pt x="71606" y="492433"/>
                  <a:pt x="75539" y="486704"/>
                  <a:pt x="95269" y="427512"/>
                </a:cubicBezTo>
                <a:cubicBezTo>
                  <a:pt x="99227" y="415637"/>
                  <a:pt x="96729" y="398830"/>
                  <a:pt x="107144" y="391886"/>
                </a:cubicBezTo>
                <a:lnTo>
                  <a:pt x="142770" y="368135"/>
                </a:lnTo>
                <a:cubicBezTo>
                  <a:pt x="162562" y="372093"/>
                  <a:pt x="185353" y="368814"/>
                  <a:pt x="202147" y="380010"/>
                </a:cubicBezTo>
                <a:cubicBezTo>
                  <a:pt x="212562" y="386954"/>
                  <a:pt x="208424" y="404440"/>
                  <a:pt x="214022" y="415636"/>
                </a:cubicBezTo>
                <a:cubicBezTo>
                  <a:pt x="220405" y="428402"/>
                  <a:pt x="229856" y="439387"/>
                  <a:pt x="237773" y="451262"/>
                </a:cubicBezTo>
                <a:cubicBezTo>
                  <a:pt x="294882" y="622587"/>
                  <a:pt x="234022" y="418757"/>
                  <a:pt x="273399" y="760021"/>
                </a:cubicBezTo>
                <a:cubicBezTo>
                  <a:pt x="282590" y="839673"/>
                  <a:pt x="294137" y="813372"/>
                  <a:pt x="320900" y="866899"/>
                </a:cubicBezTo>
                <a:cubicBezTo>
                  <a:pt x="335241" y="895580"/>
                  <a:pt x="328168" y="915465"/>
                  <a:pt x="356526" y="938151"/>
                </a:cubicBezTo>
                <a:cubicBezTo>
                  <a:pt x="366301" y="945971"/>
                  <a:pt x="380277" y="946068"/>
                  <a:pt x="392152" y="950026"/>
                </a:cubicBezTo>
                <a:cubicBezTo>
                  <a:pt x="396111" y="961901"/>
                  <a:pt x="395177" y="976801"/>
                  <a:pt x="404028" y="985652"/>
                </a:cubicBezTo>
                <a:cubicBezTo>
                  <a:pt x="427779" y="1009402"/>
                  <a:pt x="451529" y="993569"/>
                  <a:pt x="475280" y="985652"/>
                </a:cubicBezTo>
                <a:cubicBezTo>
                  <a:pt x="479238" y="973777"/>
                  <a:pt x="481557" y="961222"/>
                  <a:pt x="487155" y="950026"/>
                </a:cubicBezTo>
                <a:cubicBezTo>
                  <a:pt x="493538" y="937260"/>
                  <a:pt x="506393" y="927940"/>
                  <a:pt x="510906" y="914400"/>
                </a:cubicBezTo>
                <a:cubicBezTo>
                  <a:pt x="518520" y="891557"/>
                  <a:pt x="517558" y="866653"/>
                  <a:pt x="522781" y="843148"/>
                </a:cubicBezTo>
                <a:cubicBezTo>
                  <a:pt x="525496" y="830928"/>
                  <a:pt x="530698" y="819397"/>
                  <a:pt x="534656" y="807522"/>
                </a:cubicBezTo>
                <a:cubicBezTo>
                  <a:pt x="538614" y="756062"/>
                  <a:pt x="537020" y="703871"/>
                  <a:pt x="546531" y="653143"/>
                </a:cubicBezTo>
                <a:cubicBezTo>
                  <a:pt x="549161" y="639115"/>
                  <a:pt x="563899" y="630283"/>
                  <a:pt x="570282" y="617517"/>
                </a:cubicBezTo>
                <a:cubicBezTo>
                  <a:pt x="575880" y="606321"/>
                  <a:pt x="578199" y="593766"/>
                  <a:pt x="582157" y="581891"/>
                </a:cubicBezTo>
                <a:cubicBezTo>
                  <a:pt x="614902" y="585984"/>
                  <a:pt x="676175" y="587335"/>
                  <a:pt x="712786" y="605641"/>
                </a:cubicBezTo>
                <a:cubicBezTo>
                  <a:pt x="725552" y="612024"/>
                  <a:pt x="736537" y="621475"/>
                  <a:pt x="748412" y="629392"/>
                </a:cubicBezTo>
                <a:cubicBezTo>
                  <a:pt x="776676" y="714184"/>
                  <a:pt x="751332" y="686757"/>
                  <a:pt x="807789" y="724395"/>
                </a:cubicBezTo>
                <a:cubicBezTo>
                  <a:pt x="815706" y="736270"/>
                  <a:pt x="820798" y="750623"/>
                  <a:pt x="831539" y="760021"/>
                </a:cubicBezTo>
                <a:cubicBezTo>
                  <a:pt x="853021" y="778818"/>
                  <a:pt x="902791" y="807522"/>
                  <a:pt x="902791" y="807522"/>
                </a:cubicBezTo>
                <a:cubicBezTo>
                  <a:pt x="910708" y="819397"/>
                  <a:pt x="920159" y="830382"/>
                  <a:pt x="926542" y="843148"/>
                </a:cubicBezTo>
                <a:cubicBezTo>
                  <a:pt x="932140" y="854344"/>
                  <a:pt x="931473" y="868359"/>
                  <a:pt x="938417" y="878774"/>
                </a:cubicBezTo>
                <a:cubicBezTo>
                  <a:pt x="951548" y="898471"/>
                  <a:pt x="987763" y="927198"/>
                  <a:pt x="1009669" y="938151"/>
                </a:cubicBezTo>
                <a:cubicBezTo>
                  <a:pt x="1020865" y="943749"/>
                  <a:pt x="1033420" y="946068"/>
                  <a:pt x="1045295" y="950026"/>
                </a:cubicBezTo>
                <a:cubicBezTo>
                  <a:pt x="1057170" y="942109"/>
                  <a:pt x="1074538" y="939041"/>
                  <a:pt x="1080921" y="926275"/>
                </a:cubicBezTo>
                <a:cubicBezTo>
                  <a:pt x="1095519" y="897079"/>
                  <a:pt x="1094350" y="862240"/>
                  <a:pt x="1104672" y="831273"/>
                </a:cubicBezTo>
                <a:lnTo>
                  <a:pt x="1116547" y="795647"/>
                </a:lnTo>
                <a:cubicBezTo>
                  <a:pt x="1120505" y="763979"/>
                  <a:pt x="1127341" y="732540"/>
                  <a:pt x="1128422" y="700644"/>
                </a:cubicBezTo>
                <a:cubicBezTo>
                  <a:pt x="1135263" y="498841"/>
                  <a:pt x="1122653" y="296150"/>
                  <a:pt x="1140298" y="95003"/>
                </a:cubicBezTo>
                <a:cubicBezTo>
                  <a:pt x="1142792" y="66568"/>
                  <a:pt x="1164048" y="39585"/>
                  <a:pt x="1187799" y="23751"/>
                </a:cubicBezTo>
                <a:lnTo>
                  <a:pt x="1223425" y="0"/>
                </a:lnTo>
                <a:cubicBezTo>
                  <a:pt x="1247176" y="3958"/>
                  <a:pt x="1274951" y="-1933"/>
                  <a:pt x="1294677" y="11875"/>
                </a:cubicBezTo>
                <a:cubicBezTo>
                  <a:pt x="1318062" y="28244"/>
                  <a:pt x="1342178" y="83127"/>
                  <a:pt x="1342178" y="83127"/>
                </a:cubicBezTo>
                <a:cubicBezTo>
                  <a:pt x="1346137" y="102919"/>
                  <a:pt x="1349159" y="122922"/>
                  <a:pt x="1354054" y="142504"/>
                </a:cubicBezTo>
                <a:cubicBezTo>
                  <a:pt x="1357090" y="154648"/>
                  <a:pt x="1363474" y="165855"/>
                  <a:pt x="1365929" y="178130"/>
                </a:cubicBezTo>
                <a:cubicBezTo>
                  <a:pt x="1371418" y="205577"/>
                  <a:pt x="1372797" y="233718"/>
                  <a:pt x="1377804" y="261257"/>
                </a:cubicBezTo>
                <a:cubicBezTo>
                  <a:pt x="1387084" y="312295"/>
                  <a:pt x="1388839" y="299876"/>
                  <a:pt x="1401555" y="344384"/>
                </a:cubicBezTo>
                <a:cubicBezTo>
                  <a:pt x="1406039" y="360077"/>
                  <a:pt x="1410229" y="375882"/>
                  <a:pt x="1413430" y="391886"/>
                </a:cubicBezTo>
                <a:cubicBezTo>
                  <a:pt x="1437416" y="511816"/>
                  <a:pt x="1409380" y="415359"/>
                  <a:pt x="1449056" y="534390"/>
                </a:cubicBezTo>
                <a:lnTo>
                  <a:pt x="1449056" y="534390"/>
                </a:lnTo>
                <a:cubicBezTo>
                  <a:pt x="1453014" y="550224"/>
                  <a:pt x="1453632" y="567293"/>
                  <a:pt x="1460931" y="581891"/>
                </a:cubicBezTo>
                <a:cubicBezTo>
                  <a:pt x="1492980" y="645988"/>
                  <a:pt x="1498575" y="653949"/>
                  <a:pt x="1555934" y="676893"/>
                </a:cubicBezTo>
                <a:cubicBezTo>
                  <a:pt x="1579179" y="686191"/>
                  <a:pt x="1603435" y="692727"/>
                  <a:pt x="1627186" y="700644"/>
                </a:cubicBezTo>
                <a:lnTo>
                  <a:pt x="1662812" y="712519"/>
                </a:lnTo>
                <a:cubicBezTo>
                  <a:pt x="1680825" y="724528"/>
                  <a:pt x="1709480" y="748145"/>
                  <a:pt x="1734064" y="748145"/>
                </a:cubicBezTo>
                <a:cubicBezTo>
                  <a:pt x="1746582" y="748145"/>
                  <a:pt x="1757815" y="740228"/>
                  <a:pt x="1769690" y="736270"/>
                </a:cubicBezTo>
                <a:cubicBezTo>
                  <a:pt x="1773648" y="724395"/>
                  <a:pt x="1778850" y="712864"/>
                  <a:pt x="1781565" y="700644"/>
                </a:cubicBezTo>
                <a:cubicBezTo>
                  <a:pt x="1799904" y="618120"/>
                  <a:pt x="1785039" y="649480"/>
                  <a:pt x="1805316" y="581891"/>
                </a:cubicBezTo>
                <a:cubicBezTo>
                  <a:pt x="1812510" y="557911"/>
                  <a:pt x="1808236" y="524526"/>
                  <a:pt x="1829067" y="510639"/>
                </a:cubicBezTo>
                <a:cubicBezTo>
                  <a:pt x="1878273" y="477835"/>
                  <a:pt x="1850847" y="490350"/>
                  <a:pt x="1912194" y="475013"/>
                </a:cubicBezTo>
                <a:cubicBezTo>
                  <a:pt x="1975529" y="478971"/>
                  <a:pt x="2040318" y="472824"/>
                  <a:pt x="2102199" y="486888"/>
                </a:cubicBezTo>
                <a:cubicBezTo>
                  <a:pt x="2130034" y="493214"/>
                  <a:pt x="2173451" y="534390"/>
                  <a:pt x="2173451" y="534390"/>
                </a:cubicBezTo>
                <a:cubicBezTo>
                  <a:pt x="2181368" y="546265"/>
                  <a:pt x="2190819" y="557250"/>
                  <a:pt x="2197202" y="570015"/>
                </a:cubicBezTo>
                <a:cubicBezTo>
                  <a:pt x="2202800" y="581211"/>
                  <a:pt x="2201257" y="595866"/>
                  <a:pt x="2209077" y="605641"/>
                </a:cubicBezTo>
                <a:cubicBezTo>
                  <a:pt x="2217993" y="616786"/>
                  <a:pt x="2232828" y="621475"/>
                  <a:pt x="2244703" y="629392"/>
                </a:cubicBezTo>
                <a:cubicBezTo>
                  <a:pt x="2252620" y="641267"/>
                  <a:pt x="2262071" y="652252"/>
                  <a:pt x="2268454" y="665018"/>
                </a:cubicBezTo>
                <a:cubicBezTo>
                  <a:pt x="2274052" y="676214"/>
                  <a:pt x="2271478" y="691793"/>
                  <a:pt x="2280329" y="700644"/>
                </a:cubicBezTo>
                <a:cubicBezTo>
                  <a:pt x="2300513" y="720828"/>
                  <a:pt x="2351581" y="748145"/>
                  <a:pt x="2351581" y="748145"/>
                </a:cubicBezTo>
                <a:cubicBezTo>
                  <a:pt x="2355539" y="760020"/>
                  <a:pt x="2355636" y="773996"/>
                  <a:pt x="2363456" y="783771"/>
                </a:cubicBezTo>
                <a:cubicBezTo>
                  <a:pt x="2391330" y="818614"/>
                  <a:pt x="2445829" y="814200"/>
                  <a:pt x="2482209" y="819397"/>
                </a:cubicBezTo>
                <a:cubicBezTo>
                  <a:pt x="2478251" y="870857"/>
                  <a:pt x="2483632" y="923908"/>
                  <a:pt x="2470334" y="973777"/>
                </a:cubicBezTo>
                <a:cubicBezTo>
                  <a:pt x="2466657" y="987567"/>
                  <a:pt x="2447750" y="991731"/>
                  <a:pt x="2434708" y="997527"/>
                </a:cubicBezTo>
                <a:cubicBezTo>
                  <a:pt x="2350835" y="1034804"/>
                  <a:pt x="2313498" y="1025121"/>
                  <a:pt x="2209077" y="1033153"/>
                </a:cubicBezTo>
                <a:cubicBezTo>
                  <a:pt x="2197202" y="1037111"/>
                  <a:pt x="2184647" y="1039430"/>
                  <a:pt x="2173451" y="1045028"/>
                </a:cubicBezTo>
                <a:cubicBezTo>
                  <a:pt x="2122638" y="1070434"/>
                  <a:pt x="2141465" y="1085722"/>
                  <a:pt x="2066573" y="1092530"/>
                </a:cubicBezTo>
                <a:cubicBezTo>
                  <a:pt x="2023030" y="1096488"/>
                  <a:pt x="1979367" y="1099297"/>
                  <a:pt x="1935944" y="1104405"/>
                </a:cubicBezTo>
                <a:cubicBezTo>
                  <a:pt x="1912031" y="1107218"/>
                  <a:pt x="1888744" y="1115135"/>
                  <a:pt x="1864693" y="1116280"/>
                </a:cubicBezTo>
                <a:cubicBezTo>
                  <a:pt x="1722295" y="1123061"/>
                  <a:pt x="1579685" y="1124197"/>
                  <a:pt x="1437181" y="1128156"/>
                </a:cubicBezTo>
                <a:cubicBezTo>
                  <a:pt x="1381741" y="1132116"/>
                  <a:pt x="1231584" y="1140650"/>
                  <a:pt x="1164048" y="1151906"/>
                </a:cubicBezTo>
                <a:cubicBezTo>
                  <a:pt x="1151701" y="1153964"/>
                  <a:pt x="1140930" y="1163291"/>
                  <a:pt x="1128422" y="1163782"/>
                </a:cubicBezTo>
                <a:cubicBezTo>
                  <a:pt x="938522" y="1171229"/>
                  <a:pt x="748412" y="1171699"/>
                  <a:pt x="558407" y="1175657"/>
                </a:cubicBezTo>
                <a:cubicBezTo>
                  <a:pt x="456453" y="1185852"/>
                  <a:pt x="337242" y="1199408"/>
                  <a:pt x="237773" y="1199408"/>
                </a:cubicBezTo>
                <a:cubicBezTo>
                  <a:pt x="166411" y="1199408"/>
                  <a:pt x="95269" y="1191491"/>
                  <a:pt x="24017" y="1187532"/>
                </a:cubicBezTo>
                <a:cubicBezTo>
                  <a:pt x="6382" y="1116989"/>
                  <a:pt x="2246" y="1120238"/>
                  <a:pt x="267" y="1080654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 descr="https://openclipart.org/image/800px/2289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51" y="2774827"/>
            <a:ext cx="460871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8A4A6EA-36C7-4570-A5DB-3A7EA54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0" y="324456"/>
            <a:ext cx="3345800" cy="577587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Smelting </a:t>
            </a:r>
            <a:r>
              <a:rPr lang="en-US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Wootz</a:t>
            </a:r>
            <a:endParaRPr lang="en-IN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67082" y="1401688"/>
            <a:ext cx="681313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melting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very common in India till 19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century. The raw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materials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were easily available.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22578" y="6303341"/>
            <a:ext cx="1875927" cy="3820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Wootz</a:t>
            </a:r>
            <a:r>
              <a:rPr lang="en-US" sz="2400" kern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steel</a:t>
            </a: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2" descr="https://openclipart.org/image/800px/2289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8657" y="3495655"/>
            <a:ext cx="4039199" cy="22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812230" y="3171216"/>
            <a:ext cx="1695097" cy="1206509"/>
            <a:chOff x="2595880" y="1390904"/>
            <a:chExt cx="1143000" cy="1143000"/>
          </a:xfrm>
          <a:solidFill>
            <a:schemeClr val="tx1">
              <a:lumMod val="85000"/>
              <a:lumOff val="1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2" name="Oval 31"/>
            <p:cNvSpPr/>
            <p:nvPr/>
          </p:nvSpPr>
          <p:spPr>
            <a:xfrm>
              <a:off x="2595880" y="1390904"/>
              <a:ext cx="1143000" cy="1143000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8"/>
            <p:cNvSpPr txBox="1"/>
            <p:nvPr/>
          </p:nvSpPr>
          <p:spPr>
            <a:xfrm>
              <a:off x="2763268" y="1558292"/>
              <a:ext cx="808224" cy="80822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Charcoal from Forest</a:t>
              </a:r>
              <a:endParaRPr lang="en-US" sz="24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Can 2"/>
          <p:cNvSpPr/>
          <p:nvPr/>
        </p:nvSpPr>
        <p:spPr>
          <a:xfrm>
            <a:off x="4575313" y="5296393"/>
            <a:ext cx="637948" cy="804554"/>
          </a:xfrm>
          <a:custGeom>
            <a:avLst/>
            <a:gdLst>
              <a:gd name="connsiteX0" fmla="*/ 0 w 1295400"/>
              <a:gd name="connsiteY0" fmla="*/ 161925 h 1676400"/>
              <a:gd name="connsiteX1" fmla="*/ 647700 w 1295400"/>
              <a:gd name="connsiteY1" fmla="*/ 323850 h 1676400"/>
              <a:gd name="connsiteX2" fmla="*/ 1295400 w 1295400"/>
              <a:gd name="connsiteY2" fmla="*/ 161925 h 1676400"/>
              <a:gd name="connsiteX3" fmla="*/ 1295400 w 1295400"/>
              <a:gd name="connsiteY3" fmla="*/ 1514475 h 1676400"/>
              <a:gd name="connsiteX4" fmla="*/ 647700 w 1295400"/>
              <a:gd name="connsiteY4" fmla="*/ 1676400 h 1676400"/>
              <a:gd name="connsiteX5" fmla="*/ 0 w 1295400"/>
              <a:gd name="connsiteY5" fmla="*/ 1514475 h 1676400"/>
              <a:gd name="connsiteX6" fmla="*/ 0 w 1295400"/>
              <a:gd name="connsiteY6" fmla="*/ 161925 h 1676400"/>
              <a:gd name="connsiteX0" fmla="*/ 0 w 1295400"/>
              <a:gd name="connsiteY0" fmla="*/ 161925 h 1676400"/>
              <a:gd name="connsiteX1" fmla="*/ 647700 w 1295400"/>
              <a:gd name="connsiteY1" fmla="*/ 0 h 1676400"/>
              <a:gd name="connsiteX2" fmla="*/ 1295400 w 1295400"/>
              <a:gd name="connsiteY2" fmla="*/ 161925 h 1676400"/>
              <a:gd name="connsiteX3" fmla="*/ 647700 w 1295400"/>
              <a:gd name="connsiteY3" fmla="*/ 323850 h 1676400"/>
              <a:gd name="connsiteX4" fmla="*/ 0 w 1295400"/>
              <a:gd name="connsiteY4" fmla="*/ 161925 h 1676400"/>
              <a:gd name="connsiteX0" fmla="*/ 1295400 w 1295400"/>
              <a:gd name="connsiteY0" fmla="*/ 161925 h 1676400"/>
              <a:gd name="connsiteX1" fmla="*/ 647700 w 1295400"/>
              <a:gd name="connsiteY1" fmla="*/ 323850 h 1676400"/>
              <a:gd name="connsiteX2" fmla="*/ 0 w 1295400"/>
              <a:gd name="connsiteY2" fmla="*/ 161925 h 1676400"/>
              <a:gd name="connsiteX3" fmla="*/ 647700 w 1295400"/>
              <a:gd name="connsiteY3" fmla="*/ 0 h 1676400"/>
              <a:gd name="connsiteX4" fmla="*/ 1295400 w 1295400"/>
              <a:gd name="connsiteY4" fmla="*/ 161925 h 1676400"/>
              <a:gd name="connsiteX5" fmla="*/ 1295400 w 1295400"/>
              <a:gd name="connsiteY5" fmla="*/ 1514475 h 1676400"/>
              <a:gd name="connsiteX6" fmla="*/ 647700 w 1295400"/>
              <a:gd name="connsiteY6" fmla="*/ 1676400 h 1676400"/>
              <a:gd name="connsiteX7" fmla="*/ 0 w 1295400"/>
              <a:gd name="connsiteY7" fmla="*/ 1514475 h 1676400"/>
              <a:gd name="connsiteX8" fmla="*/ 0 w 1295400"/>
              <a:gd name="connsiteY8" fmla="*/ 161925 h 1676400"/>
              <a:gd name="connsiteX0" fmla="*/ 217170 w 1512570"/>
              <a:gd name="connsiteY0" fmla="*/ 161925 h 1676902"/>
              <a:gd name="connsiteX1" fmla="*/ 864870 w 1512570"/>
              <a:gd name="connsiteY1" fmla="*/ 323850 h 1676902"/>
              <a:gd name="connsiteX2" fmla="*/ 1512570 w 1512570"/>
              <a:gd name="connsiteY2" fmla="*/ 161925 h 1676902"/>
              <a:gd name="connsiteX3" fmla="*/ 1512570 w 1512570"/>
              <a:gd name="connsiteY3" fmla="*/ 1514475 h 1676902"/>
              <a:gd name="connsiteX4" fmla="*/ 864870 w 1512570"/>
              <a:gd name="connsiteY4" fmla="*/ 1676400 h 1676902"/>
              <a:gd name="connsiteX5" fmla="*/ 217170 w 1512570"/>
              <a:gd name="connsiteY5" fmla="*/ 1514475 h 1676902"/>
              <a:gd name="connsiteX6" fmla="*/ 217170 w 1512570"/>
              <a:gd name="connsiteY6" fmla="*/ 161925 h 1676902"/>
              <a:gd name="connsiteX0" fmla="*/ 217170 w 1512570"/>
              <a:gd name="connsiteY0" fmla="*/ 161925 h 1676902"/>
              <a:gd name="connsiteX1" fmla="*/ 864870 w 1512570"/>
              <a:gd name="connsiteY1" fmla="*/ 0 h 1676902"/>
              <a:gd name="connsiteX2" fmla="*/ 1512570 w 1512570"/>
              <a:gd name="connsiteY2" fmla="*/ 161925 h 1676902"/>
              <a:gd name="connsiteX3" fmla="*/ 864870 w 1512570"/>
              <a:gd name="connsiteY3" fmla="*/ 323850 h 1676902"/>
              <a:gd name="connsiteX4" fmla="*/ 217170 w 1512570"/>
              <a:gd name="connsiteY4" fmla="*/ 161925 h 1676902"/>
              <a:gd name="connsiteX0" fmla="*/ 1512570 w 1512570"/>
              <a:gd name="connsiteY0" fmla="*/ 161925 h 1676902"/>
              <a:gd name="connsiteX1" fmla="*/ 864870 w 1512570"/>
              <a:gd name="connsiteY1" fmla="*/ 323850 h 1676902"/>
              <a:gd name="connsiteX2" fmla="*/ 217170 w 1512570"/>
              <a:gd name="connsiteY2" fmla="*/ 161925 h 1676902"/>
              <a:gd name="connsiteX3" fmla="*/ 864870 w 1512570"/>
              <a:gd name="connsiteY3" fmla="*/ 0 h 1676902"/>
              <a:gd name="connsiteX4" fmla="*/ 1512570 w 1512570"/>
              <a:gd name="connsiteY4" fmla="*/ 161925 h 1676902"/>
              <a:gd name="connsiteX5" fmla="*/ 1512570 w 1512570"/>
              <a:gd name="connsiteY5" fmla="*/ 1514475 h 1676902"/>
              <a:gd name="connsiteX6" fmla="*/ 864870 w 1512570"/>
              <a:gd name="connsiteY6" fmla="*/ 1676400 h 1676902"/>
              <a:gd name="connsiteX7" fmla="*/ 0 w 1512570"/>
              <a:gd name="connsiteY7" fmla="*/ 1468755 h 1676902"/>
              <a:gd name="connsiteX8" fmla="*/ 217170 w 1512570"/>
              <a:gd name="connsiteY8" fmla="*/ 161925 h 1676902"/>
              <a:gd name="connsiteX0" fmla="*/ 217170 w 1786890"/>
              <a:gd name="connsiteY0" fmla="*/ 161925 h 1676487"/>
              <a:gd name="connsiteX1" fmla="*/ 864870 w 1786890"/>
              <a:gd name="connsiteY1" fmla="*/ 323850 h 1676487"/>
              <a:gd name="connsiteX2" fmla="*/ 1512570 w 1786890"/>
              <a:gd name="connsiteY2" fmla="*/ 161925 h 1676487"/>
              <a:gd name="connsiteX3" fmla="*/ 1512570 w 1786890"/>
              <a:gd name="connsiteY3" fmla="*/ 1514475 h 1676487"/>
              <a:gd name="connsiteX4" fmla="*/ 864870 w 1786890"/>
              <a:gd name="connsiteY4" fmla="*/ 1676400 h 1676487"/>
              <a:gd name="connsiteX5" fmla="*/ 217170 w 1786890"/>
              <a:gd name="connsiteY5" fmla="*/ 1514475 h 1676487"/>
              <a:gd name="connsiteX6" fmla="*/ 217170 w 1786890"/>
              <a:gd name="connsiteY6" fmla="*/ 161925 h 1676487"/>
              <a:gd name="connsiteX0" fmla="*/ 217170 w 1786890"/>
              <a:gd name="connsiteY0" fmla="*/ 161925 h 1676487"/>
              <a:gd name="connsiteX1" fmla="*/ 864870 w 1786890"/>
              <a:gd name="connsiteY1" fmla="*/ 0 h 1676487"/>
              <a:gd name="connsiteX2" fmla="*/ 1512570 w 1786890"/>
              <a:gd name="connsiteY2" fmla="*/ 161925 h 1676487"/>
              <a:gd name="connsiteX3" fmla="*/ 864870 w 1786890"/>
              <a:gd name="connsiteY3" fmla="*/ 323850 h 1676487"/>
              <a:gd name="connsiteX4" fmla="*/ 217170 w 1786890"/>
              <a:gd name="connsiteY4" fmla="*/ 161925 h 1676487"/>
              <a:gd name="connsiteX0" fmla="*/ 1512570 w 1786890"/>
              <a:gd name="connsiteY0" fmla="*/ 161925 h 1676487"/>
              <a:gd name="connsiteX1" fmla="*/ 864870 w 1786890"/>
              <a:gd name="connsiteY1" fmla="*/ 323850 h 1676487"/>
              <a:gd name="connsiteX2" fmla="*/ 217170 w 1786890"/>
              <a:gd name="connsiteY2" fmla="*/ 161925 h 1676487"/>
              <a:gd name="connsiteX3" fmla="*/ 864870 w 1786890"/>
              <a:gd name="connsiteY3" fmla="*/ 0 h 1676487"/>
              <a:gd name="connsiteX4" fmla="*/ 1512570 w 1786890"/>
              <a:gd name="connsiteY4" fmla="*/ 161925 h 1676487"/>
              <a:gd name="connsiteX5" fmla="*/ 1786890 w 1786890"/>
              <a:gd name="connsiteY5" fmla="*/ 1445895 h 1676487"/>
              <a:gd name="connsiteX6" fmla="*/ 864870 w 1786890"/>
              <a:gd name="connsiteY6" fmla="*/ 1676400 h 1676487"/>
              <a:gd name="connsiteX7" fmla="*/ 0 w 1786890"/>
              <a:gd name="connsiteY7" fmla="*/ 1468755 h 1676487"/>
              <a:gd name="connsiteX8" fmla="*/ 217170 w 1786890"/>
              <a:gd name="connsiteY8" fmla="*/ 161925 h 1676487"/>
              <a:gd name="connsiteX0" fmla="*/ 217170 w 1846167"/>
              <a:gd name="connsiteY0" fmla="*/ 161925 h 1676487"/>
              <a:gd name="connsiteX1" fmla="*/ 864870 w 1846167"/>
              <a:gd name="connsiteY1" fmla="*/ 323850 h 1676487"/>
              <a:gd name="connsiteX2" fmla="*/ 1512570 w 1846167"/>
              <a:gd name="connsiteY2" fmla="*/ 161925 h 1676487"/>
              <a:gd name="connsiteX3" fmla="*/ 1512570 w 1846167"/>
              <a:gd name="connsiteY3" fmla="*/ 1514475 h 1676487"/>
              <a:gd name="connsiteX4" fmla="*/ 864870 w 1846167"/>
              <a:gd name="connsiteY4" fmla="*/ 1676400 h 1676487"/>
              <a:gd name="connsiteX5" fmla="*/ 217170 w 1846167"/>
              <a:gd name="connsiteY5" fmla="*/ 1514475 h 1676487"/>
              <a:gd name="connsiteX6" fmla="*/ 217170 w 1846167"/>
              <a:gd name="connsiteY6" fmla="*/ 161925 h 1676487"/>
              <a:gd name="connsiteX0" fmla="*/ 217170 w 1846167"/>
              <a:gd name="connsiteY0" fmla="*/ 161925 h 1676487"/>
              <a:gd name="connsiteX1" fmla="*/ 864870 w 1846167"/>
              <a:gd name="connsiteY1" fmla="*/ 0 h 1676487"/>
              <a:gd name="connsiteX2" fmla="*/ 1512570 w 1846167"/>
              <a:gd name="connsiteY2" fmla="*/ 161925 h 1676487"/>
              <a:gd name="connsiteX3" fmla="*/ 864870 w 1846167"/>
              <a:gd name="connsiteY3" fmla="*/ 323850 h 1676487"/>
              <a:gd name="connsiteX4" fmla="*/ 217170 w 1846167"/>
              <a:gd name="connsiteY4" fmla="*/ 161925 h 1676487"/>
              <a:gd name="connsiteX0" fmla="*/ 1512570 w 1846167"/>
              <a:gd name="connsiteY0" fmla="*/ 161925 h 1676487"/>
              <a:gd name="connsiteX1" fmla="*/ 864870 w 1846167"/>
              <a:gd name="connsiteY1" fmla="*/ 323850 h 1676487"/>
              <a:gd name="connsiteX2" fmla="*/ 217170 w 1846167"/>
              <a:gd name="connsiteY2" fmla="*/ 161925 h 1676487"/>
              <a:gd name="connsiteX3" fmla="*/ 864870 w 1846167"/>
              <a:gd name="connsiteY3" fmla="*/ 0 h 1676487"/>
              <a:gd name="connsiteX4" fmla="*/ 1512570 w 1846167"/>
              <a:gd name="connsiteY4" fmla="*/ 161925 h 1676487"/>
              <a:gd name="connsiteX5" fmla="*/ 1786890 w 1846167"/>
              <a:gd name="connsiteY5" fmla="*/ 1445895 h 1676487"/>
              <a:gd name="connsiteX6" fmla="*/ 864870 w 1846167"/>
              <a:gd name="connsiteY6" fmla="*/ 1676400 h 1676487"/>
              <a:gd name="connsiteX7" fmla="*/ 0 w 1846167"/>
              <a:gd name="connsiteY7" fmla="*/ 1468755 h 1676487"/>
              <a:gd name="connsiteX8" fmla="*/ 217170 w 1846167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600405 w 1934002"/>
              <a:gd name="connsiteY3" fmla="*/ 151447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110695 w 1934002"/>
              <a:gd name="connsiteY5" fmla="*/ 136588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110695 w 1934002"/>
              <a:gd name="connsiteY5" fmla="*/ 136588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295030 w 1924027"/>
              <a:gd name="connsiteY0" fmla="*/ 161925 h 1677071"/>
              <a:gd name="connsiteX1" fmla="*/ 942730 w 1924027"/>
              <a:gd name="connsiteY1" fmla="*/ 323850 h 1677071"/>
              <a:gd name="connsiteX2" fmla="*/ 1590430 w 1924027"/>
              <a:gd name="connsiteY2" fmla="*/ 161925 h 1677071"/>
              <a:gd name="connsiteX3" fmla="*/ 1876180 w 1924027"/>
              <a:gd name="connsiteY3" fmla="*/ 1365885 h 1677071"/>
              <a:gd name="connsiteX4" fmla="*/ 942730 w 1924027"/>
              <a:gd name="connsiteY4" fmla="*/ 1676400 h 1677071"/>
              <a:gd name="connsiteX5" fmla="*/ 100720 w 1924027"/>
              <a:gd name="connsiteY5" fmla="*/ 1365885 h 1677071"/>
              <a:gd name="connsiteX6" fmla="*/ 295030 w 1924027"/>
              <a:gd name="connsiteY6" fmla="*/ 161925 h 1677071"/>
              <a:gd name="connsiteX0" fmla="*/ 295030 w 1924027"/>
              <a:gd name="connsiteY0" fmla="*/ 161925 h 1677071"/>
              <a:gd name="connsiteX1" fmla="*/ 942730 w 1924027"/>
              <a:gd name="connsiteY1" fmla="*/ 0 h 1677071"/>
              <a:gd name="connsiteX2" fmla="*/ 1590430 w 1924027"/>
              <a:gd name="connsiteY2" fmla="*/ 161925 h 1677071"/>
              <a:gd name="connsiteX3" fmla="*/ 942730 w 1924027"/>
              <a:gd name="connsiteY3" fmla="*/ 323850 h 1677071"/>
              <a:gd name="connsiteX4" fmla="*/ 295030 w 1924027"/>
              <a:gd name="connsiteY4" fmla="*/ 161925 h 1677071"/>
              <a:gd name="connsiteX0" fmla="*/ 1590430 w 1924027"/>
              <a:gd name="connsiteY0" fmla="*/ 161925 h 1677071"/>
              <a:gd name="connsiteX1" fmla="*/ 942730 w 1924027"/>
              <a:gd name="connsiteY1" fmla="*/ 323850 h 1677071"/>
              <a:gd name="connsiteX2" fmla="*/ 295030 w 1924027"/>
              <a:gd name="connsiteY2" fmla="*/ 161925 h 1677071"/>
              <a:gd name="connsiteX3" fmla="*/ 942730 w 1924027"/>
              <a:gd name="connsiteY3" fmla="*/ 0 h 1677071"/>
              <a:gd name="connsiteX4" fmla="*/ 1590430 w 1924027"/>
              <a:gd name="connsiteY4" fmla="*/ 161925 h 1677071"/>
              <a:gd name="connsiteX5" fmla="*/ 1864750 w 1924027"/>
              <a:gd name="connsiteY5" fmla="*/ 1445895 h 1677071"/>
              <a:gd name="connsiteX6" fmla="*/ 942730 w 1924027"/>
              <a:gd name="connsiteY6" fmla="*/ 1676400 h 1677071"/>
              <a:gd name="connsiteX7" fmla="*/ 89290 w 1924027"/>
              <a:gd name="connsiteY7" fmla="*/ 1503045 h 1677071"/>
              <a:gd name="connsiteX8" fmla="*/ 295030 w 1924027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0134 w 1887981"/>
              <a:gd name="connsiteY3" fmla="*/ 1365885 h 1677071"/>
              <a:gd name="connsiteX4" fmla="*/ 906684 w 1887981"/>
              <a:gd name="connsiteY4" fmla="*/ 1676400 h 1677071"/>
              <a:gd name="connsiteX5" fmla="*/ 64674 w 1887981"/>
              <a:gd name="connsiteY5" fmla="*/ 1365885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0134 w 1887981"/>
              <a:gd name="connsiteY3" fmla="*/ 1365885 h 1677071"/>
              <a:gd name="connsiteX4" fmla="*/ 906684 w 1887981"/>
              <a:gd name="connsiteY4" fmla="*/ 1676400 h 1677071"/>
              <a:gd name="connsiteX5" fmla="*/ 64674 w 1887981"/>
              <a:gd name="connsiteY5" fmla="*/ 1435735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47169 w 1895016"/>
              <a:gd name="connsiteY3" fmla="*/ 136588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47169 w 1895016"/>
              <a:gd name="connsiteY3" fmla="*/ 136588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53519 w 1895016"/>
              <a:gd name="connsiteY3" fmla="*/ 141033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53519 w 1895016"/>
              <a:gd name="connsiteY3" fmla="*/ 141033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300396 w 1929393"/>
              <a:gd name="connsiteY0" fmla="*/ 161925 h 1677071"/>
              <a:gd name="connsiteX1" fmla="*/ 948096 w 1929393"/>
              <a:gd name="connsiteY1" fmla="*/ 323850 h 1677071"/>
              <a:gd name="connsiteX2" fmla="*/ 1595796 w 1929393"/>
              <a:gd name="connsiteY2" fmla="*/ 161925 h 1677071"/>
              <a:gd name="connsiteX3" fmla="*/ 1887896 w 1929393"/>
              <a:gd name="connsiteY3" fmla="*/ 1410335 h 1677071"/>
              <a:gd name="connsiteX4" fmla="*/ 948096 w 1929393"/>
              <a:gd name="connsiteY4" fmla="*/ 1676400 h 1677071"/>
              <a:gd name="connsiteX5" fmla="*/ 66606 w 1929393"/>
              <a:gd name="connsiteY5" fmla="*/ 1501503 h 1677071"/>
              <a:gd name="connsiteX6" fmla="*/ 300396 w 1929393"/>
              <a:gd name="connsiteY6" fmla="*/ 161925 h 1677071"/>
              <a:gd name="connsiteX0" fmla="*/ 300396 w 1929393"/>
              <a:gd name="connsiteY0" fmla="*/ 161925 h 1677071"/>
              <a:gd name="connsiteX1" fmla="*/ 948096 w 1929393"/>
              <a:gd name="connsiteY1" fmla="*/ 0 h 1677071"/>
              <a:gd name="connsiteX2" fmla="*/ 1595796 w 1929393"/>
              <a:gd name="connsiteY2" fmla="*/ 161925 h 1677071"/>
              <a:gd name="connsiteX3" fmla="*/ 948096 w 1929393"/>
              <a:gd name="connsiteY3" fmla="*/ 323850 h 1677071"/>
              <a:gd name="connsiteX4" fmla="*/ 300396 w 1929393"/>
              <a:gd name="connsiteY4" fmla="*/ 161925 h 1677071"/>
              <a:gd name="connsiteX0" fmla="*/ 1595796 w 1929393"/>
              <a:gd name="connsiteY0" fmla="*/ 161925 h 1677071"/>
              <a:gd name="connsiteX1" fmla="*/ 948096 w 1929393"/>
              <a:gd name="connsiteY1" fmla="*/ 323850 h 1677071"/>
              <a:gd name="connsiteX2" fmla="*/ 300396 w 1929393"/>
              <a:gd name="connsiteY2" fmla="*/ 161925 h 1677071"/>
              <a:gd name="connsiteX3" fmla="*/ 948096 w 1929393"/>
              <a:gd name="connsiteY3" fmla="*/ 0 h 1677071"/>
              <a:gd name="connsiteX4" fmla="*/ 1595796 w 1929393"/>
              <a:gd name="connsiteY4" fmla="*/ 161925 h 1677071"/>
              <a:gd name="connsiteX5" fmla="*/ 1870116 w 1929393"/>
              <a:gd name="connsiteY5" fmla="*/ 1445895 h 1677071"/>
              <a:gd name="connsiteX6" fmla="*/ 948096 w 1929393"/>
              <a:gd name="connsiteY6" fmla="*/ 1676400 h 1677071"/>
              <a:gd name="connsiteX7" fmla="*/ 94656 w 1929393"/>
              <a:gd name="connsiteY7" fmla="*/ 1503045 h 1677071"/>
              <a:gd name="connsiteX8" fmla="*/ 300396 w 1929393"/>
              <a:gd name="connsiteY8" fmla="*/ 161925 h 1677071"/>
              <a:gd name="connsiteX0" fmla="*/ 265320 w 1894317"/>
              <a:gd name="connsiteY0" fmla="*/ 161925 h 1677071"/>
              <a:gd name="connsiteX1" fmla="*/ 913020 w 1894317"/>
              <a:gd name="connsiteY1" fmla="*/ 323850 h 1677071"/>
              <a:gd name="connsiteX2" fmla="*/ 1560720 w 1894317"/>
              <a:gd name="connsiteY2" fmla="*/ 161925 h 1677071"/>
              <a:gd name="connsiteX3" fmla="*/ 1852820 w 1894317"/>
              <a:gd name="connsiteY3" fmla="*/ 1410335 h 1677071"/>
              <a:gd name="connsiteX4" fmla="*/ 913020 w 1894317"/>
              <a:gd name="connsiteY4" fmla="*/ 1676400 h 1677071"/>
              <a:gd name="connsiteX5" fmla="*/ 31530 w 1894317"/>
              <a:gd name="connsiteY5" fmla="*/ 1501503 h 1677071"/>
              <a:gd name="connsiteX6" fmla="*/ 265320 w 1894317"/>
              <a:gd name="connsiteY6" fmla="*/ 161925 h 1677071"/>
              <a:gd name="connsiteX0" fmla="*/ 265320 w 1894317"/>
              <a:gd name="connsiteY0" fmla="*/ 161925 h 1677071"/>
              <a:gd name="connsiteX1" fmla="*/ 913020 w 1894317"/>
              <a:gd name="connsiteY1" fmla="*/ 0 h 1677071"/>
              <a:gd name="connsiteX2" fmla="*/ 1560720 w 1894317"/>
              <a:gd name="connsiteY2" fmla="*/ 161925 h 1677071"/>
              <a:gd name="connsiteX3" fmla="*/ 913020 w 1894317"/>
              <a:gd name="connsiteY3" fmla="*/ 323850 h 1677071"/>
              <a:gd name="connsiteX4" fmla="*/ 265320 w 1894317"/>
              <a:gd name="connsiteY4" fmla="*/ 161925 h 1677071"/>
              <a:gd name="connsiteX0" fmla="*/ 1560720 w 1894317"/>
              <a:gd name="connsiteY0" fmla="*/ 161925 h 1677071"/>
              <a:gd name="connsiteX1" fmla="*/ 913020 w 1894317"/>
              <a:gd name="connsiteY1" fmla="*/ 323850 h 1677071"/>
              <a:gd name="connsiteX2" fmla="*/ 265320 w 1894317"/>
              <a:gd name="connsiteY2" fmla="*/ 161925 h 1677071"/>
              <a:gd name="connsiteX3" fmla="*/ 913020 w 1894317"/>
              <a:gd name="connsiteY3" fmla="*/ 0 h 1677071"/>
              <a:gd name="connsiteX4" fmla="*/ 1560720 w 1894317"/>
              <a:gd name="connsiteY4" fmla="*/ 161925 h 1677071"/>
              <a:gd name="connsiteX5" fmla="*/ 1835040 w 1894317"/>
              <a:gd name="connsiteY5" fmla="*/ 1445895 h 1677071"/>
              <a:gd name="connsiteX6" fmla="*/ 913020 w 1894317"/>
              <a:gd name="connsiteY6" fmla="*/ 1676400 h 1677071"/>
              <a:gd name="connsiteX7" fmla="*/ 59580 w 1894317"/>
              <a:gd name="connsiteY7" fmla="*/ 1503045 h 1677071"/>
              <a:gd name="connsiteX8" fmla="*/ 265320 w 1894317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6484 w 1887981"/>
              <a:gd name="connsiteY3" fmla="*/ 141033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79384 w 1887981"/>
              <a:gd name="connsiteY3" fmla="*/ 140622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79384 w 1887981"/>
              <a:gd name="connsiteY3" fmla="*/ 140622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927246 w 1935843"/>
              <a:gd name="connsiteY3" fmla="*/ 1406225 h 1676410"/>
              <a:gd name="connsiteX4" fmla="*/ 954546 w 1935843"/>
              <a:gd name="connsiteY4" fmla="*/ 1676400 h 1676410"/>
              <a:gd name="connsiteX5" fmla="*/ 73056 w 1935843"/>
              <a:gd name="connsiteY5" fmla="*/ 1501503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927246 w 1935843"/>
              <a:gd name="connsiteY3" fmla="*/ 1406225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2163 w 1931160"/>
              <a:gd name="connsiteY0" fmla="*/ 161925 h 1676410"/>
              <a:gd name="connsiteX1" fmla="*/ 949863 w 1931160"/>
              <a:gd name="connsiteY1" fmla="*/ 323850 h 1676410"/>
              <a:gd name="connsiteX2" fmla="*/ 1597563 w 1931160"/>
              <a:gd name="connsiteY2" fmla="*/ 161925 h 1676410"/>
              <a:gd name="connsiteX3" fmla="*/ 1876503 w 1931160"/>
              <a:gd name="connsiteY3" fmla="*/ 1451441 h 1676410"/>
              <a:gd name="connsiteX4" fmla="*/ 949863 w 1931160"/>
              <a:gd name="connsiteY4" fmla="*/ 1676400 h 1676410"/>
              <a:gd name="connsiteX5" fmla="*/ 42053 w 1931160"/>
              <a:gd name="connsiteY5" fmla="*/ 1427514 h 1676410"/>
              <a:gd name="connsiteX6" fmla="*/ 302163 w 1931160"/>
              <a:gd name="connsiteY6" fmla="*/ 161925 h 1676410"/>
              <a:gd name="connsiteX0" fmla="*/ 302163 w 1931160"/>
              <a:gd name="connsiteY0" fmla="*/ 161925 h 1676410"/>
              <a:gd name="connsiteX1" fmla="*/ 949863 w 1931160"/>
              <a:gd name="connsiteY1" fmla="*/ 0 h 1676410"/>
              <a:gd name="connsiteX2" fmla="*/ 1597563 w 1931160"/>
              <a:gd name="connsiteY2" fmla="*/ 161925 h 1676410"/>
              <a:gd name="connsiteX3" fmla="*/ 949863 w 1931160"/>
              <a:gd name="connsiteY3" fmla="*/ 323850 h 1676410"/>
              <a:gd name="connsiteX4" fmla="*/ 302163 w 1931160"/>
              <a:gd name="connsiteY4" fmla="*/ 161925 h 1676410"/>
              <a:gd name="connsiteX0" fmla="*/ 1597563 w 1931160"/>
              <a:gd name="connsiteY0" fmla="*/ 161925 h 1676410"/>
              <a:gd name="connsiteX1" fmla="*/ 949863 w 1931160"/>
              <a:gd name="connsiteY1" fmla="*/ 323850 h 1676410"/>
              <a:gd name="connsiteX2" fmla="*/ 302163 w 1931160"/>
              <a:gd name="connsiteY2" fmla="*/ 161925 h 1676410"/>
              <a:gd name="connsiteX3" fmla="*/ 949863 w 1931160"/>
              <a:gd name="connsiteY3" fmla="*/ 0 h 1676410"/>
              <a:gd name="connsiteX4" fmla="*/ 1597563 w 1931160"/>
              <a:gd name="connsiteY4" fmla="*/ 161925 h 1676410"/>
              <a:gd name="connsiteX5" fmla="*/ 1871883 w 1931160"/>
              <a:gd name="connsiteY5" fmla="*/ 1445895 h 1676410"/>
              <a:gd name="connsiteX6" fmla="*/ 949863 w 1931160"/>
              <a:gd name="connsiteY6" fmla="*/ 1676400 h 1676410"/>
              <a:gd name="connsiteX7" fmla="*/ 43784 w 1931160"/>
              <a:gd name="connsiteY7" fmla="*/ 1437277 h 1676410"/>
              <a:gd name="connsiteX8" fmla="*/ 302163 w 1931160"/>
              <a:gd name="connsiteY8" fmla="*/ 161925 h 16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160" h="1676410" stroke="0" extrusionOk="0">
                <a:moveTo>
                  <a:pt x="302163" y="161925"/>
                </a:moveTo>
                <a:cubicBezTo>
                  <a:pt x="302163" y="251354"/>
                  <a:pt x="592148" y="323850"/>
                  <a:pt x="949863" y="323850"/>
                </a:cubicBezTo>
                <a:cubicBezTo>
                  <a:pt x="1307578" y="323850"/>
                  <a:pt x="1597563" y="251354"/>
                  <a:pt x="1597563" y="161925"/>
                </a:cubicBezTo>
                <a:cubicBezTo>
                  <a:pt x="1692813" y="563245"/>
                  <a:pt x="2066402" y="899728"/>
                  <a:pt x="1876503" y="1451441"/>
                </a:cubicBezTo>
                <a:cubicBezTo>
                  <a:pt x="1883083" y="1487434"/>
                  <a:pt x="1307578" y="1676400"/>
                  <a:pt x="949863" y="1676400"/>
                </a:cubicBezTo>
                <a:cubicBezTo>
                  <a:pt x="592148" y="1676400"/>
                  <a:pt x="42053" y="1516943"/>
                  <a:pt x="42053" y="1427514"/>
                </a:cubicBezTo>
                <a:cubicBezTo>
                  <a:pt x="-65798" y="1039139"/>
                  <a:pt x="237393" y="563245"/>
                  <a:pt x="302163" y="161925"/>
                </a:cubicBezTo>
                <a:close/>
              </a:path>
              <a:path w="1931160" h="1676410" fill="lighten" stroke="0" extrusionOk="0">
                <a:moveTo>
                  <a:pt x="302163" y="161925"/>
                </a:moveTo>
                <a:cubicBezTo>
                  <a:pt x="302163" y="72496"/>
                  <a:pt x="592148" y="0"/>
                  <a:pt x="949863" y="0"/>
                </a:cubicBezTo>
                <a:cubicBezTo>
                  <a:pt x="1307578" y="0"/>
                  <a:pt x="1597563" y="72496"/>
                  <a:pt x="1597563" y="161925"/>
                </a:cubicBezTo>
                <a:cubicBezTo>
                  <a:pt x="1597563" y="251354"/>
                  <a:pt x="1307578" y="323850"/>
                  <a:pt x="949863" y="323850"/>
                </a:cubicBezTo>
                <a:cubicBezTo>
                  <a:pt x="592148" y="323850"/>
                  <a:pt x="302163" y="251354"/>
                  <a:pt x="302163" y="161925"/>
                </a:cubicBezTo>
                <a:close/>
              </a:path>
              <a:path w="1931160" h="1676410" fill="none" extrusionOk="0">
                <a:moveTo>
                  <a:pt x="1597563" y="161925"/>
                </a:moveTo>
                <a:cubicBezTo>
                  <a:pt x="1597563" y="251354"/>
                  <a:pt x="1307578" y="323850"/>
                  <a:pt x="949863" y="323850"/>
                </a:cubicBezTo>
                <a:cubicBezTo>
                  <a:pt x="592148" y="323850"/>
                  <a:pt x="302163" y="251354"/>
                  <a:pt x="302163" y="161925"/>
                </a:cubicBezTo>
                <a:cubicBezTo>
                  <a:pt x="302163" y="72496"/>
                  <a:pt x="592148" y="0"/>
                  <a:pt x="949863" y="0"/>
                </a:cubicBezTo>
                <a:cubicBezTo>
                  <a:pt x="1307578" y="0"/>
                  <a:pt x="1597563" y="72496"/>
                  <a:pt x="1597563" y="161925"/>
                </a:cubicBezTo>
                <a:cubicBezTo>
                  <a:pt x="1689003" y="589915"/>
                  <a:pt x="2077623" y="949325"/>
                  <a:pt x="1871883" y="1445895"/>
                </a:cubicBezTo>
                <a:cubicBezTo>
                  <a:pt x="1871883" y="1535324"/>
                  <a:pt x="1254546" y="1677836"/>
                  <a:pt x="949863" y="1676400"/>
                </a:cubicBezTo>
                <a:cubicBezTo>
                  <a:pt x="645180" y="1674964"/>
                  <a:pt x="43784" y="1526706"/>
                  <a:pt x="43784" y="1437277"/>
                </a:cubicBezTo>
                <a:cubicBezTo>
                  <a:pt x="-137366" y="883557"/>
                  <a:pt x="302163" y="612775"/>
                  <a:pt x="302163" y="161925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Can 30"/>
          <p:cNvSpPr/>
          <p:nvPr/>
        </p:nvSpPr>
        <p:spPr>
          <a:xfrm>
            <a:off x="4653888" y="5583776"/>
            <a:ext cx="485088" cy="424558"/>
          </a:xfrm>
          <a:custGeom>
            <a:avLst/>
            <a:gdLst>
              <a:gd name="connsiteX0" fmla="*/ 0 w 914400"/>
              <a:gd name="connsiteY0" fmla="*/ 114300 h 921994"/>
              <a:gd name="connsiteX1" fmla="*/ 457200 w 914400"/>
              <a:gd name="connsiteY1" fmla="*/ 228600 h 921994"/>
              <a:gd name="connsiteX2" fmla="*/ 914400 w 914400"/>
              <a:gd name="connsiteY2" fmla="*/ 114300 h 921994"/>
              <a:gd name="connsiteX3" fmla="*/ 914400 w 914400"/>
              <a:gd name="connsiteY3" fmla="*/ 807694 h 921994"/>
              <a:gd name="connsiteX4" fmla="*/ 457200 w 914400"/>
              <a:gd name="connsiteY4" fmla="*/ 921994 h 921994"/>
              <a:gd name="connsiteX5" fmla="*/ 0 w 914400"/>
              <a:gd name="connsiteY5" fmla="*/ 807694 h 921994"/>
              <a:gd name="connsiteX6" fmla="*/ 0 w 914400"/>
              <a:gd name="connsiteY6" fmla="*/ 114300 h 921994"/>
              <a:gd name="connsiteX0" fmla="*/ 0 w 914400"/>
              <a:gd name="connsiteY0" fmla="*/ 114300 h 921994"/>
              <a:gd name="connsiteX1" fmla="*/ 457200 w 914400"/>
              <a:gd name="connsiteY1" fmla="*/ 0 h 921994"/>
              <a:gd name="connsiteX2" fmla="*/ 914400 w 914400"/>
              <a:gd name="connsiteY2" fmla="*/ 114300 h 921994"/>
              <a:gd name="connsiteX3" fmla="*/ 457200 w 914400"/>
              <a:gd name="connsiteY3" fmla="*/ 228600 h 921994"/>
              <a:gd name="connsiteX4" fmla="*/ 0 w 914400"/>
              <a:gd name="connsiteY4" fmla="*/ 114300 h 921994"/>
              <a:gd name="connsiteX0" fmla="*/ 914400 w 914400"/>
              <a:gd name="connsiteY0" fmla="*/ 114300 h 921994"/>
              <a:gd name="connsiteX1" fmla="*/ 457200 w 914400"/>
              <a:gd name="connsiteY1" fmla="*/ 228600 h 921994"/>
              <a:gd name="connsiteX2" fmla="*/ 0 w 914400"/>
              <a:gd name="connsiteY2" fmla="*/ 114300 h 921994"/>
              <a:gd name="connsiteX3" fmla="*/ 457200 w 914400"/>
              <a:gd name="connsiteY3" fmla="*/ 0 h 921994"/>
              <a:gd name="connsiteX4" fmla="*/ 914400 w 914400"/>
              <a:gd name="connsiteY4" fmla="*/ 114300 h 921994"/>
              <a:gd name="connsiteX5" fmla="*/ 914400 w 914400"/>
              <a:gd name="connsiteY5" fmla="*/ 807694 h 921994"/>
              <a:gd name="connsiteX6" fmla="*/ 457200 w 914400"/>
              <a:gd name="connsiteY6" fmla="*/ 921994 h 921994"/>
              <a:gd name="connsiteX7" fmla="*/ 0 w 914400"/>
              <a:gd name="connsiteY7" fmla="*/ 807694 h 921994"/>
              <a:gd name="connsiteX8" fmla="*/ 0 w 914400"/>
              <a:gd name="connsiteY8" fmla="*/ 114300 h 921994"/>
              <a:gd name="connsiteX0" fmla="*/ 109330 w 1023730"/>
              <a:gd name="connsiteY0" fmla="*/ 114300 h 925395"/>
              <a:gd name="connsiteX1" fmla="*/ 566530 w 1023730"/>
              <a:gd name="connsiteY1" fmla="*/ 228600 h 925395"/>
              <a:gd name="connsiteX2" fmla="*/ 1023730 w 1023730"/>
              <a:gd name="connsiteY2" fmla="*/ 114300 h 925395"/>
              <a:gd name="connsiteX3" fmla="*/ 1023730 w 1023730"/>
              <a:gd name="connsiteY3" fmla="*/ 807694 h 925395"/>
              <a:gd name="connsiteX4" fmla="*/ 566530 w 1023730"/>
              <a:gd name="connsiteY4" fmla="*/ 921994 h 925395"/>
              <a:gd name="connsiteX5" fmla="*/ 109330 w 1023730"/>
              <a:gd name="connsiteY5" fmla="*/ 807694 h 925395"/>
              <a:gd name="connsiteX6" fmla="*/ 109330 w 1023730"/>
              <a:gd name="connsiteY6" fmla="*/ 114300 h 925395"/>
              <a:gd name="connsiteX0" fmla="*/ 109330 w 1023730"/>
              <a:gd name="connsiteY0" fmla="*/ 114300 h 925395"/>
              <a:gd name="connsiteX1" fmla="*/ 566530 w 1023730"/>
              <a:gd name="connsiteY1" fmla="*/ 0 h 925395"/>
              <a:gd name="connsiteX2" fmla="*/ 1023730 w 1023730"/>
              <a:gd name="connsiteY2" fmla="*/ 114300 h 925395"/>
              <a:gd name="connsiteX3" fmla="*/ 566530 w 1023730"/>
              <a:gd name="connsiteY3" fmla="*/ 228600 h 925395"/>
              <a:gd name="connsiteX4" fmla="*/ 109330 w 1023730"/>
              <a:gd name="connsiteY4" fmla="*/ 114300 h 925395"/>
              <a:gd name="connsiteX0" fmla="*/ 1023730 w 1023730"/>
              <a:gd name="connsiteY0" fmla="*/ 114300 h 925395"/>
              <a:gd name="connsiteX1" fmla="*/ 566530 w 1023730"/>
              <a:gd name="connsiteY1" fmla="*/ 228600 h 925395"/>
              <a:gd name="connsiteX2" fmla="*/ 109330 w 1023730"/>
              <a:gd name="connsiteY2" fmla="*/ 114300 h 925395"/>
              <a:gd name="connsiteX3" fmla="*/ 566530 w 1023730"/>
              <a:gd name="connsiteY3" fmla="*/ 0 h 925395"/>
              <a:gd name="connsiteX4" fmla="*/ 1023730 w 1023730"/>
              <a:gd name="connsiteY4" fmla="*/ 114300 h 925395"/>
              <a:gd name="connsiteX5" fmla="*/ 1023730 w 1023730"/>
              <a:gd name="connsiteY5" fmla="*/ 807694 h 925395"/>
              <a:gd name="connsiteX6" fmla="*/ 566530 w 1023730"/>
              <a:gd name="connsiteY6" fmla="*/ 921994 h 925395"/>
              <a:gd name="connsiteX7" fmla="*/ 0 w 1023730"/>
              <a:gd name="connsiteY7" fmla="*/ 688424 h 925395"/>
              <a:gd name="connsiteX8" fmla="*/ 109330 w 1023730"/>
              <a:gd name="connsiteY8" fmla="*/ 114300 h 925395"/>
              <a:gd name="connsiteX0" fmla="*/ 109918 w 1024318"/>
              <a:gd name="connsiteY0" fmla="*/ 114300 h 925395"/>
              <a:gd name="connsiteX1" fmla="*/ 567118 w 1024318"/>
              <a:gd name="connsiteY1" fmla="*/ 228600 h 925395"/>
              <a:gd name="connsiteX2" fmla="*/ 1024318 w 1024318"/>
              <a:gd name="connsiteY2" fmla="*/ 114300 h 925395"/>
              <a:gd name="connsiteX3" fmla="*/ 1024318 w 1024318"/>
              <a:gd name="connsiteY3" fmla="*/ 807694 h 925395"/>
              <a:gd name="connsiteX4" fmla="*/ 567118 w 1024318"/>
              <a:gd name="connsiteY4" fmla="*/ 921994 h 925395"/>
              <a:gd name="connsiteX5" fmla="*/ 109918 w 1024318"/>
              <a:gd name="connsiteY5" fmla="*/ 807694 h 925395"/>
              <a:gd name="connsiteX6" fmla="*/ 109918 w 1024318"/>
              <a:gd name="connsiteY6" fmla="*/ 114300 h 925395"/>
              <a:gd name="connsiteX0" fmla="*/ 109918 w 1024318"/>
              <a:gd name="connsiteY0" fmla="*/ 114300 h 925395"/>
              <a:gd name="connsiteX1" fmla="*/ 567118 w 1024318"/>
              <a:gd name="connsiteY1" fmla="*/ 0 h 925395"/>
              <a:gd name="connsiteX2" fmla="*/ 1024318 w 1024318"/>
              <a:gd name="connsiteY2" fmla="*/ 114300 h 925395"/>
              <a:gd name="connsiteX3" fmla="*/ 567118 w 1024318"/>
              <a:gd name="connsiteY3" fmla="*/ 228600 h 925395"/>
              <a:gd name="connsiteX4" fmla="*/ 109918 w 1024318"/>
              <a:gd name="connsiteY4" fmla="*/ 114300 h 925395"/>
              <a:gd name="connsiteX0" fmla="*/ 1024318 w 1024318"/>
              <a:gd name="connsiteY0" fmla="*/ 114300 h 925395"/>
              <a:gd name="connsiteX1" fmla="*/ 567118 w 1024318"/>
              <a:gd name="connsiteY1" fmla="*/ 228600 h 925395"/>
              <a:gd name="connsiteX2" fmla="*/ 109918 w 1024318"/>
              <a:gd name="connsiteY2" fmla="*/ 114300 h 925395"/>
              <a:gd name="connsiteX3" fmla="*/ 567118 w 1024318"/>
              <a:gd name="connsiteY3" fmla="*/ 0 h 925395"/>
              <a:gd name="connsiteX4" fmla="*/ 1024318 w 1024318"/>
              <a:gd name="connsiteY4" fmla="*/ 114300 h 925395"/>
              <a:gd name="connsiteX5" fmla="*/ 1024318 w 1024318"/>
              <a:gd name="connsiteY5" fmla="*/ 807694 h 925395"/>
              <a:gd name="connsiteX6" fmla="*/ 567118 w 1024318"/>
              <a:gd name="connsiteY6" fmla="*/ 921994 h 925395"/>
              <a:gd name="connsiteX7" fmla="*/ 588 w 1024318"/>
              <a:gd name="connsiteY7" fmla="*/ 688424 h 925395"/>
              <a:gd name="connsiteX8" fmla="*/ 109918 w 1024318"/>
              <a:gd name="connsiteY8" fmla="*/ 114300 h 925395"/>
              <a:gd name="connsiteX0" fmla="*/ 149087 w 1063487"/>
              <a:gd name="connsiteY0" fmla="*/ 114300 h 925395"/>
              <a:gd name="connsiteX1" fmla="*/ 606287 w 1063487"/>
              <a:gd name="connsiteY1" fmla="*/ 228600 h 925395"/>
              <a:gd name="connsiteX2" fmla="*/ 1063487 w 1063487"/>
              <a:gd name="connsiteY2" fmla="*/ 114300 h 925395"/>
              <a:gd name="connsiteX3" fmla="*/ 1063487 w 1063487"/>
              <a:gd name="connsiteY3" fmla="*/ 807694 h 925395"/>
              <a:gd name="connsiteX4" fmla="*/ 606287 w 1063487"/>
              <a:gd name="connsiteY4" fmla="*/ 921994 h 925395"/>
              <a:gd name="connsiteX5" fmla="*/ 0 w 1063487"/>
              <a:gd name="connsiteY5" fmla="*/ 748060 h 925395"/>
              <a:gd name="connsiteX6" fmla="*/ 149087 w 1063487"/>
              <a:gd name="connsiteY6" fmla="*/ 114300 h 925395"/>
              <a:gd name="connsiteX0" fmla="*/ 149087 w 1063487"/>
              <a:gd name="connsiteY0" fmla="*/ 114300 h 925395"/>
              <a:gd name="connsiteX1" fmla="*/ 606287 w 1063487"/>
              <a:gd name="connsiteY1" fmla="*/ 0 h 925395"/>
              <a:gd name="connsiteX2" fmla="*/ 1063487 w 1063487"/>
              <a:gd name="connsiteY2" fmla="*/ 114300 h 925395"/>
              <a:gd name="connsiteX3" fmla="*/ 606287 w 1063487"/>
              <a:gd name="connsiteY3" fmla="*/ 228600 h 925395"/>
              <a:gd name="connsiteX4" fmla="*/ 149087 w 1063487"/>
              <a:gd name="connsiteY4" fmla="*/ 114300 h 925395"/>
              <a:gd name="connsiteX0" fmla="*/ 1063487 w 1063487"/>
              <a:gd name="connsiteY0" fmla="*/ 114300 h 925395"/>
              <a:gd name="connsiteX1" fmla="*/ 606287 w 1063487"/>
              <a:gd name="connsiteY1" fmla="*/ 228600 h 925395"/>
              <a:gd name="connsiteX2" fmla="*/ 149087 w 1063487"/>
              <a:gd name="connsiteY2" fmla="*/ 114300 h 925395"/>
              <a:gd name="connsiteX3" fmla="*/ 606287 w 1063487"/>
              <a:gd name="connsiteY3" fmla="*/ 0 h 925395"/>
              <a:gd name="connsiteX4" fmla="*/ 1063487 w 1063487"/>
              <a:gd name="connsiteY4" fmla="*/ 114300 h 925395"/>
              <a:gd name="connsiteX5" fmla="*/ 1063487 w 1063487"/>
              <a:gd name="connsiteY5" fmla="*/ 807694 h 925395"/>
              <a:gd name="connsiteX6" fmla="*/ 606287 w 1063487"/>
              <a:gd name="connsiteY6" fmla="*/ 921994 h 925395"/>
              <a:gd name="connsiteX7" fmla="*/ 39757 w 1063487"/>
              <a:gd name="connsiteY7" fmla="*/ 688424 h 925395"/>
              <a:gd name="connsiteX8" fmla="*/ 149087 w 1063487"/>
              <a:gd name="connsiteY8" fmla="*/ 114300 h 925395"/>
              <a:gd name="connsiteX0" fmla="*/ 149087 w 1063487"/>
              <a:gd name="connsiteY0" fmla="*/ 114300 h 925856"/>
              <a:gd name="connsiteX1" fmla="*/ 606287 w 1063487"/>
              <a:gd name="connsiteY1" fmla="*/ 228600 h 925856"/>
              <a:gd name="connsiteX2" fmla="*/ 1063487 w 1063487"/>
              <a:gd name="connsiteY2" fmla="*/ 114300 h 925856"/>
              <a:gd name="connsiteX3" fmla="*/ 1063487 w 1063487"/>
              <a:gd name="connsiteY3" fmla="*/ 807694 h 925856"/>
              <a:gd name="connsiteX4" fmla="*/ 606287 w 1063487"/>
              <a:gd name="connsiteY4" fmla="*/ 921994 h 925856"/>
              <a:gd name="connsiteX5" fmla="*/ 0 w 1063487"/>
              <a:gd name="connsiteY5" fmla="*/ 748060 h 925856"/>
              <a:gd name="connsiteX6" fmla="*/ 149087 w 1063487"/>
              <a:gd name="connsiteY6" fmla="*/ 114300 h 925856"/>
              <a:gd name="connsiteX0" fmla="*/ 149087 w 1063487"/>
              <a:gd name="connsiteY0" fmla="*/ 114300 h 925856"/>
              <a:gd name="connsiteX1" fmla="*/ 606287 w 1063487"/>
              <a:gd name="connsiteY1" fmla="*/ 0 h 925856"/>
              <a:gd name="connsiteX2" fmla="*/ 1063487 w 1063487"/>
              <a:gd name="connsiteY2" fmla="*/ 114300 h 925856"/>
              <a:gd name="connsiteX3" fmla="*/ 606287 w 1063487"/>
              <a:gd name="connsiteY3" fmla="*/ 228600 h 925856"/>
              <a:gd name="connsiteX4" fmla="*/ 149087 w 1063487"/>
              <a:gd name="connsiteY4" fmla="*/ 114300 h 925856"/>
              <a:gd name="connsiteX0" fmla="*/ 1063487 w 1063487"/>
              <a:gd name="connsiteY0" fmla="*/ 114300 h 925856"/>
              <a:gd name="connsiteX1" fmla="*/ 606287 w 1063487"/>
              <a:gd name="connsiteY1" fmla="*/ 228600 h 925856"/>
              <a:gd name="connsiteX2" fmla="*/ 149087 w 1063487"/>
              <a:gd name="connsiteY2" fmla="*/ 114300 h 925856"/>
              <a:gd name="connsiteX3" fmla="*/ 606287 w 1063487"/>
              <a:gd name="connsiteY3" fmla="*/ 0 h 925856"/>
              <a:gd name="connsiteX4" fmla="*/ 1063487 w 1063487"/>
              <a:gd name="connsiteY4" fmla="*/ 114300 h 925856"/>
              <a:gd name="connsiteX5" fmla="*/ 1063487 w 1063487"/>
              <a:gd name="connsiteY5" fmla="*/ 807694 h 925856"/>
              <a:gd name="connsiteX6" fmla="*/ 606287 w 1063487"/>
              <a:gd name="connsiteY6" fmla="*/ 921994 h 925856"/>
              <a:gd name="connsiteX7" fmla="*/ 39757 w 1063487"/>
              <a:gd name="connsiteY7" fmla="*/ 678484 h 925856"/>
              <a:gd name="connsiteX8" fmla="*/ 149087 w 1063487"/>
              <a:gd name="connsiteY8" fmla="*/ 114300 h 925856"/>
              <a:gd name="connsiteX0" fmla="*/ 129208 w 1043608"/>
              <a:gd name="connsiteY0" fmla="*/ 114300 h 925856"/>
              <a:gd name="connsiteX1" fmla="*/ 586408 w 1043608"/>
              <a:gd name="connsiteY1" fmla="*/ 228600 h 925856"/>
              <a:gd name="connsiteX2" fmla="*/ 1043608 w 1043608"/>
              <a:gd name="connsiteY2" fmla="*/ 114300 h 925856"/>
              <a:gd name="connsiteX3" fmla="*/ 1043608 w 1043608"/>
              <a:gd name="connsiteY3" fmla="*/ 807694 h 925856"/>
              <a:gd name="connsiteX4" fmla="*/ 586408 w 1043608"/>
              <a:gd name="connsiteY4" fmla="*/ 921994 h 925856"/>
              <a:gd name="connsiteX5" fmla="*/ 0 w 1043608"/>
              <a:gd name="connsiteY5" fmla="*/ 678486 h 925856"/>
              <a:gd name="connsiteX6" fmla="*/ 129208 w 1043608"/>
              <a:gd name="connsiteY6" fmla="*/ 114300 h 925856"/>
              <a:gd name="connsiteX0" fmla="*/ 129208 w 1043608"/>
              <a:gd name="connsiteY0" fmla="*/ 114300 h 925856"/>
              <a:gd name="connsiteX1" fmla="*/ 586408 w 1043608"/>
              <a:gd name="connsiteY1" fmla="*/ 0 h 925856"/>
              <a:gd name="connsiteX2" fmla="*/ 1043608 w 1043608"/>
              <a:gd name="connsiteY2" fmla="*/ 114300 h 925856"/>
              <a:gd name="connsiteX3" fmla="*/ 586408 w 1043608"/>
              <a:gd name="connsiteY3" fmla="*/ 228600 h 925856"/>
              <a:gd name="connsiteX4" fmla="*/ 129208 w 1043608"/>
              <a:gd name="connsiteY4" fmla="*/ 114300 h 925856"/>
              <a:gd name="connsiteX0" fmla="*/ 1043608 w 1043608"/>
              <a:gd name="connsiteY0" fmla="*/ 114300 h 925856"/>
              <a:gd name="connsiteX1" fmla="*/ 586408 w 1043608"/>
              <a:gd name="connsiteY1" fmla="*/ 228600 h 925856"/>
              <a:gd name="connsiteX2" fmla="*/ 129208 w 1043608"/>
              <a:gd name="connsiteY2" fmla="*/ 114300 h 925856"/>
              <a:gd name="connsiteX3" fmla="*/ 586408 w 1043608"/>
              <a:gd name="connsiteY3" fmla="*/ 0 h 925856"/>
              <a:gd name="connsiteX4" fmla="*/ 1043608 w 1043608"/>
              <a:gd name="connsiteY4" fmla="*/ 114300 h 925856"/>
              <a:gd name="connsiteX5" fmla="*/ 1043608 w 1043608"/>
              <a:gd name="connsiteY5" fmla="*/ 807694 h 925856"/>
              <a:gd name="connsiteX6" fmla="*/ 586408 w 1043608"/>
              <a:gd name="connsiteY6" fmla="*/ 921994 h 925856"/>
              <a:gd name="connsiteX7" fmla="*/ 19878 w 1043608"/>
              <a:gd name="connsiteY7" fmla="*/ 678484 h 925856"/>
              <a:gd name="connsiteX8" fmla="*/ 129208 w 1043608"/>
              <a:gd name="connsiteY8" fmla="*/ 114300 h 925856"/>
              <a:gd name="connsiteX0" fmla="*/ 129208 w 1172817"/>
              <a:gd name="connsiteY0" fmla="*/ 114300 h 921994"/>
              <a:gd name="connsiteX1" fmla="*/ 586408 w 1172817"/>
              <a:gd name="connsiteY1" fmla="*/ 228600 h 921994"/>
              <a:gd name="connsiteX2" fmla="*/ 1043608 w 1172817"/>
              <a:gd name="connsiteY2" fmla="*/ 114300 h 921994"/>
              <a:gd name="connsiteX3" fmla="*/ 1043608 w 1172817"/>
              <a:gd name="connsiteY3" fmla="*/ 807694 h 921994"/>
              <a:gd name="connsiteX4" fmla="*/ 586408 w 1172817"/>
              <a:gd name="connsiteY4" fmla="*/ 921994 h 921994"/>
              <a:gd name="connsiteX5" fmla="*/ 0 w 1172817"/>
              <a:gd name="connsiteY5" fmla="*/ 678486 h 921994"/>
              <a:gd name="connsiteX6" fmla="*/ 129208 w 1172817"/>
              <a:gd name="connsiteY6" fmla="*/ 114300 h 921994"/>
              <a:gd name="connsiteX0" fmla="*/ 129208 w 1172817"/>
              <a:gd name="connsiteY0" fmla="*/ 114300 h 921994"/>
              <a:gd name="connsiteX1" fmla="*/ 586408 w 1172817"/>
              <a:gd name="connsiteY1" fmla="*/ 0 h 921994"/>
              <a:gd name="connsiteX2" fmla="*/ 1043608 w 1172817"/>
              <a:gd name="connsiteY2" fmla="*/ 114300 h 921994"/>
              <a:gd name="connsiteX3" fmla="*/ 586408 w 1172817"/>
              <a:gd name="connsiteY3" fmla="*/ 228600 h 921994"/>
              <a:gd name="connsiteX4" fmla="*/ 129208 w 1172817"/>
              <a:gd name="connsiteY4" fmla="*/ 114300 h 921994"/>
              <a:gd name="connsiteX0" fmla="*/ 1043608 w 1172817"/>
              <a:gd name="connsiteY0" fmla="*/ 114300 h 921994"/>
              <a:gd name="connsiteX1" fmla="*/ 586408 w 1172817"/>
              <a:gd name="connsiteY1" fmla="*/ 228600 h 921994"/>
              <a:gd name="connsiteX2" fmla="*/ 129208 w 1172817"/>
              <a:gd name="connsiteY2" fmla="*/ 114300 h 921994"/>
              <a:gd name="connsiteX3" fmla="*/ 586408 w 1172817"/>
              <a:gd name="connsiteY3" fmla="*/ 0 h 921994"/>
              <a:gd name="connsiteX4" fmla="*/ 1043608 w 1172817"/>
              <a:gd name="connsiteY4" fmla="*/ 114300 h 921994"/>
              <a:gd name="connsiteX5" fmla="*/ 1172817 w 1172817"/>
              <a:gd name="connsiteY5" fmla="*/ 678485 h 921994"/>
              <a:gd name="connsiteX6" fmla="*/ 586408 w 1172817"/>
              <a:gd name="connsiteY6" fmla="*/ 921994 h 921994"/>
              <a:gd name="connsiteX7" fmla="*/ 19878 w 1172817"/>
              <a:gd name="connsiteY7" fmla="*/ 678484 h 921994"/>
              <a:gd name="connsiteX8" fmla="*/ 129208 w 1172817"/>
              <a:gd name="connsiteY8" fmla="*/ 114300 h 921994"/>
              <a:gd name="connsiteX0" fmla="*/ 129208 w 1182756"/>
              <a:gd name="connsiteY0" fmla="*/ 114300 h 921994"/>
              <a:gd name="connsiteX1" fmla="*/ 586408 w 1182756"/>
              <a:gd name="connsiteY1" fmla="*/ 228600 h 921994"/>
              <a:gd name="connsiteX2" fmla="*/ 1043608 w 1182756"/>
              <a:gd name="connsiteY2" fmla="*/ 114300 h 921994"/>
              <a:gd name="connsiteX3" fmla="*/ 1182756 w 1182756"/>
              <a:gd name="connsiteY3" fmla="*/ 648668 h 921994"/>
              <a:gd name="connsiteX4" fmla="*/ 586408 w 1182756"/>
              <a:gd name="connsiteY4" fmla="*/ 921994 h 921994"/>
              <a:gd name="connsiteX5" fmla="*/ 0 w 1182756"/>
              <a:gd name="connsiteY5" fmla="*/ 678486 h 921994"/>
              <a:gd name="connsiteX6" fmla="*/ 129208 w 1182756"/>
              <a:gd name="connsiteY6" fmla="*/ 114300 h 921994"/>
              <a:gd name="connsiteX0" fmla="*/ 129208 w 1182756"/>
              <a:gd name="connsiteY0" fmla="*/ 114300 h 921994"/>
              <a:gd name="connsiteX1" fmla="*/ 586408 w 1182756"/>
              <a:gd name="connsiteY1" fmla="*/ 0 h 921994"/>
              <a:gd name="connsiteX2" fmla="*/ 1043608 w 1182756"/>
              <a:gd name="connsiteY2" fmla="*/ 114300 h 921994"/>
              <a:gd name="connsiteX3" fmla="*/ 586408 w 1182756"/>
              <a:gd name="connsiteY3" fmla="*/ 228600 h 921994"/>
              <a:gd name="connsiteX4" fmla="*/ 129208 w 1182756"/>
              <a:gd name="connsiteY4" fmla="*/ 114300 h 921994"/>
              <a:gd name="connsiteX0" fmla="*/ 1043608 w 1182756"/>
              <a:gd name="connsiteY0" fmla="*/ 114300 h 921994"/>
              <a:gd name="connsiteX1" fmla="*/ 586408 w 1182756"/>
              <a:gd name="connsiteY1" fmla="*/ 228600 h 921994"/>
              <a:gd name="connsiteX2" fmla="*/ 129208 w 1182756"/>
              <a:gd name="connsiteY2" fmla="*/ 114300 h 921994"/>
              <a:gd name="connsiteX3" fmla="*/ 586408 w 1182756"/>
              <a:gd name="connsiteY3" fmla="*/ 0 h 921994"/>
              <a:gd name="connsiteX4" fmla="*/ 1043608 w 1182756"/>
              <a:gd name="connsiteY4" fmla="*/ 114300 h 921994"/>
              <a:gd name="connsiteX5" fmla="*/ 1172817 w 1182756"/>
              <a:gd name="connsiteY5" fmla="*/ 678485 h 921994"/>
              <a:gd name="connsiteX6" fmla="*/ 586408 w 1182756"/>
              <a:gd name="connsiteY6" fmla="*/ 921994 h 921994"/>
              <a:gd name="connsiteX7" fmla="*/ 19878 w 1182756"/>
              <a:gd name="connsiteY7" fmla="*/ 678484 h 921994"/>
              <a:gd name="connsiteX8" fmla="*/ 129208 w 1182756"/>
              <a:gd name="connsiteY8" fmla="*/ 114300 h 921994"/>
              <a:gd name="connsiteX0" fmla="*/ 129208 w 1182756"/>
              <a:gd name="connsiteY0" fmla="*/ 114300 h 921994"/>
              <a:gd name="connsiteX1" fmla="*/ 586408 w 1182756"/>
              <a:gd name="connsiteY1" fmla="*/ 228600 h 921994"/>
              <a:gd name="connsiteX2" fmla="*/ 1043608 w 1182756"/>
              <a:gd name="connsiteY2" fmla="*/ 114300 h 921994"/>
              <a:gd name="connsiteX3" fmla="*/ 1182756 w 1182756"/>
              <a:gd name="connsiteY3" fmla="*/ 648668 h 921994"/>
              <a:gd name="connsiteX4" fmla="*/ 586408 w 1182756"/>
              <a:gd name="connsiteY4" fmla="*/ 921994 h 921994"/>
              <a:gd name="connsiteX5" fmla="*/ 0 w 1182756"/>
              <a:gd name="connsiteY5" fmla="*/ 678486 h 921994"/>
              <a:gd name="connsiteX6" fmla="*/ 129208 w 1182756"/>
              <a:gd name="connsiteY6" fmla="*/ 114300 h 921994"/>
              <a:gd name="connsiteX0" fmla="*/ 129208 w 1182756"/>
              <a:gd name="connsiteY0" fmla="*/ 114300 h 921994"/>
              <a:gd name="connsiteX1" fmla="*/ 586408 w 1182756"/>
              <a:gd name="connsiteY1" fmla="*/ 0 h 921994"/>
              <a:gd name="connsiteX2" fmla="*/ 1043608 w 1182756"/>
              <a:gd name="connsiteY2" fmla="*/ 114300 h 921994"/>
              <a:gd name="connsiteX3" fmla="*/ 586408 w 1182756"/>
              <a:gd name="connsiteY3" fmla="*/ 228600 h 921994"/>
              <a:gd name="connsiteX4" fmla="*/ 129208 w 1182756"/>
              <a:gd name="connsiteY4" fmla="*/ 114300 h 921994"/>
              <a:gd name="connsiteX0" fmla="*/ 1043608 w 1182756"/>
              <a:gd name="connsiteY0" fmla="*/ 114300 h 921994"/>
              <a:gd name="connsiteX1" fmla="*/ 586408 w 1182756"/>
              <a:gd name="connsiteY1" fmla="*/ 228600 h 921994"/>
              <a:gd name="connsiteX2" fmla="*/ 129208 w 1182756"/>
              <a:gd name="connsiteY2" fmla="*/ 114300 h 921994"/>
              <a:gd name="connsiteX3" fmla="*/ 586408 w 1182756"/>
              <a:gd name="connsiteY3" fmla="*/ 0 h 921994"/>
              <a:gd name="connsiteX4" fmla="*/ 1043608 w 1182756"/>
              <a:gd name="connsiteY4" fmla="*/ 114300 h 921994"/>
              <a:gd name="connsiteX5" fmla="*/ 1172817 w 1182756"/>
              <a:gd name="connsiteY5" fmla="*/ 678485 h 921994"/>
              <a:gd name="connsiteX6" fmla="*/ 586408 w 1182756"/>
              <a:gd name="connsiteY6" fmla="*/ 921994 h 921994"/>
              <a:gd name="connsiteX7" fmla="*/ 19878 w 1182756"/>
              <a:gd name="connsiteY7" fmla="*/ 678484 h 921994"/>
              <a:gd name="connsiteX8" fmla="*/ 129208 w 1182756"/>
              <a:gd name="connsiteY8" fmla="*/ 114300 h 92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756" h="921994" stroke="0" extrusionOk="0">
                <a:moveTo>
                  <a:pt x="129208" y="114300"/>
                </a:moveTo>
                <a:cubicBezTo>
                  <a:pt x="129208" y="177426"/>
                  <a:pt x="333903" y="228600"/>
                  <a:pt x="586408" y="228600"/>
                </a:cubicBezTo>
                <a:cubicBezTo>
                  <a:pt x="838913" y="228600"/>
                  <a:pt x="1043608" y="177426"/>
                  <a:pt x="1043608" y="114300"/>
                </a:cubicBezTo>
                <a:cubicBezTo>
                  <a:pt x="1089991" y="292423"/>
                  <a:pt x="1176130" y="559997"/>
                  <a:pt x="1182756" y="648668"/>
                </a:cubicBezTo>
                <a:cubicBezTo>
                  <a:pt x="1182756" y="711794"/>
                  <a:pt x="838913" y="921994"/>
                  <a:pt x="586408" y="921994"/>
                </a:cubicBezTo>
                <a:cubicBezTo>
                  <a:pt x="333903" y="921994"/>
                  <a:pt x="0" y="741612"/>
                  <a:pt x="0" y="678486"/>
                </a:cubicBezTo>
                <a:lnTo>
                  <a:pt x="129208" y="114300"/>
                </a:lnTo>
                <a:close/>
              </a:path>
              <a:path w="1182756" h="921994" fill="lighten" stroke="0" extrusionOk="0">
                <a:moveTo>
                  <a:pt x="129208" y="114300"/>
                </a:moveTo>
                <a:cubicBezTo>
                  <a:pt x="129208" y="51174"/>
                  <a:pt x="333903" y="0"/>
                  <a:pt x="586408" y="0"/>
                </a:cubicBezTo>
                <a:cubicBezTo>
                  <a:pt x="838913" y="0"/>
                  <a:pt x="1043608" y="51174"/>
                  <a:pt x="1043608" y="114300"/>
                </a:cubicBezTo>
                <a:cubicBezTo>
                  <a:pt x="1043608" y="177426"/>
                  <a:pt x="838913" y="228600"/>
                  <a:pt x="586408" y="228600"/>
                </a:cubicBezTo>
                <a:cubicBezTo>
                  <a:pt x="333903" y="228600"/>
                  <a:pt x="129208" y="177426"/>
                  <a:pt x="129208" y="114300"/>
                </a:cubicBezTo>
                <a:close/>
              </a:path>
              <a:path w="1182756" h="921994" fill="none" extrusionOk="0">
                <a:moveTo>
                  <a:pt x="1043608" y="114300"/>
                </a:moveTo>
                <a:cubicBezTo>
                  <a:pt x="1043608" y="177426"/>
                  <a:pt x="838913" y="228600"/>
                  <a:pt x="586408" y="228600"/>
                </a:cubicBezTo>
                <a:cubicBezTo>
                  <a:pt x="333903" y="228600"/>
                  <a:pt x="129208" y="177426"/>
                  <a:pt x="129208" y="114300"/>
                </a:cubicBezTo>
                <a:cubicBezTo>
                  <a:pt x="129208" y="51174"/>
                  <a:pt x="333903" y="0"/>
                  <a:pt x="586408" y="0"/>
                </a:cubicBezTo>
                <a:cubicBezTo>
                  <a:pt x="838913" y="0"/>
                  <a:pt x="1043608" y="51174"/>
                  <a:pt x="1043608" y="114300"/>
                </a:cubicBezTo>
                <a:lnTo>
                  <a:pt x="1172817" y="678485"/>
                </a:lnTo>
                <a:cubicBezTo>
                  <a:pt x="1172817" y="741611"/>
                  <a:pt x="778564" y="921994"/>
                  <a:pt x="586408" y="921994"/>
                </a:cubicBezTo>
                <a:cubicBezTo>
                  <a:pt x="394252" y="921994"/>
                  <a:pt x="19878" y="741610"/>
                  <a:pt x="19878" y="678484"/>
                </a:cubicBezTo>
                <a:cubicBezTo>
                  <a:pt x="9939" y="397658"/>
                  <a:pt x="129208" y="345431"/>
                  <a:pt x="129208" y="114300"/>
                </a:cubicBezTo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Freeform 24"/>
          <p:cNvSpPr/>
          <p:nvPr/>
        </p:nvSpPr>
        <p:spPr>
          <a:xfrm>
            <a:off x="4753492" y="5648717"/>
            <a:ext cx="156886" cy="232654"/>
          </a:xfrm>
          <a:custGeom>
            <a:avLst/>
            <a:gdLst>
              <a:gd name="connsiteX0" fmla="*/ 125730 w 877136"/>
              <a:gd name="connsiteY0" fmla="*/ 952811 h 1032821"/>
              <a:gd name="connsiteX1" fmla="*/ 45720 w 877136"/>
              <a:gd name="connsiteY1" fmla="*/ 907091 h 1032821"/>
              <a:gd name="connsiteX2" fmla="*/ 0 w 877136"/>
              <a:gd name="connsiteY2" fmla="*/ 838511 h 1032821"/>
              <a:gd name="connsiteX3" fmla="*/ 11430 w 877136"/>
              <a:gd name="connsiteY3" fmla="*/ 735641 h 1032821"/>
              <a:gd name="connsiteX4" fmla="*/ 34290 w 877136"/>
              <a:gd name="connsiteY4" fmla="*/ 667061 h 1032821"/>
              <a:gd name="connsiteX5" fmla="*/ 45720 w 877136"/>
              <a:gd name="connsiteY5" fmla="*/ 632771 h 1032821"/>
              <a:gd name="connsiteX6" fmla="*/ 91440 w 877136"/>
              <a:gd name="connsiteY6" fmla="*/ 552761 h 1032821"/>
              <a:gd name="connsiteX7" fmla="*/ 102870 w 877136"/>
              <a:gd name="connsiteY7" fmla="*/ 507041 h 1032821"/>
              <a:gd name="connsiteX8" fmla="*/ 125730 w 877136"/>
              <a:gd name="connsiteY8" fmla="*/ 472751 h 1032821"/>
              <a:gd name="connsiteX9" fmla="*/ 137160 w 877136"/>
              <a:gd name="connsiteY9" fmla="*/ 209861 h 1032821"/>
              <a:gd name="connsiteX10" fmla="*/ 171450 w 877136"/>
              <a:gd name="connsiteY10" fmla="*/ 221291 h 1032821"/>
              <a:gd name="connsiteX11" fmla="*/ 194310 w 877136"/>
              <a:gd name="connsiteY11" fmla="*/ 255581 h 1032821"/>
              <a:gd name="connsiteX12" fmla="*/ 217170 w 877136"/>
              <a:gd name="connsiteY12" fmla="*/ 347021 h 1032821"/>
              <a:gd name="connsiteX13" fmla="*/ 228600 w 877136"/>
              <a:gd name="connsiteY13" fmla="*/ 747071 h 1032821"/>
              <a:gd name="connsiteX14" fmla="*/ 262890 w 877136"/>
              <a:gd name="connsiteY14" fmla="*/ 735641 h 1032821"/>
              <a:gd name="connsiteX15" fmla="*/ 274320 w 877136"/>
              <a:gd name="connsiteY15" fmla="*/ 689921 h 1032821"/>
              <a:gd name="connsiteX16" fmla="*/ 308610 w 877136"/>
              <a:gd name="connsiteY16" fmla="*/ 587051 h 1032821"/>
              <a:gd name="connsiteX17" fmla="*/ 320040 w 877136"/>
              <a:gd name="connsiteY17" fmla="*/ 552761 h 1032821"/>
              <a:gd name="connsiteX18" fmla="*/ 331470 w 877136"/>
              <a:gd name="connsiteY18" fmla="*/ 518471 h 1032821"/>
              <a:gd name="connsiteX19" fmla="*/ 342900 w 877136"/>
              <a:gd name="connsiteY19" fmla="*/ 244151 h 1032821"/>
              <a:gd name="connsiteX20" fmla="*/ 377190 w 877136"/>
              <a:gd name="connsiteY20" fmla="*/ 278441 h 1032821"/>
              <a:gd name="connsiteX21" fmla="*/ 400050 w 877136"/>
              <a:gd name="connsiteY21" fmla="*/ 347021 h 1032821"/>
              <a:gd name="connsiteX22" fmla="*/ 445770 w 877136"/>
              <a:gd name="connsiteY22" fmla="*/ 415601 h 1032821"/>
              <a:gd name="connsiteX23" fmla="*/ 468630 w 877136"/>
              <a:gd name="connsiteY23" fmla="*/ 484181 h 1032821"/>
              <a:gd name="connsiteX24" fmla="*/ 502920 w 877136"/>
              <a:gd name="connsiteY24" fmla="*/ 735641 h 1032821"/>
              <a:gd name="connsiteX25" fmla="*/ 514350 w 877136"/>
              <a:gd name="connsiteY25" fmla="*/ 689921 h 1032821"/>
              <a:gd name="connsiteX26" fmla="*/ 525780 w 877136"/>
              <a:gd name="connsiteY26" fmla="*/ 198431 h 1032821"/>
              <a:gd name="connsiteX27" fmla="*/ 514350 w 877136"/>
              <a:gd name="connsiteY27" fmla="*/ 61271 h 1032821"/>
              <a:gd name="connsiteX28" fmla="*/ 445770 w 877136"/>
              <a:gd name="connsiteY28" fmla="*/ 26981 h 1032821"/>
              <a:gd name="connsiteX29" fmla="*/ 411480 w 877136"/>
              <a:gd name="connsiteY29" fmla="*/ 4121 h 1032821"/>
              <a:gd name="connsiteX30" fmla="*/ 445770 w 877136"/>
              <a:gd name="connsiteY30" fmla="*/ 15551 h 1032821"/>
              <a:gd name="connsiteX31" fmla="*/ 514350 w 877136"/>
              <a:gd name="connsiteY31" fmla="*/ 61271 h 1032821"/>
              <a:gd name="connsiteX32" fmla="*/ 571500 w 877136"/>
              <a:gd name="connsiteY32" fmla="*/ 141281 h 1032821"/>
              <a:gd name="connsiteX33" fmla="*/ 594360 w 877136"/>
              <a:gd name="connsiteY33" fmla="*/ 175571 h 1032821"/>
              <a:gd name="connsiteX34" fmla="*/ 617220 w 877136"/>
              <a:gd name="connsiteY34" fmla="*/ 267011 h 1032821"/>
              <a:gd name="connsiteX35" fmla="*/ 628650 w 877136"/>
              <a:gd name="connsiteY35" fmla="*/ 781361 h 1032821"/>
              <a:gd name="connsiteX36" fmla="*/ 662940 w 877136"/>
              <a:gd name="connsiteY36" fmla="*/ 792791 h 1032821"/>
              <a:gd name="connsiteX37" fmla="*/ 697230 w 877136"/>
              <a:gd name="connsiteY37" fmla="*/ 781361 h 1032821"/>
              <a:gd name="connsiteX38" fmla="*/ 731520 w 877136"/>
              <a:gd name="connsiteY38" fmla="*/ 747071 h 1032821"/>
              <a:gd name="connsiteX39" fmla="*/ 754380 w 877136"/>
              <a:gd name="connsiteY39" fmla="*/ 678491 h 1032821"/>
              <a:gd name="connsiteX40" fmla="*/ 720090 w 877136"/>
              <a:gd name="connsiteY40" fmla="*/ 438461 h 1032821"/>
              <a:gd name="connsiteX41" fmla="*/ 674370 w 877136"/>
              <a:gd name="connsiteY41" fmla="*/ 369881 h 1032821"/>
              <a:gd name="connsiteX42" fmla="*/ 651510 w 877136"/>
              <a:gd name="connsiteY42" fmla="*/ 301301 h 1032821"/>
              <a:gd name="connsiteX43" fmla="*/ 720090 w 877136"/>
              <a:gd name="connsiteY43" fmla="*/ 335591 h 1032821"/>
              <a:gd name="connsiteX44" fmla="*/ 765810 w 877136"/>
              <a:gd name="connsiteY44" fmla="*/ 404171 h 1032821"/>
              <a:gd name="connsiteX45" fmla="*/ 822960 w 877136"/>
              <a:gd name="connsiteY45" fmla="*/ 472751 h 1032821"/>
              <a:gd name="connsiteX46" fmla="*/ 857250 w 877136"/>
              <a:gd name="connsiteY46" fmla="*/ 575621 h 1032821"/>
              <a:gd name="connsiteX47" fmla="*/ 868680 w 877136"/>
              <a:gd name="connsiteY47" fmla="*/ 609911 h 1032821"/>
              <a:gd name="connsiteX48" fmla="*/ 834390 w 877136"/>
              <a:gd name="connsiteY48" fmla="*/ 907091 h 1032821"/>
              <a:gd name="connsiteX49" fmla="*/ 765810 w 877136"/>
              <a:gd name="connsiteY49" fmla="*/ 941381 h 1032821"/>
              <a:gd name="connsiteX50" fmla="*/ 697230 w 877136"/>
              <a:gd name="connsiteY50" fmla="*/ 987101 h 1032821"/>
              <a:gd name="connsiteX51" fmla="*/ 662940 w 877136"/>
              <a:gd name="connsiteY51" fmla="*/ 1009961 h 1032821"/>
              <a:gd name="connsiteX52" fmla="*/ 594360 w 877136"/>
              <a:gd name="connsiteY52" fmla="*/ 1032821 h 1032821"/>
              <a:gd name="connsiteX53" fmla="*/ 434340 w 877136"/>
              <a:gd name="connsiteY53" fmla="*/ 1009961 h 1032821"/>
              <a:gd name="connsiteX54" fmla="*/ 365760 w 877136"/>
              <a:gd name="connsiteY54" fmla="*/ 975671 h 1032821"/>
              <a:gd name="connsiteX55" fmla="*/ 194310 w 877136"/>
              <a:gd name="connsiteY55" fmla="*/ 964241 h 1032821"/>
              <a:gd name="connsiteX56" fmla="*/ 125730 w 877136"/>
              <a:gd name="connsiteY56" fmla="*/ 952811 h 10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7136" h="1032821">
                <a:moveTo>
                  <a:pt x="125730" y="952811"/>
                </a:moveTo>
                <a:cubicBezTo>
                  <a:pt x="99060" y="937571"/>
                  <a:pt x="68449" y="927754"/>
                  <a:pt x="45720" y="907091"/>
                </a:cubicBezTo>
                <a:cubicBezTo>
                  <a:pt x="25391" y="888610"/>
                  <a:pt x="0" y="838511"/>
                  <a:pt x="0" y="838511"/>
                </a:cubicBezTo>
                <a:cubicBezTo>
                  <a:pt x="3810" y="804221"/>
                  <a:pt x="4664" y="769472"/>
                  <a:pt x="11430" y="735641"/>
                </a:cubicBezTo>
                <a:cubicBezTo>
                  <a:pt x="16156" y="712012"/>
                  <a:pt x="26670" y="689921"/>
                  <a:pt x="34290" y="667061"/>
                </a:cubicBezTo>
                <a:cubicBezTo>
                  <a:pt x="38100" y="655631"/>
                  <a:pt x="40332" y="643547"/>
                  <a:pt x="45720" y="632771"/>
                </a:cubicBezTo>
                <a:cubicBezTo>
                  <a:pt x="74723" y="574764"/>
                  <a:pt x="59129" y="601228"/>
                  <a:pt x="91440" y="552761"/>
                </a:cubicBezTo>
                <a:cubicBezTo>
                  <a:pt x="95250" y="537521"/>
                  <a:pt x="96682" y="521480"/>
                  <a:pt x="102870" y="507041"/>
                </a:cubicBezTo>
                <a:cubicBezTo>
                  <a:pt x="108281" y="494415"/>
                  <a:pt x="124155" y="486398"/>
                  <a:pt x="125730" y="472751"/>
                </a:cubicBezTo>
                <a:cubicBezTo>
                  <a:pt x="135784" y="385616"/>
                  <a:pt x="133350" y="297491"/>
                  <a:pt x="137160" y="209861"/>
                </a:cubicBezTo>
                <a:cubicBezTo>
                  <a:pt x="148590" y="213671"/>
                  <a:pt x="162042" y="213765"/>
                  <a:pt x="171450" y="221291"/>
                </a:cubicBezTo>
                <a:cubicBezTo>
                  <a:pt x="182177" y="229873"/>
                  <a:pt x="188167" y="243294"/>
                  <a:pt x="194310" y="255581"/>
                </a:cubicBezTo>
                <a:cubicBezTo>
                  <a:pt x="206026" y="279012"/>
                  <a:pt x="212823" y="325284"/>
                  <a:pt x="217170" y="347021"/>
                </a:cubicBezTo>
                <a:cubicBezTo>
                  <a:pt x="220980" y="480371"/>
                  <a:pt x="213013" y="614580"/>
                  <a:pt x="228600" y="747071"/>
                </a:cubicBezTo>
                <a:cubicBezTo>
                  <a:pt x="230008" y="759037"/>
                  <a:pt x="255364" y="745049"/>
                  <a:pt x="262890" y="735641"/>
                </a:cubicBezTo>
                <a:cubicBezTo>
                  <a:pt x="272703" y="723374"/>
                  <a:pt x="269806" y="704968"/>
                  <a:pt x="274320" y="689921"/>
                </a:cubicBezTo>
                <a:lnTo>
                  <a:pt x="308610" y="587051"/>
                </a:lnTo>
                <a:lnTo>
                  <a:pt x="320040" y="552761"/>
                </a:lnTo>
                <a:lnTo>
                  <a:pt x="331470" y="518471"/>
                </a:lnTo>
                <a:cubicBezTo>
                  <a:pt x="335280" y="427031"/>
                  <a:pt x="325776" y="334054"/>
                  <a:pt x="342900" y="244151"/>
                </a:cubicBezTo>
                <a:cubicBezTo>
                  <a:pt x="345925" y="228272"/>
                  <a:pt x="369340" y="264311"/>
                  <a:pt x="377190" y="278441"/>
                </a:cubicBezTo>
                <a:cubicBezTo>
                  <a:pt x="388892" y="299505"/>
                  <a:pt x="386684" y="326971"/>
                  <a:pt x="400050" y="347021"/>
                </a:cubicBezTo>
                <a:cubicBezTo>
                  <a:pt x="415290" y="369881"/>
                  <a:pt x="437082" y="389537"/>
                  <a:pt x="445770" y="415601"/>
                </a:cubicBezTo>
                <a:lnTo>
                  <a:pt x="468630" y="484181"/>
                </a:lnTo>
                <a:cubicBezTo>
                  <a:pt x="482129" y="652918"/>
                  <a:pt x="462575" y="876850"/>
                  <a:pt x="502920" y="735641"/>
                </a:cubicBezTo>
                <a:cubicBezTo>
                  <a:pt x="507236" y="720536"/>
                  <a:pt x="510540" y="705161"/>
                  <a:pt x="514350" y="689921"/>
                </a:cubicBezTo>
                <a:cubicBezTo>
                  <a:pt x="518160" y="526091"/>
                  <a:pt x="525780" y="362305"/>
                  <a:pt x="525780" y="198431"/>
                </a:cubicBezTo>
                <a:cubicBezTo>
                  <a:pt x="525780" y="152553"/>
                  <a:pt x="526954" y="105384"/>
                  <a:pt x="514350" y="61271"/>
                </a:cubicBezTo>
                <a:cubicBezTo>
                  <a:pt x="508891" y="42163"/>
                  <a:pt x="459014" y="33603"/>
                  <a:pt x="445770" y="26981"/>
                </a:cubicBezTo>
                <a:cubicBezTo>
                  <a:pt x="433483" y="20838"/>
                  <a:pt x="411480" y="17858"/>
                  <a:pt x="411480" y="4121"/>
                </a:cubicBezTo>
                <a:cubicBezTo>
                  <a:pt x="411480" y="-7927"/>
                  <a:pt x="435238" y="9700"/>
                  <a:pt x="445770" y="15551"/>
                </a:cubicBezTo>
                <a:cubicBezTo>
                  <a:pt x="469787" y="28894"/>
                  <a:pt x="514350" y="61271"/>
                  <a:pt x="514350" y="61271"/>
                </a:cubicBezTo>
                <a:cubicBezTo>
                  <a:pt x="568224" y="142082"/>
                  <a:pt x="500613" y="42039"/>
                  <a:pt x="571500" y="141281"/>
                </a:cubicBezTo>
                <a:cubicBezTo>
                  <a:pt x="579485" y="152459"/>
                  <a:pt x="588217" y="163284"/>
                  <a:pt x="594360" y="175571"/>
                </a:cubicBezTo>
                <a:cubicBezTo>
                  <a:pt x="606076" y="199002"/>
                  <a:pt x="612873" y="245274"/>
                  <a:pt x="617220" y="267011"/>
                </a:cubicBezTo>
                <a:cubicBezTo>
                  <a:pt x="621030" y="438461"/>
                  <a:pt x="613794" y="610513"/>
                  <a:pt x="628650" y="781361"/>
                </a:cubicBezTo>
                <a:cubicBezTo>
                  <a:pt x="629694" y="793364"/>
                  <a:pt x="650892" y="792791"/>
                  <a:pt x="662940" y="792791"/>
                </a:cubicBezTo>
                <a:cubicBezTo>
                  <a:pt x="674988" y="792791"/>
                  <a:pt x="685800" y="785171"/>
                  <a:pt x="697230" y="781361"/>
                </a:cubicBezTo>
                <a:cubicBezTo>
                  <a:pt x="708660" y="769931"/>
                  <a:pt x="723670" y="761201"/>
                  <a:pt x="731520" y="747071"/>
                </a:cubicBezTo>
                <a:cubicBezTo>
                  <a:pt x="743222" y="726007"/>
                  <a:pt x="754380" y="678491"/>
                  <a:pt x="754380" y="678491"/>
                </a:cubicBezTo>
                <a:cubicBezTo>
                  <a:pt x="752168" y="645315"/>
                  <a:pt x="756510" y="493091"/>
                  <a:pt x="720090" y="438461"/>
                </a:cubicBezTo>
                <a:cubicBezTo>
                  <a:pt x="704850" y="415601"/>
                  <a:pt x="683058" y="395945"/>
                  <a:pt x="674370" y="369881"/>
                </a:cubicBezTo>
                <a:cubicBezTo>
                  <a:pt x="666750" y="347021"/>
                  <a:pt x="628650" y="293681"/>
                  <a:pt x="651510" y="301301"/>
                </a:cubicBezTo>
                <a:cubicBezTo>
                  <a:pt x="698832" y="317075"/>
                  <a:pt x="675775" y="306048"/>
                  <a:pt x="720090" y="335591"/>
                </a:cubicBezTo>
                <a:cubicBezTo>
                  <a:pt x="735330" y="358451"/>
                  <a:pt x="746383" y="384744"/>
                  <a:pt x="765810" y="404171"/>
                </a:cubicBezTo>
                <a:cubicBezTo>
                  <a:pt x="787344" y="425705"/>
                  <a:pt x="810229" y="444107"/>
                  <a:pt x="822960" y="472751"/>
                </a:cubicBezTo>
                <a:lnTo>
                  <a:pt x="857250" y="575621"/>
                </a:lnTo>
                <a:lnTo>
                  <a:pt x="868680" y="609911"/>
                </a:lnTo>
                <a:cubicBezTo>
                  <a:pt x="867031" y="647835"/>
                  <a:pt x="904279" y="837202"/>
                  <a:pt x="834390" y="907091"/>
                </a:cubicBezTo>
                <a:cubicBezTo>
                  <a:pt x="796333" y="945148"/>
                  <a:pt x="807643" y="918140"/>
                  <a:pt x="765810" y="941381"/>
                </a:cubicBezTo>
                <a:cubicBezTo>
                  <a:pt x="741793" y="954724"/>
                  <a:pt x="720090" y="971861"/>
                  <a:pt x="697230" y="987101"/>
                </a:cubicBezTo>
                <a:cubicBezTo>
                  <a:pt x="685800" y="994721"/>
                  <a:pt x="675972" y="1005617"/>
                  <a:pt x="662940" y="1009961"/>
                </a:cubicBezTo>
                <a:lnTo>
                  <a:pt x="594360" y="1032821"/>
                </a:lnTo>
                <a:cubicBezTo>
                  <a:pt x="574203" y="1030805"/>
                  <a:pt x="472170" y="1026174"/>
                  <a:pt x="434340" y="1009961"/>
                </a:cubicBezTo>
                <a:cubicBezTo>
                  <a:pt x="394558" y="992912"/>
                  <a:pt x="409107" y="980487"/>
                  <a:pt x="365760" y="975671"/>
                </a:cubicBezTo>
                <a:cubicBezTo>
                  <a:pt x="308833" y="969346"/>
                  <a:pt x="251460" y="968051"/>
                  <a:pt x="194310" y="964241"/>
                </a:cubicBezTo>
                <a:lnTo>
                  <a:pt x="125730" y="952811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Freeform 25"/>
          <p:cNvSpPr/>
          <p:nvPr/>
        </p:nvSpPr>
        <p:spPr>
          <a:xfrm>
            <a:off x="4793719" y="5705660"/>
            <a:ext cx="156886" cy="232654"/>
          </a:xfrm>
          <a:custGeom>
            <a:avLst/>
            <a:gdLst>
              <a:gd name="connsiteX0" fmla="*/ 125730 w 877136"/>
              <a:gd name="connsiteY0" fmla="*/ 952811 h 1032821"/>
              <a:gd name="connsiteX1" fmla="*/ 45720 w 877136"/>
              <a:gd name="connsiteY1" fmla="*/ 907091 h 1032821"/>
              <a:gd name="connsiteX2" fmla="*/ 0 w 877136"/>
              <a:gd name="connsiteY2" fmla="*/ 838511 h 1032821"/>
              <a:gd name="connsiteX3" fmla="*/ 11430 w 877136"/>
              <a:gd name="connsiteY3" fmla="*/ 735641 h 1032821"/>
              <a:gd name="connsiteX4" fmla="*/ 34290 w 877136"/>
              <a:gd name="connsiteY4" fmla="*/ 667061 h 1032821"/>
              <a:gd name="connsiteX5" fmla="*/ 45720 w 877136"/>
              <a:gd name="connsiteY5" fmla="*/ 632771 h 1032821"/>
              <a:gd name="connsiteX6" fmla="*/ 91440 w 877136"/>
              <a:gd name="connsiteY6" fmla="*/ 552761 h 1032821"/>
              <a:gd name="connsiteX7" fmla="*/ 102870 w 877136"/>
              <a:gd name="connsiteY7" fmla="*/ 507041 h 1032821"/>
              <a:gd name="connsiteX8" fmla="*/ 125730 w 877136"/>
              <a:gd name="connsiteY8" fmla="*/ 472751 h 1032821"/>
              <a:gd name="connsiteX9" fmla="*/ 137160 w 877136"/>
              <a:gd name="connsiteY9" fmla="*/ 209861 h 1032821"/>
              <a:gd name="connsiteX10" fmla="*/ 171450 w 877136"/>
              <a:gd name="connsiteY10" fmla="*/ 221291 h 1032821"/>
              <a:gd name="connsiteX11" fmla="*/ 194310 w 877136"/>
              <a:gd name="connsiteY11" fmla="*/ 255581 h 1032821"/>
              <a:gd name="connsiteX12" fmla="*/ 217170 w 877136"/>
              <a:gd name="connsiteY12" fmla="*/ 347021 h 1032821"/>
              <a:gd name="connsiteX13" fmla="*/ 228600 w 877136"/>
              <a:gd name="connsiteY13" fmla="*/ 747071 h 1032821"/>
              <a:gd name="connsiteX14" fmla="*/ 262890 w 877136"/>
              <a:gd name="connsiteY14" fmla="*/ 735641 h 1032821"/>
              <a:gd name="connsiteX15" fmla="*/ 274320 w 877136"/>
              <a:gd name="connsiteY15" fmla="*/ 689921 h 1032821"/>
              <a:gd name="connsiteX16" fmla="*/ 308610 w 877136"/>
              <a:gd name="connsiteY16" fmla="*/ 587051 h 1032821"/>
              <a:gd name="connsiteX17" fmla="*/ 320040 w 877136"/>
              <a:gd name="connsiteY17" fmla="*/ 552761 h 1032821"/>
              <a:gd name="connsiteX18" fmla="*/ 331470 w 877136"/>
              <a:gd name="connsiteY18" fmla="*/ 518471 h 1032821"/>
              <a:gd name="connsiteX19" fmla="*/ 342900 w 877136"/>
              <a:gd name="connsiteY19" fmla="*/ 244151 h 1032821"/>
              <a:gd name="connsiteX20" fmla="*/ 377190 w 877136"/>
              <a:gd name="connsiteY20" fmla="*/ 278441 h 1032821"/>
              <a:gd name="connsiteX21" fmla="*/ 400050 w 877136"/>
              <a:gd name="connsiteY21" fmla="*/ 347021 h 1032821"/>
              <a:gd name="connsiteX22" fmla="*/ 445770 w 877136"/>
              <a:gd name="connsiteY22" fmla="*/ 415601 h 1032821"/>
              <a:gd name="connsiteX23" fmla="*/ 468630 w 877136"/>
              <a:gd name="connsiteY23" fmla="*/ 484181 h 1032821"/>
              <a:gd name="connsiteX24" fmla="*/ 502920 w 877136"/>
              <a:gd name="connsiteY24" fmla="*/ 735641 h 1032821"/>
              <a:gd name="connsiteX25" fmla="*/ 514350 w 877136"/>
              <a:gd name="connsiteY25" fmla="*/ 689921 h 1032821"/>
              <a:gd name="connsiteX26" fmla="*/ 525780 w 877136"/>
              <a:gd name="connsiteY26" fmla="*/ 198431 h 1032821"/>
              <a:gd name="connsiteX27" fmla="*/ 514350 w 877136"/>
              <a:gd name="connsiteY27" fmla="*/ 61271 h 1032821"/>
              <a:gd name="connsiteX28" fmla="*/ 445770 w 877136"/>
              <a:gd name="connsiteY28" fmla="*/ 26981 h 1032821"/>
              <a:gd name="connsiteX29" fmla="*/ 411480 w 877136"/>
              <a:gd name="connsiteY29" fmla="*/ 4121 h 1032821"/>
              <a:gd name="connsiteX30" fmla="*/ 445770 w 877136"/>
              <a:gd name="connsiteY30" fmla="*/ 15551 h 1032821"/>
              <a:gd name="connsiteX31" fmla="*/ 514350 w 877136"/>
              <a:gd name="connsiteY31" fmla="*/ 61271 h 1032821"/>
              <a:gd name="connsiteX32" fmla="*/ 571500 w 877136"/>
              <a:gd name="connsiteY32" fmla="*/ 141281 h 1032821"/>
              <a:gd name="connsiteX33" fmla="*/ 594360 w 877136"/>
              <a:gd name="connsiteY33" fmla="*/ 175571 h 1032821"/>
              <a:gd name="connsiteX34" fmla="*/ 617220 w 877136"/>
              <a:gd name="connsiteY34" fmla="*/ 267011 h 1032821"/>
              <a:gd name="connsiteX35" fmla="*/ 628650 w 877136"/>
              <a:gd name="connsiteY35" fmla="*/ 781361 h 1032821"/>
              <a:gd name="connsiteX36" fmla="*/ 662940 w 877136"/>
              <a:gd name="connsiteY36" fmla="*/ 792791 h 1032821"/>
              <a:gd name="connsiteX37" fmla="*/ 697230 w 877136"/>
              <a:gd name="connsiteY37" fmla="*/ 781361 h 1032821"/>
              <a:gd name="connsiteX38" fmla="*/ 731520 w 877136"/>
              <a:gd name="connsiteY38" fmla="*/ 747071 h 1032821"/>
              <a:gd name="connsiteX39" fmla="*/ 754380 w 877136"/>
              <a:gd name="connsiteY39" fmla="*/ 678491 h 1032821"/>
              <a:gd name="connsiteX40" fmla="*/ 720090 w 877136"/>
              <a:gd name="connsiteY40" fmla="*/ 438461 h 1032821"/>
              <a:gd name="connsiteX41" fmla="*/ 674370 w 877136"/>
              <a:gd name="connsiteY41" fmla="*/ 369881 h 1032821"/>
              <a:gd name="connsiteX42" fmla="*/ 651510 w 877136"/>
              <a:gd name="connsiteY42" fmla="*/ 301301 h 1032821"/>
              <a:gd name="connsiteX43" fmla="*/ 720090 w 877136"/>
              <a:gd name="connsiteY43" fmla="*/ 335591 h 1032821"/>
              <a:gd name="connsiteX44" fmla="*/ 765810 w 877136"/>
              <a:gd name="connsiteY44" fmla="*/ 404171 h 1032821"/>
              <a:gd name="connsiteX45" fmla="*/ 822960 w 877136"/>
              <a:gd name="connsiteY45" fmla="*/ 472751 h 1032821"/>
              <a:gd name="connsiteX46" fmla="*/ 857250 w 877136"/>
              <a:gd name="connsiteY46" fmla="*/ 575621 h 1032821"/>
              <a:gd name="connsiteX47" fmla="*/ 868680 w 877136"/>
              <a:gd name="connsiteY47" fmla="*/ 609911 h 1032821"/>
              <a:gd name="connsiteX48" fmla="*/ 834390 w 877136"/>
              <a:gd name="connsiteY48" fmla="*/ 907091 h 1032821"/>
              <a:gd name="connsiteX49" fmla="*/ 765810 w 877136"/>
              <a:gd name="connsiteY49" fmla="*/ 941381 h 1032821"/>
              <a:gd name="connsiteX50" fmla="*/ 697230 w 877136"/>
              <a:gd name="connsiteY50" fmla="*/ 987101 h 1032821"/>
              <a:gd name="connsiteX51" fmla="*/ 662940 w 877136"/>
              <a:gd name="connsiteY51" fmla="*/ 1009961 h 1032821"/>
              <a:gd name="connsiteX52" fmla="*/ 594360 w 877136"/>
              <a:gd name="connsiteY52" fmla="*/ 1032821 h 1032821"/>
              <a:gd name="connsiteX53" fmla="*/ 434340 w 877136"/>
              <a:gd name="connsiteY53" fmla="*/ 1009961 h 1032821"/>
              <a:gd name="connsiteX54" fmla="*/ 365760 w 877136"/>
              <a:gd name="connsiteY54" fmla="*/ 975671 h 1032821"/>
              <a:gd name="connsiteX55" fmla="*/ 194310 w 877136"/>
              <a:gd name="connsiteY55" fmla="*/ 964241 h 1032821"/>
              <a:gd name="connsiteX56" fmla="*/ 125730 w 877136"/>
              <a:gd name="connsiteY56" fmla="*/ 952811 h 10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7136" h="1032821">
                <a:moveTo>
                  <a:pt x="125730" y="952811"/>
                </a:moveTo>
                <a:cubicBezTo>
                  <a:pt x="99060" y="937571"/>
                  <a:pt x="68449" y="927754"/>
                  <a:pt x="45720" y="907091"/>
                </a:cubicBezTo>
                <a:cubicBezTo>
                  <a:pt x="25391" y="888610"/>
                  <a:pt x="0" y="838511"/>
                  <a:pt x="0" y="838511"/>
                </a:cubicBezTo>
                <a:cubicBezTo>
                  <a:pt x="3810" y="804221"/>
                  <a:pt x="4664" y="769472"/>
                  <a:pt x="11430" y="735641"/>
                </a:cubicBezTo>
                <a:cubicBezTo>
                  <a:pt x="16156" y="712012"/>
                  <a:pt x="26670" y="689921"/>
                  <a:pt x="34290" y="667061"/>
                </a:cubicBezTo>
                <a:cubicBezTo>
                  <a:pt x="38100" y="655631"/>
                  <a:pt x="40332" y="643547"/>
                  <a:pt x="45720" y="632771"/>
                </a:cubicBezTo>
                <a:cubicBezTo>
                  <a:pt x="74723" y="574764"/>
                  <a:pt x="59129" y="601228"/>
                  <a:pt x="91440" y="552761"/>
                </a:cubicBezTo>
                <a:cubicBezTo>
                  <a:pt x="95250" y="537521"/>
                  <a:pt x="96682" y="521480"/>
                  <a:pt x="102870" y="507041"/>
                </a:cubicBezTo>
                <a:cubicBezTo>
                  <a:pt x="108281" y="494415"/>
                  <a:pt x="124155" y="486398"/>
                  <a:pt x="125730" y="472751"/>
                </a:cubicBezTo>
                <a:cubicBezTo>
                  <a:pt x="135784" y="385616"/>
                  <a:pt x="133350" y="297491"/>
                  <a:pt x="137160" y="209861"/>
                </a:cubicBezTo>
                <a:cubicBezTo>
                  <a:pt x="148590" y="213671"/>
                  <a:pt x="162042" y="213765"/>
                  <a:pt x="171450" y="221291"/>
                </a:cubicBezTo>
                <a:cubicBezTo>
                  <a:pt x="182177" y="229873"/>
                  <a:pt x="188167" y="243294"/>
                  <a:pt x="194310" y="255581"/>
                </a:cubicBezTo>
                <a:cubicBezTo>
                  <a:pt x="206026" y="279012"/>
                  <a:pt x="212823" y="325284"/>
                  <a:pt x="217170" y="347021"/>
                </a:cubicBezTo>
                <a:cubicBezTo>
                  <a:pt x="220980" y="480371"/>
                  <a:pt x="213013" y="614580"/>
                  <a:pt x="228600" y="747071"/>
                </a:cubicBezTo>
                <a:cubicBezTo>
                  <a:pt x="230008" y="759037"/>
                  <a:pt x="255364" y="745049"/>
                  <a:pt x="262890" y="735641"/>
                </a:cubicBezTo>
                <a:cubicBezTo>
                  <a:pt x="272703" y="723374"/>
                  <a:pt x="269806" y="704968"/>
                  <a:pt x="274320" y="689921"/>
                </a:cubicBezTo>
                <a:lnTo>
                  <a:pt x="308610" y="587051"/>
                </a:lnTo>
                <a:lnTo>
                  <a:pt x="320040" y="552761"/>
                </a:lnTo>
                <a:lnTo>
                  <a:pt x="331470" y="518471"/>
                </a:lnTo>
                <a:cubicBezTo>
                  <a:pt x="335280" y="427031"/>
                  <a:pt x="325776" y="334054"/>
                  <a:pt x="342900" y="244151"/>
                </a:cubicBezTo>
                <a:cubicBezTo>
                  <a:pt x="345925" y="228272"/>
                  <a:pt x="369340" y="264311"/>
                  <a:pt x="377190" y="278441"/>
                </a:cubicBezTo>
                <a:cubicBezTo>
                  <a:pt x="388892" y="299505"/>
                  <a:pt x="386684" y="326971"/>
                  <a:pt x="400050" y="347021"/>
                </a:cubicBezTo>
                <a:cubicBezTo>
                  <a:pt x="415290" y="369881"/>
                  <a:pt x="437082" y="389537"/>
                  <a:pt x="445770" y="415601"/>
                </a:cubicBezTo>
                <a:lnTo>
                  <a:pt x="468630" y="484181"/>
                </a:lnTo>
                <a:cubicBezTo>
                  <a:pt x="482129" y="652918"/>
                  <a:pt x="462575" y="876850"/>
                  <a:pt x="502920" y="735641"/>
                </a:cubicBezTo>
                <a:cubicBezTo>
                  <a:pt x="507236" y="720536"/>
                  <a:pt x="510540" y="705161"/>
                  <a:pt x="514350" y="689921"/>
                </a:cubicBezTo>
                <a:cubicBezTo>
                  <a:pt x="518160" y="526091"/>
                  <a:pt x="525780" y="362305"/>
                  <a:pt x="525780" y="198431"/>
                </a:cubicBezTo>
                <a:cubicBezTo>
                  <a:pt x="525780" y="152553"/>
                  <a:pt x="526954" y="105384"/>
                  <a:pt x="514350" y="61271"/>
                </a:cubicBezTo>
                <a:cubicBezTo>
                  <a:pt x="508891" y="42163"/>
                  <a:pt x="459014" y="33603"/>
                  <a:pt x="445770" y="26981"/>
                </a:cubicBezTo>
                <a:cubicBezTo>
                  <a:pt x="433483" y="20838"/>
                  <a:pt x="411480" y="17858"/>
                  <a:pt x="411480" y="4121"/>
                </a:cubicBezTo>
                <a:cubicBezTo>
                  <a:pt x="411480" y="-7927"/>
                  <a:pt x="435238" y="9700"/>
                  <a:pt x="445770" y="15551"/>
                </a:cubicBezTo>
                <a:cubicBezTo>
                  <a:pt x="469787" y="28894"/>
                  <a:pt x="514350" y="61271"/>
                  <a:pt x="514350" y="61271"/>
                </a:cubicBezTo>
                <a:cubicBezTo>
                  <a:pt x="568224" y="142082"/>
                  <a:pt x="500613" y="42039"/>
                  <a:pt x="571500" y="141281"/>
                </a:cubicBezTo>
                <a:cubicBezTo>
                  <a:pt x="579485" y="152459"/>
                  <a:pt x="588217" y="163284"/>
                  <a:pt x="594360" y="175571"/>
                </a:cubicBezTo>
                <a:cubicBezTo>
                  <a:pt x="606076" y="199002"/>
                  <a:pt x="612873" y="245274"/>
                  <a:pt x="617220" y="267011"/>
                </a:cubicBezTo>
                <a:cubicBezTo>
                  <a:pt x="621030" y="438461"/>
                  <a:pt x="613794" y="610513"/>
                  <a:pt x="628650" y="781361"/>
                </a:cubicBezTo>
                <a:cubicBezTo>
                  <a:pt x="629694" y="793364"/>
                  <a:pt x="650892" y="792791"/>
                  <a:pt x="662940" y="792791"/>
                </a:cubicBezTo>
                <a:cubicBezTo>
                  <a:pt x="674988" y="792791"/>
                  <a:pt x="685800" y="785171"/>
                  <a:pt x="697230" y="781361"/>
                </a:cubicBezTo>
                <a:cubicBezTo>
                  <a:pt x="708660" y="769931"/>
                  <a:pt x="723670" y="761201"/>
                  <a:pt x="731520" y="747071"/>
                </a:cubicBezTo>
                <a:cubicBezTo>
                  <a:pt x="743222" y="726007"/>
                  <a:pt x="754380" y="678491"/>
                  <a:pt x="754380" y="678491"/>
                </a:cubicBezTo>
                <a:cubicBezTo>
                  <a:pt x="752168" y="645315"/>
                  <a:pt x="756510" y="493091"/>
                  <a:pt x="720090" y="438461"/>
                </a:cubicBezTo>
                <a:cubicBezTo>
                  <a:pt x="704850" y="415601"/>
                  <a:pt x="683058" y="395945"/>
                  <a:pt x="674370" y="369881"/>
                </a:cubicBezTo>
                <a:cubicBezTo>
                  <a:pt x="666750" y="347021"/>
                  <a:pt x="628650" y="293681"/>
                  <a:pt x="651510" y="301301"/>
                </a:cubicBezTo>
                <a:cubicBezTo>
                  <a:pt x="698832" y="317075"/>
                  <a:pt x="675775" y="306048"/>
                  <a:pt x="720090" y="335591"/>
                </a:cubicBezTo>
                <a:cubicBezTo>
                  <a:pt x="735330" y="358451"/>
                  <a:pt x="746383" y="384744"/>
                  <a:pt x="765810" y="404171"/>
                </a:cubicBezTo>
                <a:cubicBezTo>
                  <a:pt x="787344" y="425705"/>
                  <a:pt x="810229" y="444107"/>
                  <a:pt x="822960" y="472751"/>
                </a:cubicBezTo>
                <a:lnTo>
                  <a:pt x="857250" y="575621"/>
                </a:lnTo>
                <a:lnTo>
                  <a:pt x="868680" y="609911"/>
                </a:lnTo>
                <a:cubicBezTo>
                  <a:pt x="867031" y="647835"/>
                  <a:pt x="904279" y="837202"/>
                  <a:pt x="834390" y="907091"/>
                </a:cubicBezTo>
                <a:cubicBezTo>
                  <a:pt x="796333" y="945148"/>
                  <a:pt x="807643" y="918140"/>
                  <a:pt x="765810" y="941381"/>
                </a:cubicBezTo>
                <a:cubicBezTo>
                  <a:pt x="741793" y="954724"/>
                  <a:pt x="720090" y="971861"/>
                  <a:pt x="697230" y="987101"/>
                </a:cubicBezTo>
                <a:cubicBezTo>
                  <a:pt x="685800" y="994721"/>
                  <a:pt x="675972" y="1005617"/>
                  <a:pt x="662940" y="1009961"/>
                </a:cubicBezTo>
                <a:lnTo>
                  <a:pt x="594360" y="1032821"/>
                </a:lnTo>
                <a:cubicBezTo>
                  <a:pt x="574203" y="1030805"/>
                  <a:pt x="472170" y="1026174"/>
                  <a:pt x="434340" y="1009961"/>
                </a:cubicBezTo>
                <a:cubicBezTo>
                  <a:pt x="394558" y="992912"/>
                  <a:pt x="409107" y="980487"/>
                  <a:pt x="365760" y="975671"/>
                </a:cubicBezTo>
                <a:cubicBezTo>
                  <a:pt x="308833" y="969346"/>
                  <a:pt x="251460" y="968051"/>
                  <a:pt x="194310" y="964241"/>
                </a:cubicBezTo>
                <a:lnTo>
                  <a:pt x="125730" y="952811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Freeform 33"/>
          <p:cNvSpPr/>
          <p:nvPr/>
        </p:nvSpPr>
        <p:spPr>
          <a:xfrm>
            <a:off x="4890827" y="5707248"/>
            <a:ext cx="156886" cy="192276"/>
          </a:xfrm>
          <a:custGeom>
            <a:avLst/>
            <a:gdLst>
              <a:gd name="connsiteX0" fmla="*/ 125730 w 877136"/>
              <a:gd name="connsiteY0" fmla="*/ 952811 h 1032821"/>
              <a:gd name="connsiteX1" fmla="*/ 45720 w 877136"/>
              <a:gd name="connsiteY1" fmla="*/ 907091 h 1032821"/>
              <a:gd name="connsiteX2" fmla="*/ 0 w 877136"/>
              <a:gd name="connsiteY2" fmla="*/ 838511 h 1032821"/>
              <a:gd name="connsiteX3" fmla="*/ 11430 w 877136"/>
              <a:gd name="connsiteY3" fmla="*/ 735641 h 1032821"/>
              <a:gd name="connsiteX4" fmla="*/ 34290 w 877136"/>
              <a:gd name="connsiteY4" fmla="*/ 667061 h 1032821"/>
              <a:gd name="connsiteX5" fmla="*/ 45720 w 877136"/>
              <a:gd name="connsiteY5" fmla="*/ 632771 h 1032821"/>
              <a:gd name="connsiteX6" fmla="*/ 91440 w 877136"/>
              <a:gd name="connsiteY6" fmla="*/ 552761 h 1032821"/>
              <a:gd name="connsiteX7" fmla="*/ 102870 w 877136"/>
              <a:gd name="connsiteY7" fmla="*/ 507041 h 1032821"/>
              <a:gd name="connsiteX8" fmla="*/ 125730 w 877136"/>
              <a:gd name="connsiteY8" fmla="*/ 472751 h 1032821"/>
              <a:gd name="connsiteX9" fmla="*/ 137160 w 877136"/>
              <a:gd name="connsiteY9" fmla="*/ 209861 h 1032821"/>
              <a:gd name="connsiteX10" fmla="*/ 171450 w 877136"/>
              <a:gd name="connsiteY10" fmla="*/ 221291 h 1032821"/>
              <a:gd name="connsiteX11" fmla="*/ 194310 w 877136"/>
              <a:gd name="connsiteY11" fmla="*/ 255581 h 1032821"/>
              <a:gd name="connsiteX12" fmla="*/ 217170 w 877136"/>
              <a:gd name="connsiteY12" fmla="*/ 347021 h 1032821"/>
              <a:gd name="connsiteX13" fmla="*/ 228600 w 877136"/>
              <a:gd name="connsiteY13" fmla="*/ 747071 h 1032821"/>
              <a:gd name="connsiteX14" fmla="*/ 262890 w 877136"/>
              <a:gd name="connsiteY14" fmla="*/ 735641 h 1032821"/>
              <a:gd name="connsiteX15" fmla="*/ 274320 w 877136"/>
              <a:gd name="connsiteY15" fmla="*/ 689921 h 1032821"/>
              <a:gd name="connsiteX16" fmla="*/ 308610 w 877136"/>
              <a:gd name="connsiteY16" fmla="*/ 587051 h 1032821"/>
              <a:gd name="connsiteX17" fmla="*/ 320040 w 877136"/>
              <a:gd name="connsiteY17" fmla="*/ 552761 h 1032821"/>
              <a:gd name="connsiteX18" fmla="*/ 331470 w 877136"/>
              <a:gd name="connsiteY18" fmla="*/ 518471 h 1032821"/>
              <a:gd name="connsiteX19" fmla="*/ 342900 w 877136"/>
              <a:gd name="connsiteY19" fmla="*/ 244151 h 1032821"/>
              <a:gd name="connsiteX20" fmla="*/ 377190 w 877136"/>
              <a:gd name="connsiteY20" fmla="*/ 278441 h 1032821"/>
              <a:gd name="connsiteX21" fmla="*/ 400050 w 877136"/>
              <a:gd name="connsiteY21" fmla="*/ 347021 h 1032821"/>
              <a:gd name="connsiteX22" fmla="*/ 445770 w 877136"/>
              <a:gd name="connsiteY22" fmla="*/ 415601 h 1032821"/>
              <a:gd name="connsiteX23" fmla="*/ 468630 w 877136"/>
              <a:gd name="connsiteY23" fmla="*/ 484181 h 1032821"/>
              <a:gd name="connsiteX24" fmla="*/ 502920 w 877136"/>
              <a:gd name="connsiteY24" fmla="*/ 735641 h 1032821"/>
              <a:gd name="connsiteX25" fmla="*/ 514350 w 877136"/>
              <a:gd name="connsiteY25" fmla="*/ 689921 h 1032821"/>
              <a:gd name="connsiteX26" fmla="*/ 525780 w 877136"/>
              <a:gd name="connsiteY26" fmla="*/ 198431 h 1032821"/>
              <a:gd name="connsiteX27" fmla="*/ 514350 w 877136"/>
              <a:gd name="connsiteY27" fmla="*/ 61271 h 1032821"/>
              <a:gd name="connsiteX28" fmla="*/ 445770 w 877136"/>
              <a:gd name="connsiteY28" fmla="*/ 26981 h 1032821"/>
              <a:gd name="connsiteX29" fmla="*/ 411480 w 877136"/>
              <a:gd name="connsiteY29" fmla="*/ 4121 h 1032821"/>
              <a:gd name="connsiteX30" fmla="*/ 445770 w 877136"/>
              <a:gd name="connsiteY30" fmla="*/ 15551 h 1032821"/>
              <a:gd name="connsiteX31" fmla="*/ 514350 w 877136"/>
              <a:gd name="connsiteY31" fmla="*/ 61271 h 1032821"/>
              <a:gd name="connsiteX32" fmla="*/ 571500 w 877136"/>
              <a:gd name="connsiteY32" fmla="*/ 141281 h 1032821"/>
              <a:gd name="connsiteX33" fmla="*/ 594360 w 877136"/>
              <a:gd name="connsiteY33" fmla="*/ 175571 h 1032821"/>
              <a:gd name="connsiteX34" fmla="*/ 617220 w 877136"/>
              <a:gd name="connsiteY34" fmla="*/ 267011 h 1032821"/>
              <a:gd name="connsiteX35" fmla="*/ 628650 w 877136"/>
              <a:gd name="connsiteY35" fmla="*/ 781361 h 1032821"/>
              <a:gd name="connsiteX36" fmla="*/ 662940 w 877136"/>
              <a:gd name="connsiteY36" fmla="*/ 792791 h 1032821"/>
              <a:gd name="connsiteX37" fmla="*/ 697230 w 877136"/>
              <a:gd name="connsiteY37" fmla="*/ 781361 h 1032821"/>
              <a:gd name="connsiteX38" fmla="*/ 731520 w 877136"/>
              <a:gd name="connsiteY38" fmla="*/ 747071 h 1032821"/>
              <a:gd name="connsiteX39" fmla="*/ 754380 w 877136"/>
              <a:gd name="connsiteY39" fmla="*/ 678491 h 1032821"/>
              <a:gd name="connsiteX40" fmla="*/ 720090 w 877136"/>
              <a:gd name="connsiteY40" fmla="*/ 438461 h 1032821"/>
              <a:gd name="connsiteX41" fmla="*/ 674370 w 877136"/>
              <a:gd name="connsiteY41" fmla="*/ 369881 h 1032821"/>
              <a:gd name="connsiteX42" fmla="*/ 651510 w 877136"/>
              <a:gd name="connsiteY42" fmla="*/ 301301 h 1032821"/>
              <a:gd name="connsiteX43" fmla="*/ 720090 w 877136"/>
              <a:gd name="connsiteY43" fmla="*/ 335591 h 1032821"/>
              <a:gd name="connsiteX44" fmla="*/ 765810 w 877136"/>
              <a:gd name="connsiteY44" fmla="*/ 404171 h 1032821"/>
              <a:gd name="connsiteX45" fmla="*/ 822960 w 877136"/>
              <a:gd name="connsiteY45" fmla="*/ 472751 h 1032821"/>
              <a:gd name="connsiteX46" fmla="*/ 857250 w 877136"/>
              <a:gd name="connsiteY46" fmla="*/ 575621 h 1032821"/>
              <a:gd name="connsiteX47" fmla="*/ 868680 w 877136"/>
              <a:gd name="connsiteY47" fmla="*/ 609911 h 1032821"/>
              <a:gd name="connsiteX48" fmla="*/ 834390 w 877136"/>
              <a:gd name="connsiteY48" fmla="*/ 907091 h 1032821"/>
              <a:gd name="connsiteX49" fmla="*/ 765810 w 877136"/>
              <a:gd name="connsiteY49" fmla="*/ 941381 h 1032821"/>
              <a:gd name="connsiteX50" fmla="*/ 697230 w 877136"/>
              <a:gd name="connsiteY50" fmla="*/ 987101 h 1032821"/>
              <a:gd name="connsiteX51" fmla="*/ 662940 w 877136"/>
              <a:gd name="connsiteY51" fmla="*/ 1009961 h 1032821"/>
              <a:gd name="connsiteX52" fmla="*/ 594360 w 877136"/>
              <a:gd name="connsiteY52" fmla="*/ 1032821 h 1032821"/>
              <a:gd name="connsiteX53" fmla="*/ 434340 w 877136"/>
              <a:gd name="connsiteY53" fmla="*/ 1009961 h 1032821"/>
              <a:gd name="connsiteX54" fmla="*/ 365760 w 877136"/>
              <a:gd name="connsiteY54" fmla="*/ 975671 h 1032821"/>
              <a:gd name="connsiteX55" fmla="*/ 194310 w 877136"/>
              <a:gd name="connsiteY55" fmla="*/ 964241 h 1032821"/>
              <a:gd name="connsiteX56" fmla="*/ 125730 w 877136"/>
              <a:gd name="connsiteY56" fmla="*/ 952811 h 10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7136" h="1032821">
                <a:moveTo>
                  <a:pt x="125730" y="952811"/>
                </a:moveTo>
                <a:cubicBezTo>
                  <a:pt x="99060" y="937571"/>
                  <a:pt x="68449" y="927754"/>
                  <a:pt x="45720" y="907091"/>
                </a:cubicBezTo>
                <a:cubicBezTo>
                  <a:pt x="25391" y="888610"/>
                  <a:pt x="0" y="838511"/>
                  <a:pt x="0" y="838511"/>
                </a:cubicBezTo>
                <a:cubicBezTo>
                  <a:pt x="3810" y="804221"/>
                  <a:pt x="4664" y="769472"/>
                  <a:pt x="11430" y="735641"/>
                </a:cubicBezTo>
                <a:cubicBezTo>
                  <a:pt x="16156" y="712012"/>
                  <a:pt x="26670" y="689921"/>
                  <a:pt x="34290" y="667061"/>
                </a:cubicBezTo>
                <a:cubicBezTo>
                  <a:pt x="38100" y="655631"/>
                  <a:pt x="40332" y="643547"/>
                  <a:pt x="45720" y="632771"/>
                </a:cubicBezTo>
                <a:cubicBezTo>
                  <a:pt x="74723" y="574764"/>
                  <a:pt x="59129" y="601228"/>
                  <a:pt x="91440" y="552761"/>
                </a:cubicBezTo>
                <a:cubicBezTo>
                  <a:pt x="95250" y="537521"/>
                  <a:pt x="96682" y="521480"/>
                  <a:pt x="102870" y="507041"/>
                </a:cubicBezTo>
                <a:cubicBezTo>
                  <a:pt x="108281" y="494415"/>
                  <a:pt x="124155" y="486398"/>
                  <a:pt x="125730" y="472751"/>
                </a:cubicBezTo>
                <a:cubicBezTo>
                  <a:pt x="135784" y="385616"/>
                  <a:pt x="133350" y="297491"/>
                  <a:pt x="137160" y="209861"/>
                </a:cubicBezTo>
                <a:cubicBezTo>
                  <a:pt x="148590" y="213671"/>
                  <a:pt x="162042" y="213765"/>
                  <a:pt x="171450" y="221291"/>
                </a:cubicBezTo>
                <a:cubicBezTo>
                  <a:pt x="182177" y="229873"/>
                  <a:pt x="188167" y="243294"/>
                  <a:pt x="194310" y="255581"/>
                </a:cubicBezTo>
                <a:cubicBezTo>
                  <a:pt x="206026" y="279012"/>
                  <a:pt x="212823" y="325284"/>
                  <a:pt x="217170" y="347021"/>
                </a:cubicBezTo>
                <a:cubicBezTo>
                  <a:pt x="220980" y="480371"/>
                  <a:pt x="213013" y="614580"/>
                  <a:pt x="228600" y="747071"/>
                </a:cubicBezTo>
                <a:cubicBezTo>
                  <a:pt x="230008" y="759037"/>
                  <a:pt x="255364" y="745049"/>
                  <a:pt x="262890" y="735641"/>
                </a:cubicBezTo>
                <a:cubicBezTo>
                  <a:pt x="272703" y="723374"/>
                  <a:pt x="269806" y="704968"/>
                  <a:pt x="274320" y="689921"/>
                </a:cubicBezTo>
                <a:lnTo>
                  <a:pt x="308610" y="587051"/>
                </a:lnTo>
                <a:lnTo>
                  <a:pt x="320040" y="552761"/>
                </a:lnTo>
                <a:lnTo>
                  <a:pt x="331470" y="518471"/>
                </a:lnTo>
                <a:cubicBezTo>
                  <a:pt x="335280" y="427031"/>
                  <a:pt x="325776" y="334054"/>
                  <a:pt x="342900" y="244151"/>
                </a:cubicBezTo>
                <a:cubicBezTo>
                  <a:pt x="345925" y="228272"/>
                  <a:pt x="369340" y="264311"/>
                  <a:pt x="377190" y="278441"/>
                </a:cubicBezTo>
                <a:cubicBezTo>
                  <a:pt x="388892" y="299505"/>
                  <a:pt x="386684" y="326971"/>
                  <a:pt x="400050" y="347021"/>
                </a:cubicBezTo>
                <a:cubicBezTo>
                  <a:pt x="415290" y="369881"/>
                  <a:pt x="437082" y="389537"/>
                  <a:pt x="445770" y="415601"/>
                </a:cubicBezTo>
                <a:lnTo>
                  <a:pt x="468630" y="484181"/>
                </a:lnTo>
                <a:cubicBezTo>
                  <a:pt x="482129" y="652918"/>
                  <a:pt x="462575" y="876850"/>
                  <a:pt x="502920" y="735641"/>
                </a:cubicBezTo>
                <a:cubicBezTo>
                  <a:pt x="507236" y="720536"/>
                  <a:pt x="510540" y="705161"/>
                  <a:pt x="514350" y="689921"/>
                </a:cubicBezTo>
                <a:cubicBezTo>
                  <a:pt x="518160" y="526091"/>
                  <a:pt x="525780" y="362305"/>
                  <a:pt x="525780" y="198431"/>
                </a:cubicBezTo>
                <a:cubicBezTo>
                  <a:pt x="525780" y="152553"/>
                  <a:pt x="526954" y="105384"/>
                  <a:pt x="514350" y="61271"/>
                </a:cubicBezTo>
                <a:cubicBezTo>
                  <a:pt x="508891" y="42163"/>
                  <a:pt x="459014" y="33603"/>
                  <a:pt x="445770" y="26981"/>
                </a:cubicBezTo>
                <a:cubicBezTo>
                  <a:pt x="433483" y="20838"/>
                  <a:pt x="411480" y="17858"/>
                  <a:pt x="411480" y="4121"/>
                </a:cubicBezTo>
                <a:cubicBezTo>
                  <a:pt x="411480" y="-7927"/>
                  <a:pt x="435238" y="9700"/>
                  <a:pt x="445770" y="15551"/>
                </a:cubicBezTo>
                <a:cubicBezTo>
                  <a:pt x="469787" y="28894"/>
                  <a:pt x="514350" y="61271"/>
                  <a:pt x="514350" y="61271"/>
                </a:cubicBezTo>
                <a:cubicBezTo>
                  <a:pt x="568224" y="142082"/>
                  <a:pt x="500613" y="42039"/>
                  <a:pt x="571500" y="141281"/>
                </a:cubicBezTo>
                <a:cubicBezTo>
                  <a:pt x="579485" y="152459"/>
                  <a:pt x="588217" y="163284"/>
                  <a:pt x="594360" y="175571"/>
                </a:cubicBezTo>
                <a:cubicBezTo>
                  <a:pt x="606076" y="199002"/>
                  <a:pt x="612873" y="245274"/>
                  <a:pt x="617220" y="267011"/>
                </a:cubicBezTo>
                <a:cubicBezTo>
                  <a:pt x="621030" y="438461"/>
                  <a:pt x="613794" y="610513"/>
                  <a:pt x="628650" y="781361"/>
                </a:cubicBezTo>
                <a:cubicBezTo>
                  <a:pt x="629694" y="793364"/>
                  <a:pt x="650892" y="792791"/>
                  <a:pt x="662940" y="792791"/>
                </a:cubicBezTo>
                <a:cubicBezTo>
                  <a:pt x="674988" y="792791"/>
                  <a:pt x="685800" y="785171"/>
                  <a:pt x="697230" y="781361"/>
                </a:cubicBezTo>
                <a:cubicBezTo>
                  <a:pt x="708660" y="769931"/>
                  <a:pt x="723670" y="761201"/>
                  <a:pt x="731520" y="747071"/>
                </a:cubicBezTo>
                <a:cubicBezTo>
                  <a:pt x="743222" y="726007"/>
                  <a:pt x="754380" y="678491"/>
                  <a:pt x="754380" y="678491"/>
                </a:cubicBezTo>
                <a:cubicBezTo>
                  <a:pt x="752168" y="645315"/>
                  <a:pt x="756510" y="493091"/>
                  <a:pt x="720090" y="438461"/>
                </a:cubicBezTo>
                <a:cubicBezTo>
                  <a:pt x="704850" y="415601"/>
                  <a:pt x="683058" y="395945"/>
                  <a:pt x="674370" y="369881"/>
                </a:cubicBezTo>
                <a:cubicBezTo>
                  <a:pt x="666750" y="347021"/>
                  <a:pt x="628650" y="293681"/>
                  <a:pt x="651510" y="301301"/>
                </a:cubicBezTo>
                <a:cubicBezTo>
                  <a:pt x="698832" y="317075"/>
                  <a:pt x="675775" y="306048"/>
                  <a:pt x="720090" y="335591"/>
                </a:cubicBezTo>
                <a:cubicBezTo>
                  <a:pt x="735330" y="358451"/>
                  <a:pt x="746383" y="384744"/>
                  <a:pt x="765810" y="404171"/>
                </a:cubicBezTo>
                <a:cubicBezTo>
                  <a:pt x="787344" y="425705"/>
                  <a:pt x="810229" y="444107"/>
                  <a:pt x="822960" y="472751"/>
                </a:cubicBezTo>
                <a:lnTo>
                  <a:pt x="857250" y="575621"/>
                </a:lnTo>
                <a:lnTo>
                  <a:pt x="868680" y="609911"/>
                </a:lnTo>
                <a:cubicBezTo>
                  <a:pt x="867031" y="647835"/>
                  <a:pt x="904279" y="837202"/>
                  <a:pt x="834390" y="907091"/>
                </a:cubicBezTo>
                <a:cubicBezTo>
                  <a:pt x="796333" y="945148"/>
                  <a:pt x="807643" y="918140"/>
                  <a:pt x="765810" y="941381"/>
                </a:cubicBezTo>
                <a:cubicBezTo>
                  <a:pt x="741793" y="954724"/>
                  <a:pt x="720090" y="971861"/>
                  <a:pt x="697230" y="987101"/>
                </a:cubicBezTo>
                <a:cubicBezTo>
                  <a:pt x="685800" y="994721"/>
                  <a:pt x="675972" y="1005617"/>
                  <a:pt x="662940" y="1009961"/>
                </a:cubicBezTo>
                <a:lnTo>
                  <a:pt x="594360" y="1032821"/>
                </a:lnTo>
                <a:cubicBezTo>
                  <a:pt x="574203" y="1030805"/>
                  <a:pt x="472170" y="1026174"/>
                  <a:pt x="434340" y="1009961"/>
                </a:cubicBezTo>
                <a:cubicBezTo>
                  <a:pt x="394558" y="992912"/>
                  <a:pt x="409107" y="980487"/>
                  <a:pt x="365760" y="975671"/>
                </a:cubicBezTo>
                <a:cubicBezTo>
                  <a:pt x="308833" y="969346"/>
                  <a:pt x="251460" y="968051"/>
                  <a:pt x="194310" y="964241"/>
                </a:cubicBezTo>
                <a:lnTo>
                  <a:pt x="125730" y="952811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Down Arrow 15"/>
          <p:cNvSpPr/>
          <p:nvPr/>
        </p:nvSpPr>
        <p:spPr>
          <a:xfrm rot="19349922">
            <a:off x="3824660" y="4690684"/>
            <a:ext cx="415483" cy="753112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Can 2"/>
          <p:cNvSpPr/>
          <p:nvPr/>
        </p:nvSpPr>
        <p:spPr>
          <a:xfrm>
            <a:off x="5618364" y="5579422"/>
            <a:ext cx="637948" cy="804554"/>
          </a:xfrm>
          <a:custGeom>
            <a:avLst/>
            <a:gdLst>
              <a:gd name="connsiteX0" fmla="*/ 0 w 1295400"/>
              <a:gd name="connsiteY0" fmla="*/ 161925 h 1676400"/>
              <a:gd name="connsiteX1" fmla="*/ 647700 w 1295400"/>
              <a:gd name="connsiteY1" fmla="*/ 323850 h 1676400"/>
              <a:gd name="connsiteX2" fmla="*/ 1295400 w 1295400"/>
              <a:gd name="connsiteY2" fmla="*/ 161925 h 1676400"/>
              <a:gd name="connsiteX3" fmla="*/ 1295400 w 1295400"/>
              <a:gd name="connsiteY3" fmla="*/ 1514475 h 1676400"/>
              <a:gd name="connsiteX4" fmla="*/ 647700 w 1295400"/>
              <a:gd name="connsiteY4" fmla="*/ 1676400 h 1676400"/>
              <a:gd name="connsiteX5" fmla="*/ 0 w 1295400"/>
              <a:gd name="connsiteY5" fmla="*/ 1514475 h 1676400"/>
              <a:gd name="connsiteX6" fmla="*/ 0 w 1295400"/>
              <a:gd name="connsiteY6" fmla="*/ 161925 h 1676400"/>
              <a:gd name="connsiteX0" fmla="*/ 0 w 1295400"/>
              <a:gd name="connsiteY0" fmla="*/ 161925 h 1676400"/>
              <a:gd name="connsiteX1" fmla="*/ 647700 w 1295400"/>
              <a:gd name="connsiteY1" fmla="*/ 0 h 1676400"/>
              <a:gd name="connsiteX2" fmla="*/ 1295400 w 1295400"/>
              <a:gd name="connsiteY2" fmla="*/ 161925 h 1676400"/>
              <a:gd name="connsiteX3" fmla="*/ 647700 w 1295400"/>
              <a:gd name="connsiteY3" fmla="*/ 323850 h 1676400"/>
              <a:gd name="connsiteX4" fmla="*/ 0 w 1295400"/>
              <a:gd name="connsiteY4" fmla="*/ 161925 h 1676400"/>
              <a:gd name="connsiteX0" fmla="*/ 1295400 w 1295400"/>
              <a:gd name="connsiteY0" fmla="*/ 161925 h 1676400"/>
              <a:gd name="connsiteX1" fmla="*/ 647700 w 1295400"/>
              <a:gd name="connsiteY1" fmla="*/ 323850 h 1676400"/>
              <a:gd name="connsiteX2" fmla="*/ 0 w 1295400"/>
              <a:gd name="connsiteY2" fmla="*/ 161925 h 1676400"/>
              <a:gd name="connsiteX3" fmla="*/ 647700 w 1295400"/>
              <a:gd name="connsiteY3" fmla="*/ 0 h 1676400"/>
              <a:gd name="connsiteX4" fmla="*/ 1295400 w 1295400"/>
              <a:gd name="connsiteY4" fmla="*/ 161925 h 1676400"/>
              <a:gd name="connsiteX5" fmla="*/ 1295400 w 1295400"/>
              <a:gd name="connsiteY5" fmla="*/ 1514475 h 1676400"/>
              <a:gd name="connsiteX6" fmla="*/ 647700 w 1295400"/>
              <a:gd name="connsiteY6" fmla="*/ 1676400 h 1676400"/>
              <a:gd name="connsiteX7" fmla="*/ 0 w 1295400"/>
              <a:gd name="connsiteY7" fmla="*/ 1514475 h 1676400"/>
              <a:gd name="connsiteX8" fmla="*/ 0 w 1295400"/>
              <a:gd name="connsiteY8" fmla="*/ 161925 h 1676400"/>
              <a:gd name="connsiteX0" fmla="*/ 217170 w 1512570"/>
              <a:gd name="connsiteY0" fmla="*/ 161925 h 1676902"/>
              <a:gd name="connsiteX1" fmla="*/ 864870 w 1512570"/>
              <a:gd name="connsiteY1" fmla="*/ 323850 h 1676902"/>
              <a:gd name="connsiteX2" fmla="*/ 1512570 w 1512570"/>
              <a:gd name="connsiteY2" fmla="*/ 161925 h 1676902"/>
              <a:gd name="connsiteX3" fmla="*/ 1512570 w 1512570"/>
              <a:gd name="connsiteY3" fmla="*/ 1514475 h 1676902"/>
              <a:gd name="connsiteX4" fmla="*/ 864870 w 1512570"/>
              <a:gd name="connsiteY4" fmla="*/ 1676400 h 1676902"/>
              <a:gd name="connsiteX5" fmla="*/ 217170 w 1512570"/>
              <a:gd name="connsiteY5" fmla="*/ 1514475 h 1676902"/>
              <a:gd name="connsiteX6" fmla="*/ 217170 w 1512570"/>
              <a:gd name="connsiteY6" fmla="*/ 161925 h 1676902"/>
              <a:gd name="connsiteX0" fmla="*/ 217170 w 1512570"/>
              <a:gd name="connsiteY0" fmla="*/ 161925 h 1676902"/>
              <a:gd name="connsiteX1" fmla="*/ 864870 w 1512570"/>
              <a:gd name="connsiteY1" fmla="*/ 0 h 1676902"/>
              <a:gd name="connsiteX2" fmla="*/ 1512570 w 1512570"/>
              <a:gd name="connsiteY2" fmla="*/ 161925 h 1676902"/>
              <a:gd name="connsiteX3" fmla="*/ 864870 w 1512570"/>
              <a:gd name="connsiteY3" fmla="*/ 323850 h 1676902"/>
              <a:gd name="connsiteX4" fmla="*/ 217170 w 1512570"/>
              <a:gd name="connsiteY4" fmla="*/ 161925 h 1676902"/>
              <a:gd name="connsiteX0" fmla="*/ 1512570 w 1512570"/>
              <a:gd name="connsiteY0" fmla="*/ 161925 h 1676902"/>
              <a:gd name="connsiteX1" fmla="*/ 864870 w 1512570"/>
              <a:gd name="connsiteY1" fmla="*/ 323850 h 1676902"/>
              <a:gd name="connsiteX2" fmla="*/ 217170 w 1512570"/>
              <a:gd name="connsiteY2" fmla="*/ 161925 h 1676902"/>
              <a:gd name="connsiteX3" fmla="*/ 864870 w 1512570"/>
              <a:gd name="connsiteY3" fmla="*/ 0 h 1676902"/>
              <a:gd name="connsiteX4" fmla="*/ 1512570 w 1512570"/>
              <a:gd name="connsiteY4" fmla="*/ 161925 h 1676902"/>
              <a:gd name="connsiteX5" fmla="*/ 1512570 w 1512570"/>
              <a:gd name="connsiteY5" fmla="*/ 1514475 h 1676902"/>
              <a:gd name="connsiteX6" fmla="*/ 864870 w 1512570"/>
              <a:gd name="connsiteY6" fmla="*/ 1676400 h 1676902"/>
              <a:gd name="connsiteX7" fmla="*/ 0 w 1512570"/>
              <a:gd name="connsiteY7" fmla="*/ 1468755 h 1676902"/>
              <a:gd name="connsiteX8" fmla="*/ 217170 w 1512570"/>
              <a:gd name="connsiteY8" fmla="*/ 161925 h 1676902"/>
              <a:gd name="connsiteX0" fmla="*/ 217170 w 1786890"/>
              <a:gd name="connsiteY0" fmla="*/ 161925 h 1676487"/>
              <a:gd name="connsiteX1" fmla="*/ 864870 w 1786890"/>
              <a:gd name="connsiteY1" fmla="*/ 323850 h 1676487"/>
              <a:gd name="connsiteX2" fmla="*/ 1512570 w 1786890"/>
              <a:gd name="connsiteY2" fmla="*/ 161925 h 1676487"/>
              <a:gd name="connsiteX3" fmla="*/ 1512570 w 1786890"/>
              <a:gd name="connsiteY3" fmla="*/ 1514475 h 1676487"/>
              <a:gd name="connsiteX4" fmla="*/ 864870 w 1786890"/>
              <a:gd name="connsiteY4" fmla="*/ 1676400 h 1676487"/>
              <a:gd name="connsiteX5" fmla="*/ 217170 w 1786890"/>
              <a:gd name="connsiteY5" fmla="*/ 1514475 h 1676487"/>
              <a:gd name="connsiteX6" fmla="*/ 217170 w 1786890"/>
              <a:gd name="connsiteY6" fmla="*/ 161925 h 1676487"/>
              <a:gd name="connsiteX0" fmla="*/ 217170 w 1786890"/>
              <a:gd name="connsiteY0" fmla="*/ 161925 h 1676487"/>
              <a:gd name="connsiteX1" fmla="*/ 864870 w 1786890"/>
              <a:gd name="connsiteY1" fmla="*/ 0 h 1676487"/>
              <a:gd name="connsiteX2" fmla="*/ 1512570 w 1786890"/>
              <a:gd name="connsiteY2" fmla="*/ 161925 h 1676487"/>
              <a:gd name="connsiteX3" fmla="*/ 864870 w 1786890"/>
              <a:gd name="connsiteY3" fmla="*/ 323850 h 1676487"/>
              <a:gd name="connsiteX4" fmla="*/ 217170 w 1786890"/>
              <a:gd name="connsiteY4" fmla="*/ 161925 h 1676487"/>
              <a:gd name="connsiteX0" fmla="*/ 1512570 w 1786890"/>
              <a:gd name="connsiteY0" fmla="*/ 161925 h 1676487"/>
              <a:gd name="connsiteX1" fmla="*/ 864870 w 1786890"/>
              <a:gd name="connsiteY1" fmla="*/ 323850 h 1676487"/>
              <a:gd name="connsiteX2" fmla="*/ 217170 w 1786890"/>
              <a:gd name="connsiteY2" fmla="*/ 161925 h 1676487"/>
              <a:gd name="connsiteX3" fmla="*/ 864870 w 1786890"/>
              <a:gd name="connsiteY3" fmla="*/ 0 h 1676487"/>
              <a:gd name="connsiteX4" fmla="*/ 1512570 w 1786890"/>
              <a:gd name="connsiteY4" fmla="*/ 161925 h 1676487"/>
              <a:gd name="connsiteX5" fmla="*/ 1786890 w 1786890"/>
              <a:gd name="connsiteY5" fmla="*/ 1445895 h 1676487"/>
              <a:gd name="connsiteX6" fmla="*/ 864870 w 1786890"/>
              <a:gd name="connsiteY6" fmla="*/ 1676400 h 1676487"/>
              <a:gd name="connsiteX7" fmla="*/ 0 w 1786890"/>
              <a:gd name="connsiteY7" fmla="*/ 1468755 h 1676487"/>
              <a:gd name="connsiteX8" fmla="*/ 217170 w 1786890"/>
              <a:gd name="connsiteY8" fmla="*/ 161925 h 1676487"/>
              <a:gd name="connsiteX0" fmla="*/ 217170 w 1846167"/>
              <a:gd name="connsiteY0" fmla="*/ 161925 h 1676487"/>
              <a:gd name="connsiteX1" fmla="*/ 864870 w 1846167"/>
              <a:gd name="connsiteY1" fmla="*/ 323850 h 1676487"/>
              <a:gd name="connsiteX2" fmla="*/ 1512570 w 1846167"/>
              <a:gd name="connsiteY2" fmla="*/ 161925 h 1676487"/>
              <a:gd name="connsiteX3" fmla="*/ 1512570 w 1846167"/>
              <a:gd name="connsiteY3" fmla="*/ 1514475 h 1676487"/>
              <a:gd name="connsiteX4" fmla="*/ 864870 w 1846167"/>
              <a:gd name="connsiteY4" fmla="*/ 1676400 h 1676487"/>
              <a:gd name="connsiteX5" fmla="*/ 217170 w 1846167"/>
              <a:gd name="connsiteY5" fmla="*/ 1514475 h 1676487"/>
              <a:gd name="connsiteX6" fmla="*/ 217170 w 1846167"/>
              <a:gd name="connsiteY6" fmla="*/ 161925 h 1676487"/>
              <a:gd name="connsiteX0" fmla="*/ 217170 w 1846167"/>
              <a:gd name="connsiteY0" fmla="*/ 161925 h 1676487"/>
              <a:gd name="connsiteX1" fmla="*/ 864870 w 1846167"/>
              <a:gd name="connsiteY1" fmla="*/ 0 h 1676487"/>
              <a:gd name="connsiteX2" fmla="*/ 1512570 w 1846167"/>
              <a:gd name="connsiteY2" fmla="*/ 161925 h 1676487"/>
              <a:gd name="connsiteX3" fmla="*/ 864870 w 1846167"/>
              <a:gd name="connsiteY3" fmla="*/ 323850 h 1676487"/>
              <a:gd name="connsiteX4" fmla="*/ 217170 w 1846167"/>
              <a:gd name="connsiteY4" fmla="*/ 161925 h 1676487"/>
              <a:gd name="connsiteX0" fmla="*/ 1512570 w 1846167"/>
              <a:gd name="connsiteY0" fmla="*/ 161925 h 1676487"/>
              <a:gd name="connsiteX1" fmla="*/ 864870 w 1846167"/>
              <a:gd name="connsiteY1" fmla="*/ 323850 h 1676487"/>
              <a:gd name="connsiteX2" fmla="*/ 217170 w 1846167"/>
              <a:gd name="connsiteY2" fmla="*/ 161925 h 1676487"/>
              <a:gd name="connsiteX3" fmla="*/ 864870 w 1846167"/>
              <a:gd name="connsiteY3" fmla="*/ 0 h 1676487"/>
              <a:gd name="connsiteX4" fmla="*/ 1512570 w 1846167"/>
              <a:gd name="connsiteY4" fmla="*/ 161925 h 1676487"/>
              <a:gd name="connsiteX5" fmla="*/ 1786890 w 1846167"/>
              <a:gd name="connsiteY5" fmla="*/ 1445895 h 1676487"/>
              <a:gd name="connsiteX6" fmla="*/ 864870 w 1846167"/>
              <a:gd name="connsiteY6" fmla="*/ 1676400 h 1676487"/>
              <a:gd name="connsiteX7" fmla="*/ 0 w 1846167"/>
              <a:gd name="connsiteY7" fmla="*/ 1468755 h 1676487"/>
              <a:gd name="connsiteX8" fmla="*/ 217170 w 1846167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600405 w 1934002"/>
              <a:gd name="connsiteY3" fmla="*/ 151447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110695 w 1934002"/>
              <a:gd name="connsiteY5" fmla="*/ 136588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110695 w 1934002"/>
              <a:gd name="connsiteY5" fmla="*/ 136588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295030 w 1924027"/>
              <a:gd name="connsiteY0" fmla="*/ 161925 h 1677071"/>
              <a:gd name="connsiteX1" fmla="*/ 942730 w 1924027"/>
              <a:gd name="connsiteY1" fmla="*/ 323850 h 1677071"/>
              <a:gd name="connsiteX2" fmla="*/ 1590430 w 1924027"/>
              <a:gd name="connsiteY2" fmla="*/ 161925 h 1677071"/>
              <a:gd name="connsiteX3" fmla="*/ 1876180 w 1924027"/>
              <a:gd name="connsiteY3" fmla="*/ 1365885 h 1677071"/>
              <a:gd name="connsiteX4" fmla="*/ 942730 w 1924027"/>
              <a:gd name="connsiteY4" fmla="*/ 1676400 h 1677071"/>
              <a:gd name="connsiteX5" fmla="*/ 100720 w 1924027"/>
              <a:gd name="connsiteY5" fmla="*/ 1365885 h 1677071"/>
              <a:gd name="connsiteX6" fmla="*/ 295030 w 1924027"/>
              <a:gd name="connsiteY6" fmla="*/ 161925 h 1677071"/>
              <a:gd name="connsiteX0" fmla="*/ 295030 w 1924027"/>
              <a:gd name="connsiteY0" fmla="*/ 161925 h 1677071"/>
              <a:gd name="connsiteX1" fmla="*/ 942730 w 1924027"/>
              <a:gd name="connsiteY1" fmla="*/ 0 h 1677071"/>
              <a:gd name="connsiteX2" fmla="*/ 1590430 w 1924027"/>
              <a:gd name="connsiteY2" fmla="*/ 161925 h 1677071"/>
              <a:gd name="connsiteX3" fmla="*/ 942730 w 1924027"/>
              <a:gd name="connsiteY3" fmla="*/ 323850 h 1677071"/>
              <a:gd name="connsiteX4" fmla="*/ 295030 w 1924027"/>
              <a:gd name="connsiteY4" fmla="*/ 161925 h 1677071"/>
              <a:gd name="connsiteX0" fmla="*/ 1590430 w 1924027"/>
              <a:gd name="connsiteY0" fmla="*/ 161925 h 1677071"/>
              <a:gd name="connsiteX1" fmla="*/ 942730 w 1924027"/>
              <a:gd name="connsiteY1" fmla="*/ 323850 h 1677071"/>
              <a:gd name="connsiteX2" fmla="*/ 295030 w 1924027"/>
              <a:gd name="connsiteY2" fmla="*/ 161925 h 1677071"/>
              <a:gd name="connsiteX3" fmla="*/ 942730 w 1924027"/>
              <a:gd name="connsiteY3" fmla="*/ 0 h 1677071"/>
              <a:gd name="connsiteX4" fmla="*/ 1590430 w 1924027"/>
              <a:gd name="connsiteY4" fmla="*/ 161925 h 1677071"/>
              <a:gd name="connsiteX5" fmla="*/ 1864750 w 1924027"/>
              <a:gd name="connsiteY5" fmla="*/ 1445895 h 1677071"/>
              <a:gd name="connsiteX6" fmla="*/ 942730 w 1924027"/>
              <a:gd name="connsiteY6" fmla="*/ 1676400 h 1677071"/>
              <a:gd name="connsiteX7" fmla="*/ 89290 w 1924027"/>
              <a:gd name="connsiteY7" fmla="*/ 1503045 h 1677071"/>
              <a:gd name="connsiteX8" fmla="*/ 295030 w 1924027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0134 w 1887981"/>
              <a:gd name="connsiteY3" fmla="*/ 1365885 h 1677071"/>
              <a:gd name="connsiteX4" fmla="*/ 906684 w 1887981"/>
              <a:gd name="connsiteY4" fmla="*/ 1676400 h 1677071"/>
              <a:gd name="connsiteX5" fmla="*/ 64674 w 1887981"/>
              <a:gd name="connsiteY5" fmla="*/ 1365885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0134 w 1887981"/>
              <a:gd name="connsiteY3" fmla="*/ 1365885 h 1677071"/>
              <a:gd name="connsiteX4" fmla="*/ 906684 w 1887981"/>
              <a:gd name="connsiteY4" fmla="*/ 1676400 h 1677071"/>
              <a:gd name="connsiteX5" fmla="*/ 64674 w 1887981"/>
              <a:gd name="connsiteY5" fmla="*/ 1435735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47169 w 1895016"/>
              <a:gd name="connsiteY3" fmla="*/ 136588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47169 w 1895016"/>
              <a:gd name="connsiteY3" fmla="*/ 136588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53519 w 1895016"/>
              <a:gd name="connsiteY3" fmla="*/ 141033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53519 w 1895016"/>
              <a:gd name="connsiteY3" fmla="*/ 141033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300396 w 1929393"/>
              <a:gd name="connsiteY0" fmla="*/ 161925 h 1677071"/>
              <a:gd name="connsiteX1" fmla="*/ 948096 w 1929393"/>
              <a:gd name="connsiteY1" fmla="*/ 323850 h 1677071"/>
              <a:gd name="connsiteX2" fmla="*/ 1595796 w 1929393"/>
              <a:gd name="connsiteY2" fmla="*/ 161925 h 1677071"/>
              <a:gd name="connsiteX3" fmla="*/ 1887896 w 1929393"/>
              <a:gd name="connsiteY3" fmla="*/ 1410335 h 1677071"/>
              <a:gd name="connsiteX4" fmla="*/ 948096 w 1929393"/>
              <a:gd name="connsiteY4" fmla="*/ 1676400 h 1677071"/>
              <a:gd name="connsiteX5" fmla="*/ 66606 w 1929393"/>
              <a:gd name="connsiteY5" fmla="*/ 1501503 h 1677071"/>
              <a:gd name="connsiteX6" fmla="*/ 300396 w 1929393"/>
              <a:gd name="connsiteY6" fmla="*/ 161925 h 1677071"/>
              <a:gd name="connsiteX0" fmla="*/ 300396 w 1929393"/>
              <a:gd name="connsiteY0" fmla="*/ 161925 h 1677071"/>
              <a:gd name="connsiteX1" fmla="*/ 948096 w 1929393"/>
              <a:gd name="connsiteY1" fmla="*/ 0 h 1677071"/>
              <a:gd name="connsiteX2" fmla="*/ 1595796 w 1929393"/>
              <a:gd name="connsiteY2" fmla="*/ 161925 h 1677071"/>
              <a:gd name="connsiteX3" fmla="*/ 948096 w 1929393"/>
              <a:gd name="connsiteY3" fmla="*/ 323850 h 1677071"/>
              <a:gd name="connsiteX4" fmla="*/ 300396 w 1929393"/>
              <a:gd name="connsiteY4" fmla="*/ 161925 h 1677071"/>
              <a:gd name="connsiteX0" fmla="*/ 1595796 w 1929393"/>
              <a:gd name="connsiteY0" fmla="*/ 161925 h 1677071"/>
              <a:gd name="connsiteX1" fmla="*/ 948096 w 1929393"/>
              <a:gd name="connsiteY1" fmla="*/ 323850 h 1677071"/>
              <a:gd name="connsiteX2" fmla="*/ 300396 w 1929393"/>
              <a:gd name="connsiteY2" fmla="*/ 161925 h 1677071"/>
              <a:gd name="connsiteX3" fmla="*/ 948096 w 1929393"/>
              <a:gd name="connsiteY3" fmla="*/ 0 h 1677071"/>
              <a:gd name="connsiteX4" fmla="*/ 1595796 w 1929393"/>
              <a:gd name="connsiteY4" fmla="*/ 161925 h 1677071"/>
              <a:gd name="connsiteX5" fmla="*/ 1870116 w 1929393"/>
              <a:gd name="connsiteY5" fmla="*/ 1445895 h 1677071"/>
              <a:gd name="connsiteX6" fmla="*/ 948096 w 1929393"/>
              <a:gd name="connsiteY6" fmla="*/ 1676400 h 1677071"/>
              <a:gd name="connsiteX7" fmla="*/ 94656 w 1929393"/>
              <a:gd name="connsiteY7" fmla="*/ 1503045 h 1677071"/>
              <a:gd name="connsiteX8" fmla="*/ 300396 w 1929393"/>
              <a:gd name="connsiteY8" fmla="*/ 161925 h 1677071"/>
              <a:gd name="connsiteX0" fmla="*/ 265320 w 1894317"/>
              <a:gd name="connsiteY0" fmla="*/ 161925 h 1677071"/>
              <a:gd name="connsiteX1" fmla="*/ 913020 w 1894317"/>
              <a:gd name="connsiteY1" fmla="*/ 323850 h 1677071"/>
              <a:gd name="connsiteX2" fmla="*/ 1560720 w 1894317"/>
              <a:gd name="connsiteY2" fmla="*/ 161925 h 1677071"/>
              <a:gd name="connsiteX3" fmla="*/ 1852820 w 1894317"/>
              <a:gd name="connsiteY3" fmla="*/ 1410335 h 1677071"/>
              <a:gd name="connsiteX4" fmla="*/ 913020 w 1894317"/>
              <a:gd name="connsiteY4" fmla="*/ 1676400 h 1677071"/>
              <a:gd name="connsiteX5" fmla="*/ 31530 w 1894317"/>
              <a:gd name="connsiteY5" fmla="*/ 1501503 h 1677071"/>
              <a:gd name="connsiteX6" fmla="*/ 265320 w 1894317"/>
              <a:gd name="connsiteY6" fmla="*/ 161925 h 1677071"/>
              <a:gd name="connsiteX0" fmla="*/ 265320 w 1894317"/>
              <a:gd name="connsiteY0" fmla="*/ 161925 h 1677071"/>
              <a:gd name="connsiteX1" fmla="*/ 913020 w 1894317"/>
              <a:gd name="connsiteY1" fmla="*/ 0 h 1677071"/>
              <a:gd name="connsiteX2" fmla="*/ 1560720 w 1894317"/>
              <a:gd name="connsiteY2" fmla="*/ 161925 h 1677071"/>
              <a:gd name="connsiteX3" fmla="*/ 913020 w 1894317"/>
              <a:gd name="connsiteY3" fmla="*/ 323850 h 1677071"/>
              <a:gd name="connsiteX4" fmla="*/ 265320 w 1894317"/>
              <a:gd name="connsiteY4" fmla="*/ 161925 h 1677071"/>
              <a:gd name="connsiteX0" fmla="*/ 1560720 w 1894317"/>
              <a:gd name="connsiteY0" fmla="*/ 161925 h 1677071"/>
              <a:gd name="connsiteX1" fmla="*/ 913020 w 1894317"/>
              <a:gd name="connsiteY1" fmla="*/ 323850 h 1677071"/>
              <a:gd name="connsiteX2" fmla="*/ 265320 w 1894317"/>
              <a:gd name="connsiteY2" fmla="*/ 161925 h 1677071"/>
              <a:gd name="connsiteX3" fmla="*/ 913020 w 1894317"/>
              <a:gd name="connsiteY3" fmla="*/ 0 h 1677071"/>
              <a:gd name="connsiteX4" fmla="*/ 1560720 w 1894317"/>
              <a:gd name="connsiteY4" fmla="*/ 161925 h 1677071"/>
              <a:gd name="connsiteX5" fmla="*/ 1835040 w 1894317"/>
              <a:gd name="connsiteY5" fmla="*/ 1445895 h 1677071"/>
              <a:gd name="connsiteX6" fmla="*/ 913020 w 1894317"/>
              <a:gd name="connsiteY6" fmla="*/ 1676400 h 1677071"/>
              <a:gd name="connsiteX7" fmla="*/ 59580 w 1894317"/>
              <a:gd name="connsiteY7" fmla="*/ 1503045 h 1677071"/>
              <a:gd name="connsiteX8" fmla="*/ 265320 w 1894317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6484 w 1887981"/>
              <a:gd name="connsiteY3" fmla="*/ 141033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79384 w 1887981"/>
              <a:gd name="connsiteY3" fmla="*/ 140622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79384 w 1887981"/>
              <a:gd name="connsiteY3" fmla="*/ 140622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927246 w 1935843"/>
              <a:gd name="connsiteY3" fmla="*/ 1406225 h 1676410"/>
              <a:gd name="connsiteX4" fmla="*/ 954546 w 1935843"/>
              <a:gd name="connsiteY4" fmla="*/ 1676400 h 1676410"/>
              <a:gd name="connsiteX5" fmla="*/ 73056 w 1935843"/>
              <a:gd name="connsiteY5" fmla="*/ 1501503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927246 w 1935843"/>
              <a:gd name="connsiteY3" fmla="*/ 1406225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2163 w 1931160"/>
              <a:gd name="connsiteY0" fmla="*/ 161925 h 1676410"/>
              <a:gd name="connsiteX1" fmla="*/ 949863 w 1931160"/>
              <a:gd name="connsiteY1" fmla="*/ 323850 h 1676410"/>
              <a:gd name="connsiteX2" fmla="*/ 1597563 w 1931160"/>
              <a:gd name="connsiteY2" fmla="*/ 161925 h 1676410"/>
              <a:gd name="connsiteX3" fmla="*/ 1876503 w 1931160"/>
              <a:gd name="connsiteY3" fmla="*/ 1451441 h 1676410"/>
              <a:gd name="connsiteX4" fmla="*/ 949863 w 1931160"/>
              <a:gd name="connsiteY4" fmla="*/ 1676400 h 1676410"/>
              <a:gd name="connsiteX5" fmla="*/ 42053 w 1931160"/>
              <a:gd name="connsiteY5" fmla="*/ 1427514 h 1676410"/>
              <a:gd name="connsiteX6" fmla="*/ 302163 w 1931160"/>
              <a:gd name="connsiteY6" fmla="*/ 161925 h 1676410"/>
              <a:gd name="connsiteX0" fmla="*/ 302163 w 1931160"/>
              <a:gd name="connsiteY0" fmla="*/ 161925 h 1676410"/>
              <a:gd name="connsiteX1" fmla="*/ 949863 w 1931160"/>
              <a:gd name="connsiteY1" fmla="*/ 0 h 1676410"/>
              <a:gd name="connsiteX2" fmla="*/ 1597563 w 1931160"/>
              <a:gd name="connsiteY2" fmla="*/ 161925 h 1676410"/>
              <a:gd name="connsiteX3" fmla="*/ 949863 w 1931160"/>
              <a:gd name="connsiteY3" fmla="*/ 323850 h 1676410"/>
              <a:gd name="connsiteX4" fmla="*/ 302163 w 1931160"/>
              <a:gd name="connsiteY4" fmla="*/ 161925 h 1676410"/>
              <a:gd name="connsiteX0" fmla="*/ 1597563 w 1931160"/>
              <a:gd name="connsiteY0" fmla="*/ 161925 h 1676410"/>
              <a:gd name="connsiteX1" fmla="*/ 949863 w 1931160"/>
              <a:gd name="connsiteY1" fmla="*/ 323850 h 1676410"/>
              <a:gd name="connsiteX2" fmla="*/ 302163 w 1931160"/>
              <a:gd name="connsiteY2" fmla="*/ 161925 h 1676410"/>
              <a:gd name="connsiteX3" fmla="*/ 949863 w 1931160"/>
              <a:gd name="connsiteY3" fmla="*/ 0 h 1676410"/>
              <a:gd name="connsiteX4" fmla="*/ 1597563 w 1931160"/>
              <a:gd name="connsiteY4" fmla="*/ 161925 h 1676410"/>
              <a:gd name="connsiteX5" fmla="*/ 1871883 w 1931160"/>
              <a:gd name="connsiteY5" fmla="*/ 1445895 h 1676410"/>
              <a:gd name="connsiteX6" fmla="*/ 949863 w 1931160"/>
              <a:gd name="connsiteY6" fmla="*/ 1676400 h 1676410"/>
              <a:gd name="connsiteX7" fmla="*/ 43784 w 1931160"/>
              <a:gd name="connsiteY7" fmla="*/ 1437277 h 1676410"/>
              <a:gd name="connsiteX8" fmla="*/ 302163 w 1931160"/>
              <a:gd name="connsiteY8" fmla="*/ 161925 h 16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160" h="1676410" stroke="0" extrusionOk="0">
                <a:moveTo>
                  <a:pt x="302163" y="161925"/>
                </a:moveTo>
                <a:cubicBezTo>
                  <a:pt x="302163" y="251354"/>
                  <a:pt x="592148" y="323850"/>
                  <a:pt x="949863" y="323850"/>
                </a:cubicBezTo>
                <a:cubicBezTo>
                  <a:pt x="1307578" y="323850"/>
                  <a:pt x="1597563" y="251354"/>
                  <a:pt x="1597563" y="161925"/>
                </a:cubicBezTo>
                <a:cubicBezTo>
                  <a:pt x="1692813" y="563245"/>
                  <a:pt x="2066402" y="899728"/>
                  <a:pt x="1876503" y="1451441"/>
                </a:cubicBezTo>
                <a:cubicBezTo>
                  <a:pt x="1883083" y="1487434"/>
                  <a:pt x="1307578" y="1676400"/>
                  <a:pt x="949863" y="1676400"/>
                </a:cubicBezTo>
                <a:cubicBezTo>
                  <a:pt x="592148" y="1676400"/>
                  <a:pt x="42053" y="1516943"/>
                  <a:pt x="42053" y="1427514"/>
                </a:cubicBezTo>
                <a:cubicBezTo>
                  <a:pt x="-65798" y="1039139"/>
                  <a:pt x="237393" y="563245"/>
                  <a:pt x="302163" y="161925"/>
                </a:cubicBezTo>
                <a:close/>
              </a:path>
              <a:path w="1931160" h="1676410" fill="lighten" stroke="0" extrusionOk="0">
                <a:moveTo>
                  <a:pt x="302163" y="161925"/>
                </a:moveTo>
                <a:cubicBezTo>
                  <a:pt x="302163" y="72496"/>
                  <a:pt x="592148" y="0"/>
                  <a:pt x="949863" y="0"/>
                </a:cubicBezTo>
                <a:cubicBezTo>
                  <a:pt x="1307578" y="0"/>
                  <a:pt x="1597563" y="72496"/>
                  <a:pt x="1597563" y="161925"/>
                </a:cubicBezTo>
                <a:cubicBezTo>
                  <a:pt x="1597563" y="251354"/>
                  <a:pt x="1307578" y="323850"/>
                  <a:pt x="949863" y="323850"/>
                </a:cubicBezTo>
                <a:cubicBezTo>
                  <a:pt x="592148" y="323850"/>
                  <a:pt x="302163" y="251354"/>
                  <a:pt x="302163" y="161925"/>
                </a:cubicBezTo>
                <a:close/>
              </a:path>
              <a:path w="1931160" h="1676410" fill="none" extrusionOk="0">
                <a:moveTo>
                  <a:pt x="1597563" y="161925"/>
                </a:moveTo>
                <a:cubicBezTo>
                  <a:pt x="1597563" y="251354"/>
                  <a:pt x="1307578" y="323850"/>
                  <a:pt x="949863" y="323850"/>
                </a:cubicBezTo>
                <a:cubicBezTo>
                  <a:pt x="592148" y="323850"/>
                  <a:pt x="302163" y="251354"/>
                  <a:pt x="302163" y="161925"/>
                </a:cubicBezTo>
                <a:cubicBezTo>
                  <a:pt x="302163" y="72496"/>
                  <a:pt x="592148" y="0"/>
                  <a:pt x="949863" y="0"/>
                </a:cubicBezTo>
                <a:cubicBezTo>
                  <a:pt x="1307578" y="0"/>
                  <a:pt x="1597563" y="72496"/>
                  <a:pt x="1597563" y="161925"/>
                </a:cubicBezTo>
                <a:cubicBezTo>
                  <a:pt x="1689003" y="589915"/>
                  <a:pt x="2077623" y="949325"/>
                  <a:pt x="1871883" y="1445895"/>
                </a:cubicBezTo>
                <a:cubicBezTo>
                  <a:pt x="1871883" y="1535324"/>
                  <a:pt x="1254546" y="1677836"/>
                  <a:pt x="949863" y="1676400"/>
                </a:cubicBezTo>
                <a:cubicBezTo>
                  <a:pt x="645180" y="1674964"/>
                  <a:pt x="43784" y="1526706"/>
                  <a:pt x="43784" y="1437277"/>
                </a:cubicBezTo>
                <a:cubicBezTo>
                  <a:pt x="-137366" y="883557"/>
                  <a:pt x="302163" y="612775"/>
                  <a:pt x="302163" y="161925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Can 30"/>
          <p:cNvSpPr/>
          <p:nvPr/>
        </p:nvSpPr>
        <p:spPr>
          <a:xfrm>
            <a:off x="5685061" y="5819301"/>
            <a:ext cx="485088" cy="424558"/>
          </a:xfrm>
          <a:custGeom>
            <a:avLst/>
            <a:gdLst>
              <a:gd name="connsiteX0" fmla="*/ 0 w 914400"/>
              <a:gd name="connsiteY0" fmla="*/ 114300 h 921994"/>
              <a:gd name="connsiteX1" fmla="*/ 457200 w 914400"/>
              <a:gd name="connsiteY1" fmla="*/ 228600 h 921994"/>
              <a:gd name="connsiteX2" fmla="*/ 914400 w 914400"/>
              <a:gd name="connsiteY2" fmla="*/ 114300 h 921994"/>
              <a:gd name="connsiteX3" fmla="*/ 914400 w 914400"/>
              <a:gd name="connsiteY3" fmla="*/ 807694 h 921994"/>
              <a:gd name="connsiteX4" fmla="*/ 457200 w 914400"/>
              <a:gd name="connsiteY4" fmla="*/ 921994 h 921994"/>
              <a:gd name="connsiteX5" fmla="*/ 0 w 914400"/>
              <a:gd name="connsiteY5" fmla="*/ 807694 h 921994"/>
              <a:gd name="connsiteX6" fmla="*/ 0 w 914400"/>
              <a:gd name="connsiteY6" fmla="*/ 114300 h 921994"/>
              <a:gd name="connsiteX0" fmla="*/ 0 w 914400"/>
              <a:gd name="connsiteY0" fmla="*/ 114300 h 921994"/>
              <a:gd name="connsiteX1" fmla="*/ 457200 w 914400"/>
              <a:gd name="connsiteY1" fmla="*/ 0 h 921994"/>
              <a:gd name="connsiteX2" fmla="*/ 914400 w 914400"/>
              <a:gd name="connsiteY2" fmla="*/ 114300 h 921994"/>
              <a:gd name="connsiteX3" fmla="*/ 457200 w 914400"/>
              <a:gd name="connsiteY3" fmla="*/ 228600 h 921994"/>
              <a:gd name="connsiteX4" fmla="*/ 0 w 914400"/>
              <a:gd name="connsiteY4" fmla="*/ 114300 h 921994"/>
              <a:gd name="connsiteX0" fmla="*/ 914400 w 914400"/>
              <a:gd name="connsiteY0" fmla="*/ 114300 h 921994"/>
              <a:gd name="connsiteX1" fmla="*/ 457200 w 914400"/>
              <a:gd name="connsiteY1" fmla="*/ 228600 h 921994"/>
              <a:gd name="connsiteX2" fmla="*/ 0 w 914400"/>
              <a:gd name="connsiteY2" fmla="*/ 114300 h 921994"/>
              <a:gd name="connsiteX3" fmla="*/ 457200 w 914400"/>
              <a:gd name="connsiteY3" fmla="*/ 0 h 921994"/>
              <a:gd name="connsiteX4" fmla="*/ 914400 w 914400"/>
              <a:gd name="connsiteY4" fmla="*/ 114300 h 921994"/>
              <a:gd name="connsiteX5" fmla="*/ 914400 w 914400"/>
              <a:gd name="connsiteY5" fmla="*/ 807694 h 921994"/>
              <a:gd name="connsiteX6" fmla="*/ 457200 w 914400"/>
              <a:gd name="connsiteY6" fmla="*/ 921994 h 921994"/>
              <a:gd name="connsiteX7" fmla="*/ 0 w 914400"/>
              <a:gd name="connsiteY7" fmla="*/ 807694 h 921994"/>
              <a:gd name="connsiteX8" fmla="*/ 0 w 914400"/>
              <a:gd name="connsiteY8" fmla="*/ 114300 h 921994"/>
              <a:gd name="connsiteX0" fmla="*/ 109330 w 1023730"/>
              <a:gd name="connsiteY0" fmla="*/ 114300 h 925395"/>
              <a:gd name="connsiteX1" fmla="*/ 566530 w 1023730"/>
              <a:gd name="connsiteY1" fmla="*/ 228600 h 925395"/>
              <a:gd name="connsiteX2" fmla="*/ 1023730 w 1023730"/>
              <a:gd name="connsiteY2" fmla="*/ 114300 h 925395"/>
              <a:gd name="connsiteX3" fmla="*/ 1023730 w 1023730"/>
              <a:gd name="connsiteY3" fmla="*/ 807694 h 925395"/>
              <a:gd name="connsiteX4" fmla="*/ 566530 w 1023730"/>
              <a:gd name="connsiteY4" fmla="*/ 921994 h 925395"/>
              <a:gd name="connsiteX5" fmla="*/ 109330 w 1023730"/>
              <a:gd name="connsiteY5" fmla="*/ 807694 h 925395"/>
              <a:gd name="connsiteX6" fmla="*/ 109330 w 1023730"/>
              <a:gd name="connsiteY6" fmla="*/ 114300 h 925395"/>
              <a:gd name="connsiteX0" fmla="*/ 109330 w 1023730"/>
              <a:gd name="connsiteY0" fmla="*/ 114300 h 925395"/>
              <a:gd name="connsiteX1" fmla="*/ 566530 w 1023730"/>
              <a:gd name="connsiteY1" fmla="*/ 0 h 925395"/>
              <a:gd name="connsiteX2" fmla="*/ 1023730 w 1023730"/>
              <a:gd name="connsiteY2" fmla="*/ 114300 h 925395"/>
              <a:gd name="connsiteX3" fmla="*/ 566530 w 1023730"/>
              <a:gd name="connsiteY3" fmla="*/ 228600 h 925395"/>
              <a:gd name="connsiteX4" fmla="*/ 109330 w 1023730"/>
              <a:gd name="connsiteY4" fmla="*/ 114300 h 925395"/>
              <a:gd name="connsiteX0" fmla="*/ 1023730 w 1023730"/>
              <a:gd name="connsiteY0" fmla="*/ 114300 h 925395"/>
              <a:gd name="connsiteX1" fmla="*/ 566530 w 1023730"/>
              <a:gd name="connsiteY1" fmla="*/ 228600 h 925395"/>
              <a:gd name="connsiteX2" fmla="*/ 109330 w 1023730"/>
              <a:gd name="connsiteY2" fmla="*/ 114300 h 925395"/>
              <a:gd name="connsiteX3" fmla="*/ 566530 w 1023730"/>
              <a:gd name="connsiteY3" fmla="*/ 0 h 925395"/>
              <a:gd name="connsiteX4" fmla="*/ 1023730 w 1023730"/>
              <a:gd name="connsiteY4" fmla="*/ 114300 h 925395"/>
              <a:gd name="connsiteX5" fmla="*/ 1023730 w 1023730"/>
              <a:gd name="connsiteY5" fmla="*/ 807694 h 925395"/>
              <a:gd name="connsiteX6" fmla="*/ 566530 w 1023730"/>
              <a:gd name="connsiteY6" fmla="*/ 921994 h 925395"/>
              <a:gd name="connsiteX7" fmla="*/ 0 w 1023730"/>
              <a:gd name="connsiteY7" fmla="*/ 688424 h 925395"/>
              <a:gd name="connsiteX8" fmla="*/ 109330 w 1023730"/>
              <a:gd name="connsiteY8" fmla="*/ 114300 h 925395"/>
              <a:gd name="connsiteX0" fmla="*/ 109918 w 1024318"/>
              <a:gd name="connsiteY0" fmla="*/ 114300 h 925395"/>
              <a:gd name="connsiteX1" fmla="*/ 567118 w 1024318"/>
              <a:gd name="connsiteY1" fmla="*/ 228600 h 925395"/>
              <a:gd name="connsiteX2" fmla="*/ 1024318 w 1024318"/>
              <a:gd name="connsiteY2" fmla="*/ 114300 h 925395"/>
              <a:gd name="connsiteX3" fmla="*/ 1024318 w 1024318"/>
              <a:gd name="connsiteY3" fmla="*/ 807694 h 925395"/>
              <a:gd name="connsiteX4" fmla="*/ 567118 w 1024318"/>
              <a:gd name="connsiteY4" fmla="*/ 921994 h 925395"/>
              <a:gd name="connsiteX5" fmla="*/ 109918 w 1024318"/>
              <a:gd name="connsiteY5" fmla="*/ 807694 h 925395"/>
              <a:gd name="connsiteX6" fmla="*/ 109918 w 1024318"/>
              <a:gd name="connsiteY6" fmla="*/ 114300 h 925395"/>
              <a:gd name="connsiteX0" fmla="*/ 109918 w 1024318"/>
              <a:gd name="connsiteY0" fmla="*/ 114300 h 925395"/>
              <a:gd name="connsiteX1" fmla="*/ 567118 w 1024318"/>
              <a:gd name="connsiteY1" fmla="*/ 0 h 925395"/>
              <a:gd name="connsiteX2" fmla="*/ 1024318 w 1024318"/>
              <a:gd name="connsiteY2" fmla="*/ 114300 h 925395"/>
              <a:gd name="connsiteX3" fmla="*/ 567118 w 1024318"/>
              <a:gd name="connsiteY3" fmla="*/ 228600 h 925395"/>
              <a:gd name="connsiteX4" fmla="*/ 109918 w 1024318"/>
              <a:gd name="connsiteY4" fmla="*/ 114300 h 925395"/>
              <a:gd name="connsiteX0" fmla="*/ 1024318 w 1024318"/>
              <a:gd name="connsiteY0" fmla="*/ 114300 h 925395"/>
              <a:gd name="connsiteX1" fmla="*/ 567118 w 1024318"/>
              <a:gd name="connsiteY1" fmla="*/ 228600 h 925395"/>
              <a:gd name="connsiteX2" fmla="*/ 109918 w 1024318"/>
              <a:gd name="connsiteY2" fmla="*/ 114300 h 925395"/>
              <a:gd name="connsiteX3" fmla="*/ 567118 w 1024318"/>
              <a:gd name="connsiteY3" fmla="*/ 0 h 925395"/>
              <a:gd name="connsiteX4" fmla="*/ 1024318 w 1024318"/>
              <a:gd name="connsiteY4" fmla="*/ 114300 h 925395"/>
              <a:gd name="connsiteX5" fmla="*/ 1024318 w 1024318"/>
              <a:gd name="connsiteY5" fmla="*/ 807694 h 925395"/>
              <a:gd name="connsiteX6" fmla="*/ 567118 w 1024318"/>
              <a:gd name="connsiteY6" fmla="*/ 921994 h 925395"/>
              <a:gd name="connsiteX7" fmla="*/ 588 w 1024318"/>
              <a:gd name="connsiteY7" fmla="*/ 688424 h 925395"/>
              <a:gd name="connsiteX8" fmla="*/ 109918 w 1024318"/>
              <a:gd name="connsiteY8" fmla="*/ 114300 h 925395"/>
              <a:gd name="connsiteX0" fmla="*/ 149087 w 1063487"/>
              <a:gd name="connsiteY0" fmla="*/ 114300 h 925395"/>
              <a:gd name="connsiteX1" fmla="*/ 606287 w 1063487"/>
              <a:gd name="connsiteY1" fmla="*/ 228600 h 925395"/>
              <a:gd name="connsiteX2" fmla="*/ 1063487 w 1063487"/>
              <a:gd name="connsiteY2" fmla="*/ 114300 h 925395"/>
              <a:gd name="connsiteX3" fmla="*/ 1063487 w 1063487"/>
              <a:gd name="connsiteY3" fmla="*/ 807694 h 925395"/>
              <a:gd name="connsiteX4" fmla="*/ 606287 w 1063487"/>
              <a:gd name="connsiteY4" fmla="*/ 921994 h 925395"/>
              <a:gd name="connsiteX5" fmla="*/ 0 w 1063487"/>
              <a:gd name="connsiteY5" fmla="*/ 748060 h 925395"/>
              <a:gd name="connsiteX6" fmla="*/ 149087 w 1063487"/>
              <a:gd name="connsiteY6" fmla="*/ 114300 h 925395"/>
              <a:gd name="connsiteX0" fmla="*/ 149087 w 1063487"/>
              <a:gd name="connsiteY0" fmla="*/ 114300 h 925395"/>
              <a:gd name="connsiteX1" fmla="*/ 606287 w 1063487"/>
              <a:gd name="connsiteY1" fmla="*/ 0 h 925395"/>
              <a:gd name="connsiteX2" fmla="*/ 1063487 w 1063487"/>
              <a:gd name="connsiteY2" fmla="*/ 114300 h 925395"/>
              <a:gd name="connsiteX3" fmla="*/ 606287 w 1063487"/>
              <a:gd name="connsiteY3" fmla="*/ 228600 h 925395"/>
              <a:gd name="connsiteX4" fmla="*/ 149087 w 1063487"/>
              <a:gd name="connsiteY4" fmla="*/ 114300 h 925395"/>
              <a:gd name="connsiteX0" fmla="*/ 1063487 w 1063487"/>
              <a:gd name="connsiteY0" fmla="*/ 114300 h 925395"/>
              <a:gd name="connsiteX1" fmla="*/ 606287 w 1063487"/>
              <a:gd name="connsiteY1" fmla="*/ 228600 h 925395"/>
              <a:gd name="connsiteX2" fmla="*/ 149087 w 1063487"/>
              <a:gd name="connsiteY2" fmla="*/ 114300 h 925395"/>
              <a:gd name="connsiteX3" fmla="*/ 606287 w 1063487"/>
              <a:gd name="connsiteY3" fmla="*/ 0 h 925395"/>
              <a:gd name="connsiteX4" fmla="*/ 1063487 w 1063487"/>
              <a:gd name="connsiteY4" fmla="*/ 114300 h 925395"/>
              <a:gd name="connsiteX5" fmla="*/ 1063487 w 1063487"/>
              <a:gd name="connsiteY5" fmla="*/ 807694 h 925395"/>
              <a:gd name="connsiteX6" fmla="*/ 606287 w 1063487"/>
              <a:gd name="connsiteY6" fmla="*/ 921994 h 925395"/>
              <a:gd name="connsiteX7" fmla="*/ 39757 w 1063487"/>
              <a:gd name="connsiteY7" fmla="*/ 688424 h 925395"/>
              <a:gd name="connsiteX8" fmla="*/ 149087 w 1063487"/>
              <a:gd name="connsiteY8" fmla="*/ 114300 h 925395"/>
              <a:gd name="connsiteX0" fmla="*/ 149087 w 1063487"/>
              <a:gd name="connsiteY0" fmla="*/ 114300 h 925856"/>
              <a:gd name="connsiteX1" fmla="*/ 606287 w 1063487"/>
              <a:gd name="connsiteY1" fmla="*/ 228600 h 925856"/>
              <a:gd name="connsiteX2" fmla="*/ 1063487 w 1063487"/>
              <a:gd name="connsiteY2" fmla="*/ 114300 h 925856"/>
              <a:gd name="connsiteX3" fmla="*/ 1063487 w 1063487"/>
              <a:gd name="connsiteY3" fmla="*/ 807694 h 925856"/>
              <a:gd name="connsiteX4" fmla="*/ 606287 w 1063487"/>
              <a:gd name="connsiteY4" fmla="*/ 921994 h 925856"/>
              <a:gd name="connsiteX5" fmla="*/ 0 w 1063487"/>
              <a:gd name="connsiteY5" fmla="*/ 748060 h 925856"/>
              <a:gd name="connsiteX6" fmla="*/ 149087 w 1063487"/>
              <a:gd name="connsiteY6" fmla="*/ 114300 h 925856"/>
              <a:gd name="connsiteX0" fmla="*/ 149087 w 1063487"/>
              <a:gd name="connsiteY0" fmla="*/ 114300 h 925856"/>
              <a:gd name="connsiteX1" fmla="*/ 606287 w 1063487"/>
              <a:gd name="connsiteY1" fmla="*/ 0 h 925856"/>
              <a:gd name="connsiteX2" fmla="*/ 1063487 w 1063487"/>
              <a:gd name="connsiteY2" fmla="*/ 114300 h 925856"/>
              <a:gd name="connsiteX3" fmla="*/ 606287 w 1063487"/>
              <a:gd name="connsiteY3" fmla="*/ 228600 h 925856"/>
              <a:gd name="connsiteX4" fmla="*/ 149087 w 1063487"/>
              <a:gd name="connsiteY4" fmla="*/ 114300 h 925856"/>
              <a:gd name="connsiteX0" fmla="*/ 1063487 w 1063487"/>
              <a:gd name="connsiteY0" fmla="*/ 114300 h 925856"/>
              <a:gd name="connsiteX1" fmla="*/ 606287 w 1063487"/>
              <a:gd name="connsiteY1" fmla="*/ 228600 h 925856"/>
              <a:gd name="connsiteX2" fmla="*/ 149087 w 1063487"/>
              <a:gd name="connsiteY2" fmla="*/ 114300 h 925856"/>
              <a:gd name="connsiteX3" fmla="*/ 606287 w 1063487"/>
              <a:gd name="connsiteY3" fmla="*/ 0 h 925856"/>
              <a:gd name="connsiteX4" fmla="*/ 1063487 w 1063487"/>
              <a:gd name="connsiteY4" fmla="*/ 114300 h 925856"/>
              <a:gd name="connsiteX5" fmla="*/ 1063487 w 1063487"/>
              <a:gd name="connsiteY5" fmla="*/ 807694 h 925856"/>
              <a:gd name="connsiteX6" fmla="*/ 606287 w 1063487"/>
              <a:gd name="connsiteY6" fmla="*/ 921994 h 925856"/>
              <a:gd name="connsiteX7" fmla="*/ 39757 w 1063487"/>
              <a:gd name="connsiteY7" fmla="*/ 678484 h 925856"/>
              <a:gd name="connsiteX8" fmla="*/ 149087 w 1063487"/>
              <a:gd name="connsiteY8" fmla="*/ 114300 h 925856"/>
              <a:gd name="connsiteX0" fmla="*/ 129208 w 1043608"/>
              <a:gd name="connsiteY0" fmla="*/ 114300 h 925856"/>
              <a:gd name="connsiteX1" fmla="*/ 586408 w 1043608"/>
              <a:gd name="connsiteY1" fmla="*/ 228600 h 925856"/>
              <a:gd name="connsiteX2" fmla="*/ 1043608 w 1043608"/>
              <a:gd name="connsiteY2" fmla="*/ 114300 h 925856"/>
              <a:gd name="connsiteX3" fmla="*/ 1043608 w 1043608"/>
              <a:gd name="connsiteY3" fmla="*/ 807694 h 925856"/>
              <a:gd name="connsiteX4" fmla="*/ 586408 w 1043608"/>
              <a:gd name="connsiteY4" fmla="*/ 921994 h 925856"/>
              <a:gd name="connsiteX5" fmla="*/ 0 w 1043608"/>
              <a:gd name="connsiteY5" fmla="*/ 678486 h 925856"/>
              <a:gd name="connsiteX6" fmla="*/ 129208 w 1043608"/>
              <a:gd name="connsiteY6" fmla="*/ 114300 h 925856"/>
              <a:gd name="connsiteX0" fmla="*/ 129208 w 1043608"/>
              <a:gd name="connsiteY0" fmla="*/ 114300 h 925856"/>
              <a:gd name="connsiteX1" fmla="*/ 586408 w 1043608"/>
              <a:gd name="connsiteY1" fmla="*/ 0 h 925856"/>
              <a:gd name="connsiteX2" fmla="*/ 1043608 w 1043608"/>
              <a:gd name="connsiteY2" fmla="*/ 114300 h 925856"/>
              <a:gd name="connsiteX3" fmla="*/ 586408 w 1043608"/>
              <a:gd name="connsiteY3" fmla="*/ 228600 h 925856"/>
              <a:gd name="connsiteX4" fmla="*/ 129208 w 1043608"/>
              <a:gd name="connsiteY4" fmla="*/ 114300 h 925856"/>
              <a:gd name="connsiteX0" fmla="*/ 1043608 w 1043608"/>
              <a:gd name="connsiteY0" fmla="*/ 114300 h 925856"/>
              <a:gd name="connsiteX1" fmla="*/ 586408 w 1043608"/>
              <a:gd name="connsiteY1" fmla="*/ 228600 h 925856"/>
              <a:gd name="connsiteX2" fmla="*/ 129208 w 1043608"/>
              <a:gd name="connsiteY2" fmla="*/ 114300 h 925856"/>
              <a:gd name="connsiteX3" fmla="*/ 586408 w 1043608"/>
              <a:gd name="connsiteY3" fmla="*/ 0 h 925856"/>
              <a:gd name="connsiteX4" fmla="*/ 1043608 w 1043608"/>
              <a:gd name="connsiteY4" fmla="*/ 114300 h 925856"/>
              <a:gd name="connsiteX5" fmla="*/ 1043608 w 1043608"/>
              <a:gd name="connsiteY5" fmla="*/ 807694 h 925856"/>
              <a:gd name="connsiteX6" fmla="*/ 586408 w 1043608"/>
              <a:gd name="connsiteY6" fmla="*/ 921994 h 925856"/>
              <a:gd name="connsiteX7" fmla="*/ 19878 w 1043608"/>
              <a:gd name="connsiteY7" fmla="*/ 678484 h 925856"/>
              <a:gd name="connsiteX8" fmla="*/ 129208 w 1043608"/>
              <a:gd name="connsiteY8" fmla="*/ 114300 h 925856"/>
              <a:gd name="connsiteX0" fmla="*/ 129208 w 1172817"/>
              <a:gd name="connsiteY0" fmla="*/ 114300 h 921994"/>
              <a:gd name="connsiteX1" fmla="*/ 586408 w 1172817"/>
              <a:gd name="connsiteY1" fmla="*/ 228600 h 921994"/>
              <a:gd name="connsiteX2" fmla="*/ 1043608 w 1172817"/>
              <a:gd name="connsiteY2" fmla="*/ 114300 h 921994"/>
              <a:gd name="connsiteX3" fmla="*/ 1043608 w 1172817"/>
              <a:gd name="connsiteY3" fmla="*/ 807694 h 921994"/>
              <a:gd name="connsiteX4" fmla="*/ 586408 w 1172817"/>
              <a:gd name="connsiteY4" fmla="*/ 921994 h 921994"/>
              <a:gd name="connsiteX5" fmla="*/ 0 w 1172817"/>
              <a:gd name="connsiteY5" fmla="*/ 678486 h 921994"/>
              <a:gd name="connsiteX6" fmla="*/ 129208 w 1172817"/>
              <a:gd name="connsiteY6" fmla="*/ 114300 h 921994"/>
              <a:gd name="connsiteX0" fmla="*/ 129208 w 1172817"/>
              <a:gd name="connsiteY0" fmla="*/ 114300 h 921994"/>
              <a:gd name="connsiteX1" fmla="*/ 586408 w 1172817"/>
              <a:gd name="connsiteY1" fmla="*/ 0 h 921994"/>
              <a:gd name="connsiteX2" fmla="*/ 1043608 w 1172817"/>
              <a:gd name="connsiteY2" fmla="*/ 114300 h 921994"/>
              <a:gd name="connsiteX3" fmla="*/ 586408 w 1172817"/>
              <a:gd name="connsiteY3" fmla="*/ 228600 h 921994"/>
              <a:gd name="connsiteX4" fmla="*/ 129208 w 1172817"/>
              <a:gd name="connsiteY4" fmla="*/ 114300 h 921994"/>
              <a:gd name="connsiteX0" fmla="*/ 1043608 w 1172817"/>
              <a:gd name="connsiteY0" fmla="*/ 114300 h 921994"/>
              <a:gd name="connsiteX1" fmla="*/ 586408 w 1172817"/>
              <a:gd name="connsiteY1" fmla="*/ 228600 h 921994"/>
              <a:gd name="connsiteX2" fmla="*/ 129208 w 1172817"/>
              <a:gd name="connsiteY2" fmla="*/ 114300 h 921994"/>
              <a:gd name="connsiteX3" fmla="*/ 586408 w 1172817"/>
              <a:gd name="connsiteY3" fmla="*/ 0 h 921994"/>
              <a:gd name="connsiteX4" fmla="*/ 1043608 w 1172817"/>
              <a:gd name="connsiteY4" fmla="*/ 114300 h 921994"/>
              <a:gd name="connsiteX5" fmla="*/ 1172817 w 1172817"/>
              <a:gd name="connsiteY5" fmla="*/ 678485 h 921994"/>
              <a:gd name="connsiteX6" fmla="*/ 586408 w 1172817"/>
              <a:gd name="connsiteY6" fmla="*/ 921994 h 921994"/>
              <a:gd name="connsiteX7" fmla="*/ 19878 w 1172817"/>
              <a:gd name="connsiteY7" fmla="*/ 678484 h 921994"/>
              <a:gd name="connsiteX8" fmla="*/ 129208 w 1172817"/>
              <a:gd name="connsiteY8" fmla="*/ 114300 h 921994"/>
              <a:gd name="connsiteX0" fmla="*/ 129208 w 1182756"/>
              <a:gd name="connsiteY0" fmla="*/ 114300 h 921994"/>
              <a:gd name="connsiteX1" fmla="*/ 586408 w 1182756"/>
              <a:gd name="connsiteY1" fmla="*/ 228600 h 921994"/>
              <a:gd name="connsiteX2" fmla="*/ 1043608 w 1182756"/>
              <a:gd name="connsiteY2" fmla="*/ 114300 h 921994"/>
              <a:gd name="connsiteX3" fmla="*/ 1182756 w 1182756"/>
              <a:gd name="connsiteY3" fmla="*/ 648668 h 921994"/>
              <a:gd name="connsiteX4" fmla="*/ 586408 w 1182756"/>
              <a:gd name="connsiteY4" fmla="*/ 921994 h 921994"/>
              <a:gd name="connsiteX5" fmla="*/ 0 w 1182756"/>
              <a:gd name="connsiteY5" fmla="*/ 678486 h 921994"/>
              <a:gd name="connsiteX6" fmla="*/ 129208 w 1182756"/>
              <a:gd name="connsiteY6" fmla="*/ 114300 h 921994"/>
              <a:gd name="connsiteX0" fmla="*/ 129208 w 1182756"/>
              <a:gd name="connsiteY0" fmla="*/ 114300 h 921994"/>
              <a:gd name="connsiteX1" fmla="*/ 586408 w 1182756"/>
              <a:gd name="connsiteY1" fmla="*/ 0 h 921994"/>
              <a:gd name="connsiteX2" fmla="*/ 1043608 w 1182756"/>
              <a:gd name="connsiteY2" fmla="*/ 114300 h 921994"/>
              <a:gd name="connsiteX3" fmla="*/ 586408 w 1182756"/>
              <a:gd name="connsiteY3" fmla="*/ 228600 h 921994"/>
              <a:gd name="connsiteX4" fmla="*/ 129208 w 1182756"/>
              <a:gd name="connsiteY4" fmla="*/ 114300 h 921994"/>
              <a:gd name="connsiteX0" fmla="*/ 1043608 w 1182756"/>
              <a:gd name="connsiteY0" fmla="*/ 114300 h 921994"/>
              <a:gd name="connsiteX1" fmla="*/ 586408 w 1182756"/>
              <a:gd name="connsiteY1" fmla="*/ 228600 h 921994"/>
              <a:gd name="connsiteX2" fmla="*/ 129208 w 1182756"/>
              <a:gd name="connsiteY2" fmla="*/ 114300 h 921994"/>
              <a:gd name="connsiteX3" fmla="*/ 586408 w 1182756"/>
              <a:gd name="connsiteY3" fmla="*/ 0 h 921994"/>
              <a:gd name="connsiteX4" fmla="*/ 1043608 w 1182756"/>
              <a:gd name="connsiteY4" fmla="*/ 114300 h 921994"/>
              <a:gd name="connsiteX5" fmla="*/ 1172817 w 1182756"/>
              <a:gd name="connsiteY5" fmla="*/ 678485 h 921994"/>
              <a:gd name="connsiteX6" fmla="*/ 586408 w 1182756"/>
              <a:gd name="connsiteY6" fmla="*/ 921994 h 921994"/>
              <a:gd name="connsiteX7" fmla="*/ 19878 w 1182756"/>
              <a:gd name="connsiteY7" fmla="*/ 678484 h 921994"/>
              <a:gd name="connsiteX8" fmla="*/ 129208 w 1182756"/>
              <a:gd name="connsiteY8" fmla="*/ 114300 h 921994"/>
              <a:gd name="connsiteX0" fmla="*/ 129208 w 1182756"/>
              <a:gd name="connsiteY0" fmla="*/ 114300 h 921994"/>
              <a:gd name="connsiteX1" fmla="*/ 586408 w 1182756"/>
              <a:gd name="connsiteY1" fmla="*/ 228600 h 921994"/>
              <a:gd name="connsiteX2" fmla="*/ 1043608 w 1182756"/>
              <a:gd name="connsiteY2" fmla="*/ 114300 h 921994"/>
              <a:gd name="connsiteX3" fmla="*/ 1182756 w 1182756"/>
              <a:gd name="connsiteY3" fmla="*/ 648668 h 921994"/>
              <a:gd name="connsiteX4" fmla="*/ 586408 w 1182756"/>
              <a:gd name="connsiteY4" fmla="*/ 921994 h 921994"/>
              <a:gd name="connsiteX5" fmla="*/ 0 w 1182756"/>
              <a:gd name="connsiteY5" fmla="*/ 678486 h 921994"/>
              <a:gd name="connsiteX6" fmla="*/ 129208 w 1182756"/>
              <a:gd name="connsiteY6" fmla="*/ 114300 h 921994"/>
              <a:gd name="connsiteX0" fmla="*/ 129208 w 1182756"/>
              <a:gd name="connsiteY0" fmla="*/ 114300 h 921994"/>
              <a:gd name="connsiteX1" fmla="*/ 586408 w 1182756"/>
              <a:gd name="connsiteY1" fmla="*/ 0 h 921994"/>
              <a:gd name="connsiteX2" fmla="*/ 1043608 w 1182756"/>
              <a:gd name="connsiteY2" fmla="*/ 114300 h 921994"/>
              <a:gd name="connsiteX3" fmla="*/ 586408 w 1182756"/>
              <a:gd name="connsiteY3" fmla="*/ 228600 h 921994"/>
              <a:gd name="connsiteX4" fmla="*/ 129208 w 1182756"/>
              <a:gd name="connsiteY4" fmla="*/ 114300 h 921994"/>
              <a:gd name="connsiteX0" fmla="*/ 1043608 w 1182756"/>
              <a:gd name="connsiteY0" fmla="*/ 114300 h 921994"/>
              <a:gd name="connsiteX1" fmla="*/ 586408 w 1182756"/>
              <a:gd name="connsiteY1" fmla="*/ 228600 h 921994"/>
              <a:gd name="connsiteX2" fmla="*/ 129208 w 1182756"/>
              <a:gd name="connsiteY2" fmla="*/ 114300 h 921994"/>
              <a:gd name="connsiteX3" fmla="*/ 586408 w 1182756"/>
              <a:gd name="connsiteY3" fmla="*/ 0 h 921994"/>
              <a:gd name="connsiteX4" fmla="*/ 1043608 w 1182756"/>
              <a:gd name="connsiteY4" fmla="*/ 114300 h 921994"/>
              <a:gd name="connsiteX5" fmla="*/ 1172817 w 1182756"/>
              <a:gd name="connsiteY5" fmla="*/ 678485 h 921994"/>
              <a:gd name="connsiteX6" fmla="*/ 586408 w 1182756"/>
              <a:gd name="connsiteY6" fmla="*/ 921994 h 921994"/>
              <a:gd name="connsiteX7" fmla="*/ 19878 w 1182756"/>
              <a:gd name="connsiteY7" fmla="*/ 678484 h 921994"/>
              <a:gd name="connsiteX8" fmla="*/ 129208 w 1182756"/>
              <a:gd name="connsiteY8" fmla="*/ 114300 h 92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756" h="921994" stroke="0" extrusionOk="0">
                <a:moveTo>
                  <a:pt x="129208" y="114300"/>
                </a:moveTo>
                <a:cubicBezTo>
                  <a:pt x="129208" y="177426"/>
                  <a:pt x="333903" y="228600"/>
                  <a:pt x="586408" y="228600"/>
                </a:cubicBezTo>
                <a:cubicBezTo>
                  <a:pt x="838913" y="228600"/>
                  <a:pt x="1043608" y="177426"/>
                  <a:pt x="1043608" y="114300"/>
                </a:cubicBezTo>
                <a:cubicBezTo>
                  <a:pt x="1089991" y="292423"/>
                  <a:pt x="1176130" y="559997"/>
                  <a:pt x="1182756" y="648668"/>
                </a:cubicBezTo>
                <a:cubicBezTo>
                  <a:pt x="1182756" y="711794"/>
                  <a:pt x="838913" y="921994"/>
                  <a:pt x="586408" y="921994"/>
                </a:cubicBezTo>
                <a:cubicBezTo>
                  <a:pt x="333903" y="921994"/>
                  <a:pt x="0" y="741612"/>
                  <a:pt x="0" y="678486"/>
                </a:cubicBezTo>
                <a:lnTo>
                  <a:pt x="129208" y="114300"/>
                </a:lnTo>
                <a:close/>
              </a:path>
              <a:path w="1182756" h="921994" fill="lighten" stroke="0" extrusionOk="0">
                <a:moveTo>
                  <a:pt x="129208" y="114300"/>
                </a:moveTo>
                <a:cubicBezTo>
                  <a:pt x="129208" y="51174"/>
                  <a:pt x="333903" y="0"/>
                  <a:pt x="586408" y="0"/>
                </a:cubicBezTo>
                <a:cubicBezTo>
                  <a:pt x="838913" y="0"/>
                  <a:pt x="1043608" y="51174"/>
                  <a:pt x="1043608" y="114300"/>
                </a:cubicBezTo>
                <a:cubicBezTo>
                  <a:pt x="1043608" y="177426"/>
                  <a:pt x="838913" y="228600"/>
                  <a:pt x="586408" y="228600"/>
                </a:cubicBezTo>
                <a:cubicBezTo>
                  <a:pt x="333903" y="228600"/>
                  <a:pt x="129208" y="177426"/>
                  <a:pt x="129208" y="114300"/>
                </a:cubicBezTo>
                <a:close/>
              </a:path>
              <a:path w="1182756" h="921994" fill="none" extrusionOk="0">
                <a:moveTo>
                  <a:pt x="1043608" y="114300"/>
                </a:moveTo>
                <a:cubicBezTo>
                  <a:pt x="1043608" y="177426"/>
                  <a:pt x="838913" y="228600"/>
                  <a:pt x="586408" y="228600"/>
                </a:cubicBezTo>
                <a:cubicBezTo>
                  <a:pt x="333903" y="228600"/>
                  <a:pt x="129208" y="177426"/>
                  <a:pt x="129208" y="114300"/>
                </a:cubicBezTo>
                <a:cubicBezTo>
                  <a:pt x="129208" y="51174"/>
                  <a:pt x="333903" y="0"/>
                  <a:pt x="586408" y="0"/>
                </a:cubicBezTo>
                <a:cubicBezTo>
                  <a:pt x="838913" y="0"/>
                  <a:pt x="1043608" y="51174"/>
                  <a:pt x="1043608" y="114300"/>
                </a:cubicBezTo>
                <a:lnTo>
                  <a:pt x="1172817" y="678485"/>
                </a:lnTo>
                <a:cubicBezTo>
                  <a:pt x="1172817" y="741611"/>
                  <a:pt x="778564" y="921994"/>
                  <a:pt x="586408" y="921994"/>
                </a:cubicBezTo>
                <a:cubicBezTo>
                  <a:pt x="394252" y="921994"/>
                  <a:pt x="19878" y="741610"/>
                  <a:pt x="19878" y="678484"/>
                </a:cubicBezTo>
                <a:cubicBezTo>
                  <a:pt x="9939" y="397658"/>
                  <a:pt x="129208" y="345431"/>
                  <a:pt x="129208" y="114300"/>
                </a:cubicBezTo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Freeform 37"/>
          <p:cNvSpPr/>
          <p:nvPr/>
        </p:nvSpPr>
        <p:spPr>
          <a:xfrm>
            <a:off x="5796543" y="5931746"/>
            <a:ext cx="156886" cy="232654"/>
          </a:xfrm>
          <a:custGeom>
            <a:avLst/>
            <a:gdLst>
              <a:gd name="connsiteX0" fmla="*/ 125730 w 877136"/>
              <a:gd name="connsiteY0" fmla="*/ 952811 h 1032821"/>
              <a:gd name="connsiteX1" fmla="*/ 45720 w 877136"/>
              <a:gd name="connsiteY1" fmla="*/ 907091 h 1032821"/>
              <a:gd name="connsiteX2" fmla="*/ 0 w 877136"/>
              <a:gd name="connsiteY2" fmla="*/ 838511 h 1032821"/>
              <a:gd name="connsiteX3" fmla="*/ 11430 w 877136"/>
              <a:gd name="connsiteY3" fmla="*/ 735641 h 1032821"/>
              <a:gd name="connsiteX4" fmla="*/ 34290 w 877136"/>
              <a:gd name="connsiteY4" fmla="*/ 667061 h 1032821"/>
              <a:gd name="connsiteX5" fmla="*/ 45720 w 877136"/>
              <a:gd name="connsiteY5" fmla="*/ 632771 h 1032821"/>
              <a:gd name="connsiteX6" fmla="*/ 91440 w 877136"/>
              <a:gd name="connsiteY6" fmla="*/ 552761 h 1032821"/>
              <a:gd name="connsiteX7" fmla="*/ 102870 w 877136"/>
              <a:gd name="connsiteY7" fmla="*/ 507041 h 1032821"/>
              <a:gd name="connsiteX8" fmla="*/ 125730 w 877136"/>
              <a:gd name="connsiteY8" fmla="*/ 472751 h 1032821"/>
              <a:gd name="connsiteX9" fmla="*/ 137160 w 877136"/>
              <a:gd name="connsiteY9" fmla="*/ 209861 h 1032821"/>
              <a:gd name="connsiteX10" fmla="*/ 171450 w 877136"/>
              <a:gd name="connsiteY10" fmla="*/ 221291 h 1032821"/>
              <a:gd name="connsiteX11" fmla="*/ 194310 w 877136"/>
              <a:gd name="connsiteY11" fmla="*/ 255581 h 1032821"/>
              <a:gd name="connsiteX12" fmla="*/ 217170 w 877136"/>
              <a:gd name="connsiteY12" fmla="*/ 347021 h 1032821"/>
              <a:gd name="connsiteX13" fmla="*/ 228600 w 877136"/>
              <a:gd name="connsiteY13" fmla="*/ 747071 h 1032821"/>
              <a:gd name="connsiteX14" fmla="*/ 262890 w 877136"/>
              <a:gd name="connsiteY14" fmla="*/ 735641 h 1032821"/>
              <a:gd name="connsiteX15" fmla="*/ 274320 w 877136"/>
              <a:gd name="connsiteY15" fmla="*/ 689921 h 1032821"/>
              <a:gd name="connsiteX16" fmla="*/ 308610 w 877136"/>
              <a:gd name="connsiteY16" fmla="*/ 587051 h 1032821"/>
              <a:gd name="connsiteX17" fmla="*/ 320040 w 877136"/>
              <a:gd name="connsiteY17" fmla="*/ 552761 h 1032821"/>
              <a:gd name="connsiteX18" fmla="*/ 331470 w 877136"/>
              <a:gd name="connsiteY18" fmla="*/ 518471 h 1032821"/>
              <a:gd name="connsiteX19" fmla="*/ 342900 w 877136"/>
              <a:gd name="connsiteY19" fmla="*/ 244151 h 1032821"/>
              <a:gd name="connsiteX20" fmla="*/ 377190 w 877136"/>
              <a:gd name="connsiteY20" fmla="*/ 278441 h 1032821"/>
              <a:gd name="connsiteX21" fmla="*/ 400050 w 877136"/>
              <a:gd name="connsiteY21" fmla="*/ 347021 h 1032821"/>
              <a:gd name="connsiteX22" fmla="*/ 445770 w 877136"/>
              <a:gd name="connsiteY22" fmla="*/ 415601 h 1032821"/>
              <a:gd name="connsiteX23" fmla="*/ 468630 w 877136"/>
              <a:gd name="connsiteY23" fmla="*/ 484181 h 1032821"/>
              <a:gd name="connsiteX24" fmla="*/ 502920 w 877136"/>
              <a:gd name="connsiteY24" fmla="*/ 735641 h 1032821"/>
              <a:gd name="connsiteX25" fmla="*/ 514350 w 877136"/>
              <a:gd name="connsiteY25" fmla="*/ 689921 h 1032821"/>
              <a:gd name="connsiteX26" fmla="*/ 525780 w 877136"/>
              <a:gd name="connsiteY26" fmla="*/ 198431 h 1032821"/>
              <a:gd name="connsiteX27" fmla="*/ 514350 w 877136"/>
              <a:gd name="connsiteY27" fmla="*/ 61271 h 1032821"/>
              <a:gd name="connsiteX28" fmla="*/ 445770 w 877136"/>
              <a:gd name="connsiteY28" fmla="*/ 26981 h 1032821"/>
              <a:gd name="connsiteX29" fmla="*/ 411480 w 877136"/>
              <a:gd name="connsiteY29" fmla="*/ 4121 h 1032821"/>
              <a:gd name="connsiteX30" fmla="*/ 445770 w 877136"/>
              <a:gd name="connsiteY30" fmla="*/ 15551 h 1032821"/>
              <a:gd name="connsiteX31" fmla="*/ 514350 w 877136"/>
              <a:gd name="connsiteY31" fmla="*/ 61271 h 1032821"/>
              <a:gd name="connsiteX32" fmla="*/ 571500 w 877136"/>
              <a:gd name="connsiteY32" fmla="*/ 141281 h 1032821"/>
              <a:gd name="connsiteX33" fmla="*/ 594360 w 877136"/>
              <a:gd name="connsiteY33" fmla="*/ 175571 h 1032821"/>
              <a:gd name="connsiteX34" fmla="*/ 617220 w 877136"/>
              <a:gd name="connsiteY34" fmla="*/ 267011 h 1032821"/>
              <a:gd name="connsiteX35" fmla="*/ 628650 w 877136"/>
              <a:gd name="connsiteY35" fmla="*/ 781361 h 1032821"/>
              <a:gd name="connsiteX36" fmla="*/ 662940 w 877136"/>
              <a:gd name="connsiteY36" fmla="*/ 792791 h 1032821"/>
              <a:gd name="connsiteX37" fmla="*/ 697230 w 877136"/>
              <a:gd name="connsiteY37" fmla="*/ 781361 h 1032821"/>
              <a:gd name="connsiteX38" fmla="*/ 731520 w 877136"/>
              <a:gd name="connsiteY38" fmla="*/ 747071 h 1032821"/>
              <a:gd name="connsiteX39" fmla="*/ 754380 w 877136"/>
              <a:gd name="connsiteY39" fmla="*/ 678491 h 1032821"/>
              <a:gd name="connsiteX40" fmla="*/ 720090 w 877136"/>
              <a:gd name="connsiteY40" fmla="*/ 438461 h 1032821"/>
              <a:gd name="connsiteX41" fmla="*/ 674370 w 877136"/>
              <a:gd name="connsiteY41" fmla="*/ 369881 h 1032821"/>
              <a:gd name="connsiteX42" fmla="*/ 651510 w 877136"/>
              <a:gd name="connsiteY42" fmla="*/ 301301 h 1032821"/>
              <a:gd name="connsiteX43" fmla="*/ 720090 w 877136"/>
              <a:gd name="connsiteY43" fmla="*/ 335591 h 1032821"/>
              <a:gd name="connsiteX44" fmla="*/ 765810 w 877136"/>
              <a:gd name="connsiteY44" fmla="*/ 404171 h 1032821"/>
              <a:gd name="connsiteX45" fmla="*/ 822960 w 877136"/>
              <a:gd name="connsiteY45" fmla="*/ 472751 h 1032821"/>
              <a:gd name="connsiteX46" fmla="*/ 857250 w 877136"/>
              <a:gd name="connsiteY46" fmla="*/ 575621 h 1032821"/>
              <a:gd name="connsiteX47" fmla="*/ 868680 w 877136"/>
              <a:gd name="connsiteY47" fmla="*/ 609911 h 1032821"/>
              <a:gd name="connsiteX48" fmla="*/ 834390 w 877136"/>
              <a:gd name="connsiteY48" fmla="*/ 907091 h 1032821"/>
              <a:gd name="connsiteX49" fmla="*/ 765810 w 877136"/>
              <a:gd name="connsiteY49" fmla="*/ 941381 h 1032821"/>
              <a:gd name="connsiteX50" fmla="*/ 697230 w 877136"/>
              <a:gd name="connsiteY50" fmla="*/ 987101 h 1032821"/>
              <a:gd name="connsiteX51" fmla="*/ 662940 w 877136"/>
              <a:gd name="connsiteY51" fmla="*/ 1009961 h 1032821"/>
              <a:gd name="connsiteX52" fmla="*/ 594360 w 877136"/>
              <a:gd name="connsiteY52" fmla="*/ 1032821 h 1032821"/>
              <a:gd name="connsiteX53" fmla="*/ 434340 w 877136"/>
              <a:gd name="connsiteY53" fmla="*/ 1009961 h 1032821"/>
              <a:gd name="connsiteX54" fmla="*/ 365760 w 877136"/>
              <a:gd name="connsiteY54" fmla="*/ 975671 h 1032821"/>
              <a:gd name="connsiteX55" fmla="*/ 194310 w 877136"/>
              <a:gd name="connsiteY55" fmla="*/ 964241 h 1032821"/>
              <a:gd name="connsiteX56" fmla="*/ 125730 w 877136"/>
              <a:gd name="connsiteY56" fmla="*/ 952811 h 10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7136" h="1032821">
                <a:moveTo>
                  <a:pt x="125730" y="952811"/>
                </a:moveTo>
                <a:cubicBezTo>
                  <a:pt x="99060" y="937571"/>
                  <a:pt x="68449" y="927754"/>
                  <a:pt x="45720" y="907091"/>
                </a:cubicBezTo>
                <a:cubicBezTo>
                  <a:pt x="25391" y="888610"/>
                  <a:pt x="0" y="838511"/>
                  <a:pt x="0" y="838511"/>
                </a:cubicBezTo>
                <a:cubicBezTo>
                  <a:pt x="3810" y="804221"/>
                  <a:pt x="4664" y="769472"/>
                  <a:pt x="11430" y="735641"/>
                </a:cubicBezTo>
                <a:cubicBezTo>
                  <a:pt x="16156" y="712012"/>
                  <a:pt x="26670" y="689921"/>
                  <a:pt x="34290" y="667061"/>
                </a:cubicBezTo>
                <a:cubicBezTo>
                  <a:pt x="38100" y="655631"/>
                  <a:pt x="40332" y="643547"/>
                  <a:pt x="45720" y="632771"/>
                </a:cubicBezTo>
                <a:cubicBezTo>
                  <a:pt x="74723" y="574764"/>
                  <a:pt x="59129" y="601228"/>
                  <a:pt x="91440" y="552761"/>
                </a:cubicBezTo>
                <a:cubicBezTo>
                  <a:pt x="95250" y="537521"/>
                  <a:pt x="96682" y="521480"/>
                  <a:pt x="102870" y="507041"/>
                </a:cubicBezTo>
                <a:cubicBezTo>
                  <a:pt x="108281" y="494415"/>
                  <a:pt x="124155" y="486398"/>
                  <a:pt x="125730" y="472751"/>
                </a:cubicBezTo>
                <a:cubicBezTo>
                  <a:pt x="135784" y="385616"/>
                  <a:pt x="133350" y="297491"/>
                  <a:pt x="137160" y="209861"/>
                </a:cubicBezTo>
                <a:cubicBezTo>
                  <a:pt x="148590" y="213671"/>
                  <a:pt x="162042" y="213765"/>
                  <a:pt x="171450" y="221291"/>
                </a:cubicBezTo>
                <a:cubicBezTo>
                  <a:pt x="182177" y="229873"/>
                  <a:pt x="188167" y="243294"/>
                  <a:pt x="194310" y="255581"/>
                </a:cubicBezTo>
                <a:cubicBezTo>
                  <a:pt x="206026" y="279012"/>
                  <a:pt x="212823" y="325284"/>
                  <a:pt x="217170" y="347021"/>
                </a:cubicBezTo>
                <a:cubicBezTo>
                  <a:pt x="220980" y="480371"/>
                  <a:pt x="213013" y="614580"/>
                  <a:pt x="228600" y="747071"/>
                </a:cubicBezTo>
                <a:cubicBezTo>
                  <a:pt x="230008" y="759037"/>
                  <a:pt x="255364" y="745049"/>
                  <a:pt x="262890" y="735641"/>
                </a:cubicBezTo>
                <a:cubicBezTo>
                  <a:pt x="272703" y="723374"/>
                  <a:pt x="269806" y="704968"/>
                  <a:pt x="274320" y="689921"/>
                </a:cubicBezTo>
                <a:lnTo>
                  <a:pt x="308610" y="587051"/>
                </a:lnTo>
                <a:lnTo>
                  <a:pt x="320040" y="552761"/>
                </a:lnTo>
                <a:lnTo>
                  <a:pt x="331470" y="518471"/>
                </a:lnTo>
                <a:cubicBezTo>
                  <a:pt x="335280" y="427031"/>
                  <a:pt x="325776" y="334054"/>
                  <a:pt x="342900" y="244151"/>
                </a:cubicBezTo>
                <a:cubicBezTo>
                  <a:pt x="345925" y="228272"/>
                  <a:pt x="369340" y="264311"/>
                  <a:pt x="377190" y="278441"/>
                </a:cubicBezTo>
                <a:cubicBezTo>
                  <a:pt x="388892" y="299505"/>
                  <a:pt x="386684" y="326971"/>
                  <a:pt x="400050" y="347021"/>
                </a:cubicBezTo>
                <a:cubicBezTo>
                  <a:pt x="415290" y="369881"/>
                  <a:pt x="437082" y="389537"/>
                  <a:pt x="445770" y="415601"/>
                </a:cubicBezTo>
                <a:lnTo>
                  <a:pt x="468630" y="484181"/>
                </a:lnTo>
                <a:cubicBezTo>
                  <a:pt x="482129" y="652918"/>
                  <a:pt x="462575" y="876850"/>
                  <a:pt x="502920" y="735641"/>
                </a:cubicBezTo>
                <a:cubicBezTo>
                  <a:pt x="507236" y="720536"/>
                  <a:pt x="510540" y="705161"/>
                  <a:pt x="514350" y="689921"/>
                </a:cubicBezTo>
                <a:cubicBezTo>
                  <a:pt x="518160" y="526091"/>
                  <a:pt x="525780" y="362305"/>
                  <a:pt x="525780" y="198431"/>
                </a:cubicBezTo>
                <a:cubicBezTo>
                  <a:pt x="525780" y="152553"/>
                  <a:pt x="526954" y="105384"/>
                  <a:pt x="514350" y="61271"/>
                </a:cubicBezTo>
                <a:cubicBezTo>
                  <a:pt x="508891" y="42163"/>
                  <a:pt x="459014" y="33603"/>
                  <a:pt x="445770" y="26981"/>
                </a:cubicBezTo>
                <a:cubicBezTo>
                  <a:pt x="433483" y="20838"/>
                  <a:pt x="411480" y="17858"/>
                  <a:pt x="411480" y="4121"/>
                </a:cubicBezTo>
                <a:cubicBezTo>
                  <a:pt x="411480" y="-7927"/>
                  <a:pt x="435238" y="9700"/>
                  <a:pt x="445770" y="15551"/>
                </a:cubicBezTo>
                <a:cubicBezTo>
                  <a:pt x="469787" y="28894"/>
                  <a:pt x="514350" y="61271"/>
                  <a:pt x="514350" y="61271"/>
                </a:cubicBezTo>
                <a:cubicBezTo>
                  <a:pt x="568224" y="142082"/>
                  <a:pt x="500613" y="42039"/>
                  <a:pt x="571500" y="141281"/>
                </a:cubicBezTo>
                <a:cubicBezTo>
                  <a:pt x="579485" y="152459"/>
                  <a:pt x="588217" y="163284"/>
                  <a:pt x="594360" y="175571"/>
                </a:cubicBezTo>
                <a:cubicBezTo>
                  <a:pt x="606076" y="199002"/>
                  <a:pt x="612873" y="245274"/>
                  <a:pt x="617220" y="267011"/>
                </a:cubicBezTo>
                <a:cubicBezTo>
                  <a:pt x="621030" y="438461"/>
                  <a:pt x="613794" y="610513"/>
                  <a:pt x="628650" y="781361"/>
                </a:cubicBezTo>
                <a:cubicBezTo>
                  <a:pt x="629694" y="793364"/>
                  <a:pt x="650892" y="792791"/>
                  <a:pt x="662940" y="792791"/>
                </a:cubicBezTo>
                <a:cubicBezTo>
                  <a:pt x="674988" y="792791"/>
                  <a:pt x="685800" y="785171"/>
                  <a:pt x="697230" y="781361"/>
                </a:cubicBezTo>
                <a:cubicBezTo>
                  <a:pt x="708660" y="769931"/>
                  <a:pt x="723670" y="761201"/>
                  <a:pt x="731520" y="747071"/>
                </a:cubicBezTo>
                <a:cubicBezTo>
                  <a:pt x="743222" y="726007"/>
                  <a:pt x="754380" y="678491"/>
                  <a:pt x="754380" y="678491"/>
                </a:cubicBezTo>
                <a:cubicBezTo>
                  <a:pt x="752168" y="645315"/>
                  <a:pt x="756510" y="493091"/>
                  <a:pt x="720090" y="438461"/>
                </a:cubicBezTo>
                <a:cubicBezTo>
                  <a:pt x="704850" y="415601"/>
                  <a:pt x="683058" y="395945"/>
                  <a:pt x="674370" y="369881"/>
                </a:cubicBezTo>
                <a:cubicBezTo>
                  <a:pt x="666750" y="347021"/>
                  <a:pt x="628650" y="293681"/>
                  <a:pt x="651510" y="301301"/>
                </a:cubicBezTo>
                <a:cubicBezTo>
                  <a:pt x="698832" y="317075"/>
                  <a:pt x="675775" y="306048"/>
                  <a:pt x="720090" y="335591"/>
                </a:cubicBezTo>
                <a:cubicBezTo>
                  <a:pt x="735330" y="358451"/>
                  <a:pt x="746383" y="384744"/>
                  <a:pt x="765810" y="404171"/>
                </a:cubicBezTo>
                <a:cubicBezTo>
                  <a:pt x="787344" y="425705"/>
                  <a:pt x="810229" y="444107"/>
                  <a:pt x="822960" y="472751"/>
                </a:cubicBezTo>
                <a:lnTo>
                  <a:pt x="857250" y="575621"/>
                </a:lnTo>
                <a:lnTo>
                  <a:pt x="868680" y="609911"/>
                </a:lnTo>
                <a:cubicBezTo>
                  <a:pt x="867031" y="647835"/>
                  <a:pt x="904279" y="837202"/>
                  <a:pt x="834390" y="907091"/>
                </a:cubicBezTo>
                <a:cubicBezTo>
                  <a:pt x="796333" y="945148"/>
                  <a:pt x="807643" y="918140"/>
                  <a:pt x="765810" y="941381"/>
                </a:cubicBezTo>
                <a:cubicBezTo>
                  <a:pt x="741793" y="954724"/>
                  <a:pt x="720090" y="971861"/>
                  <a:pt x="697230" y="987101"/>
                </a:cubicBezTo>
                <a:cubicBezTo>
                  <a:pt x="685800" y="994721"/>
                  <a:pt x="675972" y="1005617"/>
                  <a:pt x="662940" y="1009961"/>
                </a:cubicBezTo>
                <a:lnTo>
                  <a:pt x="594360" y="1032821"/>
                </a:lnTo>
                <a:cubicBezTo>
                  <a:pt x="574203" y="1030805"/>
                  <a:pt x="472170" y="1026174"/>
                  <a:pt x="434340" y="1009961"/>
                </a:cubicBezTo>
                <a:cubicBezTo>
                  <a:pt x="394558" y="992912"/>
                  <a:pt x="409107" y="980487"/>
                  <a:pt x="365760" y="975671"/>
                </a:cubicBezTo>
                <a:cubicBezTo>
                  <a:pt x="308833" y="969346"/>
                  <a:pt x="251460" y="968051"/>
                  <a:pt x="194310" y="964241"/>
                </a:cubicBezTo>
                <a:lnTo>
                  <a:pt x="125730" y="952811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Freeform 38"/>
          <p:cNvSpPr/>
          <p:nvPr/>
        </p:nvSpPr>
        <p:spPr>
          <a:xfrm>
            <a:off x="5933878" y="5990277"/>
            <a:ext cx="156886" cy="192276"/>
          </a:xfrm>
          <a:custGeom>
            <a:avLst/>
            <a:gdLst>
              <a:gd name="connsiteX0" fmla="*/ 125730 w 877136"/>
              <a:gd name="connsiteY0" fmla="*/ 952811 h 1032821"/>
              <a:gd name="connsiteX1" fmla="*/ 45720 w 877136"/>
              <a:gd name="connsiteY1" fmla="*/ 907091 h 1032821"/>
              <a:gd name="connsiteX2" fmla="*/ 0 w 877136"/>
              <a:gd name="connsiteY2" fmla="*/ 838511 h 1032821"/>
              <a:gd name="connsiteX3" fmla="*/ 11430 w 877136"/>
              <a:gd name="connsiteY3" fmla="*/ 735641 h 1032821"/>
              <a:gd name="connsiteX4" fmla="*/ 34290 w 877136"/>
              <a:gd name="connsiteY4" fmla="*/ 667061 h 1032821"/>
              <a:gd name="connsiteX5" fmla="*/ 45720 w 877136"/>
              <a:gd name="connsiteY5" fmla="*/ 632771 h 1032821"/>
              <a:gd name="connsiteX6" fmla="*/ 91440 w 877136"/>
              <a:gd name="connsiteY6" fmla="*/ 552761 h 1032821"/>
              <a:gd name="connsiteX7" fmla="*/ 102870 w 877136"/>
              <a:gd name="connsiteY7" fmla="*/ 507041 h 1032821"/>
              <a:gd name="connsiteX8" fmla="*/ 125730 w 877136"/>
              <a:gd name="connsiteY8" fmla="*/ 472751 h 1032821"/>
              <a:gd name="connsiteX9" fmla="*/ 137160 w 877136"/>
              <a:gd name="connsiteY9" fmla="*/ 209861 h 1032821"/>
              <a:gd name="connsiteX10" fmla="*/ 171450 w 877136"/>
              <a:gd name="connsiteY10" fmla="*/ 221291 h 1032821"/>
              <a:gd name="connsiteX11" fmla="*/ 194310 w 877136"/>
              <a:gd name="connsiteY11" fmla="*/ 255581 h 1032821"/>
              <a:gd name="connsiteX12" fmla="*/ 217170 w 877136"/>
              <a:gd name="connsiteY12" fmla="*/ 347021 h 1032821"/>
              <a:gd name="connsiteX13" fmla="*/ 228600 w 877136"/>
              <a:gd name="connsiteY13" fmla="*/ 747071 h 1032821"/>
              <a:gd name="connsiteX14" fmla="*/ 262890 w 877136"/>
              <a:gd name="connsiteY14" fmla="*/ 735641 h 1032821"/>
              <a:gd name="connsiteX15" fmla="*/ 274320 w 877136"/>
              <a:gd name="connsiteY15" fmla="*/ 689921 h 1032821"/>
              <a:gd name="connsiteX16" fmla="*/ 308610 w 877136"/>
              <a:gd name="connsiteY16" fmla="*/ 587051 h 1032821"/>
              <a:gd name="connsiteX17" fmla="*/ 320040 w 877136"/>
              <a:gd name="connsiteY17" fmla="*/ 552761 h 1032821"/>
              <a:gd name="connsiteX18" fmla="*/ 331470 w 877136"/>
              <a:gd name="connsiteY18" fmla="*/ 518471 h 1032821"/>
              <a:gd name="connsiteX19" fmla="*/ 342900 w 877136"/>
              <a:gd name="connsiteY19" fmla="*/ 244151 h 1032821"/>
              <a:gd name="connsiteX20" fmla="*/ 377190 w 877136"/>
              <a:gd name="connsiteY20" fmla="*/ 278441 h 1032821"/>
              <a:gd name="connsiteX21" fmla="*/ 400050 w 877136"/>
              <a:gd name="connsiteY21" fmla="*/ 347021 h 1032821"/>
              <a:gd name="connsiteX22" fmla="*/ 445770 w 877136"/>
              <a:gd name="connsiteY22" fmla="*/ 415601 h 1032821"/>
              <a:gd name="connsiteX23" fmla="*/ 468630 w 877136"/>
              <a:gd name="connsiteY23" fmla="*/ 484181 h 1032821"/>
              <a:gd name="connsiteX24" fmla="*/ 502920 w 877136"/>
              <a:gd name="connsiteY24" fmla="*/ 735641 h 1032821"/>
              <a:gd name="connsiteX25" fmla="*/ 514350 w 877136"/>
              <a:gd name="connsiteY25" fmla="*/ 689921 h 1032821"/>
              <a:gd name="connsiteX26" fmla="*/ 525780 w 877136"/>
              <a:gd name="connsiteY26" fmla="*/ 198431 h 1032821"/>
              <a:gd name="connsiteX27" fmla="*/ 514350 w 877136"/>
              <a:gd name="connsiteY27" fmla="*/ 61271 h 1032821"/>
              <a:gd name="connsiteX28" fmla="*/ 445770 w 877136"/>
              <a:gd name="connsiteY28" fmla="*/ 26981 h 1032821"/>
              <a:gd name="connsiteX29" fmla="*/ 411480 w 877136"/>
              <a:gd name="connsiteY29" fmla="*/ 4121 h 1032821"/>
              <a:gd name="connsiteX30" fmla="*/ 445770 w 877136"/>
              <a:gd name="connsiteY30" fmla="*/ 15551 h 1032821"/>
              <a:gd name="connsiteX31" fmla="*/ 514350 w 877136"/>
              <a:gd name="connsiteY31" fmla="*/ 61271 h 1032821"/>
              <a:gd name="connsiteX32" fmla="*/ 571500 w 877136"/>
              <a:gd name="connsiteY32" fmla="*/ 141281 h 1032821"/>
              <a:gd name="connsiteX33" fmla="*/ 594360 w 877136"/>
              <a:gd name="connsiteY33" fmla="*/ 175571 h 1032821"/>
              <a:gd name="connsiteX34" fmla="*/ 617220 w 877136"/>
              <a:gd name="connsiteY34" fmla="*/ 267011 h 1032821"/>
              <a:gd name="connsiteX35" fmla="*/ 628650 w 877136"/>
              <a:gd name="connsiteY35" fmla="*/ 781361 h 1032821"/>
              <a:gd name="connsiteX36" fmla="*/ 662940 w 877136"/>
              <a:gd name="connsiteY36" fmla="*/ 792791 h 1032821"/>
              <a:gd name="connsiteX37" fmla="*/ 697230 w 877136"/>
              <a:gd name="connsiteY37" fmla="*/ 781361 h 1032821"/>
              <a:gd name="connsiteX38" fmla="*/ 731520 w 877136"/>
              <a:gd name="connsiteY38" fmla="*/ 747071 h 1032821"/>
              <a:gd name="connsiteX39" fmla="*/ 754380 w 877136"/>
              <a:gd name="connsiteY39" fmla="*/ 678491 h 1032821"/>
              <a:gd name="connsiteX40" fmla="*/ 720090 w 877136"/>
              <a:gd name="connsiteY40" fmla="*/ 438461 h 1032821"/>
              <a:gd name="connsiteX41" fmla="*/ 674370 w 877136"/>
              <a:gd name="connsiteY41" fmla="*/ 369881 h 1032821"/>
              <a:gd name="connsiteX42" fmla="*/ 651510 w 877136"/>
              <a:gd name="connsiteY42" fmla="*/ 301301 h 1032821"/>
              <a:gd name="connsiteX43" fmla="*/ 720090 w 877136"/>
              <a:gd name="connsiteY43" fmla="*/ 335591 h 1032821"/>
              <a:gd name="connsiteX44" fmla="*/ 765810 w 877136"/>
              <a:gd name="connsiteY44" fmla="*/ 404171 h 1032821"/>
              <a:gd name="connsiteX45" fmla="*/ 822960 w 877136"/>
              <a:gd name="connsiteY45" fmla="*/ 472751 h 1032821"/>
              <a:gd name="connsiteX46" fmla="*/ 857250 w 877136"/>
              <a:gd name="connsiteY46" fmla="*/ 575621 h 1032821"/>
              <a:gd name="connsiteX47" fmla="*/ 868680 w 877136"/>
              <a:gd name="connsiteY47" fmla="*/ 609911 h 1032821"/>
              <a:gd name="connsiteX48" fmla="*/ 834390 w 877136"/>
              <a:gd name="connsiteY48" fmla="*/ 907091 h 1032821"/>
              <a:gd name="connsiteX49" fmla="*/ 765810 w 877136"/>
              <a:gd name="connsiteY49" fmla="*/ 941381 h 1032821"/>
              <a:gd name="connsiteX50" fmla="*/ 697230 w 877136"/>
              <a:gd name="connsiteY50" fmla="*/ 987101 h 1032821"/>
              <a:gd name="connsiteX51" fmla="*/ 662940 w 877136"/>
              <a:gd name="connsiteY51" fmla="*/ 1009961 h 1032821"/>
              <a:gd name="connsiteX52" fmla="*/ 594360 w 877136"/>
              <a:gd name="connsiteY52" fmla="*/ 1032821 h 1032821"/>
              <a:gd name="connsiteX53" fmla="*/ 434340 w 877136"/>
              <a:gd name="connsiteY53" fmla="*/ 1009961 h 1032821"/>
              <a:gd name="connsiteX54" fmla="*/ 365760 w 877136"/>
              <a:gd name="connsiteY54" fmla="*/ 975671 h 1032821"/>
              <a:gd name="connsiteX55" fmla="*/ 194310 w 877136"/>
              <a:gd name="connsiteY55" fmla="*/ 964241 h 1032821"/>
              <a:gd name="connsiteX56" fmla="*/ 125730 w 877136"/>
              <a:gd name="connsiteY56" fmla="*/ 952811 h 10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7136" h="1032821">
                <a:moveTo>
                  <a:pt x="125730" y="952811"/>
                </a:moveTo>
                <a:cubicBezTo>
                  <a:pt x="99060" y="937571"/>
                  <a:pt x="68449" y="927754"/>
                  <a:pt x="45720" y="907091"/>
                </a:cubicBezTo>
                <a:cubicBezTo>
                  <a:pt x="25391" y="888610"/>
                  <a:pt x="0" y="838511"/>
                  <a:pt x="0" y="838511"/>
                </a:cubicBezTo>
                <a:cubicBezTo>
                  <a:pt x="3810" y="804221"/>
                  <a:pt x="4664" y="769472"/>
                  <a:pt x="11430" y="735641"/>
                </a:cubicBezTo>
                <a:cubicBezTo>
                  <a:pt x="16156" y="712012"/>
                  <a:pt x="26670" y="689921"/>
                  <a:pt x="34290" y="667061"/>
                </a:cubicBezTo>
                <a:cubicBezTo>
                  <a:pt x="38100" y="655631"/>
                  <a:pt x="40332" y="643547"/>
                  <a:pt x="45720" y="632771"/>
                </a:cubicBezTo>
                <a:cubicBezTo>
                  <a:pt x="74723" y="574764"/>
                  <a:pt x="59129" y="601228"/>
                  <a:pt x="91440" y="552761"/>
                </a:cubicBezTo>
                <a:cubicBezTo>
                  <a:pt x="95250" y="537521"/>
                  <a:pt x="96682" y="521480"/>
                  <a:pt x="102870" y="507041"/>
                </a:cubicBezTo>
                <a:cubicBezTo>
                  <a:pt x="108281" y="494415"/>
                  <a:pt x="124155" y="486398"/>
                  <a:pt x="125730" y="472751"/>
                </a:cubicBezTo>
                <a:cubicBezTo>
                  <a:pt x="135784" y="385616"/>
                  <a:pt x="133350" y="297491"/>
                  <a:pt x="137160" y="209861"/>
                </a:cubicBezTo>
                <a:cubicBezTo>
                  <a:pt x="148590" y="213671"/>
                  <a:pt x="162042" y="213765"/>
                  <a:pt x="171450" y="221291"/>
                </a:cubicBezTo>
                <a:cubicBezTo>
                  <a:pt x="182177" y="229873"/>
                  <a:pt x="188167" y="243294"/>
                  <a:pt x="194310" y="255581"/>
                </a:cubicBezTo>
                <a:cubicBezTo>
                  <a:pt x="206026" y="279012"/>
                  <a:pt x="212823" y="325284"/>
                  <a:pt x="217170" y="347021"/>
                </a:cubicBezTo>
                <a:cubicBezTo>
                  <a:pt x="220980" y="480371"/>
                  <a:pt x="213013" y="614580"/>
                  <a:pt x="228600" y="747071"/>
                </a:cubicBezTo>
                <a:cubicBezTo>
                  <a:pt x="230008" y="759037"/>
                  <a:pt x="255364" y="745049"/>
                  <a:pt x="262890" y="735641"/>
                </a:cubicBezTo>
                <a:cubicBezTo>
                  <a:pt x="272703" y="723374"/>
                  <a:pt x="269806" y="704968"/>
                  <a:pt x="274320" y="689921"/>
                </a:cubicBezTo>
                <a:lnTo>
                  <a:pt x="308610" y="587051"/>
                </a:lnTo>
                <a:lnTo>
                  <a:pt x="320040" y="552761"/>
                </a:lnTo>
                <a:lnTo>
                  <a:pt x="331470" y="518471"/>
                </a:lnTo>
                <a:cubicBezTo>
                  <a:pt x="335280" y="427031"/>
                  <a:pt x="325776" y="334054"/>
                  <a:pt x="342900" y="244151"/>
                </a:cubicBezTo>
                <a:cubicBezTo>
                  <a:pt x="345925" y="228272"/>
                  <a:pt x="369340" y="264311"/>
                  <a:pt x="377190" y="278441"/>
                </a:cubicBezTo>
                <a:cubicBezTo>
                  <a:pt x="388892" y="299505"/>
                  <a:pt x="386684" y="326971"/>
                  <a:pt x="400050" y="347021"/>
                </a:cubicBezTo>
                <a:cubicBezTo>
                  <a:pt x="415290" y="369881"/>
                  <a:pt x="437082" y="389537"/>
                  <a:pt x="445770" y="415601"/>
                </a:cubicBezTo>
                <a:lnTo>
                  <a:pt x="468630" y="484181"/>
                </a:lnTo>
                <a:cubicBezTo>
                  <a:pt x="482129" y="652918"/>
                  <a:pt x="462575" y="876850"/>
                  <a:pt x="502920" y="735641"/>
                </a:cubicBezTo>
                <a:cubicBezTo>
                  <a:pt x="507236" y="720536"/>
                  <a:pt x="510540" y="705161"/>
                  <a:pt x="514350" y="689921"/>
                </a:cubicBezTo>
                <a:cubicBezTo>
                  <a:pt x="518160" y="526091"/>
                  <a:pt x="525780" y="362305"/>
                  <a:pt x="525780" y="198431"/>
                </a:cubicBezTo>
                <a:cubicBezTo>
                  <a:pt x="525780" y="152553"/>
                  <a:pt x="526954" y="105384"/>
                  <a:pt x="514350" y="61271"/>
                </a:cubicBezTo>
                <a:cubicBezTo>
                  <a:pt x="508891" y="42163"/>
                  <a:pt x="459014" y="33603"/>
                  <a:pt x="445770" y="26981"/>
                </a:cubicBezTo>
                <a:cubicBezTo>
                  <a:pt x="433483" y="20838"/>
                  <a:pt x="411480" y="17858"/>
                  <a:pt x="411480" y="4121"/>
                </a:cubicBezTo>
                <a:cubicBezTo>
                  <a:pt x="411480" y="-7927"/>
                  <a:pt x="435238" y="9700"/>
                  <a:pt x="445770" y="15551"/>
                </a:cubicBezTo>
                <a:cubicBezTo>
                  <a:pt x="469787" y="28894"/>
                  <a:pt x="514350" y="61271"/>
                  <a:pt x="514350" y="61271"/>
                </a:cubicBezTo>
                <a:cubicBezTo>
                  <a:pt x="568224" y="142082"/>
                  <a:pt x="500613" y="42039"/>
                  <a:pt x="571500" y="141281"/>
                </a:cubicBezTo>
                <a:cubicBezTo>
                  <a:pt x="579485" y="152459"/>
                  <a:pt x="588217" y="163284"/>
                  <a:pt x="594360" y="175571"/>
                </a:cubicBezTo>
                <a:cubicBezTo>
                  <a:pt x="606076" y="199002"/>
                  <a:pt x="612873" y="245274"/>
                  <a:pt x="617220" y="267011"/>
                </a:cubicBezTo>
                <a:cubicBezTo>
                  <a:pt x="621030" y="438461"/>
                  <a:pt x="613794" y="610513"/>
                  <a:pt x="628650" y="781361"/>
                </a:cubicBezTo>
                <a:cubicBezTo>
                  <a:pt x="629694" y="793364"/>
                  <a:pt x="650892" y="792791"/>
                  <a:pt x="662940" y="792791"/>
                </a:cubicBezTo>
                <a:cubicBezTo>
                  <a:pt x="674988" y="792791"/>
                  <a:pt x="685800" y="785171"/>
                  <a:pt x="697230" y="781361"/>
                </a:cubicBezTo>
                <a:cubicBezTo>
                  <a:pt x="708660" y="769931"/>
                  <a:pt x="723670" y="761201"/>
                  <a:pt x="731520" y="747071"/>
                </a:cubicBezTo>
                <a:cubicBezTo>
                  <a:pt x="743222" y="726007"/>
                  <a:pt x="754380" y="678491"/>
                  <a:pt x="754380" y="678491"/>
                </a:cubicBezTo>
                <a:cubicBezTo>
                  <a:pt x="752168" y="645315"/>
                  <a:pt x="756510" y="493091"/>
                  <a:pt x="720090" y="438461"/>
                </a:cubicBezTo>
                <a:cubicBezTo>
                  <a:pt x="704850" y="415601"/>
                  <a:pt x="683058" y="395945"/>
                  <a:pt x="674370" y="369881"/>
                </a:cubicBezTo>
                <a:cubicBezTo>
                  <a:pt x="666750" y="347021"/>
                  <a:pt x="628650" y="293681"/>
                  <a:pt x="651510" y="301301"/>
                </a:cubicBezTo>
                <a:cubicBezTo>
                  <a:pt x="698832" y="317075"/>
                  <a:pt x="675775" y="306048"/>
                  <a:pt x="720090" y="335591"/>
                </a:cubicBezTo>
                <a:cubicBezTo>
                  <a:pt x="735330" y="358451"/>
                  <a:pt x="746383" y="384744"/>
                  <a:pt x="765810" y="404171"/>
                </a:cubicBezTo>
                <a:cubicBezTo>
                  <a:pt x="787344" y="425705"/>
                  <a:pt x="810229" y="444107"/>
                  <a:pt x="822960" y="472751"/>
                </a:cubicBezTo>
                <a:lnTo>
                  <a:pt x="857250" y="575621"/>
                </a:lnTo>
                <a:lnTo>
                  <a:pt x="868680" y="609911"/>
                </a:lnTo>
                <a:cubicBezTo>
                  <a:pt x="867031" y="647835"/>
                  <a:pt x="904279" y="837202"/>
                  <a:pt x="834390" y="907091"/>
                </a:cubicBezTo>
                <a:cubicBezTo>
                  <a:pt x="796333" y="945148"/>
                  <a:pt x="807643" y="918140"/>
                  <a:pt x="765810" y="941381"/>
                </a:cubicBezTo>
                <a:cubicBezTo>
                  <a:pt x="741793" y="954724"/>
                  <a:pt x="720090" y="971861"/>
                  <a:pt x="697230" y="987101"/>
                </a:cubicBezTo>
                <a:cubicBezTo>
                  <a:pt x="685800" y="994721"/>
                  <a:pt x="675972" y="1005617"/>
                  <a:pt x="662940" y="1009961"/>
                </a:cubicBezTo>
                <a:lnTo>
                  <a:pt x="594360" y="1032821"/>
                </a:lnTo>
                <a:cubicBezTo>
                  <a:pt x="574203" y="1030805"/>
                  <a:pt x="472170" y="1026174"/>
                  <a:pt x="434340" y="1009961"/>
                </a:cubicBezTo>
                <a:cubicBezTo>
                  <a:pt x="394558" y="992912"/>
                  <a:pt x="409107" y="980487"/>
                  <a:pt x="365760" y="975671"/>
                </a:cubicBezTo>
                <a:cubicBezTo>
                  <a:pt x="308833" y="969346"/>
                  <a:pt x="251460" y="968051"/>
                  <a:pt x="194310" y="964241"/>
                </a:cubicBezTo>
                <a:lnTo>
                  <a:pt x="125730" y="952811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Can 2"/>
          <p:cNvSpPr/>
          <p:nvPr/>
        </p:nvSpPr>
        <p:spPr>
          <a:xfrm>
            <a:off x="3362053" y="5460668"/>
            <a:ext cx="637948" cy="804554"/>
          </a:xfrm>
          <a:custGeom>
            <a:avLst/>
            <a:gdLst>
              <a:gd name="connsiteX0" fmla="*/ 0 w 1295400"/>
              <a:gd name="connsiteY0" fmla="*/ 161925 h 1676400"/>
              <a:gd name="connsiteX1" fmla="*/ 647700 w 1295400"/>
              <a:gd name="connsiteY1" fmla="*/ 323850 h 1676400"/>
              <a:gd name="connsiteX2" fmla="*/ 1295400 w 1295400"/>
              <a:gd name="connsiteY2" fmla="*/ 161925 h 1676400"/>
              <a:gd name="connsiteX3" fmla="*/ 1295400 w 1295400"/>
              <a:gd name="connsiteY3" fmla="*/ 1514475 h 1676400"/>
              <a:gd name="connsiteX4" fmla="*/ 647700 w 1295400"/>
              <a:gd name="connsiteY4" fmla="*/ 1676400 h 1676400"/>
              <a:gd name="connsiteX5" fmla="*/ 0 w 1295400"/>
              <a:gd name="connsiteY5" fmla="*/ 1514475 h 1676400"/>
              <a:gd name="connsiteX6" fmla="*/ 0 w 1295400"/>
              <a:gd name="connsiteY6" fmla="*/ 161925 h 1676400"/>
              <a:gd name="connsiteX0" fmla="*/ 0 w 1295400"/>
              <a:gd name="connsiteY0" fmla="*/ 161925 h 1676400"/>
              <a:gd name="connsiteX1" fmla="*/ 647700 w 1295400"/>
              <a:gd name="connsiteY1" fmla="*/ 0 h 1676400"/>
              <a:gd name="connsiteX2" fmla="*/ 1295400 w 1295400"/>
              <a:gd name="connsiteY2" fmla="*/ 161925 h 1676400"/>
              <a:gd name="connsiteX3" fmla="*/ 647700 w 1295400"/>
              <a:gd name="connsiteY3" fmla="*/ 323850 h 1676400"/>
              <a:gd name="connsiteX4" fmla="*/ 0 w 1295400"/>
              <a:gd name="connsiteY4" fmla="*/ 161925 h 1676400"/>
              <a:gd name="connsiteX0" fmla="*/ 1295400 w 1295400"/>
              <a:gd name="connsiteY0" fmla="*/ 161925 h 1676400"/>
              <a:gd name="connsiteX1" fmla="*/ 647700 w 1295400"/>
              <a:gd name="connsiteY1" fmla="*/ 323850 h 1676400"/>
              <a:gd name="connsiteX2" fmla="*/ 0 w 1295400"/>
              <a:gd name="connsiteY2" fmla="*/ 161925 h 1676400"/>
              <a:gd name="connsiteX3" fmla="*/ 647700 w 1295400"/>
              <a:gd name="connsiteY3" fmla="*/ 0 h 1676400"/>
              <a:gd name="connsiteX4" fmla="*/ 1295400 w 1295400"/>
              <a:gd name="connsiteY4" fmla="*/ 161925 h 1676400"/>
              <a:gd name="connsiteX5" fmla="*/ 1295400 w 1295400"/>
              <a:gd name="connsiteY5" fmla="*/ 1514475 h 1676400"/>
              <a:gd name="connsiteX6" fmla="*/ 647700 w 1295400"/>
              <a:gd name="connsiteY6" fmla="*/ 1676400 h 1676400"/>
              <a:gd name="connsiteX7" fmla="*/ 0 w 1295400"/>
              <a:gd name="connsiteY7" fmla="*/ 1514475 h 1676400"/>
              <a:gd name="connsiteX8" fmla="*/ 0 w 1295400"/>
              <a:gd name="connsiteY8" fmla="*/ 161925 h 1676400"/>
              <a:gd name="connsiteX0" fmla="*/ 217170 w 1512570"/>
              <a:gd name="connsiteY0" fmla="*/ 161925 h 1676902"/>
              <a:gd name="connsiteX1" fmla="*/ 864870 w 1512570"/>
              <a:gd name="connsiteY1" fmla="*/ 323850 h 1676902"/>
              <a:gd name="connsiteX2" fmla="*/ 1512570 w 1512570"/>
              <a:gd name="connsiteY2" fmla="*/ 161925 h 1676902"/>
              <a:gd name="connsiteX3" fmla="*/ 1512570 w 1512570"/>
              <a:gd name="connsiteY3" fmla="*/ 1514475 h 1676902"/>
              <a:gd name="connsiteX4" fmla="*/ 864870 w 1512570"/>
              <a:gd name="connsiteY4" fmla="*/ 1676400 h 1676902"/>
              <a:gd name="connsiteX5" fmla="*/ 217170 w 1512570"/>
              <a:gd name="connsiteY5" fmla="*/ 1514475 h 1676902"/>
              <a:gd name="connsiteX6" fmla="*/ 217170 w 1512570"/>
              <a:gd name="connsiteY6" fmla="*/ 161925 h 1676902"/>
              <a:gd name="connsiteX0" fmla="*/ 217170 w 1512570"/>
              <a:gd name="connsiteY0" fmla="*/ 161925 h 1676902"/>
              <a:gd name="connsiteX1" fmla="*/ 864870 w 1512570"/>
              <a:gd name="connsiteY1" fmla="*/ 0 h 1676902"/>
              <a:gd name="connsiteX2" fmla="*/ 1512570 w 1512570"/>
              <a:gd name="connsiteY2" fmla="*/ 161925 h 1676902"/>
              <a:gd name="connsiteX3" fmla="*/ 864870 w 1512570"/>
              <a:gd name="connsiteY3" fmla="*/ 323850 h 1676902"/>
              <a:gd name="connsiteX4" fmla="*/ 217170 w 1512570"/>
              <a:gd name="connsiteY4" fmla="*/ 161925 h 1676902"/>
              <a:gd name="connsiteX0" fmla="*/ 1512570 w 1512570"/>
              <a:gd name="connsiteY0" fmla="*/ 161925 h 1676902"/>
              <a:gd name="connsiteX1" fmla="*/ 864870 w 1512570"/>
              <a:gd name="connsiteY1" fmla="*/ 323850 h 1676902"/>
              <a:gd name="connsiteX2" fmla="*/ 217170 w 1512570"/>
              <a:gd name="connsiteY2" fmla="*/ 161925 h 1676902"/>
              <a:gd name="connsiteX3" fmla="*/ 864870 w 1512570"/>
              <a:gd name="connsiteY3" fmla="*/ 0 h 1676902"/>
              <a:gd name="connsiteX4" fmla="*/ 1512570 w 1512570"/>
              <a:gd name="connsiteY4" fmla="*/ 161925 h 1676902"/>
              <a:gd name="connsiteX5" fmla="*/ 1512570 w 1512570"/>
              <a:gd name="connsiteY5" fmla="*/ 1514475 h 1676902"/>
              <a:gd name="connsiteX6" fmla="*/ 864870 w 1512570"/>
              <a:gd name="connsiteY6" fmla="*/ 1676400 h 1676902"/>
              <a:gd name="connsiteX7" fmla="*/ 0 w 1512570"/>
              <a:gd name="connsiteY7" fmla="*/ 1468755 h 1676902"/>
              <a:gd name="connsiteX8" fmla="*/ 217170 w 1512570"/>
              <a:gd name="connsiteY8" fmla="*/ 161925 h 1676902"/>
              <a:gd name="connsiteX0" fmla="*/ 217170 w 1786890"/>
              <a:gd name="connsiteY0" fmla="*/ 161925 h 1676487"/>
              <a:gd name="connsiteX1" fmla="*/ 864870 w 1786890"/>
              <a:gd name="connsiteY1" fmla="*/ 323850 h 1676487"/>
              <a:gd name="connsiteX2" fmla="*/ 1512570 w 1786890"/>
              <a:gd name="connsiteY2" fmla="*/ 161925 h 1676487"/>
              <a:gd name="connsiteX3" fmla="*/ 1512570 w 1786890"/>
              <a:gd name="connsiteY3" fmla="*/ 1514475 h 1676487"/>
              <a:gd name="connsiteX4" fmla="*/ 864870 w 1786890"/>
              <a:gd name="connsiteY4" fmla="*/ 1676400 h 1676487"/>
              <a:gd name="connsiteX5" fmla="*/ 217170 w 1786890"/>
              <a:gd name="connsiteY5" fmla="*/ 1514475 h 1676487"/>
              <a:gd name="connsiteX6" fmla="*/ 217170 w 1786890"/>
              <a:gd name="connsiteY6" fmla="*/ 161925 h 1676487"/>
              <a:gd name="connsiteX0" fmla="*/ 217170 w 1786890"/>
              <a:gd name="connsiteY0" fmla="*/ 161925 h 1676487"/>
              <a:gd name="connsiteX1" fmla="*/ 864870 w 1786890"/>
              <a:gd name="connsiteY1" fmla="*/ 0 h 1676487"/>
              <a:gd name="connsiteX2" fmla="*/ 1512570 w 1786890"/>
              <a:gd name="connsiteY2" fmla="*/ 161925 h 1676487"/>
              <a:gd name="connsiteX3" fmla="*/ 864870 w 1786890"/>
              <a:gd name="connsiteY3" fmla="*/ 323850 h 1676487"/>
              <a:gd name="connsiteX4" fmla="*/ 217170 w 1786890"/>
              <a:gd name="connsiteY4" fmla="*/ 161925 h 1676487"/>
              <a:gd name="connsiteX0" fmla="*/ 1512570 w 1786890"/>
              <a:gd name="connsiteY0" fmla="*/ 161925 h 1676487"/>
              <a:gd name="connsiteX1" fmla="*/ 864870 w 1786890"/>
              <a:gd name="connsiteY1" fmla="*/ 323850 h 1676487"/>
              <a:gd name="connsiteX2" fmla="*/ 217170 w 1786890"/>
              <a:gd name="connsiteY2" fmla="*/ 161925 h 1676487"/>
              <a:gd name="connsiteX3" fmla="*/ 864870 w 1786890"/>
              <a:gd name="connsiteY3" fmla="*/ 0 h 1676487"/>
              <a:gd name="connsiteX4" fmla="*/ 1512570 w 1786890"/>
              <a:gd name="connsiteY4" fmla="*/ 161925 h 1676487"/>
              <a:gd name="connsiteX5" fmla="*/ 1786890 w 1786890"/>
              <a:gd name="connsiteY5" fmla="*/ 1445895 h 1676487"/>
              <a:gd name="connsiteX6" fmla="*/ 864870 w 1786890"/>
              <a:gd name="connsiteY6" fmla="*/ 1676400 h 1676487"/>
              <a:gd name="connsiteX7" fmla="*/ 0 w 1786890"/>
              <a:gd name="connsiteY7" fmla="*/ 1468755 h 1676487"/>
              <a:gd name="connsiteX8" fmla="*/ 217170 w 1786890"/>
              <a:gd name="connsiteY8" fmla="*/ 161925 h 1676487"/>
              <a:gd name="connsiteX0" fmla="*/ 217170 w 1846167"/>
              <a:gd name="connsiteY0" fmla="*/ 161925 h 1676487"/>
              <a:gd name="connsiteX1" fmla="*/ 864870 w 1846167"/>
              <a:gd name="connsiteY1" fmla="*/ 323850 h 1676487"/>
              <a:gd name="connsiteX2" fmla="*/ 1512570 w 1846167"/>
              <a:gd name="connsiteY2" fmla="*/ 161925 h 1676487"/>
              <a:gd name="connsiteX3" fmla="*/ 1512570 w 1846167"/>
              <a:gd name="connsiteY3" fmla="*/ 1514475 h 1676487"/>
              <a:gd name="connsiteX4" fmla="*/ 864870 w 1846167"/>
              <a:gd name="connsiteY4" fmla="*/ 1676400 h 1676487"/>
              <a:gd name="connsiteX5" fmla="*/ 217170 w 1846167"/>
              <a:gd name="connsiteY5" fmla="*/ 1514475 h 1676487"/>
              <a:gd name="connsiteX6" fmla="*/ 217170 w 1846167"/>
              <a:gd name="connsiteY6" fmla="*/ 161925 h 1676487"/>
              <a:gd name="connsiteX0" fmla="*/ 217170 w 1846167"/>
              <a:gd name="connsiteY0" fmla="*/ 161925 h 1676487"/>
              <a:gd name="connsiteX1" fmla="*/ 864870 w 1846167"/>
              <a:gd name="connsiteY1" fmla="*/ 0 h 1676487"/>
              <a:gd name="connsiteX2" fmla="*/ 1512570 w 1846167"/>
              <a:gd name="connsiteY2" fmla="*/ 161925 h 1676487"/>
              <a:gd name="connsiteX3" fmla="*/ 864870 w 1846167"/>
              <a:gd name="connsiteY3" fmla="*/ 323850 h 1676487"/>
              <a:gd name="connsiteX4" fmla="*/ 217170 w 1846167"/>
              <a:gd name="connsiteY4" fmla="*/ 161925 h 1676487"/>
              <a:gd name="connsiteX0" fmla="*/ 1512570 w 1846167"/>
              <a:gd name="connsiteY0" fmla="*/ 161925 h 1676487"/>
              <a:gd name="connsiteX1" fmla="*/ 864870 w 1846167"/>
              <a:gd name="connsiteY1" fmla="*/ 323850 h 1676487"/>
              <a:gd name="connsiteX2" fmla="*/ 217170 w 1846167"/>
              <a:gd name="connsiteY2" fmla="*/ 161925 h 1676487"/>
              <a:gd name="connsiteX3" fmla="*/ 864870 w 1846167"/>
              <a:gd name="connsiteY3" fmla="*/ 0 h 1676487"/>
              <a:gd name="connsiteX4" fmla="*/ 1512570 w 1846167"/>
              <a:gd name="connsiteY4" fmla="*/ 161925 h 1676487"/>
              <a:gd name="connsiteX5" fmla="*/ 1786890 w 1846167"/>
              <a:gd name="connsiteY5" fmla="*/ 1445895 h 1676487"/>
              <a:gd name="connsiteX6" fmla="*/ 864870 w 1846167"/>
              <a:gd name="connsiteY6" fmla="*/ 1676400 h 1676487"/>
              <a:gd name="connsiteX7" fmla="*/ 0 w 1846167"/>
              <a:gd name="connsiteY7" fmla="*/ 1468755 h 1676487"/>
              <a:gd name="connsiteX8" fmla="*/ 217170 w 1846167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600405 w 1934002"/>
              <a:gd name="connsiteY3" fmla="*/ 151447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110695 w 1934002"/>
              <a:gd name="connsiteY5" fmla="*/ 136588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110695 w 1934002"/>
              <a:gd name="connsiteY5" fmla="*/ 136588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295030 w 1924027"/>
              <a:gd name="connsiteY0" fmla="*/ 161925 h 1677071"/>
              <a:gd name="connsiteX1" fmla="*/ 942730 w 1924027"/>
              <a:gd name="connsiteY1" fmla="*/ 323850 h 1677071"/>
              <a:gd name="connsiteX2" fmla="*/ 1590430 w 1924027"/>
              <a:gd name="connsiteY2" fmla="*/ 161925 h 1677071"/>
              <a:gd name="connsiteX3" fmla="*/ 1876180 w 1924027"/>
              <a:gd name="connsiteY3" fmla="*/ 1365885 h 1677071"/>
              <a:gd name="connsiteX4" fmla="*/ 942730 w 1924027"/>
              <a:gd name="connsiteY4" fmla="*/ 1676400 h 1677071"/>
              <a:gd name="connsiteX5" fmla="*/ 100720 w 1924027"/>
              <a:gd name="connsiteY5" fmla="*/ 1365885 h 1677071"/>
              <a:gd name="connsiteX6" fmla="*/ 295030 w 1924027"/>
              <a:gd name="connsiteY6" fmla="*/ 161925 h 1677071"/>
              <a:gd name="connsiteX0" fmla="*/ 295030 w 1924027"/>
              <a:gd name="connsiteY0" fmla="*/ 161925 h 1677071"/>
              <a:gd name="connsiteX1" fmla="*/ 942730 w 1924027"/>
              <a:gd name="connsiteY1" fmla="*/ 0 h 1677071"/>
              <a:gd name="connsiteX2" fmla="*/ 1590430 w 1924027"/>
              <a:gd name="connsiteY2" fmla="*/ 161925 h 1677071"/>
              <a:gd name="connsiteX3" fmla="*/ 942730 w 1924027"/>
              <a:gd name="connsiteY3" fmla="*/ 323850 h 1677071"/>
              <a:gd name="connsiteX4" fmla="*/ 295030 w 1924027"/>
              <a:gd name="connsiteY4" fmla="*/ 161925 h 1677071"/>
              <a:gd name="connsiteX0" fmla="*/ 1590430 w 1924027"/>
              <a:gd name="connsiteY0" fmla="*/ 161925 h 1677071"/>
              <a:gd name="connsiteX1" fmla="*/ 942730 w 1924027"/>
              <a:gd name="connsiteY1" fmla="*/ 323850 h 1677071"/>
              <a:gd name="connsiteX2" fmla="*/ 295030 w 1924027"/>
              <a:gd name="connsiteY2" fmla="*/ 161925 h 1677071"/>
              <a:gd name="connsiteX3" fmla="*/ 942730 w 1924027"/>
              <a:gd name="connsiteY3" fmla="*/ 0 h 1677071"/>
              <a:gd name="connsiteX4" fmla="*/ 1590430 w 1924027"/>
              <a:gd name="connsiteY4" fmla="*/ 161925 h 1677071"/>
              <a:gd name="connsiteX5" fmla="*/ 1864750 w 1924027"/>
              <a:gd name="connsiteY5" fmla="*/ 1445895 h 1677071"/>
              <a:gd name="connsiteX6" fmla="*/ 942730 w 1924027"/>
              <a:gd name="connsiteY6" fmla="*/ 1676400 h 1677071"/>
              <a:gd name="connsiteX7" fmla="*/ 89290 w 1924027"/>
              <a:gd name="connsiteY7" fmla="*/ 1503045 h 1677071"/>
              <a:gd name="connsiteX8" fmla="*/ 295030 w 1924027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0134 w 1887981"/>
              <a:gd name="connsiteY3" fmla="*/ 1365885 h 1677071"/>
              <a:gd name="connsiteX4" fmla="*/ 906684 w 1887981"/>
              <a:gd name="connsiteY4" fmla="*/ 1676400 h 1677071"/>
              <a:gd name="connsiteX5" fmla="*/ 64674 w 1887981"/>
              <a:gd name="connsiteY5" fmla="*/ 1365885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0134 w 1887981"/>
              <a:gd name="connsiteY3" fmla="*/ 1365885 h 1677071"/>
              <a:gd name="connsiteX4" fmla="*/ 906684 w 1887981"/>
              <a:gd name="connsiteY4" fmla="*/ 1676400 h 1677071"/>
              <a:gd name="connsiteX5" fmla="*/ 64674 w 1887981"/>
              <a:gd name="connsiteY5" fmla="*/ 1435735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47169 w 1895016"/>
              <a:gd name="connsiteY3" fmla="*/ 136588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47169 w 1895016"/>
              <a:gd name="connsiteY3" fmla="*/ 136588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53519 w 1895016"/>
              <a:gd name="connsiteY3" fmla="*/ 141033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53519 w 1895016"/>
              <a:gd name="connsiteY3" fmla="*/ 141033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300396 w 1929393"/>
              <a:gd name="connsiteY0" fmla="*/ 161925 h 1677071"/>
              <a:gd name="connsiteX1" fmla="*/ 948096 w 1929393"/>
              <a:gd name="connsiteY1" fmla="*/ 323850 h 1677071"/>
              <a:gd name="connsiteX2" fmla="*/ 1595796 w 1929393"/>
              <a:gd name="connsiteY2" fmla="*/ 161925 h 1677071"/>
              <a:gd name="connsiteX3" fmla="*/ 1887896 w 1929393"/>
              <a:gd name="connsiteY3" fmla="*/ 1410335 h 1677071"/>
              <a:gd name="connsiteX4" fmla="*/ 948096 w 1929393"/>
              <a:gd name="connsiteY4" fmla="*/ 1676400 h 1677071"/>
              <a:gd name="connsiteX5" fmla="*/ 66606 w 1929393"/>
              <a:gd name="connsiteY5" fmla="*/ 1501503 h 1677071"/>
              <a:gd name="connsiteX6" fmla="*/ 300396 w 1929393"/>
              <a:gd name="connsiteY6" fmla="*/ 161925 h 1677071"/>
              <a:gd name="connsiteX0" fmla="*/ 300396 w 1929393"/>
              <a:gd name="connsiteY0" fmla="*/ 161925 h 1677071"/>
              <a:gd name="connsiteX1" fmla="*/ 948096 w 1929393"/>
              <a:gd name="connsiteY1" fmla="*/ 0 h 1677071"/>
              <a:gd name="connsiteX2" fmla="*/ 1595796 w 1929393"/>
              <a:gd name="connsiteY2" fmla="*/ 161925 h 1677071"/>
              <a:gd name="connsiteX3" fmla="*/ 948096 w 1929393"/>
              <a:gd name="connsiteY3" fmla="*/ 323850 h 1677071"/>
              <a:gd name="connsiteX4" fmla="*/ 300396 w 1929393"/>
              <a:gd name="connsiteY4" fmla="*/ 161925 h 1677071"/>
              <a:gd name="connsiteX0" fmla="*/ 1595796 w 1929393"/>
              <a:gd name="connsiteY0" fmla="*/ 161925 h 1677071"/>
              <a:gd name="connsiteX1" fmla="*/ 948096 w 1929393"/>
              <a:gd name="connsiteY1" fmla="*/ 323850 h 1677071"/>
              <a:gd name="connsiteX2" fmla="*/ 300396 w 1929393"/>
              <a:gd name="connsiteY2" fmla="*/ 161925 h 1677071"/>
              <a:gd name="connsiteX3" fmla="*/ 948096 w 1929393"/>
              <a:gd name="connsiteY3" fmla="*/ 0 h 1677071"/>
              <a:gd name="connsiteX4" fmla="*/ 1595796 w 1929393"/>
              <a:gd name="connsiteY4" fmla="*/ 161925 h 1677071"/>
              <a:gd name="connsiteX5" fmla="*/ 1870116 w 1929393"/>
              <a:gd name="connsiteY5" fmla="*/ 1445895 h 1677071"/>
              <a:gd name="connsiteX6" fmla="*/ 948096 w 1929393"/>
              <a:gd name="connsiteY6" fmla="*/ 1676400 h 1677071"/>
              <a:gd name="connsiteX7" fmla="*/ 94656 w 1929393"/>
              <a:gd name="connsiteY7" fmla="*/ 1503045 h 1677071"/>
              <a:gd name="connsiteX8" fmla="*/ 300396 w 1929393"/>
              <a:gd name="connsiteY8" fmla="*/ 161925 h 1677071"/>
              <a:gd name="connsiteX0" fmla="*/ 265320 w 1894317"/>
              <a:gd name="connsiteY0" fmla="*/ 161925 h 1677071"/>
              <a:gd name="connsiteX1" fmla="*/ 913020 w 1894317"/>
              <a:gd name="connsiteY1" fmla="*/ 323850 h 1677071"/>
              <a:gd name="connsiteX2" fmla="*/ 1560720 w 1894317"/>
              <a:gd name="connsiteY2" fmla="*/ 161925 h 1677071"/>
              <a:gd name="connsiteX3" fmla="*/ 1852820 w 1894317"/>
              <a:gd name="connsiteY3" fmla="*/ 1410335 h 1677071"/>
              <a:gd name="connsiteX4" fmla="*/ 913020 w 1894317"/>
              <a:gd name="connsiteY4" fmla="*/ 1676400 h 1677071"/>
              <a:gd name="connsiteX5" fmla="*/ 31530 w 1894317"/>
              <a:gd name="connsiteY5" fmla="*/ 1501503 h 1677071"/>
              <a:gd name="connsiteX6" fmla="*/ 265320 w 1894317"/>
              <a:gd name="connsiteY6" fmla="*/ 161925 h 1677071"/>
              <a:gd name="connsiteX0" fmla="*/ 265320 w 1894317"/>
              <a:gd name="connsiteY0" fmla="*/ 161925 h 1677071"/>
              <a:gd name="connsiteX1" fmla="*/ 913020 w 1894317"/>
              <a:gd name="connsiteY1" fmla="*/ 0 h 1677071"/>
              <a:gd name="connsiteX2" fmla="*/ 1560720 w 1894317"/>
              <a:gd name="connsiteY2" fmla="*/ 161925 h 1677071"/>
              <a:gd name="connsiteX3" fmla="*/ 913020 w 1894317"/>
              <a:gd name="connsiteY3" fmla="*/ 323850 h 1677071"/>
              <a:gd name="connsiteX4" fmla="*/ 265320 w 1894317"/>
              <a:gd name="connsiteY4" fmla="*/ 161925 h 1677071"/>
              <a:gd name="connsiteX0" fmla="*/ 1560720 w 1894317"/>
              <a:gd name="connsiteY0" fmla="*/ 161925 h 1677071"/>
              <a:gd name="connsiteX1" fmla="*/ 913020 w 1894317"/>
              <a:gd name="connsiteY1" fmla="*/ 323850 h 1677071"/>
              <a:gd name="connsiteX2" fmla="*/ 265320 w 1894317"/>
              <a:gd name="connsiteY2" fmla="*/ 161925 h 1677071"/>
              <a:gd name="connsiteX3" fmla="*/ 913020 w 1894317"/>
              <a:gd name="connsiteY3" fmla="*/ 0 h 1677071"/>
              <a:gd name="connsiteX4" fmla="*/ 1560720 w 1894317"/>
              <a:gd name="connsiteY4" fmla="*/ 161925 h 1677071"/>
              <a:gd name="connsiteX5" fmla="*/ 1835040 w 1894317"/>
              <a:gd name="connsiteY5" fmla="*/ 1445895 h 1677071"/>
              <a:gd name="connsiteX6" fmla="*/ 913020 w 1894317"/>
              <a:gd name="connsiteY6" fmla="*/ 1676400 h 1677071"/>
              <a:gd name="connsiteX7" fmla="*/ 59580 w 1894317"/>
              <a:gd name="connsiteY7" fmla="*/ 1503045 h 1677071"/>
              <a:gd name="connsiteX8" fmla="*/ 265320 w 1894317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6484 w 1887981"/>
              <a:gd name="connsiteY3" fmla="*/ 141033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79384 w 1887981"/>
              <a:gd name="connsiteY3" fmla="*/ 140622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79384 w 1887981"/>
              <a:gd name="connsiteY3" fmla="*/ 140622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927246 w 1935843"/>
              <a:gd name="connsiteY3" fmla="*/ 1406225 h 1676410"/>
              <a:gd name="connsiteX4" fmla="*/ 954546 w 1935843"/>
              <a:gd name="connsiteY4" fmla="*/ 1676400 h 1676410"/>
              <a:gd name="connsiteX5" fmla="*/ 73056 w 1935843"/>
              <a:gd name="connsiteY5" fmla="*/ 1501503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927246 w 1935843"/>
              <a:gd name="connsiteY3" fmla="*/ 1406225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2163 w 1931160"/>
              <a:gd name="connsiteY0" fmla="*/ 161925 h 1676410"/>
              <a:gd name="connsiteX1" fmla="*/ 949863 w 1931160"/>
              <a:gd name="connsiteY1" fmla="*/ 323850 h 1676410"/>
              <a:gd name="connsiteX2" fmla="*/ 1597563 w 1931160"/>
              <a:gd name="connsiteY2" fmla="*/ 161925 h 1676410"/>
              <a:gd name="connsiteX3" fmla="*/ 1876503 w 1931160"/>
              <a:gd name="connsiteY3" fmla="*/ 1451441 h 1676410"/>
              <a:gd name="connsiteX4" fmla="*/ 949863 w 1931160"/>
              <a:gd name="connsiteY4" fmla="*/ 1676400 h 1676410"/>
              <a:gd name="connsiteX5" fmla="*/ 42053 w 1931160"/>
              <a:gd name="connsiteY5" fmla="*/ 1427514 h 1676410"/>
              <a:gd name="connsiteX6" fmla="*/ 302163 w 1931160"/>
              <a:gd name="connsiteY6" fmla="*/ 161925 h 1676410"/>
              <a:gd name="connsiteX0" fmla="*/ 302163 w 1931160"/>
              <a:gd name="connsiteY0" fmla="*/ 161925 h 1676410"/>
              <a:gd name="connsiteX1" fmla="*/ 949863 w 1931160"/>
              <a:gd name="connsiteY1" fmla="*/ 0 h 1676410"/>
              <a:gd name="connsiteX2" fmla="*/ 1597563 w 1931160"/>
              <a:gd name="connsiteY2" fmla="*/ 161925 h 1676410"/>
              <a:gd name="connsiteX3" fmla="*/ 949863 w 1931160"/>
              <a:gd name="connsiteY3" fmla="*/ 323850 h 1676410"/>
              <a:gd name="connsiteX4" fmla="*/ 302163 w 1931160"/>
              <a:gd name="connsiteY4" fmla="*/ 161925 h 1676410"/>
              <a:gd name="connsiteX0" fmla="*/ 1597563 w 1931160"/>
              <a:gd name="connsiteY0" fmla="*/ 161925 h 1676410"/>
              <a:gd name="connsiteX1" fmla="*/ 949863 w 1931160"/>
              <a:gd name="connsiteY1" fmla="*/ 323850 h 1676410"/>
              <a:gd name="connsiteX2" fmla="*/ 302163 w 1931160"/>
              <a:gd name="connsiteY2" fmla="*/ 161925 h 1676410"/>
              <a:gd name="connsiteX3" fmla="*/ 949863 w 1931160"/>
              <a:gd name="connsiteY3" fmla="*/ 0 h 1676410"/>
              <a:gd name="connsiteX4" fmla="*/ 1597563 w 1931160"/>
              <a:gd name="connsiteY4" fmla="*/ 161925 h 1676410"/>
              <a:gd name="connsiteX5" fmla="*/ 1871883 w 1931160"/>
              <a:gd name="connsiteY5" fmla="*/ 1445895 h 1676410"/>
              <a:gd name="connsiteX6" fmla="*/ 949863 w 1931160"/>
              <a:gd name="connsiteY6" fmla="*/ 1676400 h 1676410"/>
              <a:gd name="connsiteX7" fmla="*/ 43784 w 1931160"/>
              <a:gd name="connsiteY7" fmla="*/ 1437277 h 1676410"/>
              <a:gd name="connsiteX8" fmla="*/ 302163 w 1931160"/>
              <a:gd name="connsiteY8" fmla="*/ 161925 h 16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160" h="1676410" stroke="0" extrusionOk="0">
                <a:moveTo>
                  <a:pt x="302163" y="161925"/>
                </a:moveTo>
                <a:cubicBezTo>
                  <a:pt x="302163" y="251354"/>
                  <a:pt x="592148" y="323850"/>
                  <a:pt x="949863" y="323850"/>
                </a:cubicBezTo>
                <a:cubicBezTo>
                  <a:pt x="1307578" y="323850"/>
                  <a:pt x="1597563" y="251354"/>
                  <a:pt x="1597563" y="161925"/>
                </a:cubicBezTo>
                <a:cubicBezTo>
                  <a:pt x="1692813" y="563245"/>
                  <a:pt x="2066402" y="899728"/>
                  <a:pt x="1876503" y="1451441"/>
                </a:cubicBezTo>
                <a:cubicBezTo>
                  <a:pt x="1883083" y="1487434"/>
                  <a:pt x="1307578" y="1676400"/>
                  <a:pt x="949863" y="1676400"/>
                </a:cubicBezTo>
                <a:cubicBezTo>
                  <a:pt x="592148" y="1676400"/>
                  <a:pt x="42053" y="1516943"/>
                  <a:pt x="42053" y="1427514"/>
                </a:cubicBezTo>
                <a:cubicBezTo>
                  <a:pt x="-65798" y="1039139"/>
                  <a:pt x="237393" y="563245"/>
                  <a:pt x="302163" y="161925"/>
                </a:cubicBezTo>
                <a:close/>
              </a:path>
              <a:path w="1931160" h="1676410" fill="lighten" stroke="0" extrusionOk="0">
                <a:moveTo>
                  <a:pt x="302163" y="161925"/>
                </a:moveTo>
                <a:cubicBezTo>
                  <a:pt x="302163" y="72496"/>
                  <a:pt x="592148" y="0"/>
                  <a:pt x="949863" y="0"/>
                </a:cubicBezTo>
                <a:cubicBezTo>
                  <a:pt x="1307578" y="0"/>
                  <a:pt x="1597563" y="72496"/>
                  <a:pt x="1597563" y="161925"/>
                </a:cubicBezTo>
                <a:cubicBezTo>
                  <a:pt x="1597563" y="251354"/>
                  <a:pt x="1307578" y="323850"/>
                  <a:pt x="949863" y="323850"/>
                </a:cubicBezTo>
                <a:cubicBezTo>
                  <a:pt x="592148" y="323850"/>
                  <a:pt x="302163" y="251354"/>
                  <a:pt x="302163" y="161925"/>
                </a:cubicBezTo>
                <a:close/>
              </a:path>
              <a:path w="1931160" h="1676410" fill="none" extrusionOk="0">
                <a:moveTo>
                  <a:pt x="1597563" y="161925"/>
                </a:moveTo>
                <a:cubicBezTo>
                  <a:pt x="1597563" y="251354"/>
                  <a:pt x="1307578" y="323850"/>
                  <a:pt x="949863" y="323850"/>
                </a:cubicBezTo>
                <a:cubicBezTo>
                  <a:pt x="592148" y="323850"/>
                  <a:pt x="302163" y="251354"/>
                  <a:pt x="302163" y="161925"/>
                </a:cubicBezTo>
                <a:cubicBezTo>
                  <a:pt x="302163" y="72496"/>
                  <a:pt x="592148" y="0"/>
                  <a:pt x="949863" y="0"/>
                </a:cubicBezTo>
                <a:cubicBezTo>
                  <a:pt x="1307578" y="0"/>
                  <a:pt x="1597563" y="72496"/>
                  <a:pt x="1597563" y="161925"/>
                </a:cubicBezTo>
                <a:cubicBezTo>
                  <a:pt x="1689003" y="589915"/>
                  <a:pt x="2077623" y="949325"/>
                  <a:pt x="1871883" y="1445895"/>
                </a:cubicBezTo>
                <a:cubicBezTo>
                  <a:pt x="1871883" y="1535324"/>
                  <a:pt x="1254546" y="1677836"/>
                  <a:pt x="949863" y="1676400"/>
                </a:cubicBezTo>
                <a:cubicBezTo>
                  <a:pt x="645180" y="1674964"/>
                  <a:pt x="43784" y="1526706"/>
                  <a:pt x="43784" y="1437277"/>
                </a:cubicBezTo>
                <a:cubicBezTo>
                  <a:pt x="-137366" y="883557"/>
                  <a:pt x="302163" y="612775"/>
                  <a:pt x="302163" y="161925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Can 30"/>
          <p:cNvSpPr/>
          <p:nvPr/>
        </p:nvSpPr>
        <p:spPr>
          <a:xfrm>
            <a:off x="3440628" y="5748051"/>
            <a:ext cx="485088" cy="424558"/>
          </a:xfrm>
          <a:custGeom>
            <a:avLst/>
            <a:gdLst>
              <a:gd name="connsiteX0" fmla="*/ 0 w 914400"/>
              <a:gd name="connsiteY0" fmla="*/ 114300 h 921994"/>
              <a:gd name="connsiteX1" fmla="*/ 457200 w 914400"/>
              <a:gd name="connsiteY1" fmla="*/ 228600 h 921994"/>
              <a:gd name="connsiteX2" fmla="*/ 914400 w 914400"/>
              <a:gd name="connsiteY2" fmla="*/ 114300 h 921994"/>
              <a:gd name="connsiteX3" fmla="*/ 914400 w 914400"/>
              <a:gd name="connsiteY3" fmla="*/ 807694 h 921994"/>
              <a:gd name="connsiteX4" fmla="*/ 457200 w 914400"/>
              <a:gd name="connsiteY4" fmla="*/ 921994 h 921994"/>
              <a:gd name="connsiteX5" fmla="*/ 0 w 914400"/>
              <a:gd name="connsiteY5" fmla="*/ 807694 h 921994"/>
              <a:gd name="connsiteX6" fmla="*/ 0 w 914400"/>
              <a:gd name="connsiteY6" fmla="*/ 114300 h 921994"/>
              <a:gd name="connsiteX0" fmla="*/ 0 w 914400"/>
              <a:gd name="connsiteY0" fmla="*/ 114300 h 921994"/>
              <a:gd name="connsiteX1" fmla="*/ 457200 w 914400"/>
              <a:gd name="connsiteY1" fmla="*/ 0 h 921994"/>
              <a:gd name="connsiteX2" fmla="*/ 914400 w 914400"/>
              <a:gd name="connsiteY2" fmla="*/ 114300 h 921994"/>
              <a:gd name="connsiteX3" fmla="*/ 457200 w 914400"/>
              <a:gd name="connsiteY3" fmla="*/ 228600 h 921994"/>
              <a:gd name="connsiteX4" fmla="*/ 0 w 914400"/>
              <a:gd name="connsiteY4" fmla="*/ 114300 h 921994"/>
              <a:gd name="connsiteX0" fmla="*/ 914400 w 914400"/>
              <a:gd name="connsiteY0" fmla="*/ 114300 h 921994"/>
              <a:gd name="connsiteX1" fmla="*/ 457200 w 914400"/>
              <a:gd name="connsiteY1" fmla="*/ 228600 h 921994"/>
              <a:gd name="connsiteX2" fmla="*/ 0 w 914400"/>
              <a:gd name="connsiteY2" fmla="*/ 114300 h 921994"/>
              <a:gd name="connsiteX3" fmla="*/ 457200 w 914400"/>
              <a:gd name="connsiteY3" fmla="*/ 0 h 921994"/>
              <a:gd name="connsiteX4" fmla="*/ 914400 w 914400"/>
              <a:gd name="connsiteY4" fmla="*/ 114300 h 921994"/>
              <a:gd name="connsiteX5" fmla="*/ 914400 w 914400"/>
              <a:gd name="connsiteY5" fmla="*/ 807694 h 921994"/>
              <a:gd name="connsiteX6" fmla="*/ 457200 w 914400"/>
              <a:gd name="connsiteY6" fmla="*/ 921994 h 921994"/>
              <a:gd name="connsiteX7" fmla="*/ 0 w 914400"/>
              <a:gd name="connsiteY7" fmla="*/ 807694 h 921994"/>
              <a:gd name="connsiteX8" fmla="*/ 0 w 914400"/>
              <a:gd name="connsiteY8" fmla="*/ 114300 h 921994"/>
              <a:gd name="connsiteX0" fmla="*/ 109330 w 1023730"/>
              <a:gd name="connsiteY0" fmla="*/ 114300 h 925395"/>
              <a:gd name="connsiteX1" fmla="*/ 566530 w 1023730"/>
              <a:gd name="connsiteY1" fmla="*/ 228600 h 925395"/>
              <a:gd name="connsiteX2" fmla="*/ 1023730 w 1023730"/>
              <a:gd name="connsiteY2" fmla="*/ 114300 h 925395"/>
              <a:gd name="connsiteX3" fmla="*/ 1023730 w 1023730"/>
              <a:gd name="connsiteY3" fmla="*/ 807694 h 925395"/>
              <a:gd name="connsiteX4" fmla="*/ 566530 w 1023730"/>
              <a:gd name="connsiteY4" fmla="*/ 921994 h 925395"/>
              <a:gd name="connsiteX5" fmla="*/ 109330 w 1023730"/>
              <a:gd name="connsiteY5" fmla="*/ 807694 h 925395"/>
              <a:gd name="connsiteX6" fmla="*/ 109330 w 1023730"/>
              <a:gd name="connsiteY6" fmla="*/ 114300 h 925395"/>
              <a:gd name="connsiteX0" fmla="*/ 109330 w 1023730"/>
              <a:gd name="connsiteY0" fmla="*/ 114300 h 925395"/>
              <a:gd name="connsiteX1" fmla="*/ 566530 w 1023730"/>
              <a:gd name="connsiteY1" fmla="*/ 0 h 925395"/>
              <a:gd name="connsiteX2" fmla="*/ 1023730 w 1023730"/>
              <a:gd name="connsiteY2" fmla="*/ 114300 h 925395"/>
              <a:gd name="connsiteX3" fmla="*/ 566530 w 1023730"/>
              <a:gd name="connsiteY3" fmla="*/ 228600 h 925395"/>
              <a:gd name="connsiteX4" fmla="*/ 109330 w 1023730"/>
              <a:gd name="connsiteY4" fmla="*/ 114300 h 925395"/>
              <a:gd name="connsiteX0" fmla="*/ 1023730 w 1023730"/>
              <a:gd name="connsiteY0" fmla="*/ 114300 h 925395"/>
              <a:gd name="connsiteX1" fmla="*/ 566530 w 1023730"/>
              <a:gd name="connsiteY1" fmla="*/ 228600 h 925395"/>
              <a:gd name="connsiteX2" fmla="*/ 109330 w 1023730"/>
              <a:gd name="connsiteY2" fmla="*/ 114300 h 925395"/>
              <a:gd name="connsiteX3" fmla="*/ 566530 w 1023730"/>
              <a:gd name="connsiteY3" fmla="*/ 0 h 925395"/>
              <a:gd name="connsiteX4" fmla="*/ 1023730 w 1023730"/>
              <a:gd name="connsiteY4" fmla="*/ 114300 h 925395"/>
              <a:gd name="connsiteX5" fmla="*/ 1023730 w 1023730"/>
              <a:gd name="connsiteY5" fmla="*/ 807694 h 925395"/>
              <a:gd name="connsiteX6" fmla="*/ 566530 w 1023730"/>
              <a:gd name="connsiteY6" fmla="*/ 921994 h 925395"/>
              <a:gd name="connsiteX7" fmla="*/ 0 w 1023730"/>
              <a:gd name="connsiteY7" fmla="*/ 688424 h 925395"/>
              <a:gd name="connsiteX8" fmla="*/ 109330 w 1023730"/>
              <a:gd name="connsiteY8" fmla="*/ 114300 h 925395"/>
              <a:gd name="connsiteX0" fmla="*/ 109918 w 1024318"/>
              <a:gd name="connsiteY0" fmla="*/ 114300 h 925395"/>
              <a:gd name="connsiteX1" fmla="*/ 567118 w 1024318"/>
              <a:gd name="connsiteY1" fmla="*/ 228600 h 925395"/>
              <a:gd name="connsiteX2" fmla="*/ 1024318 w 1024318"/>
              <a:gd name="connsiteY2" fmla="*/ 114300 h 925395"/>
              <a:gd name="connsiteX3" fmla="*/ 1024318 w 1024318"/>
              <a:gd name="connsiteY3" fmla="*/ 807694 h 925395"/>
              <a:gd name="connsiteX4" fmla="*/ 567118 w 1024318"/>
              <a:gd name="connsiteY4" fmla="*/ 921994 h 925395"/>
              <a:gd name="connsiteX5" fmla="*/ 109918 w 1024318"/>
              <a:gd name="connsiteY5" fmla="*/ 807694 h 925395"/>
              <a:gd name="connsiteX6" fmla="*/ 109918 w 1024318"/>
              <a:gd name="connsiteY6" fmla="*/ 114300 h 925395"/>
              <a:gd name="connsiteX0" fmla="*/ 109918 w 1024318"/>
              <a:gd name="connsiteY0" fmla="*/ 114300 h 925395"/>
              <a:gd name="connsiteX1" fmla="*/ 567118 w 1024318"/>
              <a:gd name="connsiteY1" fmla="*/ 0 h 925395"/>
              <a:gd name="connsiteX2" fmla="*/ 1024318 w 1024318"/>
              <a:gd name="connsiteY2" fmla="*/ 114300 h 925395"/>
              <a:gd name="connsiteX3" fmla="*/ 567118 w 1024318"/>
              <a:gd name="connsiteY3" fmla="*/ 228600 h 925395"/>
              <a:gd name="connsiteX4" fmla="*/ 109918 w 1024318"/>
              <a:gd name="connsiteY4" fmla="*/ 114300 h 925395"/>
              <a:gd name="connsiteX0" fmla="*/ 1024318 w 1024318"/>
              <a:gd name="connsiteY0" fmla="*/ 114300 h 925395"/>
              <a:gd name="connsiteX1" fmla="*/ 567118 w 1024318"/>
              <a:gd name="connsiteY1" fmla="*/ 228600 h 925395"/>
              <a:gd name="connsiteX2" fmla="*/ 109918 w 1024318"/>
              <a:gd name="connsiteY2" fmla="*/ 114300 h 925395"/>
              <a:gd name="connsiteX3" fmla="*/ 567118 w 1024318"/>
              <a:gd name="connsiteY3" fmla="*/ 0 h 925395"/>
              <a:gd name="connsiteX4" fmla="*/ 1024318 w 1024318"/>
              <a:gd name="connsiteY4" fmla="*/ 114300 h 925395"/>
              <a:gd name="connsiteX5" fmla="*/ 1024318 w 1024318"/>
              <a:gd name="connsiteY5" fmla="*/ 807694 h 925395"/>
              <a:gd name="connsiteX6" fmla="*/ 567118 w 1024318"/>
              <a:gd name="connsiteY6" fmla="*/ 921994 h 925395"/>
              <a:gd name="connsiteX7" fmla="*/ 588 w 1024318"/>
              <a:gd name="connsiteY7" fmla="*/ 688424 h 925395"/>
              <a:gd name="connsiteX8" fmla="*/ 109918 w 1024318"/>
              <a:gd name="connsiteY8" fmla="*/ 114300 h 925395"/>
              <a:gd name="connsiteX0" fmla="*/ 149087 w 1063487"/>
              <a:gd name="connsiteY0" fmla="*/ 114300 h 925395"/>
              <a:gd name="connsiteX1" fmla="*/ 606287 w 1063487"/>
              <a:gd name="connsiteY1" fmla="*/ 228600 h 925395"/>
              <a:gd name="connsiteX2" fmla="*/ 1063487 w 1063487"/>
              <a:gd name="connsiteY2" fmla="*/ 114300 h 925395"/>
              <a:gd name="connsiteX3" fmla="*/ 1063487 w 1063487"/>
              <a:gd name="connsiteY3" fmla="*/ 807694 h 925395"/>
              <a:gd name="connsiteX4" fmla="*/ 606287 w 1063487"/>
              <a:gd name="connsiteY4" fmla="*/ 921994 h 925395"/>
              <a:gd name="connsiteX5" fmla="*/ 0 w 1063487"/>
              <a:gd name="connsiteY5" fmla="*/ 748060 h 925395"/>
              <a:gd name="connsiteX6" fmla="*/ 149087 w 1063487"/>
              <a:gd name="connsiteY6" fmla="*/ 114300 h 925395"/>
              <a:gd name="connsiteX0" fmla="*/ 149087 w 1063487"/>
              <a:gd name="connsiteY0" fmla="*/ 114300 h 925395"/>
              <a:gd name="connsiteX1" fmla="*/ 606287 w 1063487"/>
              <a:gd name="connsiteY1" fmla="*/ 0 h 925395"/>
              <a:gd name="connsiteX2" fmla="*/ 1063487 w 1063487"/>
              <a:gd name="connsiteY2" fmla="*/ 114300 h 925395"/>
              <a:gd name="connsiteX3" fmla="*/ 606287 w 1063487"/>
              <a:gd name="connsiteY3" fmla="*/ 228600 h 925395"/>
              <a:gd name="connsiteX4" fmla="*/ 149087 w 1063487"/>
              <a:gd name="connsiteY4" fmla="*/ 114300 h 925395"/>
              <a:gd name="connsiteX0" fmla="*/ 1063487 w 1063487"/>
              <a:gd name="connsiteY0" fmla="*/ 114300 h 925395"/>
              <a:gd name="connsiteX1" fmla="*/ 606287 w 1063487"/>
              <a:gd name="connsiteY1" fmla="*/ 228600 h 925395"/>
              <a:gd name="connsiteX2" fmla="*/ 149087 w 1063487"/>
              <a:gd name="connsiteY2" fmla="*/ 114300 h 925395"/>
              <a:gd name="connsiteX3" fmla="*/ 606287 w 1063487"/>
              <a:gd name="connsiteY3" fmla="*/ 0 h 925395"/>
              <a:gd name="connsiteX4" fmla="*/ 1063487 w 1063487"/>
              <a:gd name="connsiteY4" fmla="*/ 114300 h 925395"/>
              <a:gd name="connsiteX5" fmla="*/ 1063487 w 1063487"/>
              <a:gd name="connsiteY5" fmla="*/ 807694 h 925395"/>
              <a:gd name="connsiteX6" fmla="*/ 606287 w 1063487"/>
              <a:gd name="connsiteY6" fmla="*/ 921994 h 925395"/>
              <a:gd name="connsiteX7" fmla="*/ 39757 w 1063487"/>
              <a:gd name="connsiteY7" fmla="*/ 688424 h 925395"/>
              <a:gd name="connsiteX8" fmla="*/ 149087 w 1063487"/>
              <a:gd name="connsiteY8" fmla="*/ 114300 h 925395"/>
              <a:gd name="connsiteX0" fmla="*/ 149087 w 1063487"/>
              <a:gd name="connsiteY0" fmla="*/ 114300 h 925856"/>
              <a:gd name="connsiteX1" fmla="*/ 606287 w 1063487"/>
              <a:gd name="connsiteY1" fmla="*/ 228600 h 925856"/>
              <a:gd name="connsiteX2" fmla="*/ 1063487 w 1063487"/>
              <a:gd name="connsiteY2" fmla="*/ 114300 h 925856"/>
              <a:gd name="connsiteX3" fmla="*/ 1063487 w 1063487"/>
              <a:gd name="connsiteY3" fmla="*/ 807694 h 925856"/>
              <a:gd name="connsiteX4" fmla="*/ 606287 w 1063487"/>
              <a:gd name="connsiteY4" fmla="*/ 921994 h 925856"/>
              <a:gd name="connsiteX5" fmla="*/ 0 w 1063487"/>
              <a:gd name="connsiteY5" fmla="*/ 748060 h 925856"/>
              <a:gd name="connsiteX6" fmla="*/ 149087 w 1063487"/>
              <a:gd name="connsiteY6" fmla="*/ 114300 h 925856"/>
              <a:gd name="connsiteX0" fmla="*/ 149087 w 1063487"/>
              <a:gd name="connsiteY0" fmla="*/ 114300 h 925856"/>
              <a:gd name="connsiteX1" fmla="*/ 606287 w 1063487"/>
              <a:gd name="connsiteY1" fmla="*/ 0 h 925856"/>
              <a:gd name="connsiteX2" fmla="*/ 1063487 w 1063487"/>
              <a:gd name="connsiteY2" fmla="*/ 114300 h 925856"/>
              <a:gd name="connsiteX3" fmla="*/ 606287 w 1063487"/>
              <a:gd name="connsiteY3" fmla="*/ 228600 h 925856"/>
              <a:gd name="connsiteX4" fmla="*/ 149087 w 1063487"/>
              <a:gd name="connsiteY4" fmla="*/ 114300 h 925856"/>
              <a:gd name="connsiteX0" fmla="*/ 1063487 w 1063487"/>
              <a:gd name="connsiteY0" fmla="*/ 114300 h 925856"/>
              <a:gd name="connsiteX1" fmla="*/ 606287 w 1063487"/>
              <a:gd name="connsiteY1" fmla="*/ 228600 h 925856"/>
              <a:gd name="connsiteX2" fmla="*/ 149087 w 1063487"/>
              <a:gd name="connsiteY2" fmla="*/ 114300 h 925856"/>
              <a:gd name="connsiteX3" fmla="*/ 606287 w 1063487"/>
              <a:gd name="connsiteY3" fmla="*/ 0 h 925856"/>
              <a:gd name="connsiteX4" fmla="*/ 1063487 w 1063487"/>
              <a:gd name="connsiteY4" fmla="*/ 114300 h 925856"/>
              <a:gd name="connsiteX5" fmla="*/ 1063487 w 1063487"/>
              <a:gd name="connsiteY5" fmla="*/ 807694 h 925856"/>
              <a:gd name="connsiteX6" fmla="*/ 606287 w 1063487"/>
              <a:gd name="connsiteY6" fmla="*/ 921994 h 925856"/>
              <a:gd name="connsiteX7" fmla="*/ 39757 w 1063487"/>
              <a:gd name="connsiteY7" fmla="*/ 678484 h 925856"/>
              <a:gd name="connsiteX8" fmla="*/ 149087 w 1063487"/>
              <a:gd name="connsiteY8" fmla="*/ 114300 h 925856"/>
              <a:gd name="connsiteX0" fmla="*/ 129208 w 1043608"/>
              <a:gd name="connsiteY0" fmla="*/ 114300 h 925856"/>
              <a:gd name="connsiteX1" fmla="*/ 586408 w 1043608"/>
              <a:gd name="connsiteY1" fmla="*/ 228600 h 925856"/>
              <a:gd name="connsiteX2" fmla="*/ 1043608 w 1043608"/>
              <a:gd name="connsiteY2" fmla="*/ 114300 h 925856"/>
              <a:gd name="connsiteX3" fmla="*/ 1043608 w 1043608"/>
              <a:gd name="connsiteY3" fmla="*/ 807694 h 925856"/>
              <a:gd name="connsiteX4" fmla="*/ 586408 w 1043608"/>
              <a:gd name="connsiteY4" fmla="*/ 921994 h 925856"/>
              <a:gd name="connsiteX5" fmla="*/ 0 w 1043608"/>
              <a:gd name="connsiteY5" fmla="*/ 678486 h 925856"/>
              <a:gd name="connsiteX6" fmla="*/ 129208 w 1043608"/>
              <a:gd name="connsiteY6" fmla="*/ 114300 h 925856"/>
              <a:gd name="connsiteX0" fmla="*/ 129208 w 1043608"/>
              <a:gd name="connsiteY0" fmla="*/ 114300 h 925856"/>
              <a:gd name="connsiteX1" fmla="*/ 586408 w 1043608"/>
              <a:gd name="connsiteY1" fmla="*/ 0 h 925856"/>
              <a:gd name="connsiteX2" fmla="*/ 1043608 w 1043608"/>
              <a:gd name="connsiteY2" fmla="*/ 114300 h 925856"/>
              <a:gd name="connsiteX3" fmla="*/ 586408 w 1043608"/>
              <a:gd name="connsiteY3" fmla="*/ 228600 h 925856"/>
              <a:gd name="connsiteX4" fmla="*/ 129208 w 1043608"/>
              <a:gd name="connsiteY4" fmla="*/ 114300 h 925856"/>
              <a:gd name="connsiteX0" fmla="*/ 1043608 w 1043608"/>
              <a:gd name="connsiteY0" fmla="*/ 114300 h 925856"/>
              <a:gd name="connsiteX1" fmla="*/ 586408 w 1043608"/>
              <a:gd name="connsiteY1" fmla="*/ 228600 h 925856"/>
              <a:gd name="connsiteX2" fmla="*/ 129208 w 1043608"/>
              <a:gd name="connsiteY2" fmla="*/ 114300 h 925856"/>
              <a:gd name="connsiteX3" fmla="*/ 586408 w 1043608"/>
              <a:gd name="connsiteY3" fmla="*/ 0 h 925856"/>
              <a:gd name="connsiteX4" fmla="*/ 1043608 w 1043608"/>
              <a:gd name="connsiteY4" fmla="*/ 114300 h 925856"/>
              <a:gd name="connsiteX5" fmla="*/ 1043608 w 1043608"/>
              <a:gd name="connsiteY5" fmla="*/ 807694 h 925856"/>
              <a:gd name="connsiteX6" fmla="*/ 586408 w 1043608"/>
              <a:gd name="connsiteY6" fmla="*/ 921994 h 925856"/>
              <a:gd name="connsiteX7" fmla="*/ 19878 w 1043608"/>
              <a:gd name="connsiteY7" fmla="*/ 678484 h 925856"/>
              <a:gd name="connsiteX8" fmla="*/ 129208 w 1043608"/>
              <a:gd name="connsiteY8" fmla="*/ 114300 h 925856"/>
              <a:gd name="connsiteX0" fmla="*/ 129208 w 1172817"/>
              <a:gd name="connsiteY0" fmla="*/ 114300 h 921994"/>
              <a:gd name="connsiteX1" fmla="*/ 586408 w 1172817"/>
              <a:gd name="connsiteY1" fmla="*/ 228600 h 921994"/>
              <a:gd name="connsiteX2" fmla="*/ 1043608 w 1172817"/>
              <a:gd name="connsiteY2" fmla="*/ 114300 h 921994"/>
              <a:gd name="connsiteX3" fmla="*/ 1043608 w 1172817"/>
              <a:gd name="connsiteY3" fmla="*/ 807694 h 921994"/>
              <a:gd name="connsiteX4" fmla="*/ 586408 w 1172817"/>
              <a:gd name="connsiteY4" fmla="*/ 921994 h 921994"/>
              <a:gd name="connsiteX5" fmla="*/ 0 w 1172817"/>
              <a:gd name="connsiteY5" fmla="*/ 678486 h 921994"/>
              <a:gd name="connsiteX6" fmla="*/ 129208 w 1172817"/>
              <a:gd name="connsiteY6" fmla="*/ 114300 h 921994"/>
              <a:gd name="connsiteX0" fmla="*/ 129208 w 1172817"/>
              <a:gd name="connsiteY0" fmla="*/ 114300 h 921994"/>
              <a:gd name="connsiteX1" fmla="*/ 586408 w 1172817"/>
              <a:gd name="connsiteY1" fmla="*/ 0 h 921994"/>
              <a:gd name="connsiteX2" fmla="*/ 1043608 w 1172817"/>
              <a:gd name="connsiteY2" fmla="*/ 114300 h 921994"/>
              <a:gd name="connsiteX3" fmla="*/ 586408 w 1172817"/>
              <a:gd name="connsiteY3" fmla="*/ 228600 h 921994"/>
              <a:gd name="connsiteX4" fmla="*/ 129208 w 1172817"/>
              <a:gd name="connsiteY4" fmla="*/ 114300 h 921994"/>
              <a:gd name="connsiteX0" fmla="*/ 1043608 w 1172817"/>
              <a:gd name="connsiteY0" fmla="*/ 114300 h 921994"/>
              <a:gd name="connsiteX1" fmla="*/ 586408 w 1172817"/>
              <a:gd name="connsiteY1" fmla="*/ 228600 h 921994"/>
              <a:gd name="connsiteX2" fmla="*/ 129208 w 1172817"/>
              <a:gd name="connsiteY2" fmla="*/ 114300 h 921994"/>
              <a:gd name="connsiteX3" fmla="*/ 586408 w 1172817"/>
              <a:gd name="connsiteY3" fmla="*/ 0 h 921994"/>
              <a:gd name="connsiteX4" fmla="*/ 1043608 w 1172817"/>
              <a:gd name="connsiteY4" fmla="*/ 114300 h 921994"/>
              <a:gd name="connsiteX5" fmla="*/ 1172817 w 1172817"/>
              <a:gd name="connsiteY5" fmla="*/ 678485 h 921994"/>
              <a:gd name="connsiteX6" fmla="*/ 586408 w 1172817"/>
              <a:gd name="connsiteY6" fmla="*/ 921994 h 921994"/>
              <a:gd name="connsiteX7" fmla="*/ 19878 w 1172817"/>
              <a:gd name="connsiteY7" fmla="*/ 678484 h 921994"/>
              <a:gd name="connsiteX8" fmla="*/ 129208 w 1172817"/>
              <a:gd name="connsiteY8" fmla="*/ 114300 h 921994"/>
              <a:gd name="connsiteX0" fmla="*/ 129208 w 1182756"/>
              <a:gd name="connsiteY0" fmla="*/ 114300 h 921994"/>
              <a:gd name="connsiteX1" fmla="*/ 586408 w 1182756"/>
              <a:gd name="connsiteY1" fmla="*/ 228600 h 921994"/>
              <a:gd name="connsiteX2" fmla="*/ 1043608 w 1182756"/>
              <a:gd name="connsiteY2" fmla="*/ 114300 h 921994"/>
              <a:gd name="connsiteX3" fmla="*/ 1182756 w 1182756"/>
              <a:gd name="connsiteY3" fmla="*/ 648668 h 921994"/>
              <a:gd name="connsiteX4" fmla="*/ 586408 w 1182756"/>
              <a:gd name="connsiteY4" fmla="*/ 921994 h 921994"/>
              <a:gd name="connsiteX5" fmla="*/ 0 w 1182756"/>
              <a:gd name="connsiteY5" fmla="*/ 678486 h 921994"/>
              <a:gd name="connsiteX6" fmla="*/ 129208 w 1182756"/>
              <a:gd name="connsiteY6" fmla="*/ 114300 h 921994"/>
              <a:gd name="connsiteX0" fmla="*/ 129208 w 1182756"/>
              <a:gd name="connsiteY0" fmla="*/ 114300 h 921994"/>
              <a:gd name="connsiteX1" fmla="*/ 586408 w 1182756"/>
              <a:gd name="connsiteY1" fmla="*/ 0 h 921994"/>
              <a:gd name="connsiteX2" fmla="*/ 1043608 w 1182756"/>
              <a:gd name="connsiteY2" fmla="*/ 114300 h 921994"/>
              <a:gd name="connsiteX3" fmla="*/ 586408 w 1182756"/>
              <a:gd name="connsiteY3" fmla="*/ 228600 h 921994"/>
              <a:gd name="connsiteX4" fmla="*/ 129208 w 1182756"/>
              <a:gd name="connsiteY4" fmla="*/ 114300 h 921994"/>
              <a:gd name="connsiteX0" fmla="*/ 1043608 w 1182756"/>
              <a:gd name="connsiteY0" fmla="*/ 114300 h 921994"/>
              <a:gd name="connsiteX1" fmla="*/ 586408 w 1182756"/>
              <a:gd name="connsiteY1" fmla="*/ 228600 h 921994"/>
              <a:gd name="connsiteX2" fmla="*/ 129208 w 1182756"/>
              <a:gd name="connsiteY2" fmla="*/ 114300 h 921994"/>
              <a:gd name="connsiteX3" fmla="*/ 586408 w 1182756"/>
              <a:gd name="connsiteY3" fmla="*/ 0 h 921994"/>
              <a:gd name="connsiteX4" fmla="*/ 1043608 w 1182756"/>
              <a:gd name="connsiteY4" fmla="*/ 114300 h 921994"/>
              <a:gd name="connsiteX5" fmla="*/ 1172817 w 1182756"/>
              <a:gd name="connsiteY5" fmla="*/ 678485 h 921994"/>
              <a:gd name="connsiteX6" fmla="*/ 586408 w 1182756"/>
              <a:gd name="connsiteY6" fmla="*/ 921994 h 921994"/>
              <a:gd name="connsiteX7" fmla="*/ 19878 w 1182756"/>
              <a:gd name="connsiteY7" fmla="*/ 678484 h 921994"/>
              <a:gd name="connsiteX8" fmla="*/ 129208 w 1182756"/>
              <a:gd name="connsiteY8" fmla="*/ 114300 h 921994"/>
              <a:gd name="connsiteX0" fmla="*/ 129208 w 1182756"/>
              <a:gd name="connsiteY0" fmla="*/ 114300 h 921994"/>
              <a:gd name="connsiteX1" fmla="*/ 586408 w 1182756"/>
              <a:gd name="connsiteY1" fmla="*/ 228600 h 921994"/>
              <a:gd name="connsiteX2" fmla="*/ 1043608 w 1182756"/>
              <a:gd name="connsiteY2" fmla="*/ 114300 h 921994"/>
              <a:gd name="connsiteX3" fmla="*/ 1182756 w 1182756"/>
              <a:gd name="connsiteY3" fmla="*/ 648668 h 921994"/>
              <a:gd name="connsiteX4" fmla="*/ 586408 w 1182756"/>
              <a:gd name="connsiteY4" fmla="*/ 921994 h 921994"/>
              <a:gd name="connsiteX5" fmla="*/ 0 w 1182756"/>
              <a:gd name="connsiteY5" fmla="*/ 678486 h 921994"/>
              <a:gd name="connsiteX6" fmla="*/ 129208 w 1182756"/>
              <a:gd name="connsiteY6" fmla="*/ 114300 h 921994"/>
              <a:gd name="connsiteX0" fmla="*/ 129208 w 1182756"/>
              <a:gd name="connsiteY0" fmla="*/ 114300 h 921994"/>
              <a:gd name="connsiteX1" fmla="*/ 586408 w 1182756"/>
              <a:gd name="connsiteY1" fmla="*/ 0 h 921994"/>
              <a:gd name="connsiteX2" fmla="*/ 1043608 w 1182756"/>
              <a:gd name="connsiteY2" fmla="*/ 114300 h 921994"/>
              <a:gd name="connsiteX3" fmla="*/ 586408 w 1182756"/>
              <a:gd name="connsiteY3" fmla="*/ 228600 h 921994"/>
              <a:gd name="connsiteX4" fmla="*/ 129208 w 1182756"/>
              <a:gd name="connsiteY4" fmla="*/ 114300 h 921994"/>
              <a:gd name="connsiteX0" fmla="*/ 1043608 w 1182756"/>
              <a:gd name="connsiteY0" fmla="*/ 114300 h 921994"/>
              <a:gd name="connsiteX1" fmla="*/ 586408 w 1182756"/>
              <a:gd name="connsiteY1" fmla="*/ 228600 h 921994"/>
              <a:gd name="connsiteX2" fmla="*/ 129208 w 1182756"/>
              <a:gd name="connsiteY2" fmla="*/ 114300 h 921994"/>
              <a:gd name="connsiteX3" fmla="*/ 586408 w 1182756"/>
              <a:gd name="connsiteY3" fmla="*/ 0 h 921994"/>
              <a:gd name="connsiteX4" fmla="*/ 1043608 w 1182756"/>
              <a:gd name="connsiteY4" fmla="*/ 114300 h 921994"/>
              <a:gd name="connsiteX5" fmla="*/ 1172817 w 1182756"/>
              <a:gd name="connsiteY5" fmla="*/ 678485 h 921994"/>
              <a:gd name="connsiteX6" fmla="*/ 586408 w 1182756"/>
              <a:gd name="connsiteY6" fmla="*/ 921994 h 921994"/>
              <a:gd name="connsiteX7" fmla="*/ 19878 w 1182756"/>
              <a:gd name="connsiteY7" fmla="*/ 678484 h 921994"/>
              <a:gd name="connsiteX8" fmla="*/ 129208 w 1182756"/>
              <a:gd name="connsiteY8" fmla="*/ 114300 h 92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756" h="921994" stroke="0" extrusionOk="0">
                <a:moveTo>
                  <a:pt x="129208" y="114300"/>
                </a:moveTo>
                <a:cubicBezTo>
                  <a:pt x="129208" y="177426"/>
                  <a:pt x="333903" y="228600"/>
                  <a:pt x="586408" y="228600"/>
                </a:cubicBezTo>
                <a:cubicBezTo>
                  <a:pt x="838913" y="228600"/>
                  <a:pt x="1043608" y="177426"/>
                  <a:pt x="1043608" y="114300"/>
                </a:cubicBezTo>
                <a:cubicBezTo>
                  <a:pt x="1089991" y="292423"/>
                  <a:pt x="1176130" y="559997"/>
                  <a:pt x="1182756" y="648668"/>
                </a:cubicBezTo>
                <a:cubicBezTo>
                  <a:pt x="1182756" y="711794"/>
                  <a:pt x="838913" y="921994"/>
                  <a:pt x="586408" y="921994"/>
                </a:cubicBezTo>
                <a:cubicBezTo>
                  <a:pt x="333903" y="921994"/>
                  <a:pt x="0" y="741612"/>
                  <a:pt x="0" y="678486"/>
                </a:cubicBezTo>
                <a:lnTo>
                  <a:pt x="129208" y="114300"/>
                </a:lnTo>
                <a:close/>
              </a:path>
              <a:path w="1182756" h="921994" fill="lighten" stroke="0" extrusionOk="0">
                <a:moveTo>
                  <a:pt x="129208" y="114300"/>
                </a:moveTo>
                <a:cubicBezTo>
                  <a:pt x="129208" y="51174"/>
                  <a:pt x="333903" y="0"/>
                  <a:pt x="586408" y="0"/>
                </a:cubicBezTo>
                <a:cubicBezTo>
                  <a:pt x="838913" y="0"/>
                  <a:pt x="1043608" y="51174"/>
                  <a:pt x="1043608" y="114300"/>
                </a:cubicBezTo>
                <a:cubicBezTo>
                  <a:pt x="1043608" y="177426"/>
                  <a:pt x="838913" y="228600"/>
                  <a:pt x="586408" y="228600"/>
                </a:cubicBezTo>
                <a:cubicBezTo>
                  <a:pt x="333903" y="228600"/>
                  <a:pt x="129208" y="177426"/>
                  <a:pt x="129208" y="114300"/>
                </a:cubicBezTo>
                <a:close/>
              </a:path>
              <a:path w="1182756" h="921994" fill="none" extrusionOk="0">
                <a:moveTo>
                  <a:pt x="1043608" y="114300"/>
                </a:moveTo>
                <a:cubicBezTo>
                  <a:pt x="1043608" y="177426"/>
                  <a:pt x="838913" y="228600"/>
                  <a:pt x="586408" y="228600"/>
                </a:cubicBezTo>
                <a:cubicBezTo>
                  <a:pt x="333903" y="228600"/>
                  <a:pt x="129208" y="177426"/>
                  <a:pt x="129208" y="114300"/>
                </a:cubicBezTo>
                <a:cubicBezTo>
                  <a:pt x="129208" y="51174"/>
                  <a:pt x="333903" y="0"/>
                  <a:pt x="586408" y="0"/>
                </a:cubicBezTo>
                <a:cubicBezTo>
                  <a:pt x="838913" y="0"/>
                  <a:pt x="1043608" y="51174"/>
                  <a:pt x="1043608" y="114300"/>
                </a:cubicBezTo>
                <a:lnTo>
                  <a:pt x="1172817" y="678485"/>
                </a:lnTo>
                <a:cubicBezTo>
                  <a:pt x="1172817" y="741611"/>
                  <a:pt x="778564" y="921994"/>
                  <a:pt x="586408" y="921994"/>
                </a:cubicBezTo>
                <a:cubicBezTo>
                  <a:pt x="394252" y="921994"/>
                  <a:pt x="19878" y="741610"/>
                  <a:pt x="19878" y="678484"/>
                </a:cubicBezTo>
                <a:cubicBezTo>
                  <a:pt x="9939" y="397658"/>
                  <a:pt x="129208" y="345431"/>
                  <a:pt x="129208" y="114300"/>
                </a:cubicBezTo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Freeform 41"/>
          <p:cNvSpPr/>
          <p:nvPr/>
        </p:nvSpPr>
        <p:spPr>
          <a:xfrm>
            <a:off x="3540232" y="5812992"/>
            <a:ext cx="156886" cy="232654"/>
          </a:xfrm>
          <a:custGeom>
            <a:avLst/>
            <a:gdLst>
              <a:gd name="connsiteX0" fmla="*/ 125730 w 877136"/>
              <a:gd name="connsiteY0" fmla="*/ 952811 h 1032821"/>
              <a:gd name="connsiteX1" fmla="*/ 45720 w 877136"/>
              <a:gd name="connsiteY1" fmla="*/ 907091 h 1032821"/>
              <a:gd name="connsiteX2" fmla="*/ 0 w 877136"/>
              <a:gd name="connsiteY2" fmla="*/ 838511 h 1032821"/>
              <a:gd name="connsiteX3" fmla="*/ 11430 w 877136"/>
              <a:gd name="connsiteY3" fmla="*/ 735641 h 1032821"/>
              <a:gd name="connsiteX4" fmla="*/ 34290 w 877136"/>
              <a:gd name="connsiteY4" fmla="*/ 667061 h 1032821"/>
              <a:gd name="connsiteX5" fmla="*/ 45720 w 877136"/>
              <a:gd name="connsiteY5" fmla="*/ 632771 h 1032821"/>
              <a:gd name="connsiteX6" fmla="*/ 91440 w 877136"/>
              <a:gd name="connsiteY6" fmla="*/ 552761 h 1032821"/>
              <a:gd name="connsiteX7" fmla="*/ 102870 w 877136"/>
              <a:gd name="connsiteY7" fmla="*/ 507041 h 1032821"/>
              <a:gd name="connsiteX8" fmla="*/ 125730 w 877136"/>
              <a:gd name="connsiteY8" fmla="*/ 472751 h 1032821"/>
              <a:gd name="connsiteX9" fmla="*/ 137160 w 877136"/>
              <a:gd name="connsiteY9" fmla="*/ 209861 h 1032821"/>
              <a:gd name="connsiteX10" fmla="*/ 171450 w 877136"/>
              <a:gd name="connsiteY10" fmla="*/ 221291 h 1032821"/>
              <a:gd name="connsiteX11" fmla="*/ 194310 w 877136"/>
              <a:gd name="connsiteY11" fmla="*/ 255581 h 1032821"/>
              <a:gd name="connsiteX12" fmla="*/ 217170 w 877136"/>
              <a:gd name="connsiteY12" fmla="*/ 347021 h 1032821"/>
              <a:gd name="connsiteX13" fmla="*/ 228600 w 877136"/>
              <a:gd name="connsiteY13" fmla="*/ 747071 h 1032821"/>
              <a:gd name="connsiteX14" fmla="*/ 262890 w 877136"/>
              <a:gd name="connsiteY14" fmla="*/ 735641 h 1032821"/>
              <a:gd name="connsiteX15" fmla="*/ 274320 w 877136"/>
              <a:gd name="connsiteY15" fmla="*/ 689921 h 1032821"/>
              <a:gd name="connsiteX16" fmla="*/ 308610 w 877136"/>
              <a:gd name="connsiteY16" fmla="*/ 587051 h 1032821"/>
              <a:gd name="connsiteX17" fmla="*/ 320040 w 877136"/>
              <a:gd name="connsiteY17" fmla="*/ 552761 h 1032821"/>
              <a:gd name="connsiteX18" fmla="*/ 331470 w 877136"/>
              <a:gd name="connsiteY18" fmla="*/ 518471 h 1032821"/>
              <a:gd name="connsiteX19" fmla="*/ 342900 w 877136"/>
              <a:gd name="connsiteY19" fmla="*/ 244151 h 1032821"/>
              <a:gd name="connsiteX20" fmla="*/ 377190 w 877136"/>
              <a:gd name="connsiteY20" fmla="*/ 278441 h 1032821"/>
              <a:gd name="connsiteX21" fmla="*/ 400050 w 877136"/>
              <a:gd name="connsiteY21" fmla="*/ 347021 h 1032821"/>
              <a:gd name="connsiteX22" fmla="*/ 445770 w 877136"/>
              <a:gd name="connsiteY22" fmla="*/ 415601 h 1032821"/>
              <a:gd name="connsiteX23" fmla="*/ 468630 w 877136"/>
              <a:gd name="connsiteY23" fmla="*/ 484181 h 1032821"/>
              <a:gd name="connsiteX24" fmla="*/ 502920 w 877136"/>
              <a:gd name="connsiteY24" fmla="*/ 735641 h 1032821"/>
              <a:gd name="connsiteX25" fmla="*/ 514350 w 877136"/>
              <a:gd name="connsiteY25" fmla="*/ 689921 h 1032821"/>
              <a:gd name="connsiteX26" fmla="*/ 525780 w 877136"/>
              <a:gd name="connsiteY26" fmla="*/ 198431 h 1032821"/>
              <a:gd name="connsiteX27" fmla="*/ 514350 w 877136"/>
              <a:gd name="connsiteY27" fmla="*/ 61271 h 1032821"/>
              <a:gd name="connsiteX28" fmla="*/ 445770 w 877136"/>
              <a:gd name="connsiteY28" fmla="*/ 26981 h 1032821"/>
              <a:gd name="connsiteX29" fmla="*/ 411480 w 877136"/>
              <a:gd name="connsiteY29" fmla="*/ 4121 h 1032821"/>
              <a:gd name="connsiteX30" fmla="*/ 445770 w 877136"/>
              <a:gd name="connsiteY30" fmla="*/ 15551 h 1032821"/>
              <a:gd name="connsiteX31" fmla="*/ 514350 w 877136"/>
              <a:gd name="connsiteY31" fmla="*/ 61271 h 1032821"/>
              <a:gd name="connsiteX32" fmla="*/ 571500 w 877136"/>
              <a:gd name="connsiteY32" fmla="*/ 141281 h 1032821"/>
              <a:gd name="connsiteX33" fmla="*/ 594360 w 877136"/>
              <a:gd name="connsiteY33" fmla="*/ 175571 h 1032821"/>
              <a:gd name="connsiteX34" fmla="*/ 617220 w 877136"/>
              <a:gd name="connsiteY34" fmla="*/ 267011 h 1032821"/>
              <a:gd name="connsiteX35" fmla="*/ 628650 w 877136"/>
              <a:gd name="connsiteY35" fmla="*/ 781361 h 1032821"/>
              <a:gd name="connsiteX36" fmla="*/ 662940 w 877136"/>
              <a:gd name="connsiteY36" fmla="*/ 792791 h 1032821"/>
              <a:gd name="connsiteX37" fmla="*/ 697230 w 877136"/>
              <a:gd name="connsiteY37" fmla="*/ 781361 h 1032821"/>
              <a:gd name="connsiteX38" fmla="*/ 731520 w 877136"/>
              <a:gd name="connsiteY38" fmla="*/ 747071 h 1032821"/>
              <a:gd name="connsiteX39" fmla="*/ 754380 w 877136"/>
              <a:gd name="connsiteY39" fmla="*/ 678491 h 1032821"/>
              <a:gd name="connsiteX40" fmla="*/ 720090 w 877136"/>
              <a:gd name="connsiteY40" fmla="*/ 438461 h 1032821"/>
              <a:gd name="connsiteX41" fmla="*/ 674370 w 877136"/>
              <a:gd name="connsiteY41" fmla="*/ 369881 h 1032821"/>
              <a:gd name="connsiteX42" fmla="*/ 651510 w 877136"/>
              <a:gd name="connsiteY42" fmla="*/ 301301 h 1032821"/>
              <a:gd name="connsiteX43" fmla="*/ 720090 w 877136"/>
              <a:gd name="connsiteY43" fmla="*/ 335591 h 1032821"/>
              <a:gd name="connsiteX44" fmla="*/ 765810 w 877136"/>
              <a:gd name="connsiteY44" fmla="*/ 404171 h 1032821"/>
              <a:gd name="connsiteX45" fmla="*/ 822960 w 877136"/>
              <a:gd name="connsiteY45" fmla="*/ 472751 h 1032821"/>
              <a:gd name="connsiteX46" fmla="*/ 857250 w 877136"/>
              <a:gd name="connsiteY46" fmla="*/ 575621 h 1032821"/>
              <a:gd name="connsiteX47" fmla="*/ 868680 w 877136"/>
              <a:gd name="connsiteY47" fmla="*/ 609911 h 1032821"/>
              <a:gd name="connsiteX48" fmla="*/ 834390 w 877136"/>
              <a:gd name="connsiteY48" fmla="*/ 907091 h 1032821"/>
              <a:gd name="connsiteX49" fmla="*/ 765810 w 877136"/>
              <a:gd name="connsiteY49" fmla="*/ 941381 h 1032821"/>
              <a:gd name="connsiteX50" fmla="*/ 697230 w 877136"/>
              <a:gd name="connsiteY50" fmla="*/ 987101 h 1032821"/>
              <a:gd name="connsiteX51" fmla="*/ 662940 w 877136"/>
              <a:gd name="connsiteY51" fmla="*/ 1009961 h 1032821"/>
              <a:gd name="connsiteX52" fmla="*/ 594360 w 877136"/>
              <a:gd name="connsiteY52" fmla="*/ 1032821 h 1032821"/>
              <a:gd name="connsiteX53" fmla="*/ 434340 w 877136"/>
              <a:gd name="connsiteY53" fmla="*/ 1009961 h 1032821"/>
              <a:gd name="connsiteX54" fmla="*/ 365760 w 877136"/>
              <a:gd name="connsiteY54" fmla="*/ 975671 h 1032821"/>
              <a:gd name="connsiteX55" fmla="*/ 194310 w 877136"/>
              <a:gd name="connsiteY55" fmla="*/ 964241 h 1032821"/>
              <a:gd name="connsiteX56" fmla="*/ 125730 w 877136"/>
              <a:gd name="connsiteY56" fmla="*/ 952811 h 10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7136" h="1032821">
                <a:moveTo>
                  <a:pt x="125730" y="952811"/>
                </a:moveTo>
                <a:cubicBezTo>
                  <a:pt x="99060" y="937571"/>
                  <a:pt x="68449" y="927754"/>
                  <a:pt x="45720" y="907091"/>
                </a:cubicBezTo>
                <a:cubicBezTo>
                  <a:pt x="25391" y="888610"/>
                  <a:pt x="0" y="838511"/>
                  <a:pt x="0" y="838511"/>
                </a:cubicBezTo>
                <a:cubicBezTo>
                  <a:pt x="3810" y="804221"/>
                  <a:pt x="4664" y="769472"/>
                  <a:pt x="11430" y="735641"/>
                </a:cubicBezTo>
                <a:cubicBezTo>
                  <a:pt x="16156" y="712012"/>
                  <a:pt x="26670" y="689921"/>
                  <a:pt x="34290" y="667061"/>
                </a:cubicBezTo>
                <a:cubicBezTo>
                  <a:pt x="38100" y="655631"/>
                  <a:pt x="40332" y="643547"/>
                  <a:pt x="45720" y="632771"/>
                </a:cubicBezTo>
                <a:cubicBezTo>
                  <a:pt x="74723" y="574764"/>
                  <a:pt x="59129" y="601228"/>
                  <a:pt x="91440" y="552761"/>
                </a:cubicBezTo>
                <a:cubicBezTo>
                  <a:pt x="95250" y="537521"/>
                  <a:pt x="96682" y="521480"/>
                  <a:pt x="102870" y="507041"/>
                </a:cubicBezTo>
                <a:cubicBezTo>
                  <a:pt x="108281" y="494415"/>
                  <a:pt x="124155" y="486398"/>
                  <a:pt x="125730" y="472751"/>
                </a:cubicBezTo>
                <a:cubicBezTo>
                  <a:pt x="135784" y="385616"/>
                  <a:pt x="133350" y="297491"/>
                  <a:pt x="137160" y="209861"/>
                </a:cubicBezTo>
                <a:cubicBezTo>
                  <a:pt x="148590" y="213671"/>
                  <a:pt x="162042" y="213765"/>
                  <a:pt x="171450" y="221291"/>
                </a:cubicBezTo>
                <a:cubicBezTo>
                  <a:pt x="182177" y="229873"/>
                  <a:pt x="188167" y="243294"/>
                  <a:pt x="194310" y="255581"/>
                </a:cubicBezTo>
                <a:cubicBezTo>
                  <a:pt x="206026" y="279012"/>
                  <a:pt x="212823" y="325284"/>
                  <a:pt x="217170" y="347021"/>
                </a:cubicBezTo>
                <a:cubicBezTo>
                  <a:pt x="220980" y="480371"/>
                  <a:pt x="213013" y="614580"/>
                  <a:pt x="228600" y="747071"/>
                </a:cubicBezTo>
                <a:cubicBezTo>
                  <a:pt x="230008" y="759037"/>
                  <a:pt x="255364" y="745049"/>
                  <a:pt x="262890" y="735641"/>
                </a:cubicBezTo>
                <a:cubicBezTo>
                  <a:pt x="272703" y="723374"/>
                  <a:pt x="269806" y="704968"/>
                  <a:pt x="274320" y="689921"/>
                </a:cubicBezTo>
                <a:lnTo>
                  <a:pt x="308610" y="587051"/>
                </a:lnTo>
                <a:lnTo>
                  <a:pt x="320040" y="552761"/>
                </a:lnTo>
                <a:lnTo>
                  <a:pt x="331470" y="518471"/>
                </a:lnTo>
                <a:cubicBezTo>
                  <a:pt x="335280" y="427031"/>
                  <a:pt x="325776" y="334054"/>
                  <a:pt x="342900" y="244151"/>
                </a:cubicBezTo>
                <a:cubicBezTo>
                  <a:pt x="345925" y="228272"/>
                  <a:pt x="369340" y="264311"/>
                  <a:pt x="377190" y="278441"/>
                </a:cubicBezTo>
                <a:cubicBezTo>
                  <a:pt x="388892" y="299505"/>
                  <a:pt x="386684" y="326971"/>
                  <a:pt x="400050" y="347021"/>
                </a:cubicBezTo>
                <a:cubicBezTo>
                  <a:pt x="415290" y="369881"/>
                  <a:pt x="437082" y="389537"/>
                  <a:pt x="445770" y="415601"/>
                </a:cubicBezTo>
                <a:lnTo>
                  <a:pt x="468630" y="484181"/>
                </a:lnTo>
                <a:cubicBezTo>
                  <a:pt x="482129" y="652918"/>
                  <a:pt x="462575" y="876850"/>
                  <a:pt x="502920" y="735641"/>
                </a:cubicBezTo>
                <a:cubicBezTo>
                  <a:pt x="507236" y="720536"/>
                  <a:pt x="510540" y="705161"/>
                  <a:pt x="514350" y="689921"/>
                </a:cubicBezTo>
                <a:cubicBezTo>
                  <a:pt x="518160" y="526091"/>
                  <a:pt x="525780" y="362305"/>
                  <a:pt x="525780" y="198431"/>
                </a:cubicBezTo>
                <a:cubicBezTo>
                  <a:pt x="525780" y="152553"/>
                  <a:pt x="526954" y="105384"/>
                  <a:pt x="514350" y="61271"/>
                </a:cubicBezTo>
                <a:cubicBezTo>
                  <a:pt x="508891" y="42163"/>
                  <a:pt x="459014" y="33603"/>
                  <a:pt x="445770" y="26981"/>
                </a:cubicBezTo>
                <a:cubicBezTo>
                  <a:pt x="433483" y="20838"/>
                  <a:pt x="411480" y="17858"/>
                  <a:pt x="411480" y="4121"/>
                </a:cubicBezTo>
                <a:cubicBezTo>
                  <a:pt x="411480" y="-7927"/>
                  <a:pt x="435238" y="9700"/>
                  <a:pt x="445770" y="15551"/>
                </a:cubicBezTo>
                <a:cubicBezTo>
                  <a:pt x="469787" y="28894"/>
                  <a:pt x="514350" y="61271"/>
                  <a:pt x="514350" y="61271"/>
                </a:cubicBezTo>
                <a:cubicBezTo>
                  <a:pt x="568224" y="142082"/>
                  <a:pt x="500613" y="42039"/>
                  <a:pt x="571500" y="141281"/>
                </a:cubicBezTo>
                <a:cubicBezTo>
                  <a:pt x="579485" y="152459"/>
                  <a:pt x="588217" y="163284"/>
                  <a:pt x="594360" y="175571"/>
                </a:cubicBezTo>
                <a:cubicBezTo>
                  <a:pt x="606076" y="199002"/>
                  <a:pt x="612873" y="245274"/>
                  <a:pt x="617220" y="267011"/>
                </a:cubicBezTo>
                <a:cubicBezTo>
                  <a:pt x="621030" y="438461"/>
                  <a:pt x="613794" y="610513"/>
                  <a:pt x="628650" y="781361"/>
                </a:cubicBezTo>
                <a:cubicBezTo>
                  <a:pt x="629694" y="793364"/>
                  <a:pt x="650892" y="792791"/>
                  <a:pt x="662940" y="792791"/>
                </a:cubicBezTo>
                <a:cubicBezTo>
                  <a:pt x="674988" y="792791"/>
                  <a:pt x="685800" y="785171"/>
                  <a:pt x="697230" y="781361"/>
                </a:cubicBezTo>
                <a:cubicBezTo>
                  <a:pt x="708660" y="769931"/>
                  <a:pt x="723670" y="761201"/>
                  <a:pt x="731520" y="747071"/>
                </a:cubicBezTo>
                <a:cubicBezTo>
                  <a:pt x="743222" y="726007"/>
                  <a:pt x="754380" y="678491"/>
                  <a:pt x="754380" y="678491"/>
                </a:cubicBezTo>
                <a:cubicBezTo>
                  <a:pt x="752168" y="645315"/>
                  <a:pt x="756510" y="493091"/>
                  <a:pt x="720090" y="438461"/>
                </a:cubicBezTo>
                <a:cubicBezTo>
                  <a:pt x="704850" y="415601"/>
                  <a:pt x="683058" y="395945"/>
                  <a:pt x="674370" y="369881"/>
                </a:cubicBezTo>
                <a:cubicBezTo>
                  <a:pt x="666750" y="347021"/>
                  <a:pt x="628650" y="293681"/>
                  <a:pt x="651510" y="301301"/>
                </a:cubicBezTo>
                <a:cubicBezTo>
                  <a:pt x="698832" y="317075"/>
                  <a:pt x="675775" y="306048"/>
                  <a:pt x="720090" y="335591"/>
                </a:cubicBezTo>
                <a:cubicBezTo>
                  <a:pt x="735330" y="358451"/>
                  <a:pt x="746383" y="384744"/>
                  <a:pt x="765810" y="404171"/>
                </a:cubicBezTo>
                <a:cubicBezTo>
                  <a:pt x="787344" y="425705"/>
                  <a:pt x="810229" y="444107"/>
                  <a:pt x="822960" y="472751"/>
                </a:cubicBezTo>
                <a:lnTo>
                  <a:pt x="857250" y="575621"/>
                </a:lnTo>
                <a:lnTo>
                  <a:pt x="868680" y="609911"/>
                </a:lnTo>
                <a:cubicBezTo>
                  <a:pt x="867031" y="647835"/>
                  <a:pt x="904279" y="837202"/>
                  <a:pt x="834390" y="907091"/>
                </a:cubicBezTo>
                <a:cubicBezTo>
                  <a:pt x="796333" y="945148"/>
                  <a:pt x="807643" y="918140"/>
                  <a:pt x="765810" y="941381"/>
                </a:cubicBezTo>
                <a:cubicBezTo>
                  <a:pt x="741793" y="954724"/>
                  <a:pt x="720090" y="971861"/>
                  <a:pt x="697230" y="987101"/>
                </a:cubicBezTo>
                <a:cubicBezTo>
                  <a:pt x="685800" y="994721"/>
                  <a:pt x="675972" y="1005617"/>
                  <a:pt x="662940" y="1009961"/>
                </a:cubicBezTo>
                <a:lnTo>
                  <a:pt x="594360" y="1032821"/>
                </a:lnTo>
                <a:cubicBezTo>
                  <a:pt x="574203" y="1030805"/>
                  <a:pt x="472170" y="1026174"/>
                  <a:pt x="434340" y="1009961"/>
                </a:cubicBezTo>
                <a:cubicBezTo>
                  <a:pt x="394558" y="992912"/>
                  <a:pt x="409107" y="980487"/>
                  <a:pt x="365760" y="975671"/>
                </a:cubicBezTo>
                <a:cubicBezTo>
                  <a:pt x="308833" y="969346"/>
                  <a:pt x="251460" y="968051"/>
                  <a:pt x="194310" y="964241"/>
                </a:cubicBezTo>
                <a:lnTo>
                  <a:pt x="125730" y="952811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Freeform 42"/>
          <p:cNvSpPr/>
          <p:nvPr/>
        </p:nvSpPr>
        <p:spPr>
          <a:xfrm>
            <a:off x="3677567" y="5871523"/>
            <a:ext cx="156886" cy="192276"/>
          </a:xfrm>
          <a:custGeom>
            <a:avLst/>
            <a:gdLst>
              <a:gd name="connsiteX0" fmla="*/ 125730 w 877136"/>
              <a:gd name="connsiteY0" fmla="*/ 952811 h 1032821"/>
              <a:gd name="connsiteX1" fmla="*/ 45720 w 877136"/>
              <a:gd name="connsiteY1" fmla="*/ 907091 h 1032821"/>
              <a:gd name="connsiteX2" fmla="*/ 0 w 877136"/>
              <a:gd name="connsiteY2" fmla="*/ 838511 h 1032821"/>
              <a:gd name="connsiteX3" fmla="*/ 11430 w 877136"/>
              <a:gd name="connsiteY3" fmla="*/ 735641 h 1032821"/>
              <a:gd name="connsiteX4" fmla="*/ 34290 w 877136"/>
              <a:gd name="connsiteY4" fmla="*/ 667061 h 1032821"/>
              <a:gd name="connsiteX5" fmla="*/ 45720 w 877136"/>
              <a:gd name="connsiteY5" fmla="*/ 632771 h 1032821"/>
              <a:gd name="connsiteX6" fmla="*/ 91440 w 877136"/>
              <a:gd name="connsiteY6" fmla="*/ 552761 h 1032821"/>
              <a:gd name="connsiteX7" fmla="*/ 102870 w 877136"/>
              <a:gd name="connsiteY7" fmla="*/ 507041 h 1032821"/>
              <a:gd name="connsiteX8" fmla="*/ 125730 w 877136"/>
              <a:gd name="connsiteY8" fmla="*/ 472751 h 1032821"/>
              <a:gd name="connsiteX9" fmla="*/ 137160 w 877136"/>
              <a:gd name="connsiteY9" fmla="*/ 209861 h 1032821"/>
              <a:gd name="connsiteX10" fmla="*/ 171450 w 877136"/>
              <a:gd name="connsiteY10" fmla="*/ 221291 h 1032821"/>
              <a:gd name="connsiteX11" fmla="*/ 194310 w 877136"/>
              <a:gd name="connsiteY11" fmla="*/ 255581 h 1032821"/>
              <a:gd name="connsiteX12" fmla="*/ 217170 w 877136"/>
              <a:gd name="connsiteY12" fmla="*/ 347021 h 1032821"/>
              <a:gd name="connsiteX13" fmla="*/ 228600 w 877136"/>
              <a:gd name="connsiteY13" fmla="*/ 747071 h 1032821"/>
              <a:gd name="connsiteX14" fmla="*/ 262890 w 877136"/>
              <a:gd name="connsiteY14" fmla="*/ 735641 h 1032821"/>
              <a:gd name="connsiteX15" fmla="*/ 274320 w 877136"/>
              <a:gd name="connsiteY15" fmla="*/ 689921 h 1032821"/>
              <a:gd name="connsiteX16" fmla="*/ 308610 w 877136"/>
              <a:gd name="connsiteY16" fmla="*/ 587051 h 1032821"/>
              <a:gd name="connsiteX17" fmla="*/ 320040 w 877136"/>
              <a:gd name="connsiteY17" fmla="*/ 552761 h 1032821"/>
              <a:gd name="connsiteX18" fmla="*/ 331470 w 877136"/>
              <a:gd name="connsiteY18" fmla="*/ 518471 h 1032821"/>
              <a:gd name="connsiteX19" fmla="*/ 342900 w 877136"/>
              <a:gd name="connsiteY19" fmla="*/ 244151 h 1032821"/>
              <a:gd name="connsiteX20" fmla="*/ 377190 w 877136"/>
              <a:gd name="connsiteY20" fmla="*/ 278441 h 1032821"/>
              <a:gd name="connsiteX21" fmla="*/ 400050 w 877136"/>
              <a:gd name="connsiteY21" fmla="*/ 347021 h 1032821"/>
              <a:gd name="connsiteX22" fmla="*/ 445770 w 877136"/>
              <a:gd name="connsiteY22" fmla="*/ 415601 h 1032821"/>
              <a:gd name="connsiteX23" fmla="*/ 468630 w 877136"/>
              <a:gd name="connsiteY23" fmla="*/ 484181 h 1032821"/>
              <a:gd name="connsiteX24" fmla="*/ 502920 w 877136"/>
              <a:gd name="connsiteY24" fmla="*/ 735641 h 1032821"/>
              <a:gd name="connsiteX25" fmla="*/ 514350 w 877136"/>
              <a:gd name="connsiteY25" fmla="*/ 689921 h 1032821"/>
              <a:gd name="connsiteX26" fmla="*/ 525780 w 877136"/>
              <a:gd name="connsiteY26" fmla="*/ 198431 h 1032821"/>
              <a:gd name="connsiteX27" fmla="*/ 514350 w 877136"/>
              <a:gd name="connsiteY27" fmla="*/ 61271 h 1032821"/>
              <a:gd name="connsiteX28" fmla="*/ 445770 w 877136"/>
              <a:gd name="connsiteY28" fmla="*/ 26981 h 1032821"/>
              <a:gd name="connsiteX29" fmla="*/ 411480 w 877136"/>
              <a:gd name="connsiteY29" fmla="*/ 4121 h 1032821"/>
              <a:gd name="connsiteX30" fmla="*/ 445770 w 877136"/>
              <a:gd name="connsiteY30" fmla="*/ 15551 h 1032821"/>
              <a:gd name="connsiteX31" fmla="*/ 514350 w 877136"/>
              <a:gd name="connsiteY31" fmla="*/ 61271 h 1032821"/>
              <a:gd name="connsiteX32" fmla="*/ 571500 w 877136"/>
              <a:gd name="connsiteY32" fmla="*/ 141281 h 1032821"/>
              <a:gd name="connsiteX33" fmla="*/ 594360 w 877136"/>
              <a:gd name="connsiteY33" fmla="*/ 175571 h 1032821"/>
              <a:gd name="connsiteX34" fmla="*/ 617220 w 877136"/>
              <a:gd name="connsiteY34" fmla="*/ 267011 h 1032821"/>
              <a:gd name="connsiteX35" fmla="*/ 628650 w 877136"/>
              <a:gd name="connsiteY35" fmla="*/ 781361 h 1032821"/>
              <a:gd name="connsiteX36" fmla="*/ 662940 w 877136"/>
              <a:gd name="connsiteY36" fmla="*/ 792791 h 1032821"/>
              <a:gd name="connsiteX37" fmla="*/ 697230 w 877136"/>
              <a:gd name="connsiteY37" fmla="*/ 781361 h 1032821"/>
              <a:gd name="connsiteX38" fmla="*/ 731520 w 877136"/>
              <a:gd name="connsiteY38" fmla="*/ 747071 h 1032821"/>
              <a:gd name="connsiteX39" fmla="*/ 754380 w 877136"/>
              <a:gd name="connsiteY39" fmla="*/ 678491 h 1032821"/>
              <a:gd name="connsiteX40" fmla="*/ 720090 w 877136"/>
              <a:gd name="connsiteY40" fmla="*/ 438461 h 1032821"/>
              <a:gd name="connsiteX41" fmla="*/ 674370 w 877136"/>
              <a:gd name="connsiteY41" fmla="*/ 369881 h 1032821"/>
              <a:gd name="connsiteX42" fmla="*/ 651510 w 877136"/>
              <a:gd name="connsiteY42" fmla="*/ 301301 h 1032821"/>
              <a:gd name="connsiteX43" fmla="*/ 720090 w 877136"/>
              <a:gd name="connsiteY43" fmla="*/ 335591 h 1032821"/>
              <a:gd name="connsiteX44" fmla="*/ 765810 w 877136"/>
              <a:gd name="connsiteY44" fmla="*/ 404171 h 1032821"/>
              <a:gd name="connsiteX45" fmla="*/ 822960 w 877136"/>
              <a:gd name="connsiteY45" fmla="*/ 472751 h 1032821"/>
              <a:gd name="connsiteX46" fmla="*/ 857250 w 877136"/>
              <a:gd name="connsiteY46" fmla="*/ 575621 h 1032821"/>
              <a:gd name="connsiteX47" fmla="*/ 868680 w 877136"/>
              <a:gd name="connsiteY47" fmla="*/ 609911 h 1032821"/>
              <a:gd name="connsiteX48" fmla="*/ 834390 w 877136"/>
              <a:gd name="connsiteY48" fmla="*/ 907091 h 1032821"/>
              <a:gd name="connsiteX49" fmla="*/ 765810 w 877136"/>
              <a:gd name="connsiteY49" fmla="*/ 941381 h 1032821"/>
              <a:gd name="connsiteX50" fmla="*/ 697230 w 877136"/>
              <a:gd name="connsiteY50" fmla="*/ 987101 h 1032821"/>
              <a:gd name="connsiteX51" fmla="*/ 662940 w 877136"/>
              <a:gd name="connsiteY51" fmla="*/ 1009961 h 1032821"/>
              <a:gd name="connsiteX52" fmla="*/ 594360 w 877136"/>
              <a:gd name="connsiteY52" fmla="*/ 1032821 h 1032821"/>
              <a:gd name="connsiteX53" fmla="*/ 434340 w 877136"/>
              <a:gd name="connsiteY53" fmla="*/ 1009961 h 1032821"/>
              <a:gd name="connsiteX54" fmla="*/ 365760 w 877136"/>
              <a:gd name="connsiteY54" fmla="*/ 975671 h 1032821"/>
              <a:gd name="connsiteX55" fmla="*/ 194310 w 877136"/>
              <a:gd name="connsiteY55" fmla="*/ 964241 h 1032821"/>
              <a:gd name="connsiteX56" fmla="*/ 125730 w 877136"/>
              <a:gd name="connsiteY56" fmla="*/ 952811 h 10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7136" h="1032821">
                <a:moveTo>
                  <a:pt x="125730" y="952811"/>
                </a:moveTo>
                <a:cubicBezTo>
                  <a:pt x="99060" y="937571"/>
                  <a:pt x="68449" y="927754"/>
                  <a:pt x="45720" y="907091"/>
                </a:cubicBezTo>
                <a:cubicBezTo>
                  <a:pt x="25391" y="888610"/>
                  <a:pt x="0" y="838511"/>
                  <a:pt x="0" y="838511"/>
                </a:cubicBezTo>
                <a:cubicBezTo>
                  <a:pt x="3810" y="804221"/>
                  <a:pt x="4664" y="769472"/>
                  <a:pt x="11430" y="735641"/>
                </a:cubicBezTo>
                <a:cubicBezTo>
                  <a:pt x="16156" y="712012"/>
                  <a:pt x="26670" y="689921"/>
                  <a:pt x="34290" y="667061"/>
                </a:cubicBezTo>
                <a:cubicBezTo>
                  <a:pt x="38100" y="655631"/>
                  <a:pt x="40332" y="643547"/>
                  <a:pt x="45720" y="632771"/>
                </a:cubicBezTo>
                <a:cubicBezTo>
                  <a:pt x="74723" y="574764"/>
                  <a:pt x="59129" y="601228"/>
                  <a:pt x="91440" y="552761"/>
                </a:cubicBezTo>
                <a:cubicBezTo>
                  <a:pt x="95250" y="537521"/>
                  <a:pt x="96682" y="521480"/>
                  <a:pt x="102870" y="507041"/>
                </a:cubicBezTo>
                <a:cubicBezTo>
                  <a:pt x="108281" y="494415"/>
                  <a:pt x="124155" y="486398"/>
                  <a:pt x="125730" y="472751"/>
                </a:cubicBezTo>
                <a:cubicBezTo>
                  <a:pt x="135784" y="385616"/>
                  <a:pt x="133350" y="297491"/>
                  <a:pt x="137160" y="209861"/>
                </a:cubicBezTo>
                <a:cubicBezTo>
                  <a:pt x="148590" y="213671"/>
                  <a:pt x="162042" y="213765"/>
                  <a:pt x="171450" y="221291"/>
                </a:cubicBezTo>
                <a:cubicBezTo>
                  <a:pt x="182177" y="229873"/>
                  <a:pt x="188167" y="243294"/>
                  <a:pt x="194310" y="255581"/>
                </a:cubicBezTo>
                <a:cubicBezTo>
                  <a:pt x="206026" y="279012"/>
                  <a:pt x="212823" y="325284"/>
                  <a:pt x="217170" y="347021"/>
                </a:cubicBezTo>
                <a:cubicBezTo>
                  <a:pt x="220980" y="480371"/>
                  <a:pt x="213013" y="614580"/>
                  <a:pt x="228600" y="747071"/>
                </a:cubicBezTo>
                <a:cubicBezTo>
                  <a:pt x="230008" y="759037"/>
                  <a:pt x="255364" y="745049"/>
                  <a:pt x="262890" y="735641"/>
                </a:cubicBezTo>
                <a:cubicBezTo>
                  <a:pt x="272703" y="723374"/>
                  <a:pt x="269806" y="704968"/>
                  <a:pt x="274320" y="689921"/>
                </a:cubicBezTo>
                <a:lnTo>
                  <a:pt x="308610" y="587051"/>
                </a:lnTo>
                <a:lnTo>
                  <a:pt x="320040" y="552761"/>
                </a:lnTo>
                <a:lnTo>
                  <a:pt x="331470" y="518471"/>
                </a:lnTo>
                <a:cubicBezTo>
                  <a:pt x="335280" y="427031"/>
                  <a:pt x="325776" y="334054"/>
                  <a:pt x="342900" y="244151"/>
                </a:cubicBezTo>
                <a:cubicBezTo>
                  <a:pt x="345925" y="228272"/>
                  <a:pt x="369340" y="264311"/>
                  <a:pt x="377190" y="278441"/>
                </a:cubicBezTo>
                <a:cubicBezTo>
                  <a:pt x="388892" y="299505"/>
                  <a:pt x="386684" y="326971"/>
                  <a:pt x="400050" y="347021"/>
                </a:cubicBezTo>
                <a:cubicBezTo>
                  <a:pt x="415290" y="369881"/>
                  <a:pt x="437082" y="389537"/>
                  <a:pt x="445770" y="415601"/>
                </a:cubicBezTo>
                <a:lnTo>
                  <a:pt x="468630" y="484181"/>
                </a:lnTo>
                <a:cubicBezTo>
                  <a:pt x="482129" y="652918"/>
                  <a:pt x="462575" y="876850"/>
                  <a:pt x="502920" y="735641"/>
                </a:cubicBezTo>
                <a:cubicBezTo>
                  <a:pt x="507236" y="720536"/>
                  <a:pt x="510540" y="705161"/>
                  <a:pt x="514350" y="689921"/>
                </a:cubicBezTo>
                <a:cubicBezTo>
                  <a:pt x="518160" y="526091"/>
                  <a:pt x="525780" y="362305"/>
                  <a:pt x="525780" y="198431"/>
                </a:cubicBezTo>
                <a:cubicBezTo>
                  <a:pt x="525780" y="152553"/>
                  <a:pt x="526954" y="105384"/>
                  <a:pt x="514350" y="61271"/>
                </a:cubicBezTo>
                <a:cubicBezTo>
                  <a:pt x="508891" y="42163"/>
                  <a:pt x="459014" y="33603"/>
                  <a:pt x="445770" y="26981"/>
                </a:cubicBezTo>
                <a:cubicBezTo>
                  <a:pt x="433483" y="20838"/>
                  <a:pt x="411480" y="17858"/>
                  <a:pt x="411480" y="4121"/>
                </a:cubicBezTo>
                <a:cubicBezTo>
                  <a:pt x="411480" y="-7927"/>
                  <a:pt x="435238" y="9700"/>
                  <a:pt x="445770" y="15551"/>
                </a:cubicBezTo>
                <a:cubicBezTo>
                  <a:pt x="469787" y="28894"/>
                  <a:pt x="514350" y="61271"/>
                  <a:pt x="514350" y="61271"/>
                </a:cubicBezTo>
                <a:cubicBezTo>
                  <a:pt x="568224" y="142082"/>
                  <a:pt x="500613" y="42039"/>
                  <a:pt x="571500" y="141281"/>
                </a:cubicBezTo>
                <a:cubicBezTo>
                  <a:pt x="579485" y="152459"/>
                  <a:pt x="588217" y="163284"/>
                  <a:pt x="594360" y="175571"/>
                </a:cubicBezTo>
                <a:cubicBezTo>
                  <a:pt x="606076" y="199002"/>
                  <a:pt x="612873" y="245274"/>
                  <a:pt x="617220" y="267011"/>
                </a:cubicBezTo>
                <a:cubicBezTo>
                  <a:pt x="621030" y="438461"/>
                  <a:pt x="613794" y="610513"/>
                  <a:pt x="628650" y="781361"/>
                </a:cubicBezTo>
                <a:cubicBezTo>
                  <a:pt x="629694" y="793364"/>
                  <a:pt x="650892" y="792791"/>
                  <a:pt x="662940" y="792791"/>
                </a:cubicBezTo>
                <a:cubicBezTo>
                  <a:pt x="674988" y="792791"/>
                  <a:pt x="685800" y="785171"/>
                  <a:pt x="697230" y="781361"/>
                </a:cubicBezTo>
                <a:cubicBezTo>
                  <a:pt x="708660" y="769931"/>
                  <a:pt x="723670" y="761201"/>
                  <a:pt x="731520" y="747071"/>
                </a:cubicBezTo>
                <a:cubicBezTo>
                  <a:pt x="743222" y="726007"/>
                  <a:pt x="754380" y="678491"/>
                  <a:pt x="754380" y="678491"/>
                </a:cubicBezTo>
                <a:cubicBezTo>
                  <a:pt x="752168" y="645315"/>
                  <a:pt x="756510" y="493091"/>
                  <a:pt x="720090" y="438461"/>
                </a:cubicBezTo>
                <a:cubicBezTo>
                  <a:pt x="704850" y="415601"/>
                  <a:pt x="683058" y="395945"/>
                  <a:pt x="674370" y="369881"/>
                </a:cubicBezTo>
                <a:cubicBezTo>
                  <a:pt x="666750" y="347021"/>
                  <a:pt x="628650" y="293681"/>
                  <a:pt x="651510" y="301301"/>
                </a:cubicBezTo>
                <a:cubicBezTo>
                  <a:pt x="698832" y="317075"/>
                  <a:pt x="675775" y="306048"/>
                  <a:pt x="720090" y="335591"/>
                </a:cubicBezTo>
                <a:cubicBezTo>
                  <a:pt x="735330" y="358451"/>
                  <a:pt x="746383" y="384744"/>
                  <a:pt x="765810" y="404171"/>
                </a:cubicBezTo>
                <a:cubicBezTo>
                  <a:pt x="787344" y="425705"/>
                  <a:pt x="810229" y="444107"/>
                  <a:pt x="822960" y="472751"/>
                </a:cubicBezTo>
                <a:lnTo>
                  <a:pt x="857250" y="575621"/>
                </a:lnTo>
                <a:lnTo>
                  <a:pt x="868680" y="609911"/>
                </a:lnTo>
                <a:cubicBezTo>
                  <a:pt x="867031" y="647835"/>
                  <a:pt x="904279" y="837202"/>
                  <a:pt x="834390" y="907091"/>
                </a:cubicBezTo>
                <a:cubicBezTo>
                  <a:pt x="796333" y="945148"/>
                  <a:pt x="807643" y="918140"/>
                  <a:pt x="765810" y="941381"/>
                </a:cubicBezTo>
                <a:cubicBezTo>
                  <a:pt x="741793" y="954724"/>
                  <a:pt x="720090" y="971861"/>
                  <a:pt x="697230" y="987101"/>
                </a:cubicBezTo>
                <a:cubicBezTo>
                  <a:pt x="685800" y="994721"/>
                  <a:pt x="675972" y="1005617"/>
                  <a:pt x="662940" y="1009961"/>
                </a:cubicBezTo>
                <a:lnTo>
                  <a:pt x="594360" y="1032821"/>
                </a:lnTo>
                <a:cubicBezTo>
                  <a:pt x="574203" y="1030805"/>
                  <a:pt x="472170" y="1026174"/>
                  <a:pt x="434340" y="1009961"/>
                </a:cubicBezTo>
                <a:cubicBezTo>
                  <a:pt x="394558" y="992912"/>
                  <a:pt x="409107" y="980487"/>
                  <a:pt x="365760" y="975671"/>
                </a:cubicBezTo>
                <a:cubicBezTo>
                  <a:pt x="308833" y="969346"/>
                  <a:pt x="251460" y="968051"/>
                  <a:pt x="194310" y="964241"/>
                </a:cubicBezTo>
                <a:lnTo>
                  <a:pt x="125730" y="952811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Freeform 43"/>
          <p:cNvSpPr/>
          <p:nvPr/>
        </p:nvSpPr>
        <p:spPr>
          <a:xfrm>
            <a:off x="5848647" y="5905560"/>
            <a:ext cx="156886" cy="232654"/>
          </a:xfrm>
          <a:custGeom>
            <a:avLst/>
            <a:gdLst>
              <a:gd name="connsiteX0" fmla="*/ 125730 w 877136"/>
              <a:gd name="connsiteY0" fmla="*/ 952811 h 1032821"/>
              <a:gd name="connsiteX1" fmla="*/ 45720 w 877136"/>
              <a:gd name="connsiteY1" fmla="*/ 907091 h 1032821"/>
              <a:gd name="connsiteX2" fmla="*/ 0 w 877136"/>
              <a:gd name="connsiteY2" fmla="*/ 838511 h 1032821"/>
              <a:gd name="connsiteX3" fmla="*/ 11430 w 877136"/>
              <a:gd name="connsiteY3" fmla="*/ 735641 h 1032821"/>
              <a:gd name="connsiteX4" fmla="*/ 34290 w 877136"/>
              <a:gd name="connsiteY4" fmla="*/ 667061 h 1032821"/>
              <a:gd name="connsiteX5" fmla="*/ 45720 w 877136"/>
              <a:gd name="connsiteY5" fmla="*/ 632771 h 1032821"/>
              <a:gd name="connsiteX6" fmla="*/ 91440 w 877136"/>
              <a:gd name="connsiteY6" fmla="*/ 552761 h 1032821"/>
              <a:gd name="connsiteX7" fmla="*/ 102870 w 877136"/>
              <a:gd name="connsiteY7" fmla="*/ 507041 h 1032821"/>
              <a:gd name="connsiteX8" fmla="*/ 125730 w 877136"/>
              <a:gd name="connsiteY8" fmla="*/ 472751 h 1032821"/>
              <a:gd name="connsiteX9" fmla="*/ 137160 w 877136"/>
              <a:gd name="connsiteY9" fmla="*/ 209861 h 1032821"/>
              <a:gd name="connsiteX10" fmla="*/ 171450 w 877136"/>
              <a:gd name="connsiteY10" fmla="*/ 221291 h 1032821"/>
              <a:gd name="connsiteX11" fmla="*/ 194310 w 877136"/>
              <a:gd name="connsiteY11" fmla="*/ 255581 h 1032821"/>
              <a:gd name="connsiteX12" fmla="*/ 217170 w 877136"/>
              <a:gd name="connsiteY12" fmla="*/ 347021 h 1032821"/>
              <a:gd name="connsiteX13" fmla="*/ 228600 w 877136"/>
              <a:gd name="connsiteY13" fmla="*/ 747071 h 1032821"/>
              <a:gd name="connsiteX14" fmla="*/ 262890 w 877136"/>
              <a:gd name="connsiteY14" fmla="*/ 735641 h 1032821"/>
              <a:gd name="connsiteX15" fmla="*/ 274320 w 877136"/>
              <a:gd name="connsiteY15" fmla="*/ 689921 h 1032821"/>
              <a:gd name="connsiteX16" fmla="*/ 308610 w 877136"/>
              <a:gd name="connsiteY16" fmla="*/ 587051 h 1032821"/>
              <a:gd name="connsiteX17" fmla="*/ 320040 w 877136"/>
              <a:gd name="connsiteY17" fmla="*/ 552761 h 1032821"/>
              <a:gd name="connsiteX18" fmla="*/ 331470 w 877136"/>
              <a:gd name="connsiteY18" fmla="*/ 518471 h 1032821"/>
              <a:gd name="connsiteX19" fmla="*/ 342900 w 877136"/>
              <a:gd name="connsiteY19" fmla="*/ 244151 h 1032821"/>
              <a:gd name="connsiteX20" fmla="*/ 377190 w 877136"/>
              <a:gd name="connsiteY20" fmla="*/ 278441 h 1032821"/>
              <a:gd name="connsiteX21" fmla="*/ 400050 w 877136"/>
              <a:gd name="connsiteY21" fmla="*/ 347021 h 1032821"/>
              <a:gd name="connsiteX22" fmla="*/ 445770 w 877136"/>
              <a:gd name="connsiteY22" fmla="*/ 415601 h 1032821"/>
              <a:gd name="connsiteX23" fmla="*/ 468630 w 877136"/>
              <a:gd name="connsiteY23" fmla="*/ 484181 h 1032821"/>
              <a:gd name="connsiteX24" fmla="*/ 502920 w 877136"/>
              <a:gd name="connsiteY24" fmla="*/ 735641 h 1032821"/>
              <a:gd name="connsiteX25" fmla="*/ 514350 w 877136"/>
              <a:gd name="connsiteY25" fmla="*/ 689921 h 1032821"/>
              <a:gd name="connsiteX26" fmla="*/ 525780 w 877136"/>
              <a:gd name="connsiteY26" fmla="*/ 198431 h 1032821"/>
              <a:gd name="connsiteX27" fmla="*/ 514350 w 877136"/>
              <a:gd name="connsiteY27" fmla="*/ 61271 h 1032821"/>
              <a:gd name="connsiteX28" fmla="*/ 445770 w 877136"/>
              <a:gd name="connsiteY28" fmla="*/ 26981 h 1032821"/>
              <a:gd name="connsiteX29" fmla="*/ 411480 w 877136"/>
              <a:gd name="connsiteY29" fmla="*/ 4121 h 1032821"/>
              <a:gd name="connsiteX30" fmla="*/ 445770 w 877136"/>
              <a:gd name="connsiteY30" fmla="*/ 15551 h 1032821"/>
              <a:gd name="connsiteX31" fmla="*/ 514350 w 877136"/>
              <a:gd name="connsiteY31" fmla="*/ 61271 h 1032821"/>
              <a:gd name="connsiteX32" fmla="*/ 571500 w 877136"/>
              <a:gd name="connsiteY32" fmla="*/ 141281 h 1032821"/>
              <a:gd name="connsiteX33" fmla="*/ 594360 w 877136"/>
              <a:gd name="connsiteY33" fmla="*/ 175571 h 1032821"/>
              <a:gd name="connsiteX34" fmla="*/ 617220 w 877136"/>
              <a:gd name="connsiteY34" fmla="*/ 267011 h 1032821"/>
              <a:gd name="connsiteX35" fmla="*/ 628650 w 877136"/>
              <a:gd name="connsiteY35" fmla="*/ 781361 h 1032821"/>
              <a:gd name="connsiteX36" fmla="*/ 662940 w 877136"/>
              <a:gd name="connsiteY36" fmla="*/ 792791 h 1032821"/>
              <a:gd name="connsiteX37" fmla="*/ 697230 w 877136"/>
              <a:gd name="connsiteY37" fmla="*/ 781361 h 1032821"/>
              <a:gd name="connsiteX38" fmla="*/ 731520 w 877136"/>
              <a:gd name="connsiteY38" fmla="*/ 747071 h 1032821"/>
              <a:gd name="connsiteX39" fmla="*/ 754380 w 877136"/>
              <a:gd name="connsiteY39" fmla="*/ 678491 h 1032821"/>
              <a:gd name="connsiteX40" fmla="*/ 720090 w 877136"/>
              <a:gd name="connsiteY40" fmla="*/ 438461 h 1032821"/>
              <a:gd name="connsiteX41" fmla="*/ 674370 w 877136"/>
              <a:gd name="connsiteY41" fmla="*/ 369881 h 1032821"/>
              <a:gd name="connsiteX42" fmla="*/ 651510 w 877136"/>
              <a:gd name="connsiteY42" fmla="*/ 301301 h 1032821"/>
              <a:gd name="connsiteX43" fmla="*/ 720090 w 877136"/>
              <a:gd name="connsiteY43" fmla="*/ 335591 h 1032821"/>
              <a:gd name="connsiteX44" fmla="*/ 765810 w 877136"/>
              <a:gd name="connsiteY44" fmla="*/ 404171 h 1032821"/>
              <a:gd name="connsiteX45" fmla="*/ 822960 w 877136"/>
              <a:gd name="connsiteY45" fmla="*/ 472751 h 1032821"/>
              <a:gd name="connsiteX46" fmla="*/ 857250 w 877136"/>
              <a:gd name="connsiteY46" fmla="*/ 575621 h 1032821"/>
              <a:gd name="connsiteX47" fmla="*/ 868680 w 877136"/>
              <a:gd name="connsiteY47" fmla="*/ 609911 h 1032821"/>
              <a:gd name="connsiteX48" fmla="*/ 834390 w 877136"/>
              <a:gd name="connsiteY48" fmla="*/ 907091 h 1032821"/>
              <a:gd name="connsiteX49" fmla="*/ 765810 w 877136"/>
              <a:gd name="connsiteY49" fmla="*/ 941381 h 1032821"/>
              <a:gd name="connsiteX50" fmla="*/ 697230 w 877136"/>
              <a:gd name="connsiteY50" fmla="*/ 987101 h 1032821"/>
              <a:gd name="connsiteX51" fmla="*/ 662940 w 877136"/>
              <a:gd name="connsiteY51" fmla="*/ 1009961 h 1032821"/>
              <a:gd name="connsiteX52" fmla="*/ 594360 w 877136"/>
              <a:gd name="connsiteY52" fmla="*/ 1032821 h 1032821"/>
              <a:gd name="connsiteX53" fmla="*/ 434340 w 877136"/>
              <a:gd name="connsiteY53" fmla="*/ 1009961 h 1032821"/>
              <a:gd name="connsiteX54" fmla="*/ 365760 w 877136"/>
              <a:gd name="connsiteY54" fmla="*/ 975671 h 1032821"/>
              <a:gd name="connsiteX55" fmla="*/ 194310 w 877136"/>
              <a:gd name="connsiteY55" fmla="*/ 964241 h 1032821"/>
              <a:gd name="connsiteX56" fmla="*/ 125730 w 877136"/>
              <a:gd name="connsiteY56" fmla="*/ 952811 h 10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7136" h="1032821">
                <a:moveTo>
                  <a:pt x="125730" y="952811"/>
                </a:moveTo>
                <a:cubicBezTo>
                  <a:pt x="99060" y="937571"/>
                  <a:pt x="68449" y="927754"/>
                  <a:pt x="45720" y="907091"/>
                </a:cubicBezTo>
                <a:cubicBezTo>
                  <a:pt x="25391" y="888610"/>
                  <a:pt x="0" y="838511"/>
                  <a:pt x="0" y="838511"/>
                </a:cubicBezTo>
                <a:cubicBezTo>
                  <a:pt x="3810" y="804221"/>
                  <a:pt x="4664" y="769472"/>
                  <a:pt x="11430" y="735641"/>
                </a:cubicBezTo>
                <a:cubicBezTo>
                  <a:pt x="16156" y="712012"/>
                  <a:pt x="26670" y="689921"/>
                  <a:pt x="34290" y="667061"/>
                </a:cubicBezTo>
                <a:cubicBezTo>
                  <a:pt x="38100" y="655631"/>
                  <a:pt x="40332" y="643547"/>
                  <a:pt x="45720" y="632771"/>
                </a:cubicBezTo>
                <a:cubicBezTo>
                  <a:pt x="74723" y="574764"/>
                  <a:pt x="59129" y="601228"/>
                  <a:pt x="91440" y="552761"/>
                </a:cubicBezTo>
                <a:cubicBezTo>
                  <a:pt x="95250" y="537521"/>
                  <a:pt x="96682" y="521480"/>
                  <a:pt x="102870" y="507041"/>
                </a:cubicBezTo>
                <a:cubicBezTo>
                  <a:pt x="108281" y="494415"/>
                  <a:pt x="124155" y="486398"/>
                  <a:pt x="125730" y="472751"/>
                </a:cubicBezTo>
                <a:cubicBezTo>
                  <a:pt x="135784" y="385616"/>
                  <a:pt x="133350" y="297491"/>
                  <a:pt x="137160" y="209861"/>
                </a:cubicBezTo>
                <a:cubicBezTo>
                  <a:pt x="148590" y="213671"/>
                  <a:pt x="162042" y="213765"/>
                  <a:pt x="171450" y="221291"/>
                </a:cubicBezTo>
                <a:cubicBezTo>
                  <a:pt x="182177" y="229873"/>
                  <a:pt x="188167" y="243294"/>
                  <a:pt x="194310" y="255581"/>
                </a:cubicBezTo>
                <a:cubicBezTo>
                  <a:pt x="206026" y="279012"/>
                  <a:pt x="212823" y="325284"/>
                  <a:pt x="217170" y="347021"/>
                </a:cubicBezTo>
                <a:cubicBezTo>
                  <a:pt x="220980" y="480371"/>
                  <a:pt x="213013" y="614580"/>
                  <a:pt x="228600" y="747071"/>
                </a:cubicBezTo>
                <a:cubicBezTo>
                  <a:pt x="230008" y="759037"/>
                  <a:pt x="255364" y="745049"/>
                  <a:pt x="262890" y="735641"/>
                </a:cubicBezTo>
                <a:cubicBezTo>
                  <a:pt x="272703" y="723374"/>
                  <a:pt x="269806" y="704968"/>
                  <a:pt x="274320" y="689921"/>
                </a:cubicBezTo>
                <a:lnTo>
                  <a:pt x="308610" y="587051"/>
                </a:lnTo>
                <a:lnTo>
                  <a:pt x="320040" y="552761"/>
                </a:lnTo>
                <a:lnTo>
                  <a:pt x="331470" y="518471"/>
                </a:lnTo>
                <a:cubicBezTo>
                  <a:pt x="335280" y="427031"/>
                  <a:pt x="325776" y="334054"/>
                  <a:pt x="342900" y="244151"/>
                </a:cubicBezTo>
                <a:cubicBezTo>
                  <a:pt x="345925" y="228272"/>
                  <a:pt x="369340" y="264311"/>
                  <a:pt x="377190" y="278441"/>
                </a:cubicBezTo>
                <a:cubicBezTo>
                  <a:pt x="388892" y="299505"/>
                  <a:pt x="386684" y="326971"/>
                  <a:pt x="400050" y="347021"/>
                </a:cubicBezTo>
                <a:cubicBezTo>
                  <a:pt x="415290" y="369881"/>
                  <a:pt x="437082" y="389537"/>
                  <a:pt x="445770" y="415601"/>
                </a:cubicBezTo>
                <a:lnTo>
                  <a:pt x="468630" y="484181"/>
                </a:lnTo>
                <a:cubicBezTo>
                  <a:pt x="482129" y="652918"/>
                  <a:pt x="462575" y="876850"/>
                  <a:pt x="502920" y="735641"/>
                </a:cubicBezTo>
                <a:cubicBezTo>
                  <a:pt x="507236" y="720536"/>
                  <a:pt x="510540" y="705161"/>
                  <a:pt x="514350" y="689921"/>
                </a:cubicBezTo>
                <a:cubicBezTo>
                  <a:pt x="518160" y="526091"/>
                  <a:pt x="525780" y="362305"/>
                  <a:pt x="525780" y="198431"/>
                </a:cubicBezTo>
                <a:cubicBezTo>
                  <a:pt x="525780" y="152553"/>
                  <a:pt x="526954" y="105384"/>
                  <a:pt x="514350" y="61271"/>
                </a:cubicBezTo>
                <a:cubicBezTo>
                  <a:pt x="508891" y="42163"/>
                  <a:pt x="459014" y="33603"/>
                  <a:pt x="445770" y="26981"/>
                </a:cubicBezTo>
                <a:cubicBezTo>
                  <a:pt x="433483" y="20838"/>
                  <a:pt x="411480" y="17858"/>
                  <a:pt x="411480" y="4121"/>
                </a:cubicBezTo>
                <a:cubicBezTo>
                  <a:pt x="411480" y="-7927"/>
                  <a:pt x="435238" y="9700"/>
                  <a:pt x="445770" y="15551"/>
                </a:cubicBezTo>
                <a:cubicBezTo>
                  <a:pt x="469787" y="28894"/>
                  <a:pt x="514350" y="61271"/>
                  <a:pt x="514350" y="61271"/>
                </a:cubicBezTo>
                <a:cubicBezTo>
                  <a:pt x="568224" y="142082"/>
                  <a:pt x="500613" y="42039"/>
                  <a:pt x="571500" y="141281"/>
                </a:cubicBezTo>
                <a:cubicBezTo>
                  <a:pt x="579485" y="152459"/>
                  <a:pt x="588217" y="163284"/>
                  <a:pt x="594360" y="175571"/>
                </a:cubicBezTo>
                <a:cubicBezTo>
                  <a:pt x="606076" y="199002"/>
                  <a:pt x="612873" y="245274"/>
                  <a:pt x="617220" y="267011"/>
                </a:cubicBezTo>
                <a:cubicBezTo>
                  <a:pt x="621030" y="438461"/>
                  <a:pt x="613794" y="610513"/>
                  <a:pt x="628650" y="781361"/>
                </a:cubicBezTo>
                <a:cubicBezTo>
                  <a:pt x="629694" y="793364"/>
                  <a:pt x="650892" y="792791"/>
                  <a:pt x="662940" y="792791"/>
                </a:cubicBezTo>
                <a:cubicBezTo>
                  <a:pt x="674988" y="792791"/>
                  <a:pt x="685800" y="785171"/>
                  <a:pt x="697230" y="781361"/>
                </a:cubicBezTo>
                <a:cubicBezTo>
                  <a:pt x="708660" y="769931"/>
                  <a:pt x="723670" y="761201"/>
                  <a:pt x="731520" y="747071"/>
                </a:cubicBezTo>
                <a:cubicBezTo>
                  <a:pt x="743222" y="726007"/>
                  <a:pt x="754380" y="678491"/>
                  <a:pt x="754380" y="678491"/>
                </a:cubicBezTo>
                <a:cubicBezTo>
                  <a:pt x="752168" y="645315"/>
                  <a:pt x="756510" y="493091"/>
                  <a:pt x="720090" y="438461"/>
                </a:cubicBezTo>
                <a:cubicBezTo>
                  <a:pt x="704850" y="415601"/>
                  <a:pt x="683058" y="395945"/>
                  <a:pt x="674370" y="369881"/>
                </a:cubicBezTo>
                <a:cubicBezTo>
                  <a:pt x="666750" y="347021"/>
                  <a:pt x="628650" y="293681"/>
                  <a:pt x="651510" y="301301"/>
                </a:cubicBezTo>
                <a:cubicBezTo>
                  <a:pt x="698832" y="317075"/>
                  <a:pt x="675775" y="306048"/>
                  <a:pt x="720090" y="335591"/>
                </a:cubicBezTo>
                <a:cubicBezTo>
                  <a:pt x="735330" y="358451"/>
                  <a:pt x="746383" y="384744"/>
                  <a:pt x="765810" y="404171"/>
                </a:cubicBezTo>
                <a:cubicBezTo>
                  <a:pt x="787344" y="425705"/>
                  <a:pt x="810229" y="444107"/>
                  <a:pt x="822960" y="472751"/>
                </a:cubicBezTo>
                <a:lnTo>
                  <a:pt x="857250" y="575621"/>
                </a:lnTo>
                <a:lnTo>
                  <a:pt x="868680" y="609911"/>
                </a:lnTo>
                <a:cubicBezTo>
                  <a:pt x="867031" y="647835"/>
                  <a:pt x="904279" y="837202"/>
                  <a:pt x="834390" y="907091"/>
                </a:cubicBezTo>
                <a:cubicBezTo>
                  <a:pt x="796333" y="945148"/>
                  <a:pt x="807643" y="918140"/>
                  <a:pt x="765810" y="941381"/>
                </a:cubicBezTo>
                <a:cubicBezTo>
                  <a:pt x="741793" y="954724"/>
                  <a:pt x="720090" y="971861"/>
                  <a:pt x="697230" y="987101"/>
                </a:cubicBezTo>
                <a:cubicBezTo>
                  <a:pt x="685800" y="994721"/>
                  <a:pt x="675972" y="1005617"/>
                  <a:pt x="662940" y="1009961"/>
                </a:cubicBezTo>
                <a:lnTo>
                  <a:pt x="594360" y="1032821"/>
                </a:lnTo>
                <a:cubicBezTo>
                  <a:pt x="574203" y="1030805"/>
                  <a:pt x="472170" y="1026174"/>
                  <a:pt x="434340" y="1009961"/>
                </a:cubicBezTo>
                <a:cubicBezTo>
                  <a:pt x="394558" y="992912"/>
                  <a:pt x="409107" y="980487"/>
                  <a:pt x="365760" y="975671"/>
                </a:cubicBezTo>
                <a:cubicBezTo>
                  <a:pt x="308833" y="969346"/>
                  <a:pt x="251460" y="968051"/>
                  <a:pt x="194310" y="964241"/>
                </a:cubicBezTo>
                <a:lnTo>
                  <a:pt x="125730" y="952811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Freeform 44"/>
          <p:cNvSpPr/>
          <p:nvPr/>
        </p:nvSpPr>
        <p:spPr>
          <a:xfrm>
            <a:off x="3580452" y="5858060"/>
            <a:ext cx="156886" cy="232654"/>
          </a:xfrm>
          <a:custGeom>
            <a:avLst/>
            <a:gdLst>
              <a:gd name="connsiteX0" fmla="*/ 125730 w 877136"/>
              <a:gd name="connsiteY0" fmla="*/ 952811 h 1032821"/>
              <a:gd name="connsiteX1" fmla="*/ 45720 w 877136"/>
              <a:gd name="connsiteY1" fmla="*/ 907091 h 1032821"/>
              <a:gd name="connsiteX2" fmla="*/ 0 w 877136"/>
              <a:gd name="connsiteY2" fmla="*/ 838511 h 1032821"/>
              <a:gd name="connsiteX3" fmla="*/ 11430 w 877136"/>
              <a:gd name="connsiteY3" fmla="*/ 735641 h 1032821"/>
              <a:gd name="connsiteX4" fmla="*/ 34290 w 877136"/>
              <a:gd name="connsiteY4" fmla="*/ 667061 h 1032821"/>
              <a:gd name="connsiteX5" fmla="*/ 45720 w 877136"/>
              <a:gd name="connsiteY5" fmla="*/ 632771 h 1032821"/>
              <a:gd name="connsiteX6" fmla="*/ 91440 w 877136"/>
              <a:gd name="connsiteY6" fmla="*/ 552761 h 1032821"/>
              <a:gd name="connsiteX7" fmla="*/ 102870 w 877136"/>
              <a:gd name="connsiteY7" fmla="*/ 507041 h 1032821"/>
              <a:gd name="connsiteX8" fmla="*/ 125730 w 877136"/>
              <a:gd name="connsiteY8" fmla="*/ 472751 h 1032821"/>
              <a:gd name="connsiteX9" fmla="*/ 137160 w 877136"/>
              <a:gd name="connsiteY9" fmla="*/ 209861 h 1032821"/>
              <a:gd name="connsiteX10" fmla="*/ 171450 w 877136"/>
              <a:gd name="connsiteY10" fmla="*/ 221291 h 1032821"/>
              <a:gd name="connsiteX11" fmla="*/ 194310 w 877136"/>
              <a:gd name="connsiteY11" fmla="*/ 255581 h 1032821"/>
              <a:gd name="connsiteX12" fmla="*/ 217170 w 877136"/>
              <a:gd name="connsiteY12" fmla="*/ 347021 h 1032821"/>
              <a:gd name="connsiteX13" fmla="*/ 228600 w 877136"/>
              <a:gd name="connsiteY13" fmla="*/ 747071 h 1032821"/>
              <a:gd name="connsiteX14" fmla="*/ 262890 w 877136"/>
              <a:gd name="connsiteY14" fmla="*/ 735641 h 1032821"/>
              <a:gd name="connsiteX15" fmla="*/ 274320 w 877136"/>
              <a:gd name="connsiteY15" fmla="*/ 689921 h 1032821"/>
              <a:gd name="connsiteX16" fmla="*/ 308610 w 877136"/>
              <a:gd name="connsiteY16" fmla="*/ 587051 h 1032821"/>
              <a:gd name="connsiteX17" fmla="*/ 320040 w 877136"/>
              <a:gd name="connsiteY17" fmla="*/ 552761 h 1032821"/>
              <a:gd name="connsiteX18" fmla="*/ 331470 w 877136"/>
              <a:gd name="connsiteY18" fmla="*/ 518471 h 1032821"/>
              <a:gd name="connsiteX19" fmla="*/ 342900 w 877136"/>
              <a:gd name="connsiteY19" fmla="*/ 244151 h 1032821"/>
              <a:gd name="connsiteX20" fmla="*/ 377190 w 877136"/>
              <a:gd name="connsiteY20" fmla="*/ 278441 h 1032821"/>
              <a:gd name="connsiteX21" fmla="*/ 400050 w 877136"/>
              <a:gd name="connsiteY21" fmla="*/ 347021 h 1032821"/>
              <a:gd name="connsiteX22" fmla="*/ 445770 w 877136"/>
              <a:gd name="connsiteY22" fmla="*/ 415601 h 1032821"/>
              <a:gd name="connsiteX23" fmla="*/ 468630 w 877136"/>
              <a:gd name="connsiteY23" fmla="*/ 484181 h 1032821"/>
              <a:gd name="connsiteX24" fmla="*/ 502920 w 877136"/>
              <a:gd name="connsiteY24" fmla="*/ 735641 h 1032821"/>
              <a:gd name="connsiteX25" fmla="*/ 514350 w 877136"/>
              <a:gd name="connsiteY25" fmla="*/ 689921 h 1032821"/>
              <a:gd name="connsiteX26" fmla="*/ 525780 w 877136"/>
              <a:gd name="connsiteY26" fmla="*/ 198431 h 1032821"/>
              <a:gd name="connsiteX27" fmla="*/ 514350 w 877136"/>
              <a:gd name="connsiteY27" fmla="*/ 61271 h 1032821"/>
              <a:gd name="connsiteX28" fmla="*/ 445770 w 877136"/>
              <a:gd name="connsiteY28" fmla="*/ 26981 h 1032821"/>
              <a:gd name="connsiteX29" fmla="*/ 411480 w 877136"/>
              <a:gd name="connsiteY29" fmla="*/ 4121 h 1032821"/>
              <a:gd name="connsiteX30" fmla="*/ 445770 w 877136"/>
              <a:gd name="connsiteY30" fmla="*/ 15551 h 1032821"/>
              <a:gd name="connsiteX31" fmla="*/ 514350 w 877136"/>
              <a:gd name="connsiteY31" fmla="*/ 61271 h 1032821"/>
              <a:gd name="connsiteX32" fmla="*/ 571500 w 877136"/>
              <a:gd name="connsiteY32" fmla="*/ 141281 h 1032821"/>
              <a:gd name="connsiteX33" fmla="*/ 594360 w 877136"/>
              <a:gd name="connsiteY33" fmla="*/ 175571 h 1032821"/>
              <a:gd name="connsiteX34" fmla="*/ 617220 w 877136"/>
              <a:gd name="connsiteY34" fmla="*/ 267011 h 1032821"/>
              <a:gd name="connsiteX35" fmla="*/ 628650 w 877136"/>
              <a:gd name="connsiteY35" fmla="*/ 781361 h 1032821"/>
              <a:gd name="connsiteX36" fmla="*/ 662940 w 877136"/>
              <a:gd name="connsiteY36" fmla="*/ 792791 h 1032821"/>
              <a:gd name="connsiteX37" fmla="*/ 697230 w 877136"/>
              <a:gd name="connsiteY37" fmla="*/ 781361 h 1032821"/>
              <a:gd name="connsiteX38" fmla="*/ 731520 w 877136"/>
              <a:gd name="connsiteY38" fmla="*/ 747071 h 1032821"/>
              <a:gd name="connsiteX39" fmla="*/ 754380 w 877136"/>
              <a:gd name="connsiteY39" fmla="*/ 678491 h 1032821"/>
              <a:gd name="connsiteX40" fmla="*/ 720090 w 877136"/>
              <a:gd name="connsiteY40" fmla="*/ 438461 h 1032821"/>
              <a:gd name="connsiteX41" fmla="*/ 674370 w 877136"/>
              <a:gd name="connsiteY41" fmla="*/ 369881 h 1032821"/>
              <a:gd name="connsiteX42" fmla="*/ 651510 w 877136"/>
              <a:gd name="connsiteY42" fmla="*/ 301301 h 1032821"/>
              <a:gd name="connsiteX43" fmla="*/ 720090 w 877136"/>
              <a:gd name="connsiteY43" fmla="*/ 335591 h 1032821"/>
              <a:gd name="connsiteX44" fmla="*/ 765810 w 877136"/>
              <a:gd name="connsiteY44" fmla="*/ 404171 h 1032821"/>
              <a:gd name="connsiteX45" fmla="*/ 822960 w 877136"/>
              <a:gd name="connsiteY45" fmla="*/ 472751 h 1032821"/>
              <a:gd name="connsiteX46" fmla="*/ 857250 w 877136"/>
              <a:gd name="connsiteY46" fmla="*/ 575621 h 1032821"/>
              <a:gd name="connsiteX47" fmla="*/ 868680 w 877136"/>
              <a:gd name="connsiteY47" fmla="*/ 609911 h 1032821"/>
              <a:gd name="connsiteX48" fmla="*/ 834390 w 877136"/>
              <a:gd name="connsiteY48" fmla="*/ 907091 h 1032821"/>
              <a:gd name="connsiteX49" fmla="*/ 765810 w 877136"/>
              <a:gd name="connsiteY49" fmla="*/ 941381 h 1032821"/>
              <a:gd name="connsiteX50" fmla="*/ 697230 w 877136"/>
              <a:gd name="connsiteY50" fmla="*/ 987101 h 1032821"/>
              <a:gd name="connsiteX51" fmla="*/ 662940 w 877136"/>
              <a:gd name="connsiteY51" fmla="*/ 1009961 h 1032821"/>
              <a:gd name="connsiteX52" fmla="*/ 594360 w 877136"/>
              <a:gd name="connsiteY52" fmla="*/ 1032821 h 1032821"/>
              <a:gd name="connsiteX53" fmla="*/ 434340 w 877136"/>
              <a:gd name="connsiteY53" fmla="*/ 1009961 h 1032821"/>
              <a:gd name="connsiteX54" fmla="*/ 365760 w 877136"/>
              <a:gd name="connsiteY54" fmla="*/ 975671 h 1032821"/>
              <a:gd name="connsiteX55" fmla="*/ 194310 w 877136"/>
              <a:gd name="connsiteY55" fmla="*/ 964241 h 1032821"/>
              <a:gd name="connsiteX56" fmla="*/ 125730 w 877136"/>
              <a:gd name="connsiteY56" fmla="*/ 952811 h 10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7136" h="1032821">
                <a:moveTo>
                  <a:pt x="125730" y="952811"/>
                </a:moveTo>
                <a:cubicBezTo>
                  <a:pt x="99060" y="937571"/>
                  <a:pt x="68449" y="927754"/>
                  <a:pt x="45720" y="907091"/>
                </a:cubicBezTo>
                <a:cubicBezTo>
                  <a:pt x="25391" y="888610"/>
                  <a:pt x="0" y="838511"/>
                  <a:pt x="0" y="838511"/>
                </a:cubicBezTo>
                <a:cubicBezTo>
                  <a:pt x="3810" y="804221"/>
                  <a:pt x="4664" y="769472"/>
                  <a:pt x="11430" y="735641"/>
                </a:cubicBezTo>
                <a:cubicBezTo>
                  <a:pt x="16156" y="712012"/>
                  <a:pt x="26670" y="689921"/>
                  <a:pt x="34290" y="667061"/>
                </a:cubicBezTo>
                <a:cubicBezTo>
                  <a:pt x="38100" y="655631"/>
                  <a:pt x="40332" y="643547"/>
                  <a:pt x="45720" y="632771"/>
                </a:cubicBezTo>
                <a:cubicBezTo>
                  <a:pt x="74723" y="574764"/>
                  <a:pt x="59129" y="601228"/>
                  <a:pt x="91440" y="552761"/>
                </a:cubicBezTo>
                <a:cubicBezTo>
                  <a:pt x="95250" y="537521"/>
                  <a:pt x="96682" y="521480"/>
                  <a:pt x="102870" y="507041"/>
                </a:cubicBezTo>
                <a:cubicBezTo>
                  <a:pt x="108281" y="494415"/>
                  <a:pt x="124155" y="486398"/>
                  <a:pt x="125730" y="472751"/>
                </a:cubicBezTo>
                <a:cubicBezTo>
                  <a:pt x="135784" y="385616"/>
                  <a:pt x="133350" y="297491"/>
                  <a:pt x="137160" y="209861"/>
                </a:cubicBezTo>
                <a:cubicBezTo>
                  <a:pt x="148590" y="213671"/>
                  <a:pt x="162042" y="213765"/>
                  <a:pt x="171450" y="221291"/>
                </a:cubicBezTo>
                <a:cubicBezTo>
                  <a:pt x="182177" y="229873"/>
                  <a:pt x="188167" y="243294"/>
                  <a:pt x="194310" y="255581"/>
                </a:cubicBezTo>
                <a:cubicBezTo>
                  <a:pt x="206026" y="279012"/>
                  <a:pt x="212823" y="325284"/>
                  <a:pt x="217170" y="347021"/>
                </a:cubicBezTo>
                <a:cubicBezTo>
                  <a:pt x="220980" y="480371"/>
                  <a:pt x="213013" y="614580"/>
                  <a:pt x="228600" y="747071"/>
                </a:cubicBezTo>
                <a:cubicBezTo>
                  <a:pt x="230008" y="759037"/>
                  <a:pt x="255364" y="745049"/>
                  <a:pt x="262890" y="735641"/>
                </a:cubicBezTo>
                <a:cubicBezTo>
                  <a:pt x="272703" y="723374"/>
                  <a:pt x="269806" y="704968"/>
                  <a:pt x="274320" y="689921"/>
                </a:cubicBezTo>
                <a:lnTo>
                  <a:pt x="308610" y="587051"/>
                </a:lnTo>
                <a:lnTo>
                  <a:pt x="320040" y="552761"/>
                </a:lnTo>
                <a:lnTo>
                  <a:pt x="331470" y="518471"/>
                </a:lnTo>
                <a:cubicBezTo>
                  <a:pt x="335280" y="427031"/>
                  <a:pt x="325776" y="334054"/>
                  <a:pt x="342900" y="244151"/>
                </a:cubicBezTo>
                <a:cubicBezTo>
                  <a:pt x="345925" y="228272"/>
                  <a:pt x="369340" y="264311"/>
                  <a:pt x="377190" y="278441"/>
                </a:cubicBezTo>
                <a:cubicBezTo>
                  <a:pt x="388892" y="299505"/>
                  <a:pt x="386684" y="326971"/>
                  <a:pt x="400050" y="347021"/>
                </a:cubicBezTo>
                <a:cubicBezTo>
                  <a:pt x="415290" y="369881"/>
                  <a:pt x="437082" y="389537"/>
                  <a:pt x="445770" y="415601"/>
                </a:cubicBezTo>
                <a:lnTo>
                  <a:pt x="468630" y="484181"/>
                </a:lnTo>
                <a:cubicBezTo>
                  <a:pt x="482129" y="652918"/>
                  <a:pt x="462575" y="876850"/>
                  <a:pt x="502920" y="735641"/>
                </a:cubicBezTo>
                <a:cubicBezTo>
                  <a:pt x="507236" y="720536"/>
                  <a:pt x="510540" y="705161"/>
                  <a:pt x="514350" y="689921"/>
                </a:cubicBezTo>
                <a:cubicBezTo>
                  <a:pt x="518160" y="526091"/>
                  <a:pt x="525780" y="362305"/>
                  <a:pt x="525780" y="198431"/>
                </a:cubicBezTo>
                <a:cubicBezTo>
                  <a:pt x="525780" y="152553"/>
                  <a:pt x="526954" y="105384"/>
                  <a:pt x="514350" y="61271"/>
                </a:cubicBezTo>
                <a:cubicBezTo>
                  <a:pt x="508891" y="42163"/>
                  <a:pt x="459014" y="33603"/>
                  <a:pt x="445770" y="26981"/>
                </a:cubicBezTo>
                <a:cubicBezTo>
                  <a:pt x="433483" y="20838"/>
                  <a:pt x="411480" y="17858"/>
                  <a:pt x="411480" y="4121"/>
                </a:cubicBezTo>
                <a:cubicBezTo>
                  <a:pt x="411480" y="-7927"/>
                  <a:pt x="435238" y="9700"/>
                  <a:pt x="445770" y="15551"/>
                </a:cubicBezTo>
                <a:cubicBezTo>
                  <a:pt x="469787" y="28894"/>
                  <a:pt x="514350" y="61271"/>
                  <a:pt x="514350" y="61271"/>
                </a:cubicBezTo>
                <a:cubicBezTo>
                  <a:pt x="568224" y="142082"/>
                  <a:pt x="500613" y="42039"/>
                  <a:pt x="571500" y="141281"/>
                </a:cubicBezTo>
                <a:cubicBezTo>
                  <a:pt x="579485" y="152459"/>
                  <a:pt x="588217" y="163284"/>
                  <a:pt x="594360" y="175571"/>
                </a:cubicBezTo>
                <a:cubicBezTo>
                  <a:pt x="606076" y="199002"/>
                  <a:pt x="612873" y="245274"/>
                  <a:pt x="617220" y="267011"/>
                </a:cubicBezTo>
                <a:cubicBezTo>
                  <a:pt x="621030" y="438461"/>
                  <a:pt x="613794" y="610513"/>
                  <a:pt x="628650" y="781361"/>
                </a:cubicBezTo>
                <a:cubicBezTo>
                  <a:pt x="629694" y="793364"/>
                  <a:pt x="650892" y="792791"/>
                  <a:pt x="662940" y="792791"/>
                </a:cubicBezTo>
                <a:cubicBezTo>
                  <a:pt x="674988" y="792791"/>
                  <a:pt x="685800" y="785171"/>
                  <a:pt x="697230" y="781361"/>
                </a:cubicBezTo>
                <a:cubicBezTo>
                  <a:pt x="708660" y="769931"/>
                  <a:pt x="723670" y="761201"/>
                  <a:pt x="731520" y="747071"/>
                </a:cubicBezTo>
                <a:cubicBezTo>
                  <a:pt x="743222" y="726007"/>
                  <a:pt x="754380" y="678491"/>
                  <a:pt x="754380" y="678491"/>
                </a:cubicBezTo>
                <a:cubicBezTo>
                  <a:pt x="752168" y="645315"/>
                  <a:pt x="756510" y="493091"/>
                  <a:pt x="720090" y="438461"/>
                </a:cubicBezTo>
                <a:cubicBezTo>
                  <a:pt x="704850" y="415601"/>
                  <a:pt x="683058" y="395945"/>
                  <a:pt x="674370" y="369881"/>
                </a:cubicBezTo>
                <a:cubicBezTo>
                  <a:pt x="666750" y="347021"/>
                  <a:pt x="628650" y="293681"/>
                  <a:pt x="651510" y="301301"/>
                </a:cubicBezTo>
                <a:cubicBezTo>
                  <a:pt x="698832" y="317075"/>
                  <a:pt x="675775" y="306048"/>
                  <a:pt x="720090" y="335591"/>
                </a:cubicBezTo>
                <a:cubicBezTo>
                  <a:pt x="735330" y="358451"/>
                  <a:pt x="746383" y="384744"/>
                  <a:pt x="765810" y="404171"/>
                </a:cubicBezTo>
                <a:cubicBezTo>
                  <a:pt x="787344" y="425705"/>
                  <a:pt x="810229" y="444107"/>
                  <a:pt x="822960" y="472751"/>
                </a:cubicBezTo>
                <a:lnTo>
                  <a:pt x="857250" y="575621"/>
                </a:lnTo>
                <a:lnTo>
                  <a:pt x="868680" y="609911"/>
                </a:lnTo>
                <a:cubicBezTo>
                  <a:pt x="867031" y="647835"/>
                  <a:pt x="904279" y="837202"/>
                  <a:pt x="834390" y="907091"/>
                </a:cubicBezTo>
                <a:cubicBezTo>
                  <a:pt x="796333" y="945148"/>
                  <a:pt x="807643" y="918140"/>
                  <a:pt x="765810" y="941381"/>
                </a:cubicBezTo>
                <a:cubicBezTo>
                  <a:pt x="741793" y="954724"/>
                  <a:pt x="720090" y="971861"/>
                  <a:pt x="697230" y="987101"/>
                </a:cubicBezTo>
                <a:cubicBezTo>
                  <a:pt x="685800" y="994721"/>
                  <a:pt x="675972" y="1005617"/>
                  <a:pt x="662940" y="1009961"/>
                </a:cubicBezTo>
                <a:lnTo>
                  <a:pt x="594360" y="1032821"/>
                </a:lnTo>
                <a:cubicBezTo>
                  <a:pt x="574203" y="1030805"/>
                  <a:pt x="472170" y="1026174"/>
                  <a:pt x="434340" y="1009961"/>
                </a:cubicBezTo>
                <a:cubicBezTo>
                  <a:pt x="394558" y="992912"/>
                  <a:pt x="409107" y="980487"/>
                  <a:pt x="365760" y="975671"/>
                </a:cubicBezTo>
                <a:cubicBezTo>
                  <a:pt x="308833" y="969346"/>
                  <a:pt x="251460" y="968051"/>
                  <a:pt x="194310" y="964241"/>
                </a:cubicBezTo>
                <a:lnTo>
                  <a:pt x="125730" y="952811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Freeform 45"/>
          <p:cNvSpPr/>
          <p:nvPr/>
        </p:nvSpPr>
        <p:spPr>
          <a:xfrm rot="21047621" flipH="1">
            <a:off x="421569" y="3156651"/>
            <a:ext cx="3055187" cy="998953"/>
          </a:xfrm>
          <a:custGeom>
            <a:avLst/>
            <a:gdLst>
              <a:gd name="connsiteX0" fmla="*/ 267 w 2482209"/>
              <a:gd name="connsiteY0" fmla="*/ 1080654 h 1199408"/>
              <a:gd name="connsiteX1" fmla="*/ 12142 w 2482209"/>
              <a:gd name="connsiteY1" fmla="*/ 950026 h 1199408"/>
              <a:gd name="connsiteX2" fmla="*/ 24017 w 2482209"/>
              <a:gd name="connsiteY2" fmla="*/ 843148 h 1199408"/>
              <a:gd name="connsiteX3" fmla="*/ 35893 w 2482209"/>
              <a:gd name="connsiteY3" fmla="*/ 676893 h 1199408"/>
              <a:gd name="connsiteX4" fmla="*/ 59643 w 2482209"/>
              <a:gd name="connsiteY4" fmla="*/ 546265 h 1199408"/>
              <a:gd name="connsiteX5" fmla="*/ 95269 w 2482209"/>
              <a:gd name="connsiteY5" fmla="*/ 427512 h 1199408"/>
              <a:gd name="connsiteX6" fmla="*/ 107144 w 2482209"/>
              <a:gd name="connsiteY6" fmla="*/ 391886 h 1199408"/>
              <a:gd name="connsiteX7" fmla="*/ 142770 w 2482209"/>
              <a:gd name="connsiteY7" fmla="*/ 368135 h 1199408"/>
              <a:gd name="connsiteX8" fmla="*/ 202147 w 2482209"/>
              <a:gd name="connsiteY8" fmla="*/ 380010 h 1199408"/>
              <a:gd name="connsiteX9" fmla="*/ 214022 w 2482209"/>
              <a:gd name="connsiteY9" fmla="*/ 415636 h 1199408"/>
              <a:gd name="connsiteX10" fmla="*/ 237773 w 2482209"/>
              <a:gd name="connsiteY10" fmla="*/ 451262 h 1199408"/>
              <a:gd name="connsiteX11" fmla="*/ 273399 w 2482209"/>
              <a:gd name="connsiteY11" fmla="*/ 760021 h 1199408"/>
              <a:gd name="connsiteX12" fmla="*/ 320900 w 2482209"/>
              <a:gd name="connsiteY12" fmla="*/ 866899 h 1199408"/>
              <a:gd name="connsiteX13" fmla="*/ 356526 w 2482209"/>
              <a:gd name="connsiteY13" fmla="*/ 938151 h 1199408"/>
              <a:gd name="connsiteX14" fmla="*/ 392152 w 2482209"/>
              <a:gd name="connsiteY14" fmla="*/ 950026 h 1199408"/>
              <a:gd name="connsiteX15" fmla="*/ 404028 w 2482209"/>
              <a:gd name="connsiteY15" fmla="*/ 985652 h 1199408"/>
              <a:gd name="connsiteX16" fmla="*/ 475280 w 2482209"/>
              <a:gd name="connsiteY16" fmla="*/ 985652 h 1199408"/>
              <a:gd name="connsiteX17" fmla="*/ 487155 w 2482209"/>
              <a:gd name="connsiteY17" fmla="*/ 950026 h 1199408"/>
              <a:gd name="connsiteX18" fmla="*/ 510906 w 2482209"/>
              <a:gd name="connsiteY18" fmla="*/ 914400 h 1199408"/>
              <a:gd name="connsiteX19" fmla="*/ 522781 w 2482209"/>
              <a:gd name="connsiteY19" fmla="*/ 843148 h 1199408"/>
              <a:gd name="connsiteX20" fmla="*/ 534656 w 2482209"/>
              <a:gd name="connsiteY20" fmla="*/ 807522 h 1199408"/>
              <a:gd name="connsiteX21" fmla="*/ 546531 w 2482209"/>
              <a:gd name="connsiteY21" fmla="*/ 653143 h 1199408"/>
              <a:gd name="connsiteX22" fmla="*/ 570282 w 2482209"/>
              <a:gd name="connsiteY22" fmla="*/ 617517 h 1199408"/>
              <a:gd name="connsiteX23" fmla="*/ 582157 w 2482209"/>
              <a:gd name="connsiteY23" fmla="*/ 581891 h 1199408"/>
              <a:gd name="connsiteX24" fmla="*/ 712786 w 2482209"/>
              <a:gd name="connsiteY24" fmla="*/ 605641 h 1199408"/>
              <a:gd name="connsiteX25" fmla="*/ 748412 w 2482209"/>
              <a:gd name="connsiteY25" fmla="*/ 629392 h 1199408"/>
              <a:gd name="connsiteX26" fmla="*/ 807789 w 2482209"/>
              <a:gd name="connsiteY26" fmla="*/ 724395 h 1199408"/>
              <a:gd name="connsiteX27" fmla="*/ 831539 w 2482209"/>
              <a:gd name="connsiteY27" fmla="*/ 760021 h 1199408"/>
              <a:gd name="connsiteX28" fmla="*/ 902791 w 2482209"/>
              <a:gd name="connsiteY28" fmla="*/ 807522 h 1199408"/>
              <a:gd name="connsiteX29" fmla="*/ 926542 w 2482209"/>
              <a:gd name="connsiteY29" fmla="*/ 843148 h 1199408"/>
              <a:gd name="connsiteX30" fmla="*/ 938417 w 2482209"/>
              <a:gd name="connsiteY30" fmla="*/ 878774 h 1199408"/>
              <a:gd name="connsiteX31" fmla="*/ 1009669 w 2482209"/>
              <a:gd name="connsiteY31" fmla="*/ 938151 h 1199408"/>
              <a:gd name="connsiteX32" fmla="*/ 1045295 w 2482209"/>
              <a:gd name="connsiteY32" fmla="*/ 950026 h 1199408"/>
              <a:gd name="connsiteX33" fmla="*/ 1080921 w 2482209"/>
              <a:gd name="connsiteY33" fmla="*/ 926275 h 1199408"/>
              <a:gd name="connsiteX34" fmla="*/ 1104672 w 2482209"/>
              <a:gd name="connsiteY34" fmla="*/ 831273 h 1199408"/>
              <a:gd name="connsiteX35" fmla="*/ 1116547 w 2482209"/>
              <a:gd name="connsiteY35" fmla="*/ 795647 h 1199408"/>
              <a:gd name="connsiteX36" fmla="*/ 1128422 w 2482209"/>
              <a:gd name="connsiteY36" fmla="*/ 700644 h 1199408"/>
              <a:gd name="connsiteX37" fmla="*/ 1140298 w 2482209"/>
              <a:gd name="connsiteY37" fmla="*/ 95003 h 1199408"/>
              <a:gd name="connsiteX38" fmla="*/ 1187799 w 2482209"/>
              <a:gd name="connsiteY38" fmla="*/ 23751 h 1199408"/>
              <a:gd name="connsiteX39" fmla="*/ 1223425 w 2482209"/>
              <a:gd name="connsiteY39" fmla="*/ 0 h 1199408"/>
              <a:gd name="connsiteX40" fmla="*/ 1294677 w 2482209"/>
              <a:gd name="connsiteY40" fmla="*/ 11875 h 1199408"/>
              <a:gd name="connsiteX41" fmla="*/ 1342178 w 2482209"/>
              <a:gd name="connsiteY41" fmla="*/ 83127 h 1199408"/>
              <a:gd name="connsiteX42" fmla="*/ 1354054 w 2482209"/>
              <a:gd name="connsiteY42" fmla="*/ 142504 h 1199408"/>
              <a:gd name="connsiteX43" fmla="*/ 1365929 w 2482209"/>
              <a:gd name="connsiteY43" fmla="*/ 178130 h 1199408"/>
              <a:gd name="connsiteX44" fmla="*/ 1377804 w 2482209"/>
              <a:gd name="connsiteY44" fmla="*/ 261257 h 1199408"/>
              <a:gd name="connsiteX45" fmla="*/ 1401555 w 2482209"/>
              <a:gd name="connsiteY45" fmla="*/ 344384 h 1199408"/>
              <a:gd name="connsiteX46" fmla="*/ 1413430 w 2482209"/>
              <a:gd name="connsiteY46" fmla="*/ 391886 h 1199408"/>
              <a:gd name="connsiteX47" fmla="*/ 1449056 w 2482209"/>
              <a:gd name="connsiteY47" fmla="*/ 534390 h 1199408"/>
              <a:gd name="connsiteX48" fmla="*/ 1449056 w 2482209"/>
              <a:gd name="connsiteY48" fmla="*/ 534390 h 1199408"/>
              <a:gd name="connsiteX49" fmla="*/ 1460931 w 2482209"/>
              <a:gd name="connsiteY49" fmla="*/ 581891 h 1199408"/>
              <a:gd name="connsiteX50" fmla="*/ 1555934 w 2482209"/>
              <a:gd name="connsiteY50" fmla="*/ 676893 h 1199408"/>
              <a:gd name="connsiteX51" fmla="*/ 1627186 w 2482209"/>
              <a:gd name="connsiteY51" fmla="*/ 700644 h 1199408"/>
              <a:gd name="connsiteX52" fmla="*/ 1662812 w 2482209"/>
              <a:gd name="connsiteY52" fmla="*/ 712519 h 1199408"/>
              <a:gd name="connsiteX53" fmla="*/ 1734064 w 2482209"/>
              <a:gd name="connsiteY53" fmla="*/ 748145 h 1199408"/>
              <a:gd name="connsiteX54" fmla="*/ 1769690 w 2482209"/>
              <a:gd name="connsiteY54" fmla="*/ 736270 h 1199408"/>
              <a:gd name="connsiteX55" fmla="*/ 1781565 w 2482209"/>
              <a:gd name="connsiteY55" fmla="*/ 700644 h 1199408"/>
              <a:gd name="connsiteX56" fmla="*/ 1805316 w 2482209"/>
              <a:gd name="connsiteY56" fmla="*/ 581891 h 1199408"/>
              <a:gd name="connsiteX57" fmla="*/ 1829067 w 2482209"/>
              <a:gd name="connsiteY57" fmla="*/ 510639 h 1199408"/>
              <a:gd name="connsiteX58" fmla="*/ 1912194 w 2482209"/>
              <a:gd name="connsiteY58" fmla="*/ 475013 h 1199408"/>
              <a:gd name="connsiteX59" fmla="*/ 2102199 w 2482209"/>
              <a:gd name="connsiteY59" fmla="*/ 486888 h 1199408"/>
              <a:gd name="connsiteX60" fmla="*/ 2173451 w 2482209"/>
              <a:gd name="connsiteY60" fmla="*/ 534390 h 1199408"/>
              <a:gd name="connsiteX61" fmla="*/ 2197202 w 2482209"/>
              <a:gd name="connsiteY61" fmla="*/ 570015 h 1199408"/>
              <a:gd name="connsiteX62" fmla="*/ 2209077 w 2482209"/>
              <a:gd name="connsiteY62" fmla="*/ 605641 h 1199408"/>
              <a:gd name="connsiteX63" fmla="*/ 2244703 w 2482209"/>
              <a:gd name="connsiteY63" fmla="*/ 629392 h 1199408"/>
              <a:gd name="connsiteX64" fmla="*/ 2268454 w 2482209"/>
              <a:gd name="connsiteY64" fmla="*/ 665018 h 1199408"/>
              <a:gd name="connsiteX65" fmla="*/ 2280329 w 2482209"/>
              <a:gd name="connsiteY65" fmla="*/ 700644 h 1199408"/>
              <a:gd name="connsiteX66" fmla="*/ 2351581 w 2482209"/>
              <a:gd name="connsiteY66" fmla="*/ 748145 h 1199408"/>
              <a:gd name="connsiteX67" fmla="*/ 2363456 w 2482209"/>
              <a:gd name="connsiteY67" fmla="*/ 783771 h 1199408"/>
              <a:gd name="connsiteX68" fmla="*/ 2482209 w 2482209"/>
              <a:gd name="connsiteY68" fmla="*/ 819397 h 1199408"/>
              <a:gd name="connsiteX69" fmla="*/ 2470334 w 2482209"/>
              <a:gd name="connsiteY69" fmla="*/ 973777 h 1199408"/>
              <a:gd name="connsiteX70" fmla="*/ 2434708 w 2482209"/>
              <a:gd name="connsiteY70" fmla="*/ 997527 h 1199408"/>
              <a:gd name="connsiteX71" fmla="*/ 2209077 w 2482209"/>
              <a:gd name="connsiteY71" fmla="*/ 1033153 h 1199408"/>
              <a:gd name="connsiteX72" fmla="*/ 2173451 w 2482209"/>
              <a:gd name="connsiteY72" fmla="*/ 1045028 h 1199408"/>
              <a:gd name="connsiteX73" fmla="*/ 2066573 w 2482209"/>
              <a:gd name="connsiteY73" fmla="*/ 1092530 h 1199408"/>
              <a:gd name="connsiteX74" fmla="*/ 1935944 w 2482209"/>
              <a:gd name="connsiteY74" fmla="*/ 1104405 h 1199408"/>
              <a:gd name="connsiteX75" fmla="*/ 1864693 w 2482209"/>
              <a:gd name="connsiteY75" fmla="*/ 1116280 h 1199408"/>
              <a:gd name="connsiteX76" fmla="*/ 1437181 w 2482209"/>
              <a:gd name="connsiteY76" fmla="*/ 1128156 h 1199408"/>
              <a:gd name="connsiteX77" fmla="*/ 1164048 w 2482209"/>
              <a:gd name="connsiteY77" fmla="*/ 1151906 h 1199408"/>
              <a:gd name="connsiteX78" fmla="*/ 1128422 w 2482209"/>
              <a:gd name="connsiteY78" fmla="*/ 1163782 h 1199408"/>
              <a:gd name="connsiteX79" fmla="*/ 558407 w 2482209"/>
              <a:gd name="connsiteY79" fmla="*/ 1175657 h 1199408"/>
              <a:gd name="connsiteX80" fmla="*/ 237773 w 2482209"/>
              <a:gd name="connsiteY80" fmla="*/ 1199408 h 1199408"/>
              <a:gd name="connsiteX81" fmla="*/ 24017 w 2482209"/>
              <a:gd name="connsiteY81" fmla="*/ 1187532 h 1199408"/>
              <a:gd name="connsiteX82" fmla="*/ 267 w 2482209"/>
              <a:gd name="connsiteY82" fmla="*/ 1080654 h 11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482209" h="1199408">
                <a:moveTo>
                  <a:pt x="267" y="1080654"/>
                </a:moveTo>
                <a:cubicBezTo>
                  <a:pt x="-1712" y="1041070"/>
                  <a:pt x="7792" y="993531"/>
                  <a:pt x="12142" y="950026"/>
                </a:cubicBezTo>
                <a:cubicBezTo>
                  <a:pt x="15709" y="914359"/>
                  <a:pt x="20912" y="878858"/>
                  <a:pt x="24017" y="843148"/>
                </a:cubicBezTo>
                <a:cubicBezTo>
                  <a:pt x="28830" y="787797"/>
                  <a:pt x="30365" y="732177"/>
                  <a:pt x="35893" y="676893"/>
                </a:cubicBezTo>
                <a:cubicBezTo>
                  <a:pt x="38237" y="653456"/>
                  <a:pt x="53817" y="572481"/>
                  <a:pt x="59643" y="546265"/>
                </a:cubicBezTo>
                <a:cubicBezTo>
                  <a:pt x="71606" y="492433"/>
                  <a:pt x="75539" y="486704"/>
                  <a:pt x="95269" y="427512"/>
                </a:cubicBezTo>
                <a:cubicBezTo>
                  <a:pt x="99227" y="415637"/>
                  <a:pt x="96729" y="398830"/>
                  <a:pt x="107144" y="391886"/>
                </a:cubicBezTo>
                <a:lnTo>
                  <a:pt x="142770" y="368135"/>
                </a:lnTo>
                <a:cubicBezTo>
                  <a:pt x="162562" y="372093"/>
                  <a:pt x="185353" y="368814"/>
                  <a:pt x="202147" y="380010"/>
                </a:cubicBezTo>
                <a:cubicBezTo>
                  <a:pt x="212562" y="386954"/>
                  <a:pt x="208424" y="404440"/>
                  <a:pt x="214022" y="415636"/>
                </a:cubicBezTo>
                <a:cubicBezTo>
                  <a:pt x="220405" y="428402"/>
                  <a:pt x="229856" y="439387"/>
                  <a:pt x="237773" y="451262"/>
                </a:cubicBezTo>
                <a:cubicBezTo>
                  <a:pt x="294882" y="622587"/>
                  <a:pt x="234022" y="418757"/>
                  <a:pt x="273399" y="760021"/>
                </a:cubicBezTo>
                <a:cubicBezTo>
                  <a:pt x="282590" y="839673"/>
                  <a:pt x="294137" y="813372"/>
                  <a:pt x="320900" y="866899"/>
                </a:cubicBezTo>
                <a:cubicBezTo>
                  <a:pt x="335241" y="895580"/>
                  <a:pt x="328168" y="915465"/>
                  <a:pt x="356526" y="938151"/>
                </a:cubicBezTo>
                <a:cubicBezTo>
                  <a:pt x="366301" y="945971"/>
                  <a:pt x="380277" y="946068"/>
                  <a:pt x="392152" y="950026"/>
                </a:cubicBezTo>
                <a:cubicBezTo>
                  <a:pt x="396111" y="961901"/>
                  <a:pt x="395177" y="976801"/>
                  <a:pt x="404028" y="985652"/>
                </a:cubicBezTo>
                <a:cubicBezTo>
                  <a:pt x="427779" y="1009402"/>
                  <a:pt x="451529" y="993569"/>
                  <a:pt x="475280" y="985652"/>
                </a:cubicBezTo>
                <a:cubicBezTo>
                  <a:pt x="479238" y="973777"/>
                  <a:pt x="481557" y="961222"/>
                  <a:pt x="487155" y="950026"/>
                </a:cubicBezTo>
                <a:cubicBezTo>
                  <a:pt x="493538" y="937260"/>
                  <a:pt x="506393" y="927940"/>
                  <a:pt x="510906" y="914400"/>
                </a:cubicBezTo>
                <a:cubicBezTo>
                  <a:pt x="518520" y="891557"/>
                  <a:pt x="517558" y="866653"/>
                  <a:pt x="522781" y="843148"/>
                </a:cubicBezTo>
                <a:cubicBezTo>
                  <a:pt x="525496" y="830928"/>
                  <a:pt x="530698" y="819397"/>
                  <a:pt x="534656" y="807522"/>
                </a:cubicBezTo>
                <a:cubicBezTo>
                  <a:pt x="538614" y="756062"/>
                  <a:pt x="537020" y="703871"/>
                  <a:pt x="546531" y="653143"/>
                </a:cubicBezTo>
                <a:cubicBezTo>
                  <a:pt x="549161" y="639115"/>
                  <a:pt x="563899" y="630283"/>
                  <a:pt x="570282" y="617517"/>
                </a:cubicBezTo>
                <a:cubicBezTo>
                  <a:pt x="575880" y="606321"/>
                  <a:pt x="578199" y="593766"/>
                  <a:pt x="582157" y="581891"/>
                </a:cubicBezTo>
                <a:cubicBezTo>
                  <a:pt x="614902" y="585984"/>
                  <a:pt x="676175" y="587335"/>
                  <a:pt x="712786" y="605641"/>
                </a:cubicBezTo>
                <a:cubicBezTo>
                  <a:pt x="725552" y="612024"/>
                  <a:pt x="736537" y="621475"/>
                  <a:pt x="748412" y="629392"/>
                </a:cubicBezTo>
                <a:cubicBezTo>
                  <a:pt x="776676" y="714184"/>
                  <a:pt x="751332" y="686757"/>
                  <a:pt x="807789" y="724395"/>
                </a:cubicBezTo>
                <a:cubicBezTo>
                  <a:pt x="815706" y="736270"/>
                  <a:pt x="820798" y="750623"/>
                  <a:pt x="831539" y="760021"/>
                </a:cubicBezTo>
                <a:cubicBezTo>
                  <a:pt x="853021" y="778818"/>
                  <a:pt x="902791" y="807522"/>
                  <a:pt x="902791" y="807522"/>
                </a:cubicBezTo>
                <a:cubicBezTo>
                  <a:pt x="910708" y="819397"/>
                  <a:pt x="920159" y="830382"/>
                  <a:pt x="926542" y="843148"/>
                </a:cubicBezTo>
                <a:cubicBezTo>
                  <a:pt x="932140" y="854344"/>
                  <a:pt x="931473" y="868359"/>
                  <a:pt x="938417" y="878774"/>
                </a:cubicBezTo>
                <a:cubicBezTo>
                  <a:pt x="951548" y="898471"/>
                  <a:pt x="987763" y="927198"/>
                  <a:pt x="1009669" y="938151"/>
                </a:cubicBezTo>
                <a:cubicBezTo>
                  <a:pt x="1020865" y="943749"/>
                  <a:pt x="1033420" y="946068"/>
                  <a:pt x="1045295" y="950026"/>
                </a:cubicBezTo>
                <a:cubicBezTo>
                  <a:pt x="1057170" y="942109"/>
                  <a:pt x="1074538" y="939041"/>
                  <a:pt x="1080921" y="926275"/>
                </a:cubicBezTo>
                <a:cubicBezTo>
                  <a:pt x="1095519" y="897079"/>
                  <a:pt x="1094350" y="862240"/>
                  <a:pt x="1104672" y="831273"/>
                </a:cubicBezTo>
                <a:lnTo>
                  <a:pt x="1116547" y="795647"/>
                </a:lnTo>
                <a:cubicBezTo>
                  <a:pt x="1120505" y="763979"/>
                  <a:pt x="1127341" y="732540"/>
                  <a:pt x="1128422" y="700644"/>
                </a:cubicBezTo>
                <a:cubicBezTo>
                  <a:pt x="1135263" y="498841"/>
                  <a:pt x="1122653" y="296150"/>
                  <a:pt x="1140298" y="95003"/>
                </a:cubicBezTo>
                <a:cubicBezTo>
                  <a:pt x="1142792" y="66568"/>
                  <a:pt x="1164048" y="39585"/>
                  <a:pt x="1187799" y="23751"/>
                </a:cubicBezTo>
                <a:lnTo>
                  <a:pt x="1223425" y="0"/>
                </a:lnTo>
                <a:cubicBezTo>
                  <a:pt x="1247176" y="3958"/>
                  <a:pt x="1274951" y="-1933"/>
                  <a:pt x="1294677" y="11875"/>
                </a:cubicBezTo>
                <a:cubicBezTo>
                  <a:pt x="1318062" y="28244"/>
                  <a:pt x="1342178" y="83127"/>
                  <a:pt x="1342178" y="83127"/>
                </a:cubicBezTo>
                <a:cubicBezTo>
                  <a:pt x="1346137" y="102919"/>
                  <a:pt x="1349159" y="122922"/>
                  <a:pt x="1354054" y="142504"/>
                </a:cubicBezTo>
                <a:cubicBezTo>
                  <a:pt x="1357090" y="154648"/>
                  <a:pt x="1363474" y="165855"/>
                  <a:pt x="1365929" y="178130"/>
                </a:cubicBezTo>
                <a:cubicBezTo>
                  <a:pt x="1371418" y="205577"/>
                  <a:pt x="1372797" y="233718"/>
                  <a:pt x="1377804" y="261257"/>
                </a:cubicBezTo>
                <a:cubicBezTo>
                  <a:pt x="1387084" y="312295"/>
                  <a:pt x="1388839" y="299876"/>
                  <a:pt x="1401555" y="344384"/>
                </a:cubicBezTo>
                <a:cubicBezTo>
                  <a:pt x="1406039" y="360077"/>
                  <a:pt x="1410229" y="375882"/>
                  <a:pt x="1413430" y="391886"/>
                </a:cubicBezTo>
                <a:cubicBezTo>
                  <a:pt x="1437416" y="511816"/>
                  <a:pt x="1409380" y="415359"/>
                  <a:pt x="1449056" y="534390"/>
                </a:cubicBezTo>
                <a:lnTo>
                  <a:pt x="1449056" y="534390"/>
                </a:lnTo>
                <a:cubicBezTo>
                  <a:pt x="1453014" y="550224"/>
                  <a:pt x="1453632" y="567293"/>
                  <a:pt x="1460931" y="581891"/>
                </a:cubicBezTo>
                <a:cubicBezTo>
                  <a:pt x="1492980" y="645988"/>
                  <a:pt x="1498575" y="653949"/>
                  <a:pt x="1555934" y="676893"/>
                </a:cubicBezTo>
                <a:cubicBezTo>
                  <a:pt x="1579179" y="686191"/>
                  <a:pt x="1603435" y="692727"/>
                  <a:pt x="1627186" y="700644"/>
                </a:cubicBezTo>
                <a:lnTo>
                  <a:pt x="1662812" y="712519"/>
                </a:lnTo>
                <a:cubicBezTo>
                  <a:pt x="1680825" y="724528"/>
                  <a:pt x="1709480" y="748145"/>
                  <a:pt x="1734064" y="748145"/>
                </a:cubicBezTo>
                <a:cubicBezTo>
                  <a:pt x="1746582" y="748145"/>
                  <a:pt x="1757815" y="740228"/>
                  <a:pt x="1769690" y="736270"/>
                </a:cubicBezTo>
                <a:cubicBezTo>
                  <a:pt x="1773648" y="724395"/>
                  <a:pt x="1778850" y="712864"/>
                  <a:pt x="1781565" y="700644"/>
                </a:cubicBezTo>
                <a:cubicBezTo>
                  <a:pt x="1799904" y="618120"/>
                  <a:pt x="1785039" y="649480"/>
                  <a:pt x="1805316" y="581891"/>
                </a:cubicBezTo>
                <a:cubicBezTo>
                  <a:pt x="1812510" y="557911"/>
                  <a:pt x="1808236" y="524526"/>
                  <a:pt x="1829067" y="510639"/>
                </a:cubicBezTo>
                <a:cubicBezTo>
                  <a:pt x="1878273" y="477835"/>
                  <a:pt x="1850847" y="490350"/>
                  <a:pt x="1912194" y="475013"/>
                </a:cubicBezTo>
                <a:cubicBezTo>
                  <a:pt x="1975529" y="478971"/>
                  <a:pt x="2040318" y="472824"/>
                  <a:pt x="2102199" y="486888"/>
                </a:cubicBezTo>
                <a:cubicBezTo>
                  <a:pt x="2130034" y="493214"/>
                  <a:pt x="2173451" y="534390"/>
                  <a:pt x="2173451" y="534390"/>
                </a:cubicBezTo>
                <a:cubicBezTo>
                  <a:pt x="2181368" y="546265"/>
                  <a:pt x="2190819" y="557250"/>
                  <a:pt x="2197202" y="570015"/>
                </a:cubicBezTo>
                <a:cubicBezTo>
                  <a:pt x="2202800" y="581211"/>
                  <a:pt x="2201257" y="595866"/>
                  <a:pt x="2209077" y="605641"/>
                </a:cubicBezTo>
                <a:cubicBezTo>
                  <a:pt x="2217993" y="616786"/>
                  <a:pt x="2232828" y="621475"/>
                  <a:pt x="2244703" y="629392"/>
                </a:cubicBezTo>
                <a:cubicBezTo>
                  <a:pt x="2252620" y="641267"/>
                  <a:pt x="2262071" y="652252"/>
                  <a:pt x="2268454" y="665018"/>
                </a:cubicBezTo>
                <a:cubicBezTo>
                  <a:pt x="2274052" y="676214"/>
                  <a:pt x="2271478" y="691793"/>
                  <a:pt x="2280329" y="700644"/>
                </a:cubicBezTo>
                <a:cubicBezTo>
                  <a:pt x="2300513" y="720828"/>
                  <a:pt x="2351581" y="748145"/>
                  <a:pt x="2351581" y="748145"/>
                </a:cubicBezTo>
                <a:cubicBezTo>
                  <a:pt x="2355539" y="760020"/>
                  <a:pt x="2355636" y="773996"/>
                  <a:pt x="2363456" y="783771"/>
                </a:cubicBezTo>
                <a:cubicBezTo>
                  <a:pt x="2391330" y="818614"/>
                  <a:pt x="2445829" y="814200"/>
                  <a:pt x="2482209" y="819397"/>
                </a:cubicBezTo>
                <a:cubicBezTo>
                  <a:pt x="2478251" y="870857"/>
                  <a:pt x="2483632" y="923908"/>
                  <a:pt x="2470334" y="973777"/>
                </a:cubicBezTo>
                <a:cubicBezTo>
                  <a:pt x="2466657" y="987567"/>
                  <a:pt x="2447750" y="991731"/>
                  <a:pt x="2434708" y="997527"/>
                </a:cubicBezTo>
                <a:cubicBezTo>
                  <a:pt x="2350835" y="1034804"/>
                  <a:pt x="2313498" y="1025121"/>
                  <a:pt x="2209077" y="1033153"/>
                </a:cubicBezTo>
                <a:cubicBezTo>
                  <a:pt x="2197202" y="1037111"/>
                  <a:pt x="2184647" y="1039430"/>
                  <a:pt x="2173451" y="1045028"/>
                </a:cubicBezTo>
                <a:cubicBezTo>
                  <a:pt x="2122638" y="1070434"/>
                  <a:pt x="2141465" y="1085722"/>
                  <a:pt x="2066573" y="1092530"/>
                </a:cubicBezTo>
                <a:cubicBezTo>
                  <a:pt x="2023030" y="1096488"/>
                  <a:pt x="1979367" y="1099297"/>
                  <a:pt x="1935944" y="1104405"/>
                </a:cubicBezTo>
                <a:cubicBezTo>
                  <a:pt x="1912031" y="1107218"/>
                  <a:pt x="1888744" y="1115135"/>
                  <a:pt x="1864693" y="1116280"/>
                </a:cubicBezTo>
                <a:cubicBezTo>
                  <a:pt x="1722295" y="1123061"/>
                  <a:pt x="1579685" y="1124197"/>
                  <a:pt x="1437181" y="1128156"/>
                </a:cubicBezTo>
                <a:cubicBezTo>
                  <a:pt x="1381741" y="1132116"/>
                  <a:pt x="1231584" y="1140650"/>
                  <a:pt x="1164048" y="1151906"/>
                </a:cubicBezTo>
                <a:cubicBezTo>
                  <a:pt x="1151701" y="1153964"/>
                  <a:pt x="1140930" y="1163291"/>
                  <a:pt x="1128422" y="1163782"/>
                </a:cubicBezTo>
                <a:cubicBezTo>
                  <a:pt x="938522" y="1171229"/>
                  <a:pt x="748412" y="1171699"/>
                  <a:pt x="558407" y="1175657"/>
                </a:cubicBezTo>
                <a:cubicBezTo>
                  <a:pt x="456453" y="1185852"/>
                  <a:pt x="337242" y="1199408"/>
                  <a:pt x="237773" y="1199408"/>
                </a:cubicBezTo>
                <a:cubicBezTo>
                  <a:pt x="166411" y="1199408"/>
                  <a:pt x="95269" y="1191491"/>
                  <a:pt x="24017" y="1187532"/>
                </a:cubicBezTo>
                <a:cubicBezTo>
                  <a:pt x="6382" y="1116989"/>
                  <a:pt x="2246" y="1120238"/>
                  <a:pt x="267" y="1080654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Freeform 3"/>
          <p:cNvSpPr/>
          <p:nvPr/>
        </p:nvSpPr>
        <p:spPr>
          <a:xfrm rot="231233">
            <a:off x="370293" y="3586848"/>
            <a:ext cx="3288602" cy="1632032"/>
          </a:xfrm>
          <a:custGeom>
            <a:avLst/>
            <a:gdLst>
              <a:gd name="connsiteX0" fmla="*/ 267 w 2482209"/>
              <a:gd name="connsiteY0" fmla="*/ 1080654 h 1199408"/>
              <a:gd name="connsiteX1" fmla="*/ 12142 w 2482209"/>
              <a:gd name="connsiteY1" fmla="*/ 950026 h 1199408"/>
              <a:gd name="connsiteX2" fmla="*/ 24017 w 2482209"/>
              <a:gd name="connsiteY2" fmla="*/ 843148 h 1199408"/>
              <a:gd name="connsiteX3" fmla="*/ 35893 w 2482209"/>
              <a:gd name="connsiteY3" fmla="*/ 676893 h 1199408"/>
              <a:gd name="connsiteX4" fmla="*/ 59643 w 2482209"/>
              <a:gd name="connsiteY4" fmla="*/ 546265 h 1199408"/>
              <a:gd name="connsiteX5" fmla="*/ 95269 w 2482209"/>
              <a:gd name="connsiteY5" fmla="*/ 427512 h 1199408"/>
              <a:gd name="connsiteX6" fmla="*/ 107144 w 2482209"/>
              <a:gd name="connsiteY6" fmla="*/ 391886 h 1199408"/>
              <a:gd name="connsiteX7" fmla="*/ 142770 w 2482209"/>
              <a:gd name="connsiteY7" fmla="*/ 368135 h 1199408"/>
              <a:gd name="connsiteX8" fmla="*/ 202147 w 2482209"/>
              <a:gd name="connsiteY8" fmla="*/ 380010 h 1199408"/>
              <a:gd name="connsiteX9" fmla="*/ 214022 w 2482209"/>
              <a:gd name="connsiteY9" fmla="*/ 415636 h 1199408"/>
              <a:gd name="connsiteX10" fmla="*/ 237773 w 2482209"/>
              <a:gd name="connsiteY10" fmla="*/ 451262 h 1199408"/>
              <a:gd name="connsiteX11" fmla="*/ 273399 w 2482209"/>
              <a:gd name="connsiteY11" fmla="*/ 760021 h 1199408"/>
              <a:gd name="connsiteX12" fmla="*/ 320900 w 2482209"/>
              <a:gd name="connsiteY12" fmla="*/ 866899 h 1199408"/>
              <a:gd name="connsiteX13" fmla="*/ 356526 w 2482209"/>
              <a:gd name="connsiteY13" fmla="*/ 938151 h 1199408"/>
              <a:gd name="connsiteX14" fmla="*/ 392152 w 2482209"/>
              <a:gd name="connsiteY14" fmla="*/ 950026 h 1199408"/>
              <a:gd name="connsiteX15" fmla="*/ 404028 w 2482209"/>
              <a:gd name="connsiteY15" fmla="*/ 985652 h 1199408"/>
              <a:gd name="connsiteX16" fmla="*/ 475280 w 2482209"/>
              <a:gd name="connsiteY16" fmla="*/ 985652 h 1199408"/>
              <a:gd name="connsiteX17" fmla="*/ 487155 w 2482209"/>
              <a:gd name="connsiteY17" fmla="*/ 950026 h 1199408"/>
              <a:gd name="connsiteX18" fmla="*/ 510906 w 2482209"/>
              <a:gd name="connsiteY18" fmla="*/ 914400 h 1199408"/>
              <a:gd name="connsiteX19" fmla="*/ 522781 w 2482209"/>
              <a:gd name="connsiteY19" fmla="*/ 843148 h 1199408"/>
              <a:gd name="connsiteX20" fmla="*/ 534656 w 2482209"/>
              <a:gd name="connsiteY20" fmla="*/ 807522 h 1199408"/>
              <a:gd name="connsiteX21" fmla="*/ 546531 w 2482209"/>
              <a:gd name="connsiteY21" fmla="*/ 653143 h 1199408"/>
              <a:gd name="connsiteX22" fmla="*/ 570282 w 2482209"/>
              <a:gd name="connsiteY22" fmla="*/ 617517 h 1199408"/>
              <a:gd name="connsiteX23" fmla="*/ 582157 w 2482209"/>
              <a:gd name="connsiteY23" fmla="*/ 581891 h 1199408"/>
              <a:gd name="connsiteX24" fmla="*/ 712786 w 2482209"/>
              <a:gd name="connsiteY24" fmla="*/ 605641 h 1199408"/>
              <a:gd name="connsiteX25" fmla="*/ 748412 w 2482209"/>
              <a:gd name="connsiteY25" fmla="*/ 629392 h 1199408"/>
              <a:gd name="connsiteX26" fmla="*/ 807789 w 2482209"/>
              <a:gd name="connsiteY26" fmla="*/ 724395 h 1199408"/>
              <a:gd name="connsiteX27" fmla="*/ 831539 w 2482209"/>
              <a:gd name="connsiteY27" fmla="*/ 760021 h 1199408"/>
              <a:gd name="connsiteX28" fmla="*/ 902791 w 2482209"/>
              <a:gd name="connsiteY28" fmla="*/ 807522 h 1199408"/>
              <a:gd name="connsiteX29" fmla="*/ 926542 w 2482209"/>
              <a:gd name="connsiteY29" fmla="*/ 843148 h 1199408"/>
              <a:gd name="connsiteX30" fmla="*/ 938417 w 2482209"/>
              <a:gd name="connsiteY30" fmla="*/ 878774 h 1199408"/>
              <a:gd name="connsiteX31" fmla="*/ 1009669 w 2482209"/>
              <a:gd name="connsiteY31" fmla="*/ 938151 h 1199408"/>
              <a:gd name="connsiteX32" fmla="*/ 1045295 w 2482209"/>
              <a:gd name="connsiteY32" fmla="*/ 950026 h 1199408"/>
              <a:gd name="connsiteX33" fmla="*/ 1080921 w 2482209"/>
              <a:gd name="connsiteY33" fmla="*/ 926275 h 1199408"/>
              <a:gd name="connsiteX34" fmla="*/ 1104672 w 2482209"/>
              <a:gd name="connsiteY34" fmla="*/ 831273 h 1199408"/>
              <a:gd name="connsiteX35" fmla="*/ 1116547 w 2482209"/>
              <a:gd name="connsiteY35" fmla="*/ 795647 h 1199408"/>
              <a:gd name="connsiteX36" fmla="*/ 1128422 w 2482209"/>
              <a:gd name="connsiteY36" fmla="*/ 700644 h 1199408"/>
              <a:gd name="connsiteX37" fmla="*/ 1140298 w 2482209"/>
              <a:gd name="connsiteY37" fmla="*/ 95003 h 1199408"/>
              <a:gd name="connsiteX38" fmla="*/ 1187799 w 2482209"/>
              <a:gd name="connsiteY38" fmla="*/ 23751 h 1199408"/>
              <a:gd name="connsiteX39" fmla="*/ 1223425 w 2482209"/>
              <a:gd name="connsiteY39" fmla="*/ 0 h 1199408"/>
              <a:gd name="connsiteX40" fmla="*/ 1294677 w 2482209"/>
              <a:gd name="connsiteY40" fmla="*/ 11875 h 1199408"/>
              <a:gd name="connsiteX41" fmla="*/ 1342178 w 2482209"/>
              <a:gd name="connsiteY41" fmla="*/ 83127 h 1199408"/>
              <a:gd name="connsiteX42" fmla="*/ 1354054 w 2482209"/>
              <a:gd name="connsiteY42" fmla="*/ 142504 h 1199408"/>
              <a:gd name="connsiteX43" fmla="*/ 1365929 w 2482209"/>
              <a:gd name="connsiteY43" fmla="*/ 178130 h 1199408"/>
              <a:gd name="connsiteX44" fmla="*/ 1377804 w 2482209"/>
              <a:gd name="connsiteY44" fmla="*/ 261257 h 1199408"/>
              <a:gd name="connsiteX45" fmla="*/ 1401555 w 2482209"/>
              <a:gd name="connsiteY45" fmla="*/ 344384 h 1199408"/>
              <a:gd name="connsiteX46" fmla="*/ 1413430 w 2482209"/>
              <a:gd name="connsiteY46" fmla="*/ 391886 h 1199408"/>
              <a:gd name="connsiteX47" fmla="*/ 1449056 w 2482209"/>
              <a:gd name="connsiteY47" fmla="*/ 534390 h 1199408"/>
              <a:gd name="connsiteX48" fmla="*/ 1449056 w 2482209"/>
              <a:gd name="connsiteY48" fmla="*/ 534390 h 1199408"/>
              <a:gd name="connsiteX49" fmla="*/ 1460931 w 2482209"/>
              <a:gd name="connsiteY49" fmla="*/ 581891 h 1199408"/>
              <a:gd name="connsiteX50" fmla="*/ 1555934 w 2482209"/>
              <a:gd name="connsiteY50" fmla="*/ 676893 h 1199408"/>
              <a:gd name="connsiteX51" fmla="*/ 1627186 w 2482209"/>
              <a:gd name="connsiteY51" fmla="*/ 700644 h 1199408"/>
              <a:gd name="connsiteX52" fmla="*/ 1662812 w 2482209"/>
              <a:gd name="connsiteY52" fmla="*/ 712519 h 1199408"/>
              <a:gd name="connsiteX53" fmla="*/ 1734064 w 2482209"/>
              <a:gd name="connsiteY53" fmla="*/ 748145 h 1199408"/>
              <a:gd name="connsiteX54" fmla="*/ 1769690 w 2482209"/>
              <a:gd name="connsiteY54" fmla="*/ 736270 h 1199408"/>
              <a:gd name="connsiteX55" fmla="*/ 1781565 w 2482209"/>
              <a:gd name="connsiteY55" fmla="*/ 700644 h 1199408"/>
              <a:gd name="connsiteX56" fmla="*/ 1805316 w 2482209"/>
              <a:gd name="connsiteY56" fmla="*/ 581891 h 1199408"/>
              <a:gd name="connsiteX57" fmla="*/ 1829067 w 2482209"/>
              <a:gd name="connsiteY57" fmla="*/ 510639 h 1199408"/>
              <a:gd name="connsiteX58" fmla="*/ 1912194 w 2482209"/>
              <a:gd name="connsiteY58" fmla="*/ 475013 h 1199408"/>
              <a:gd name="connsiteX59" fmla="*/ 2102199 w 2482209"/>
              <a:gd name="connsiteY59" fmla="*/ 486888 h 1199408"/>
              <a:gd name="connsiteX60" fmla="*/ 2173451 w 2482209"/>
              <a:gd name="connsiteY60" fmla="*/ 534390 h 1199408"/>
              <a:gd name="connsiteX61" fmla="*/ 2197202 w 2482209"/>
              <a:gd name="connsiteY61" fmla="*/ 570015 h 1199408"/>
              <a:gd name="connsiteX62" fmla="*/ 2209077 w 2482209"/>
              <a:gd name="connsiteY62" fmla="*/ 605641 h 1199408"/>
              <a:gd name="connsiteX63" fmla="*/ 2244703 w 2482209"/>
              <a:gd name="connsiteY63" fmla="*/ 629392 h 1199408"/>
              <a:gd name="connsiteX64" fmla="*/ 2268454 w 2482209"/>
              <a:gd name="connsiteY64" fmla="*/ 665018 h 1199408"/>
              <a:gd name="connsiteX65" fmla="*/ 2280329 w 2482209"/>
              <a:gd name="connsiteY65" fmla="*/ 700644 h 1199408"/>
              <a:gd name="connsiteX66" fmla="*/ 2351581 w 2482209"/>
              <a:gd name="connsiteY66" fmla="*/ 748145 h 1199408"/>
              <a:gd name="connsiteX67" fmla="*/ 2363456 w 2482209"/>
              <a:gd name="connsiteY67" fmla="*/ 783771 h 1199408"/>
              <a:gd name="connsiteX68" fmla="*/ 2482209 w 2482209"/>
              <a:gd name="connsiteY68" fmla="*/ 819397 h 1199408"/>
              <a:gd name="connsiteX69" fmla="*/ 2470334 w 2482209"/>
              <a:gd name="connsiteY69" fmla="*/ 973777 h 1199408"/>
              <a:gd name="connsiteX70" fmla="*/ 2434708 w 2482209"/>
              <a:gd name="connsiteY70" fmla="*/ 997527 h 1199408"/>
              <a:gd name="connsiteX71" fmla="*/ 2209077 w 2482209"/>
              <a:gd name="connsiteY71" fmla="*/ 1033153 h 1199408"/>
              <a:gd name="connsiteX72" fmla="*/ 2173451 w 2482209"/>
              <a:gd name="connsiteY72" fmla="*/ 1045028 h 1199408"/>
              <a:gd name="connsiteX73" fmla="*/ 2066573 w 2482209"/>
              <a:gd name="connsiteY73" fmla="*/ 1092530 h 1199408"/>
              <a:gd name="connsiteX74" fmla="*/ 1935944 w 2482209"/>
              <a:gd name="connsiteY74" fmla="*/ 1104405 h 1199408"/>
              <a:gd name="connsiteX75" fmla="*/ 1864693 w 2482209"/>
              <a:gd name="connsiteY75" fmla="*/ 1116280 h 1199408"/>
              <a:gd name="connsiteX76" fmla="*/ 1437181 w 2482209"/>
              <a:gd name="connsiteY76" fmla="*/ 1128156 h 1199408"/>
              <a:gd name="connsiteX77" fmla="*/ 1164048 w 2482209"/>
              <a:gd name="connsiteY77" fmla="*/ 1151906 h 1199408"/>
              <a:gd name="connsiteX78" fmla="*/ 1128422 w 2482209"/>
              <a:gd name="connsiteY78" fmla="*/ 1163782 h 1199408"/>
              <a:gd name="connsiteX79" fmla="*/ 558407 w 2482209"/>
              <a:gd name="connsiteY79" fmla="*/ 1175657 h 1199408"/>
              <a:gd name="connsiteX80" fmla="*/ 237773 w 2482209"/>
              <a:gd name="connsiteY80" fmla="*/ 1199408 h 1199408"/>
              <a:gd name="connsiteX81" fmla="*/ 24017 w 2482209"/>
              <a:gd name="connsiteY81" fmla="*/ 1187532 h 1199408"/>
              <a:gd name="connsiteX82" fmla="*/ 267 w 2482209"/>
              <a:gd name="connsiteY82" fmla="*/ 1080654 h 119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482209" h="1199408">
                <a:moveTo>
                  <a:pt x="267" y="1080654"/>
                </a:moveTo>
                <a:cubicBezTo>
                  <a:pt x="-1712" y="1041070"/>
                  <a:pt x="7792" y="993531"/>
                  <a:pt x="12142" y="950026"/>
                </a:cubicBezTo>
                <a:cubicBezTo>
                  <a:pt x="15709" y="914359"/>
                  <a:pt x="20912" y="878858"/>
                  <a:pt x="24017" y="843148"/>
                </a:cubicBezTo>
                <a:cubicBezTo>
                  <a:pt x="28830" y="787797"/>
                  <a:pt x="30365" y="732177"/>
                  <a:pt x="35893" y="676893"/>
                </a:cubicBezTo>
                <a:cubicBezTo>
                  <a:pt x="38237" y="653456"/>
                  <a:pt x="53817" y="572481"/>
                  <a:pt x="59643" y="546265"/>
                </a:cubicBezTo>
                <a:cubicBezTo>
                  <a:pt x="71606" y="492433"/>
                  <a:pt x="75539" y="486704"/>
                  <a:pt x="95269" y="427512"/>
                </a:cubicBezTo>
                <a:cubicBezTo>
                  <a:pt x="99227" y="415637"/>
                  <a:pt x="96729" y="398830"/>
                  <a:pt x="107144" y="391886"/>
                </a:cubicBezTo>
                <a:lnTo>
                  <a:pt x="142770" y="368135"/>
                </a:lnTo>
                <a:cubicBezTo>
                  <a:pt x="162562" y="372093"/>
                  <a:pt x="185353" y="368814"/>
                  <a:pt x="202147" y="380010"/>
                </a:cubicBezTo>
                <a:cubicBezTo>
                  <a:pt x="212562" y="386954"/>
                  <a:pt x="208424" y="404440"/>
                  <a:pt x="214022" y="415636"/>
                </a:cubicBezTo>
                <a:cubicBezTo>
                  <a:pt x="220405" y="428402"/>
                  <a:pt x="229856" y="439387"/>
                  <a:pt x="237773" y="451262"/>
                </a:cubicBezTo>
                <a:cubicBezTo>
                  <a:pt x="294882" y="622587"/>
                  <a:pt x="234022" y="418757"/>
                  <a:pt x="273399" y="760021"/>
                </a:cubicBezTo>
                <a:cubicBezTo>
                  <a:pt x="282590" y="839673"/>
                  <a:pt x="294137" y="813372"/>
                  <a:pt x="320900" y="866899"/>
                </a:cubicBezTo>
                <a:cubicBezTo>
                  <a:pt x="335241" y="895580"/>
                  <a:pt x="328168" y="915465"/>
                  <a:pt x="356526" y="938151"/>
                </a:cubicBezTo>
                <a:cubicBezTo>
                  <a:pt x="366301" y="945971"/>
                  <a:pt x="380277" y="946068"/>
                  <a:pt x="392152" y="950026"/>
                </a:cubicBezTo>
                <a:cubicBezTo>
                  <a:pt x="396111" y="961901"/>
                  <a:pt x="395177" y="976801"/>
                  <a:pt x="404028" y="985652"/>
                </a:cubicBezTo>
                <a:cubicBezTo>
                  <a:pt x="427779" y="1009402"/>
                  <a:pt x="451529" y="993569"/>
                  <a:pt x="475280" y="985652"/>
                </a:cubicBezTo>
                <a:cubicBezTo>
                  <a:pt x="479238" y="973777"/>
                  <a:pt x="481557" y="961222"/>
                  <a:pt x="487155" y="950026"/>
                </a:cubicBezTo>
                <a:cubicBezTo>
                  <a:pt x="493538" y="937260"/>
                  <a:pt x="506393" y="927940"/>
                  <a:pt x="510906" y="914400"/>
                </a:cubicBezTo>
                <a:cubicBezTo>
                  <a:pt x="518520" y="891557"/>
                  <a:pt x="517558" y="866653"/>
                  <a:pt x="522781" y="843148"/>
                </a:cubicBezTo>
                <a:cubicBezTo>
                  <a:pt x="525496" y="830928"/>
                  <a:pt x="530698" y="819397"/>
                  <a:pt x="534656" y="807522"/>
                </a:cubicBezTo>
                <a:cubicBezTo>
                  <a:pt x="538614" y="756062"/>
                  <a:pt x="537020" y="703871"/>
                  <a:pt x="546531" y="653143"/>
                </a:cubicBezTo>
                <a:cubicBezTo>
                  <a:pt x="549161" y="639115"/>
                  <a:pt x="563899" y="630283"/>
                  <a:pt x="570282" y="617517"/>
                </a:cubicBezTo>
                <a:cubicBezTo>
                  <a:pt x="575880" y="606321"/>
                  <a:pt x="578199" y="593766"/>
                  <a:pt x="582157" y="581891"/>
                </a:cubicBezTo>
                <a:cubicBezTo>
                  <a:pt x="614902" y="585984"/>
                  <a:pt x="676175" y="587335"/>
                  <a:pt x="712786" y="605641"/>
                </a:cubicBezTo>
                <a:cubicBezTo>
                  <a:pt x="725552" y="612024"/>
                  <a:pt x="736537" y="621475"/>
                  <a:pt x="748412" y="629392"/>
                </a:cubicBezTo>
                <a:cubicBezTo>
                  <a:pt x="776676" y="714184"/>
                  <a:pt x="751332" y="686757"/>
                  <a:pt x="807789" y="724395"/>
                </a:cubicBezTo>
                <a:cubicBezTo>
                  <a:pt x="815706" y="736270"/>
                  <a:pt x="820798" y="750623"/>
                  <a:pt x="831539" y="760021"/>
                </a:cubicBezTo>
                <a:cubicBezTo>
                  <a:pt x="853021" y="778818"/>
                  <a:pt x="902791" y="807522"/>
                  <a:pt x="902791" y="807522"/>
                </a:cubicBezTo>
                <a:cubicBezTo>
                  <a:pt x="910708" y="819397"/>
                  <a:pt x="920159" y="830382"/>
                  <a:pt x="926542" y="843148"/>
                </a:cubicBezTo>
                <a:cubicBezTo>
                  <a:pt x="932140" y="854344"/>
                  <a:pt x="931473" y="868359"/>
                  <a:pt x="938417" y="878774"/>
                </a:cubicBezTo>
                <a:cubicBezTo>
                  <a:pt x="951548" y="898471"/>
                  <a:pt x="987763" y="927198"/>
                  <a:pt x="1009669" y="938151"/>
                </a:cubicBezTo>
                <a:cubicBezTo>
                  <a:pt x="1020865" y="943749"/>
                  <a:pt x="1033420" y="946068"/>
                  <a:pt x="1045295" y="950026"/>
                </a:cubicBezTo>
                <a:cubicBezTo>
                  <a:pt x="1057170" y="942109"/>
                  <a:pt x="1074538" y="939041"/>
                  <a:pt x="1080921" y="926275"/>
                </a:cubicBezTo>
                <a:cubicBezTo>
                  <a:pt x="1095519" y="897079"/>
                  <a:pt x="1094350" y="862240"/>
                  <a:pt x="1104672" y="831273"/>
                </a:cubicBezTo>
                <a:lnTo>
                  <a:pt x="1116547" y="795647"/>
                </a:lnTo>
                <a:cubicBezTo>
                  <a:pt x="1120505" y="763979"/>
                  <a:pt x="1127341" y="732540"/>
                  <a:pt x="1128422" y="700644"/>
                </a:cubicBezTo>
                <a:cubicBezTo>
                  <a:pt x="1135263" y="498841"/>
                  <a:pt x="1122653" y="296150"/>
                  <a:pt x="1140298" y="95003"/>
                </a:cubicBezTo>
                <a:cubicBezTo>
                  <a:pt x="1142792" y="66568"/>
                  <a:pt x="1164048" y="39585"/>
                  <a:pt x="1187799" y="23751"/>
                </a:cubicBezTo>
                <a:lnTo>
                  <a:pt x="1223425" y="0"/>
                </a:lnTo>
                <a:cubicBezTo>
                  <a:pt x="1247176" y="3958"/>
                  <a:pt x="1274951" y="-1933"/>
                  <a:pt x="1294677" y="11875"/>
                </a:cubicBezTo>
                <a:cubicBezTo>
                  <a:pt x="1318062" y="28244"/>
                  <a:pt x="1342178" y="83127"/>
                  <a:pt x="1342178" y="83127"/>
                </a:cubicBezTo>
                <a:cubicBezTo>
                  <a:pt x="1346137" y="102919"/>
                  <a:pt x="1349159" y="122922"/>
                  <a:pt x="1354054" y="142504"/>
                </a:cubicBezTo>
                <a:cubicBezTo>
                  <a:pt x="1357090" y="154648"/>
                  <a:pt x="1363474" y="165855"/>
                  <a:pt x="1365929" y="178130"/>
                </a:cubicBezTo>
                <a:cubicBezTo>
                  <a:pt x="1371418" y="205577"/>
                  <a:pt x="1372797" y="233718"/>
                  <a:pt x="1377804" y="261257"/>
                </a:cubicBezTo>
                <a:cubicBezTo>
                  <a:pt x="1387084" y="312295"/>
                  <a:pt x="1388839" y="299876"/>
                  <a:pt x="1401555" y="344384"/>
                </a:cubicBezTo>
                <a:cubicBezTo>
                  <a:pt x="1406039" y="360077"/>
                  <a:pt x="1410229" y="375882"/>
                  <a:pt x="1413430" y="391886"/>
                </a:cubicBezTo>
                <a:cubicBezTo>
                  <a:pt x="1437416" y="511816"/>
                  <a:pt x="1409380" y="415359"/>
                  <a:pt x="1449056" y="534390"/>
                </a:cubicBezTo>
                <a:lnTo>
                  <a:pt x="1449056" y="534390"/>
                </a:lnTo>
                <a:cubicBezTo>
                  <a:pt x="1453014" y="550224"/>
                  <a:pt x="1453632" y="567293"/>
                  <a:pt x="1460931" y="581891"/>
                </a:cubicBezTo>
                <a:cubicBezTo>
                  <a:pt x="1492980" y="645988"/>
                  <a:pt x="1498575" y="653949"/>
                  <a:pt x="1555934" y="676893"/>
                </a:cubicBezTo>
                <a:cubicBezTo>
                  <a:pt x="1579179" y="686191"/>
                  <a:pt x="1603435" y="692727"/>
                  <a:pt x="1627186" y="700644"/>
                </a:cubicBezTo>
                <a:lnTo>
                  <a:pt x="1662812" y="712519"/>
                </a:lnTo>
                <a:cubicBezTo>
                  <a:pt x="1680825" y="724528"/>
                  <a:pt x="1709480" y="748145"/>
                  <a:pt x="1734064" y="748145"/>
                </a:cubicBezTo>
                <a:cubicBezTo>
                  <a:pt x="1746582" y="748145"/>
                  <a:pt x="1757815" y="740228"/>
                  <a:pt x="1769690" y="736270"/>
                </a:cubicBezTo>
                <a:cubicBezTo>
                  <a:pt x="1773648" y="724395"/>
                  <a:pt x="1778850" y="712864"/>
                  <a:pt x="1781565" y="700644"/>
                </a:cubicBezTo>
                <a:cubicBezTo>
                  <a:pt x="1799904" y="618120"/>
                  <a:pt x="1785039" y="649480"/>
                  <a:pt x="1805316" y="581891"/>
                </a:cubicBezTo>
                <a:cubicBezTo>
                  <a:pt x="1812510" y="557911"/>
                  <a:pt x="1808236" y="524526"/>
                  <a:pt x="1829067" y="510639"/>
                </a:cubicBezTo>
                <a:cubicBezTo>
                  <a:pt x="1878273" y="477835"/>
                  <a:pt x="1850847" y="490350"/>
                  <a:pt x="1912194" y="475013"/>
                </a:cubicBezTo>
                <a:cubicBezTo>
                  <a:pt x="1975529" y="478971"/>
                  <a:pt x="2040318" y="472824"/>
                  <a:pt x="2102199" y="486888"/>
                </a:cubicBezTo>
                <a:cubicBezTo>
                  <a:pt x="2130034" y="493214"/>
                  <a:pt x="2173451" y="534390"/>
                  <a:pt x="2173451" y="534390"/>
                </a:cubicBezTo>
                <a:cubicBezTo>
                  <a:pt x="2181368" y="546265"/>
                  <a:pt x="2190819" y="557250"/>
                  <a:pt x="2197202" y="570015"/>
                </a:cubicBezTo>
                <a:cubicBezTo>
                  <a:pt x="2202800" y="581211"/>
                  <a:pt x="2201257" y="595866"/>
                  <a:pt x="2209077" y="605641"/>
                </a:cubicBezTo>
                <a:cubicBezTo>
                  <a:pt x="2217993" y="616786"/>
                  <a:pt x="2232828" y="621475"/>
                  <a:pt x="2244703" y="629392"/>
                </a:cubicBezTo>
                <a:cubicBezTo>
                  <a:pt x="2252620" y="641267"/>
                  <a:pt x="2262071" y="652252"/>
                  <a:pt x="2268454" y="665018"/>
                </a:cubicBezTo>
                <a:cubicBezTo>
                  <a:pt x="2274052" y="676214"/>
                  <a:pt x="2271478" y="691793"/>
                  <a:pt x="2280329" y="700644"/>
                </a:cubicBezTo>
                <a:cubicBezTo>
                  <a:pt x="2300513" y="720828"/>
                  <a:pt x="2351581" y="748145"/>
                  <a:pt x="2351581" y="748145"/>
                </a:cubicBezTo>
                <a:cubicBezTo>
                  <a:pt x="2355539" y="760020"/>
                  <a:pt x="2355636" y="773996"/>
                  <a:pt x="2363456" y="783771"/>
                </a:cubicBezTo>
                <a:cubicBezTo>
                  <a:pt x="2391330" y="818614"/>
                  <a:pt x="2445829" y="814200"/>
                  <a:pt x="2482209" y="819397"/>
                </a:cubicBezTo>
                <a:cubicBezTo>
                  <a:pt x="2478251" y="870857"/>
                  <a:pt x="2483632" y="923908"/>
                  <a:pt x="2470334" y="973777"/>
                </a:cubicBezTo>
                <a:cubicBezTo>
                  <a:pt x="2466657" y="987567"/>
                  <a:pt x="2447750" y="991731"/>
                  <a:pt x="2434708" y="997527"/>
                </a:cubicBezTo>
                <a:cubicBezTo>
                  <a:pt x="2350835" y="1034804"/>
                  <a:pt x="2313498" y="1025121"/>
                  <a:pt x="2209077" y="1033153"/>
                </a:cubicBezTo>
                <a:cubicBezTo>
                  <a:pt x="2197202" y="1037111"/>
                  <a:pt x="2184647" y="1039430"/>
                  <a:pt x="2173451" y="1045028"/>
                </a:cubicBezTo>
                <a:cubicBezTo>
                  <a:pt x="2122638" y="1070434"/>
                  <a:pt x="2141465" y="1085722"/>
                  <a:pt x="2066573" y="1092530"/>
                </a:cubicBezTo>
                <a:cubicBezTo>
                  <a:pt x="2023030" y="1096488"/>
                  <a:pt x="1979367" y="1099297"/>
                  <a:pt x="1935944" y="1104405"/>
                </a:cubicBezTo>
                <a:cubicBezTo>
                  <a:pt x="1912031" y="1107218"/>
                  <a:pt x="1888744" y="1115135"/>
                  <a:pt x="1864693" y="1116280"/>
                </a:cubicBezTo>
                <a:cubicBezTo>
                  <a:pt x="1722295" y="1123061"/>
                  <a:pt x="1579685" y="1124197"/>
                  <a:pt x="1437181" y="1128156"/>
                </a:cubicBezTo>
                <a:cubicBezTo>
                  <a:pt x="1381741" y="1132116"/>
                  <a:pt x="1231584" y="1140650"/>
                  <a:pt x="1164048" y="1151906"/>
                </a:cubicBezTo>
                <a:cubicBezTo>
                  <a:pt x="1151701" y="1153964"/>
                  <a:pt x="1140930" y="1163291"/>
                  <a:pt x="1128422" y="1163782"/>
                </a:cubicBezTo>
                <a:cubicBezTo>
                  <a:pt x="938522" y="1171229"/>
                  <a:pt x="748412" y="1171699"/>
                  <a:pt x="558407" y="1175657"/>
                </a:cubicBezTo>
                <a:cubicBezTo>
                  <a:pt x="456453" y="1185852"/>
                  <a:pt x="337242" y="1199408"/>
                  <a:pt x="237773" y="1199408"/>
                </a:cubicBezTo>
                <a:cubicBezTo>
                  <a:pt x="166411" y="1199408"/>
                  <a:pt x="95269" y="1191491"/>
                  <a:pt x="24017" y="1187532"/>
                </a:cubicBezTo>
                <a:cubicBezTo>
                  <a:pt x="6382" y="1116989"/>
                  <a:pt x="2246" y="1120238"/>
                  <a:pt x="267" y="1080654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/>
          <p:cNvSpPr/>
          <p:nvPr/>
        </p:nvSpPr>
        <p:spPr>
          <a:xfrm>
            <a:off x="244879" y="4525925"/>
            <a:ext cx="3337610" cy="1199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Iron ore from the nearby lands</a:t>
            </a:r>
            <a:endParaRPr lang="en-IN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ross 9"/>
          <p:cNvSpPr/>
          <p:nvPr/>
        </p:nvSpPr>
        <p:spPr>
          <a:xfrm>
            <a:off x="3087143" y="3859265"/>
            <a:ext cx="549106" cy="602929"/>
          </a:xfrm>
          <a:prstGeom prst="plus">
            <a:avLst>
              <a:gd name="adj" fmla="val 3581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06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75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7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750"/>
                            </p:stCondLst>
                            <p:childTnLst>
                              <p:par>
                                <p:cTn id="58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7" grpId="0" animBg="1"/>
      <p:bldP spid="27" grpId="0" animBg="1"/>
      <p:bldP spid="36" grpId="0" animBg="1"/>
      <p:bldP spid="23" grpId="0" animBg="1"/>
      <p:bldP spid="24" grpId="0" animBg="1"/>
      <p:bldP spid="25" grpId="0" animBg="1"/>
      <p:bldP spid="26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" grpId="0" animBg="1"/>
      <p:bldP spid="30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8A4A6EA-36C7-4570-A5DB-3A7EA54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1" y="324456"/>
            <a:ext cx="7006443" cy="1183524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Smelting – Common Occupation For Many Centuries Before British Rule</a:t>
            </a:r>
            <a:endParaRPr lang="en-IN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8063" y="1705852"/>
            <a:ext cx="463279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geological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survey of India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found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large deposits of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slag heaps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central, west and south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8" y="1733568"/>
            <a:ext cx="3285425" cy="246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48063" y="2997308"/>
            <a:ext cx="463279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These were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many centuries old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proves that smelting was an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ancient occupation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ndia.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444" y="4667346"/>
            <a:ext cx="3793722" cy="12204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iron and steel were widely used to make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implements and </a:t>
            </a: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armoury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openclipart.org/image/800px/306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12" y="4486814"/>
            <a:ext cx="2480747" cy="158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800px/1836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0" y="4830759"/>
            <a:ext cx="1330283" cy="8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8A4A6EA-36C7-4570-A5DB-3A7EA54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070" y="343312"/>
            <a:ext cx="6888018" cy="701717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/>
              <a:t>Problems In Traditional  Smelting</a:t>
            </a:r>
            <a:endParaRPr lang="en-IN" b="1" i="1" dirty="0"/>
          </a:p>
        </p:txBody>
      </p:sp>
      <p:sp>
        <p:nvSpPr>
          <p:cNvPr id="4" name="Rectangle 3"/>
          <p:cNvSpPr/>
          <p:nvPr/>
        </p:nvSpPr>
        <p:spPr>
          <a:xfrm>
            <a:off x="804615" y="2541685"/>
            <a:ext cx="750692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By the late nineteenth century,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smelters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had to face many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the British rule.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3755" y="5753587"/>
            <a:ext cx="1401288" cy="6234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783770" y="4096989"/>
            <a:ext cx="249382" cy="1985158"/>
          </a:xfrm>
          <a:prstGeom prst="rect">
            <a:avLst/>
          </a:prstGeom>
          <a:solidFill>
            <a:srgbClr val="89FFFF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19685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IN" b="1" dirty="0"/>
          </a:p>
        </p:txBody>
      </p:sp>
      <p:sp>
        <p:nvSpPr>
          <p:cNvPr id="12" name="Rectangle 11"/>
          <p:cNvSpPr/>
          <p:nvPr/>
        </p:nvSpPr>
        <p:spPr>
          <a:xfrm>
            <a:off x="795645" y="3609101"/>
            <a:ext cx="7908968" cy="493776"/>
          </a:xfrm>
          <a:prstGeom prst="rect">
            <a:avLst/>
          </a:prstGeom>
          <a:solidFill>
            <a:srgbClr val="89FFFF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Problems of the local smelters</a:t>
            </a:r>
            <a:endParaRPr lang="en-IN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gular Pentagon 12"/>
          <p:cNvSpPr/>
          <p:nvPr/>
        </p:nvSpPr>
        <p:spPr>
          <a:xfrm>
            <a:off x="3535130" y="4447301"/>
            <a:ext cx="1515823" cy="1634846"/>
          </a:xfrm>
          <a:prstGeom prst="pentag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forest laws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gular Pentagon 13"/>
          <p:cNvSpPr/>
          <p:nvPr/>
        </p:nvSpPr>
        <p:spPr>
          <a:xfrm>
            <a:off x="5152028" y="4449478"/>
            <a:ext cx="1515823" cy="1634846"/>
          </a:xfrm>
          <a:prstGeom prst="pentag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Huge Taxes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gular Pentagon 14"/>
          <p:cNvSpPr/>
          <p:nvPr/>
        </p:nvSpPr>
        <p:spPr>
          <a:xfrm>
            <a:off x="6768927" y="4447301"/>
            <a:ext cx="1935685" cy="1639200"/>
          </a:xfrm>
          <a:prstGeom prst="pentag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Imports from Britain</a:t>
            </a: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>
            <a:endCxn id="13" idx="0"/>
          </p:cNvCxnSpPr>
          <p:nvPr/>
        </p:nvCxnSpPr>
        <p:spPr>
          <a:xfrm>
            <a:off x="4293042" y="4106681"/>
            <a:ext cx="0" cy="3406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4" idx="0"/>
          </p:cNvCxnSpPr>
          <p:nvPr/>
        </p:nvCxnSpPr>
        <p:spPr>
          <a:xfrm>
            <a:off x="5909940" y="4096781"/>
            <a:ext cx="0" cy="3526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5" idx="0"/>
          </p:cNvCxnSpPr>
          <p:nvPr/>
        </p:nvCxnSpPr>
        <p:spPr>
          <a:xfrm>
            <a:off x="7730836" y="4096781"/>
            <a:ext cx="5934" cy="3505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gular Pentagon 18"/>
          <p:cNvSpPr/>
          <p:nvPr/>
        </p:nvSpPr>
        <p:spPr>
          <a:xfrm>
            <a:off x="1328547" y="4447300"/>
            <a:ext cx="2105508" cy="1634847"/>
          </a:xfrm>
          <a:prstGeom prst="pentag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for </a:t>
            </a:r>
            <a:r>
              <a:rPr lang="en-US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wootz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reduced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347844" y="4106681"/>
            <a:ext cx="0" cy="3505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913376" y="1538175"/>
            <a:ext cx="528940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IN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IN" sz="2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Smelter</a:t>
            </a:r>
            <a:r>
              <a:rPr lang="en-IN" sz="24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is a person who works in a smelting unit or the owner of the unit.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5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5471461" y="5071820"/>
            <a:ext cx="1424106" cy="784831"/>
          </a:xfrm>
          <a:custGeom>
            <a:avLst/>
            <a:gdLst>
              <a:gd name="connsiteX0" fmla="*/ 6110 w 1424106"/>
              <a:gd name="connsiteY0" fmla="*/ 676894 h 784831"/>
              <a:gd name="connsiteX1" fmla="*/ 124863 w 1424106"/>
              <a:gd name="connsiteY1" fmla="*/ 605642 h 784831"/>
              <a:gd name="connsiteX2" fmla="*/ 196115 w 1424106"/>
              <a:gd name="connsiteY2" fmla="*/ 558140 h 784831"/>
              <a:gd name="connsiteX3" fmla="*/ 255492 w 1424106"/>
              <a:gd name="connsiteY3" fmla="*/ 463138 h 784831"/>
              <a:gd name="connsiteX4" fmla="*/ 302993 w 1424106"/>
              <a:gd name="connsiteY4" fmla="*/ 415637 h 784831"/>
              <a:gd name="connsiteX5" fmla="*/ 386120 w 1424106"/>
              <a:gd name="connsiteY5" fmla="*/ 296883 h 784831"/>
              <a:gd name="connsiteX6" fmla="*/ 457372 w 1424106"/>
              <a:gd name="connsiteY6" fmla="*/ 154379 h 784831"/>
              <a:gd name="connsiteX7" fmla="*/ 576125 w 1424106"/>
              <a:gd name="connsiteY7" fmla="*/ 47501 h 784831"/>
              <a:gd name="connsiteX8" fmla="*/ 647377 w 1424106"/>
              <a:gd name="connsiteY8" fmla="*/ 23751 h 784831"/>
              <a:gd name="connsiteX9" fmla="*/ 706754 w 1424106"/>
              <a:gd name="connsiteY9" fmla="*/ 0 h 784831"/>
              <a:gd name="connsiteX10" fmla="*/ 956136 w 1424106"/>
              <a:gd name="connsiteY10" fmla="*/ 23751 h 784831"/>
              <a:gd name="connsiteX11" fmla="*/ 1015512 w 1424106"/>
              <a:gd name="connsiteY11" fmla="*/ 35626 h 784831"/>
              <a:gd name="connsiteX12" fmla="*/ 1086764 w 1424106"/>
              <a:gd name="connsiteY12" fmla="*/ 83127 h 784831"/>
              <a:gd name="connsiteX13" fmla="*/ 1122390 w 1424106"/>
              <a:gd name="connsiteY13" fmla="*/ 95003 h 784831"/>
              <a:gd name="connsiteX14" fmla="*/ 1217393 w 1424106"/>
              <a:gd name="connsiteY14" fmla="*/ 154379 h 784831"/>
              <a:gd name="connsiteX15" fmla="*/ 1264894 w 1424106"/>
              <a:gd name="connsiteY15" fmla="*/ 178130 h 784831"/>
              <a:gd name="connsiteX16" fmla="*/ 1336146 w 1424106"/>
              <a:gd name="connsiteY16" fmla="*/ 249382 h 784831"/>
              <a:gd name="connsiteX17" fmla="*/ 1359897 w 1424106"/>
              <a:gd name="connsiteY17" fmla="*/ 308759 h 784831"/>
              <a:gd name="connsiteX18" fmla="*/ 1383648 w 1424106"/>
              <a:gd name="connsiteY18" fmla="*/ 344385 h 784831"/>
              <a:gd name="connsiteX19" fmla="*/ 1419273 w 1424106"/>
              <a:gd name="connsiteY19" fmla="*/ 439387 h 784831"/>
              <a:gd name="connsiteX20" fmla="*/ 1407398 w 1424106"/>
              <a:gd name="connsiteY20" fmla="*/ 676894 h 784831"/>
              <a:gd name="connsiteX21" fmla="*/ 1300520 w 1424106"/>
              <a:gd name="connsiteY21" fmla="*/ 712520 h 784831"/>
              <a:gd name="connsiteX22" fmla="*/ 813632 w 1424106"/>
              <a:gd name="connsiteY22" fmla="*/ 748146 h 784831"/>
              <a:gd name="connsiteX23" fmla="*/ 766131 w 1424106"/>
              <a:gd name="connsiteY23" fmla="*/ 771896 h 784831"/>
              <a:gd name="connsiteX24" fmla="*/ 421746 w 1424106"/>
              <a:gd name="connsiteY24" fmla="*/ 771896 h 784831"/>
              <a:gd name="connsiteX25" fmla="*/ 338619 w 1424106"/>
              <a:gd name="connsiteY25" fmla="*/ 748146 h 784831"/>
              <a:gd name="connsiteX26" fmla="*/ 279242 w 1424106"/>
              <a:gd name="connsiteY26" fmla="*/ 736270 h 784831"/>
              <a:gd name="connsiteX27" fmla="*/ 6110 w 1424106"/>
              <a:gd name="connsiteY27" fmla="*/ 676894 h 78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24106" h="784831">
                <a:moveTo>
                  <a:pt x="6110" y="676894"/>
                </a:moveTo>
                <a:cubicBezTo>
                  <a:pt x="-19620" y="655123"/>
                  <a:pt x="38934" y="665793"/>
                  <a:pt x="124863" y="605642"/>
                </a:cubicBezTo>
                <a:cubicBezTo>
                  <a:pt x="148248" y="589272"/>
                  <a:pt x="174780" y="577104"/>
                  <a:pt x="196115" y="558140"/>
                </a:cubicBezTo>
                <a:cubicBezTo>
                  <a:pt x="250790" y="509540"/>
                  <a:pt x="215352" y="516657"/>
                  <a:pt x="255492" y="463138"/>
                </a:cubicBezTo>
                <a:cubicBezTo>
                  <a:pt x="268927" y="445224"/>
                  <a:pt x="288248" y="432489"/>
                  <a:pt x="302993" y="415637"/>
                </a:cubicBezTo>
                <a:cubicBezTo>
                  <a:pt x="321403" y="394597"/>
                  <a:pt x="377169" y="313506"/>
                  <a:pt x="386120" y="296883"/>
                </a:cubicBezTo>
                <a:cubicBezTo>
                  <a:pt x="423577" y="227321"/>
                  <a:pt x="411796" y="212977"/>
                  <a:pt x="457372" y="154379"/>
                </a:cubicBezTo>
                <a:cubicBezTo>
                  <a:pt x="475716" y="130794"/>
                  <a:pt x="558112" y="58009"/>
                  <a:pt x="576125" y="47501"/>
                </a:cubicBezTo>
                <a:cubicBezTo>
                  <a:pt x="597750" y="34886"/>
                  <a:pt x="623849" y="32307"/>
                  <a:pt x="647377" y="23751"/>
                </a:cubicBezTo>
                <a:cubicBezTo>
                  <a:pt x="667411" y="16466"/>
                  <a:pt x="686962" y="7917"/>
                  <a:pt x="706754" y="0"/>
                </a:cubicBezTo>
                <a:cubicBezTo>
                  <a:pt x="789881" y="7917"/>
                  <a:pt x="873183" y="14179"/>
                  <a:pt x="956136" y="23751"/>
                </a:cubicBezTo>
                <a:cubicBezTo>
                  <a:pt x="976187" y="26065"/>
                  <a:pt x="997137" y="27274"/>
                  <a:pt x="1015512" y="35626"/>
                </a:cubicBezTo>
                <a:cubicBezTo>
                  <a:pt x="1041498" y="47438"/>
                  <a:pt x="1059684" y="74100"/>
                  <a:pt x="1086764" y="83127"/>
                </a:cubicBezTo>
                <a:cubicBezTo>
                  <a:pt x="1098639" y="87086"/>
                  <a:pt x="1111194" y="89405"/>
                  <a:pt x="1122390" y="95003"/>
                </a:cubicBezTo>
                <a:cubicBezTo>
                  <a:pt x="1211966" y="139792"/>
                  <a:pt x="1151456" y="116701"/>
                  <a:pt x="1217393" y="154379"/>
                </a:cubicBezTo>
                <a:cubicBezTo>
                  <a:pt x="1232763" y="163162"/>
                  <a:pt x="1251071" y="167071"/>
                  <a:pt x="1264894" y="178130"/>
                </a:cubicBezTo>
                <a:cubicBezTo>
                  <a:pt x="1291122" y="199113"/>
                  <a:pt x="1336146" y="249382"/>
                  <a:pt x="1336146" y="249382"/>
                </a:cubicBezTo>
                <a:cubicBezTo>
                  <a:pt x="1344063" y="269174"/>
                  <a:pt x="1350364" y="289693"/>
                  <a:pt x="1359897" y="308759"/>
                </a:cubicBezTo>
                <a:cubicBezTo>
                  <a:pt x="1366280" y="321525"/>
                  <a:pt x="1378637" y="331021"/>
                  <a:pt x="1383648" y="344385"/>
                </a:cubicBezTo>
                <a:cubicBezTo>
                  <a:pt x="1427673" y="461783"/>
                  <a:pt x="1363573" y="355835"/>
                  <a:pt x="1419273" y="439387"/>
                </a:cubicBezTo>
                <a:cubicBezTo>
                  <a:pt x="1415315" y="518556"/>
                  <a:pt x="1439004" y="604200"/>
                  <a:pt x="1407398" y="676894"/>
                </a:cubicBezTo>
                <a:cubicBezTo>
                  <a:pt x="1392425" y="711333"/>
                  <a:pt x="1331766" y="691690"/>
                  <a:pt x="1300520" y="712520"/>
                </a:cubicBezTo>
                <a:cubicBezTo>
                  <a:pt x="1139692" y="819736"/>
                  <a:pt x="1279161" y="735895"/>
                  <a:pt x="813632" y="748146"/>
                </a:cubicBezTo>
                <a:cubicBezTo>
                  <a:pt x="797798" y="756063"/>
                  <a:pt x="783210" y="767238"/>
                  <a:pt x="766131" y="771896"/>
                </a:cubicBezTo>
                <a:cubicBezTo>
                  <a:pt x="665853" y="799244"/>
                  <a:pt x="495602" y="775253"/>
                  <a:pt x="421746" y="771896"/>
                </a:cubicBezTo>
                <a:cubicBezTo>
                  <a:pt x="382071" y="758671"/>
                  <a:pt x="383356" y="758088"/>
                  <a:pt x="338619" y="748146"/>
                </a:cubicBezTo>
                <a:cubicBezTo>
                  <a:pt x="318915" y="743767"/>
                  <a:pt x="299371" y="737761"/>
                  <a:pt x="279242" y="736270"/>
                </a:cubicBezTo>
                <a:cubicBezTo>
                  <a:pt x="116505" y="724215"/>
                  <a:pt x="31840" y="698665"/>
                  <a:pt x="6110" y="676894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A4A6EA-36C7-4570-A5DB-3A7EA54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217" y="426439"/>
            <a:ext cx="5842985" cy="1141104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/>
              <a:t>Traditional Smelters Abandoned Their Furnaces</a:t>
            </a:r>
            <a:endParaRPr lang="en-IN" b="1" i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2AE54B-8EF7-4525-8396-E1C740ECEBC7}"/>
              </a:ext>
            </a:extLst>
          </p:cNvPr>
          <p:cNvSpPr txBox="1">
            <a:spLocks/>
          </p:cNvSpPr>
          <p:nvPr/>
        </p:nvSpPr>
        <p:spPr>
          <a:xfrm>
            <a:off x="1260218" y="1983179"/>
            <a:ext cx="6671060" cy="10605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400" dirty="0"/>
              <a:t>Thus </a:t>
            </a:r>
            <a:r>
              <a:rPr lang="en-US" sz="2400" dirty="0" smtClean="0"/>
              <a:t>smelting which was </a:t>
            </a:r>
            <a:r>
              <a:rPr lang="en-US" sz="2400" dirty="0"/>
              <a:t>once the most common occupation </a:t>
            </a:r>
            <a:r>
              <a:rPr lang="en-US" sz="2400" dirty="0" smtClean="0"/>
              <a:t>for </a:t>
            </a:r>
            <a:r>
              <a:rPr lang="en-US" sz="2400" dirty="0"/>
              <a:t>many </a:t>
            </a:r>
            <a:r>
              <a:rPr lang="en-US" sz="2400" dirty="0" smtClean="0"/>
              <a:t>centuries declined.</a:t>
            </a:r>
            <a:endParaRPr lang="en-IN" sz="2400" b="1" kern="1200" dirty="0" smtClean="0">
              <a:solidFill>
                <a:prstClr val="black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5644" y="3313209"/>
            <a:ext cx="0" cy="1757549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95645" y="5070758"/>
            <a:ext cx="1709719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61733" y="3610091"/>
            <a:ext cx="1223323" cy="121128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72AE54B-8EF7-4525-8396-E1C740ECEBC7}"/>
              </a:ext>
            </a:extLst>
          </p:cNvPr>
          <p:cNvSpPr txBox="1">
            <a:spLocks/>
          </p:cNvSpPr>
          <p:nvPr/>
        </p:nvSpPr>
        <p:spPr>
          <a:xfrm>
            <a:off x="2719122" y="3440961"/>
            <a:ext cx="5935904" cy="10605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ct val="20000"/>
              </a:spcBef>
              <a:buClrTx/>
              <a:buSzTx/>
              <a:defRPr/>
            </a:pPr>
            <a:r>
              <a:rPr lang="en-US" sz="2400" dirty="0" smtClean="0"/>
              <a:t>Many smelters </a:t>
            </a:r>
            <a:r>
              <a:rPr lang="en-US" sz="2400" dirty="0"/>
              <a:t>abandoned their furnaces and left their places in search of new jobs. </a:t>
            </a:r>
            <a:endParaRPr lang="en-IN" sz="2400" b="1" kern="1200" dirty="0" smtClean="0">
              <a:solidFill>
                <a:prstClr val="black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an 2"/>
          <p:cNvSpPr/>
          <p:nvPr/>
        </p:nvSpPr>
        <p:spPr>
          <a:xfrm>
            <a:off x="5276291" y="4765075"/>
            <a:ext cx="1006083" cy="1398319"/>
          </a:xfrm>
          <a:custGeom>
            <a:avLst/>
            <a:gdLst>
              <a:gd name="connsiteX0" fmla="*/ 0 w 1295400"/>
              <a:gd name="connsiteY0" fmla="*/ 161925 h 1676400"/>
              <a:gd name="connsiteX1" fmla="*/ 647700 w 1295400"/>
              <a:gd name="connsiteY1" fmla="*/ 323850 h 1676400"/>
              <a:gd name="connsiteX2" fmla="*/ 1295400 w 1295400"/>
              <a:gd name="connsiteY2" fmla="*/ 161925 h 1676400"/>
              <a:gd name="connsiteX3" fmla="*/ 1295400 w 1295400"/>
              <a:gd name="connsiteY3" fmla="*/ 1514475 h 1676400"/>
              <a:gd name="connsiteX4" fmla="*/ 647700 w 1295400"/>
              <a:gd name="connsiteY4" fmla="*/ 1676400 h 1676400"/>
              <a:gd name="connsiteX5" fmla="*/ 0 w 1295400"/>
              <a:gd name="connsiteY5" fmla="*/ 1514475 h 1676400"/>
              <a:gd name="connsiteX6" fmla="*/ 0 w 1295400"/>
              <a:gd name="connsiteY6" fmla="*/ 161925 h 1676400"/>
              <a:gd name="connsiteX0" fmla="*/ 0 w 1295400"/>
              <a:gd name="connsiteY0" fmla="*/ 161925 h 1676400"/>
              <a:gd name="connsiteX1" fmla="*/ 647700 w 1295400"/>
              <a:gd name="connsiteY1" fmla="*/ 0 h 1676400"/>
              <a:gd name="connsiteX2" fmla="*/ 1295400 w 1295400"/>
              <a:gd name="connsiteY2" fmla="*/ 161925 h 1676400"/>
              <a:gd name="connsiteX3" fmla="*/ 647700 w 1295400"/>
              <a:gd name="connsiteY3" fmla="*/ 323850 h 1676400"/>
              <a:gd name="connsiteX4" fmla="*/ 0 w 1295400"/>
              <a:gd name="connsiteY4" fmla="*/ 161925 h 1676400"/>
              <a:gd name="connsiteX0" fmla="*/ 1295400 w 1295400"/>
              <a:gd name="connsiteY0" fmla="*/ 161925 h 1676400"/>
              <a:gd name="connsiteX1" fmla="*/ 647700 w 1295400"/>
              <a:gd name="connsiteY1" fmla="*/ 323850 h 1676400"/>
              <a:gd name="connsiteX2" fmla="*/ 0 w 1295400"/>
              <a:gd name="connsiteY2" fmla="*/ 161925 h 1676400"/>
              <a:gd name="connsiteX3" fmla="*/ 647700 w 1295400"/>
              <a:gd name="connsiteY3" fmla="*/ 0 h 1676400"/>
              <a:gd name="connsiteX4" fmla="*/ 1295400 w 1295400"/>
              <a:gd name="connsiteY4" fmla="*/ 161925 h 1676400"/>
              <a:gd name="connsiteX5" fmla="*/ 1295400 w 1295400"/>
              <a:gd name="connsiteY5" fmla="*/ 1514475 h 1676400"/>
              <a:gd name="connsiteX6" fmla="*/ 647700 w 1295400"/>
              <a:gd name="connsiteY6" fmla="*/ 1676400 h 1676400"/>
              <a:gd name="connsiteX7" fmla="*/ 0 w 1295400"/>
              <a:gd name="connsiteY7" fmla="*/ 1514475 h 1676400"/>
              <a:gd name="connsiteX8" fmla="*/ 0 w 1295400"/>
              <a:gd name="connsiteY8" fmla="*/ 161925 h 1676400"/>
              <a:gd name="connsiteX0" fmla="*/ 217170 w 1512570"/>
              <a:gd name="connsiteY0" fmla="*/ 161925 h 1676902"/>
              <a:gd name="connsiteX1" fmla="*/ 864870 w 1512570"/>
              <a:gd name="connsiteY1" fmla="*/ 323850 h 1676902"/>
              <a:gd name="connsiteX2" fmla="*/ 1512570 w 1512570"/>
              <a:gd name="connsiteY2" fmla="*/ 161925 h 1676902"/>
              <a:gd name="connsiteX3" fmla="*/ 1512570 w 1512570"/>
              <a:gd name="connsiteY3" fmla="*/ 1514475 h 1676902"/>
              <a:gd name="connsiteX4" fmla="*/ 864870 w 1512570"/>
              <a:gd name="connsiteY4" fmla="*/ 1676400 h 1676902"/>
              <a:gd name="connsiteX5" fmla="*/ 217170 w 1512570"/>
              <a:gd name="connsiteY5" fmla="*/ 1514475 h 1676902"/>
              <a:gd name="connsiteX6" fmla="*/ 217170 w 1512570"/>
              <a:gd name="connsiteY6" fmla="*/ 161925 h 1676902"/>
              <a:gd name="connsiteX0" fmla="*/ 217170 w 1512570"/>
              <a:gd name="connsiteY0" fmla="*/ 161925 h 1676902"/>
              <a:gd name="connsiteX1" fmla="*/ 864870 w 1512570"/>
              <a:gd name="connsiteY1" fmla="*/ 0 h 1676902"/>
              <a:gd name="connsiteX2" fmla="*/ 1512570 w 1512570"/>
              <a:gd name="connsiteY2" fmla="*/ 161925 h 1676902"/>
              <a:gd name="connsiteX3" fmla="*/ 864870 w 1512570"/>
              <a:gd name="connsiteY3" fmla="*/ 323850 h 1676902"/>
              <a:gd name="connsiteX4" fmla="*/ 217170 w 1512570"/>
              <a:gd name="connsiteY4" fmla="*/ 161925 h 1676902"/>
              <a:gd name="connsiteX0" fmla="*/ 1512570 w 1512570"/>
              <a:gd name="connsiteY0" fmla="*/ 161925 h 1676902"/>
              <a:gd name="connsiteX1" fmla="*/ 864870 w 1512570"/>
              <a:gd name="connsiteY1" fmla="*/ 323850 h 1676902"/>
              <a:gd name="connsiteX2" fmla="*/ 217170 w 1512570"/>
              <a:gd name="connsiteY2" fmla="*/ 161925 h 1676902"/>
              <a:gd name="connsiteX3" fmla="*/ 864870 w 1512570"/>
              <a:gd name="connsiteY3" fmla="*/ 0 h 1676902"/>
              <a:gd name="connsiteX4" fmla="*/ 1512570 w 1512570"/>
              <a:gd name="connsiteY4" fmla="*/ 161925 h 1676902"/>
              <a:gd name="connsiteX5" fmla="*/ 1512570 w 1512570"/>
              <a:gd name="connsiteY5" fmla="*/ 1514475 h 1676902"/>
              <a:gd name="connsiteX6" fmla="*/ 864870 w 1512570"/>
              <a:gd name="connsiteY6" fmla="*/ 1676400 h 1676902"/>
              <a:gd name="connsiteX7" fmla="*/ 0 w 1512570"/>
              <a:gd name="connsiteY7" fmla="*/ 1468755 h 1676902"/>
              <a:gd name="connsiteX8" fmla="*/ 217170 w 1512570"/>
              <a:gd name="connsiteY8" fmla="*/ 161925 h 1676902"/>
              <a:gd name="connsiteX0" fmla="*/ 217170 w 1786890"/>
              <a:gd name="connsiteY0" fmla="*/ 161925 h 1676487"/>
              <a:gd name="connsiteX1" fmla="*/ 864870 w 1786890"/>
              <a:gd name="connsiteY1" fmla="*/ 323850 h 1676487"/>
              <a:gd name="connsiteX2" fmla="*/ 1512570 w 1786890"/>
              <a:gd name="connsiteY2" fmla="*/ 161925 h 1676487"/>
              <a:gd name="connsiteX3" fmla="*/ 1512570 w 1786890"/>
              <a:gd name="connsiteY3" fmla="*/ 1514475 h 1676487"/>
              <a:gd name="connsiteX4" fmla="*/ 864870 w 1786890"/>
              <a:gd name="connsiteY4" fmla="*/ 1676400 h 1676487"/>
              <a:gd name="connsiteX5" fmla="*/ 217170 w 1786890"/>
              <a:gd name="connsiteY5" fmla="*/ 1514475 h 1676487"/>
              <a:gd name="connsiteX6" fmla="*/ 217170 w 1786890"/>
              <a:gd name="connsiteY6" fmla="*/ 161925 h 1676487"/>
              <a:gd name="connsiteX0" fmla="*/ 217170 w 1786890"/>
              <a:gd name="connsiteY0" fmla="*/ 161925 h 1676487"/>
              <a:gd name="connsiteX1" fmla="*/ 864870 w 1786890"/>
              <a:gd name="connsiteY1" fmla="*/ 0 h 1676487"/>
              <a:gd name="connsiteX2" fmla="*/ 1512570 w 1786890"/>
              <a:gd name="connsiteY2" fmla="*/ 161925 h 1676487"/>
              <a:gd name="connsiteX3" fmla="*/ 864870 w 1786890"/>
              <a:gd name="connsiteY3" fmla="*/ 323850 h 1676487"/>
              <a:gd name="connsiteX4" fmla="*/ 217170 w 1786890"/>
              <a:gd name="connsiteY4" fmla="*/ 161925 h 1676487"/>
              <a:gd name="connsiteX0" fmla="*/ 1512570 w 1786890"/>
              <a:gd name="connsiteY0" fmla="*/ 161925 h 1676487"/>
              <a:gd name="connsiteX1" fmla="*/ 864870 w 1786890"/>
              <a:gd name="connsiteY1" fmla="*/ 323850 h 1676487"/>
              <a:gd name="connsiteX2" fmla="*/ 217170 w 1786890"/>
              <a:gd name="connsiteY2" fmla="*/ 161925 h 1676487"/>
              <a:gd name="connsiteX3" fmla="*/ 864870 w 1786890"/>
              <a:gd name="connsiteY3" fmla="*/ 0 h 1676487"/>
              <a:gd name="connsiteX4" fmla="*/ 1512570 w 1786890"/>
              <a:gd name="connsiteY4" fmla="*/ 161925 h 1676487"/>
              <a:gd name="connsiteX5" fmla="*/ 1786890 w 1786890"/>
              <a:gd name="connsiteY5" fmla="*/ 1445895 h 1676487"/>
              <a:gd name="connsiteX6" fmla="*/ 864870 w 1786890"/>
              <a:gd name="connsiteY6" fmla="*/ 1676400 h 1676487"/>
              <a:gd name="connsiteX7" fmla="*/ 0 w 1786890"/>
              <a:gd name="connsiteY7" fmla="*/ 1468755 h 1676487"/>
              <a:gd name="connsiteX8" fmla="*/ 217170 w 1786890"/>
              <a:gd name="connsiteY8" fmla="*/ 161925 h 1676487"/>
              <a:gd name="connsiteX0" fmla="*/ 217170 w 1846167"/>
              <a:gd name="connsiteY0" fmla="*/ 161925 h 1676487"/>
              <a:gd name="connsiteX1" fmla="*/ 864870 w 1846167"/>
              <a:gd name="connsiteY1" fmla="*/ 323850 h 1676487"/>
              <a:gd name="connsiteX2" fmla="*/ 1512570 w 1846167"/>
              <a:gd name="connsiteY2" fmla="*/ 161925 h 1676487"/>
              <a:gd name="connsiteX3" fmla="*/ 1512570 w 1846167"/>
              <a:gd name="connsiteY3" fmla="*/ 1514475 h 1676487"/>
              <a:gd name="connsiteX4" fmla="*/ 864870 w 1846167"/>
              <a:gd name="connsiteY4" fmla="*/ 1676400 h 1676487"/>
              <a:gd name="connsiteX5" fmla="*/ 217170 w 1846167"/>
              <a:gd name="connsiteY5" fmla="*/ 1514475 h 1676487"/>
              <a:gd name="connsiteX6" fmla="*/ 217170 w 1846167"/>
              <a:gd name="connsiteY6" fmla="*/ 161925 h 1676487"/>
              <a:gd name="connsiteX0" fmla="*/ 217170 w 1846167"/>
              <a:gd name="connsiteY0" fmla="*/ 161925 h 1676487"/>
              <a:gd name="connsiteX1" fmla="*/ 864870 w 1846167"/>
              <a:gd name="connsiteY1" fmla="*/ 0 h 1676487"/>
              <a:gd name="connsiteX2" fmla="*/ 1512570 w 1846167"/>
              <a:gd name="connsiteY2" fmla="*/ 161925 h 1676487"/>
              <a:gd name="connsiteX3" fmla="*/ 864870 w 1846167"/>
              <a:gd name="connsiteY3" fmla="*/ 323850 h 1676487"/>
              <a:gd name="connsiteX4" fmla="*/ 217170 w 1846167"/>
              <a:gd name="connsiteY4" fmla="*/ 161925 h 1676487"/>
              <a:gd name="connsiteX0" fmla="*/ 1512570 w 1846167"/>
              <a:gd name="connsiteY0" fmla="*/ 161925 h 1676487"/>
              <a:gd name="connsiteX1" fmla="*/ 864870 w 1846167"/>
              <a:gd name="connsiteY1" fmla="*/ 323850 h 1676487"/>
              <a:gd name="connsiteX2" fmla="*/ 217170 w 1846167"/>
              <a:gd name="connsiteY2" fmla="*/ 161925 h 1676487"/>
              <a:gd name="connsiteX3" fmla="*/ 864870 w 1846167"/>
              <a:gd name="connsiteY3" fmla="*/ 0 h 1676487"/>
              <a:gd name="connsiteX4" fmla="*/ 1512570 w 1846167"/>
              <a:gd name="connsiteY4" fmla="*/ 161925 h 1676487"/>
              <a:gd name="connsiteX5" fmla="*/ 1786890 w 1846167"/>
              <a:gd name="connsiteY5" fmla="*/ 1445895 h 1676487"/>
              <a:gd name="connsiteX6" fmla="*/ 864870 w 1846167"/>
              <a:gd name="connsiteY6" fmla="*/ 1676400 h 1676487"/>
              <a:gd name="connsiteX7" fmla="*/ 0 w 1846167"/>
              <a:gd name="connsiteY7" fmla="*/ 1468755 h 1676487"/>
              <a:gd name="connsiteX8" fmla="*/ 217170 w 1846167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600405 w 1934002"/>
              <a:gd name="connsiteY3" fmla="*/ 151447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110695 w 1934002"/>
              <a:gd name="connsiteY5" fmla="*/ 136588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110695 w 1934002"/>
              <a:gd name="connsiteY5" fmla="*/ 136588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295030 w 1924027"/>
              <a:gd name="connsiteY0" fmla="*/ 161925 h 1677071"/>
              <a:gd name="connsiteX1" fmla="*/ 942730 w 1924027"/>
              <a:gd name="connsiteY1" fmla="*/ 323850 h 1677071"/>
              <a:gd name="connsiteX2" fmla="*/ 1590430 w 1924027"/>
              <a:gd name="connsiteY2" fmla="*/ 161925 h 1677071"/>
              <a:gd name="connsiteX3" fmla="*/ 1876180 w 1924027"/>
              <a:gd name="connsiteY3" fmla="*/ 1365885 h 1677071"/>
              <a:gd name="connsiteX4" fmla="*/ 942730 w 1924027"/>
              <a:gd name="connsiteY4" fmla="*/ 1676400 h 1677071"/>
              <a:gd name="connsiteX5" fmla="*/ 100720 w 1924027"/>
              <a:gd name="connsiteY5" fmla="*/ 1365885 h 1677071"/>
              <a:gd name="connsiteX6" fmla="*/ 295030 w 1924027"/>
              <a:gd name="connsiteY6" fmla="*/ 161925 h 1677071"/>
              <a:gd name="connsiteX0" fmla="*/ 295030 w 1924027"/>
              <a:gd name="connsiteY0" fmla="*/ 161925 h 1677071"/>
              <a:gd name="connsiteX1" fmla="*/ 942730 w 1924027"/>
              <a:gd name="connsiteY1" fmla="*/ 0 h 1677071"/>
              <a:gd name="connsiteX2" fmla="*/ 1590430 w 1924027"/>
              <a:gd name="connsiteY2" fmla="*/ 161925 h 1677071"/>
              <a:gd name="connsiteX3" fmla="*/ 942730 w 1924027"/>
              <a:gd name="connsiteY3" fmla="*/ 323850 h 1677071"/>
              <a:gd name="connsiteX4" fmla="*/ 295030 w 1924027"/>
              <a:gd name="connsiteY4" fmla="*/ 161925 h 1677071"/>
              <a:gd name="connsiteX0" fmla="*/ 1590430 w 1924027"/>
              <a:gd name="connsiteY0" fmla="*/ 161925 h 1677071"/>
              <a:gd name="connsiteX1" fmla="*/ 942730 w 1924027"/>
              <a:gd name="connsiteY1" fmla="*/ 323850 h 1677071"/>
              <a:gd name="connsiteX2" fmla="*/ 295030 w 1924027"/>
              <a:gd name="connsiteY2" fmla="*/ 161925 h 1677071"/>
              <a:gd name="connsiteX3" fmla="*/ 942730 w 1924027"/>
              <a:gd name="connsiteY3" fmla="*/ 0 h 1677071"/>
              <a:gd name="connsiteX4" fmla="*/ 1590430 w 1924027"/>
              <a:gd name="connsiteY4" fmla="*/ 161925 h 1677071"/>
              <a:gd name="connsiteX5" fmla="*/ 1864750 w 1924027"/>
              <a:gd name="connsiteY5" fmla="*/ 1445895 h 1677071"/>
              <a:gd name="connsiteX6" fmla="*/ 942730 w 1924027"/>
              <a:gd name="connsiteY6" fmla="*/ 1676400 h 1677071"/>
              <a:gd name="connsiteX7" fmla="*/ 89290 w 1924027"/>
              <a:gd name="connsiteY7" fmla="*/ 1503045 h 1677071"/>
              <a:gd name="connsiteX8" fmla="*/ 295030 w 1924027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0134 w 1887981"/>
              <a:gd name="connsiteY3" fmla="*/ 1365885 h 1677071"/>
              <a:gd name="connsiteX4" fmla="*/ 906684 w 1887981"/>
              <a:gd name="connsiteY4" fmla="*/ 1676400 h 1677071"/>
              <a:gd name="connsiteX5" fmla="*/ 64674 w 1887981"/>
              <a:gd name="connsiteY5" fmla="*/ 1365885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0134 w 1887981"/>
              <a:gd name="connsiteY3" fmla="*/ 1365885 h 1677071"/>
              <a:gd name="connsiteX4" fmla="*/ 906684 w 1887981"/>
              <a:gd name="connsiteY4" fmla="*/ 1676400 h 1677071"/>
              <a:gd name="connsiteX5" fmla="*/ 64674 w 1887981"/>
              <a:gd name="connsiteY5" fmla="*/ 1435735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47169 w 1895016"/>
              <a:gd name="connsiteY3" fmla="*/ 136588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47169 w 1895016"/>
              <a:gd name="connsiteY3" fmla="*/ 136588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53519 w 1895016"/>
              <a:gd name="connsiteY3" fmla="*/ 141033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53519 w 1895016"/>
              <a:gd name="connsiteY3" fmla="*/ 141033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300396 w 1929393"/>
              <a:gd name="connsiteY0" fmla="*/ 161925 h 1677071"/>
              <a:gd name="connsiteX1" fmla="*/ 948096 w 1929393"/>
              <a:gd name="connsiteY1" fmla="*/ 323850 h 1677071"/>
              <a:gd name="connsiteX2" fmla="*/ 1595796 w 1929393"/>
              <a:gd name="connsiteY2" fmla="*/ 161925 h 1677071"/>
              <a:gd name="connsiteX3" fmla="*/ 1887896 w 1929393"/>
              <a:gd name="connsiteY3" fmla="*/ 1410335 h 1677071"/>
              <a:gd name="connsiteX4" fmla="*/ 948096 w 1929393"/>
              <a:gd name="connsiteY4" fmla="*/ 1676400 h 1677071"/>
              <a:gd name="connsiteX5" fmla="*/ 66606 w 1929393"/>
              <a:gd name="connsiteY5" fmla="*/ 1501503 h 1677071"/>
              <a:gd name="connsiteX6" fmla="*/ 300396 w 1929393"/>
              <a:gd name="connsiteY6" fmla="*/ 161925 h 1677071"/>
              <a:gd name="connsiteX0" fmla="*/ 300396 w 1929393"/>
              <a:gd name="connsiteY0" fmla="*/ 161925 h 1677071"/>
              <a:gd name="connsiteX1" fmla="*/ 948096 w 1929393"/>
              <a:gd name="connsiteY1" fmla="*/ 0 h 1677071"/>
              <a:gd name="connsiteX2" fmla="*/ 1595796 w 1929393"/>
              <a:gd name="connsiteY2" fmla="*/ 161925 h 1677071"/>
              <a:gd name="connsiteX3" fmla="*/ 948096 w 1929393"/>
              <a:gd name="connsiteY3" fmla="*/ 323850 h 1677071"/>
              <a:gd name="connsiteX4" fmla="*/ 300396 w 1929393"/>
              <a:gd name="connsiteY4" fmla="*/ 161925 h 1677071"/>
              <a:gd name="connsiteX0" fmla="*/ 1595796 w 1929393"/>
              <a:gd name="connsiteY0" fmla="*/ 161925 h 1677071"/>
              <a:gd name="connsiteX1" fmla="*/ 948096 w 1929393"/>
              <a:gd name="connsiteY1" fmla="*/ 323850 h 1677071"/>
              <a:gd name="connsiteX2" fmla="*/ 300396 w 1929393"/>
              <a:gd name="connsiteY2" fmla="*/ 161925 h 1677071"/>
              <a:gd name="connsiteX3" fmla="*/ 948096 w 1929393"/>
              <a:gd name="connsiteY3" fmla="*/ 0 h 1677071"/>
              <a:gd name="connsiteX4" fmla="*/ 1595796 w 1929393"/>
              <a:gd name="connsiteY4" fmla="*/ 161925 h 1677071"/>
              <a:gd name="connsiteX5" fmla="*/ 1870116 w 1929393"/>
              <a:gd name="connsiteY5" fmla="*/ 1445895 h 1677071"/>
              <a:gd name="connsiteX6" fmla="*/ 948096 w 1929393"/>
              <a:gd name="connsiteY6" fmla="*/ 1676400 h 1677071"/>
              <a:gd name="connsiteX7" fmla="*/ 94656 w 1929393"/>
              <a:gd name="connsiteY7" fmla="*/ 1503045 h 1677071"/>
              <a:gd name="connsiteX8" fmla="*/ 300396 w 1929393"/>
              <a:gd name="connsiteY8" fmla="*/ 161925 h 1677071"/>
              <a:gd name="connsiteX0" fmla="*/ 265320 w 1894317"/>
              <a:gd name="connsiteY0" fmla="*/ 161925 h 1677071"/>
              <a:gd name="connsiteX1" fmla="*/ 913020 w 1894317"/>
              <a:gd name="connsiteY1" fmla="*/ 323850 h 1677071"/>
              <a:gd name="connsiteX2" fmla="*/ 1560720 w 1894317"/>
              <a:gd name="connsiteY2" fmla="*/ 161925 h 1677071"/>
              <a:gd name="connsiteX3" fmla="*/ 1852820 w 1894317"/>
              <a:gd name="connsiteY3" fmla="*/ 1410335 h 1677071"/>
              <a:gd name="connsiteX4" fmla="*/ 913020 w 1894317"/>
              <a:gd name="connsiteY4" fmla="*/ 1676400 h 1677071"/>
              <a:gd name="connsiteX5" fmla="*/ 31530 w 1894317"/>
              <a:gd name="connsiteY5" fmla="*/ 1501503 h 1677071"/>
              <a:gd name="connsiteX6" fmla="*/ 265320 w 1894317"/>
              <a:gd name="connsiteY6" fmla="*/ 161925 h 1677071"/>
              <a:gd name="connsiteX0" fmla="*/ 265320 w 1894317"/>
              <a:gd name="connsiteY0" fmla="*/ 161925 h 1677071"/>
              <a:gd name="connsiteX1" fmla="*/ 913020 w 1894317"/>
              <a:gd name="connsiteY1" fmla="*/ 0 h 1677071"/>
              <a:gd name="connsiteX2" fmla="*/ 1560720 w 1894317"/>
              <a:gd name="connsiteY2" fmla="*/ 161925 h 1677071"/>
              <a:gd name="connsiteX3" fmla="*/ 913020 w 1894317"/>
              <a:gd name="connsiteY3" fmla="*/ 323850 h 1677071"/>
              <a:gd name="connsiteX4" fmla="*/ 265320 w 1894317"/>
              <a:gd name="connsiteY4" fmla="*/ 161925 h 1677071"/>
              <a:gd name="connsiteX0" fmla="*/ 1560720 w 1894317"/>
              <a:gd name="connsiteY0" fmla="*/ 161925 h 1677071"/>
              <a:gd name="connsiteX1" fmla="*/ 913020 w 1894317"/>
              <a:gd name="connsiteY1" fmla="*/ 323850 h 1677071"/>
              <a:gd name="connsiteX2" fmla="*/ 265320 w 1894317"/>
              <a:gd name="connsiteY2" fmla="*/ 161925 h 1677071"/>
              <a:gd name="connsiteX3" fmla="*/ 913020 w 1894317"/>
              <a:gd name="connsiteY3" fmla="*/ 0 h 1677071"/>
              <a:gd name="connsiteX4" fmla="*/ 1560720 w 1894317"/>
              <a:gd name="connsiteY4" fmla="*/ 161925 h 1677071"/>
              <a:gd name="connsiteX5" fmla="*/ 1835040 w 1894317"/>
              <a:gd name="connsiteY5" fmla="*/ 1445895 h 1677071"/>
              <a:gd name="connsiteX6" fmla="*/ 913020 w 1894317"/>
              <a:gd name="connsiteY6" fmla="*/ 1676400 h 1677071"/>
              <a:gd name="connsiteX7" fmla="*/ 59580 w 1894317"/>
              <a:gd name="connsiteY7" fmla="*/ 1503045 h 1677071"/>
              <a:gd name="connsiteX8" fmla="*/ 265320 w 1894317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6484 w 1887981"/>
              <a:gd name="connsiteY3" fmla="*/ 141033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79384 w 1887981"/>
              <a:gd name="connsiteY3" fmla="*/ 140622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79384 w 1887981"/>
              <a:gd name="connsiteY3" fmla="*/ 140622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927246 w 1935843"/>
              <a:gd name="connsiteY3" fmla="*/ 1406225 h 1676410"/>
              <a:gd name="connsiteX4" fmla="*/ 954546 w 1935843"/>
              <a:gd name="connsiteY4" fmla="*/ 1676400 h 1676410"/>
              <a:gd name="connsiteX5" fmla="*/ 73056 w 1935843"/>
              <a:gd name="connsiteY5" fmla="*/ 1501503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927246 w 1935843"/>
              <a:gd name="connsiteY3" fmla="*/ 1406225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2163 w 1931160"/>
              <a:gd name="connsiteY0" fmla="*/ 161925 h 1676410"/>
              <a:gd name="connsiteX1" fmla="*/ 949863 w 1931160"/>
              <a:gd name="connsiteY1" fmla="*/ 323850 h 1676410"/>
              <a:gd name="connsiteX2" fmla="*/ 1597563 w 1931160"/>
              <a:gd name="connsiteY2" fmla="*/ 161925 h 1676410"/>
              <a:gd name="connsiteX3" fmla="*/ 1876503 w 1931160"/>
              <a:gd name="connsiteY3" fmla="*/ 1451441 h 1676410"/>
              <a:gd name="connsiteX4" fmla="*/ 949863 w 1931160"/>
              <a:gd name="connsiteY4" fmla="*/ 1676400 h 1676410"/>
              <a:gd name="connsiteX5" fmla="*/ 42053 w 1931160"/>
              <a:gd name="connsiteY5" fmla="*/ 1427514 h 1676410"/>
              <a:gd name="connsiteX6" fmla="*/ 302163 w 1931160"/>
              <a:gd name="connsiteY6" fmla="*/ 161925 h 1676410"/>
              <a:gd name="connsiteX0" fmla="*/ 302163 w 1931160"/>
              <a:gd name="connsiteY0" fmla="*/ 161925 h 1676410"/>
              <a:gd name="connsiteX1" fmla="*/ 949863 w 1931160"/>
              <a:gd name="connsiteY1" fmla="*/ 0 h 1676410"/>
              <a:gd name="connsiteX2" fmla="*/ 1597563 w 1931160"/>
              <a:gd name="connsiteY2" fmla="*/ 161925 h 1676410"/>
              <a:gd name="connsiteX3" fmla="*/ 949863 w 1931160"/>
              <a:gd name="connsiteY3" fmla="*/ 323850 h 1676410"/>
              <a:gd name="connsiteX4" fmla="*/ 302163 w 1931160"/>
              <a:gd name="connsiteY4" fmla="*/ 161925 h 1676410"/>
              <a:gd name="connsiteX0" fmla="*/ 1597563 w 1931160"/>
              <a:gd name="connsiteY0" fmla="*/ 161925 h 1676410"/>
              <a:gd name="connsiteX1" fmla="*/ 949863 w 1931160"/>
              <a:gd name="connsiteY1" fmla="*/ 323850 h 1676410"/>
              <a:gd name="connsiteX2" fmla="*/ 302163 w 1931160"/>
              <a:gd name="connsiteY2" fmla="*/ 161925 h 1676410"/>
              <a:gd name="connsiteX3" fmla="*/ 949863 w 1931160"/>
              <a:gd name="connsiteY3" fmla="*/ 0 h 1676410"/>
              <a:gd name="connsiteX4" fmla="*/ 1597563 w 1931160"/>
              <a:gd name="connsiteY4" fmla="*/ 161925 h 1676410"/>
              <a:gd name="connsiteX5" fmla="*/ 1871883 w 1931160"/>
              <a:gd name="connsiteY5" fmla="*/ 1445895 h 1676410"/>
              <a:gd name="connsiteX6" fmla="*/ 949863 w 1931160"/>
              <a:gd name="connsiteY6" fmla="*/ 1676400 h 1676410"/>
              <a:gd name="connsiteX7" fmla="*/ 43784 w 1931160"/>
              <a:gd name="connsiteY7" fmla="*/ 1437277 h 1676410"/>
              <a:gd name="connsiteX8" fmla="*/ 302163 w 1931160"/>
              <a:gd name="connsiteY8" fmla="*/ 161925 h 16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160" h="1676410" stroke="0" extrusionOk="0">
                <a:moveTo>
                  <a:pt x="302163" y="161925"/>
                </a:moveTo>
                <a:cubicBezTo>
                  <a:pt x="302163" y="251354"/>
                  <a:pt x="592148" y="323850"/>
                  <a:pt x="949863" y="323850"/>
                </a:cubicBezTo>
                <a:cubicBezTo>
                  <a:pt x="1307578" y="323850"/>
                  <a:pt x="1597563" y="251354"/>
                  <a:pt x="1597563" y="161925"/>
                </a:cubicBezTo>
                <a:cubicBezTo>
                  <a:pt x="1692813" y="563245"/>
                  <a:pt x="2066402" y="899728"/>
                  <a:pt x="1876503" y="1451441"/>
                </a:cubicBezTo>
                <a:cubicBezTo>
                  <a:pt x="1883083" y="1487434"/>
                  <a:pt x="1307578" y="1676400"/>
                  <a:pt x="949863" y="1676400"/>
                </a:cubicBezTo>
                <a:cubicBezTo>
                  <a:pt x="592148" y="1676400"/>
                  <a:pt x="42053" y="1516943"/>
                  <a:pt x="42053" y="1427514"/>
                </a:cubicBezTo>
                <a:cubicBezTo>
                  <a:pt x="-65798" y="1039139"/>
                  <a:pt x="237393" y="563245"/>
                  <a:pt x="302163" y="161925"/>
                </a:cubicBezTo>
                <a:close/>
              </a:path>
              <a:path w="1931160" h="1676410" fill="lighten" stroke="0" extrusionOk="0">
                <a:moveTo>
                  <a:pt x="302163" y="161925"/>
                </a:moveTo>
                <a:cubicBezTo>
                  <a:pt x="302163" y="72496"/>
                  <a:pt x="592148" y="0"/>
                  <a:pt x="949863" y="0"/>
                </a:cubicBezTo>
                <a:cubicBezTo>
                  <a:pt x="1307578" y="0"/>
                  <a:pt x="1597563" y="72496"/>
                  <a:pt x="1597563" y="161925"/>
                </a:cubicBezTo>
                <a:cubicBezTo>
                  <a:pt x="1597563" y="251354"/>
                  <a:pt x="1307578" y="323850"/>
                  <a:pt x="949863" y="323850"/>
                </a:cubicBezTo>
                <a:cubicBezTo>
                  <a:pt x="592148" y="323850"/>
                  <a:pt x="302163" y="251354"/>
                  <a:pt x="302163" y="161925"/>
                </a:cubicBezTo>
                <a:close/>
              </a:path>
              <a:path w="1931160" h="1676410" fill="none" extrusionOk="0">
                <a:moveTo>
                  <a:pt x="1597563" y="161925"/>
                </a:moveTo>
                <a:cubicBezTo>
                  <a:pt x="1597563" y="251354"/>
                  <a:pt x="1307578" y="323850"/>
                  <a:pt x="949863" y="323850"/>
                </a:cubicBezTo>
                <a:cubicBezTo>
                  <a:pt x="592148" y="323850"/>
                  <a:pt x="302163" y="251354"/>
                  <a:pt x="302163" y="161925"/>
                </a:cubicBezTo>
                <a:cubicBezTo>
                  <a:pt x="302163" y="72496"/>
                  <a:pt x="592148" y="0"/>
                  <a:pt x="949863" y="0"/>
                </a:cubicBezTo>
                <a:cubicBezTo>
                  <a:pt x="1307578" y="0"/>
                  <a:pt x="1597563" y="72496"/>
                  <a:pt x="1597563" y="161925"/>
                </a:cubicBezTo>
                <a:cubicBezTo>
                  <a:pt x="1689003" y="589915"/>
                  <a:pt x="2077623" y="949325"/>
                  <a:pt x="1871883" y="1445895"/>
                </a:cubicBezTo>
                <a:cubicBezTo>
                  <a:pt x="1871883" y="1535324"/>
                  <a:pt x="1254546" y="1677836"/>
                  <a:pt x="949863" y="1676400"/>
                </a:cubicBezTo>
                <a:cubicBezTo>
                  <a:pt x="645180" y="1674964"/>
                  <a:pt x="43784" y="1526706"/>
                  <a:pt x="43784" y="1437277"/>
                </a:cubicBezTo>
                <a:cubicBezTo>
                  <a:pt x="-137366" y="883557"/>
                  <a:pt x="302163" y="612775"/>
                  <a:pt x="302163" y="161925"/>
                </a:cubicBezTo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Freeform 29"/>
          <p:cNvSpPr/>
          <p:nvPr/>
        </p:nvSpPr>
        <p:spPr>
          <a:xfrm>
            <a:off x="4897258" y="5090163"/>
            <a:ext cx="1148407" cy="748146"/>
          </a:xfrm>
          <a:custGeom>
            <a:avLst/>
            <a:gdLst>
              <a:gd name="connsiteX0" fmla="*/ 364107 w 1148407"/>
              <a:gd name="connsiteY0" fmla="*/ 23751 h 748146"/>
              <a:gd name="connsiteX1" fmla="*/ 233478 w 1148407"/>
              <a:gd name="connsiteY1" fmla="*/ 95003 h 748146"/>
              <a:gd name="connsiteX2" fmla="*/ 126600 w 1148407"/>
              <a:gd name="connsiteY2" fmla="*/ 178130 h 748146"/>
              <a:gd name="connsiteX3" fmla="*/ 19723 w 1148407"/>
              <a:gd name="connsiteY3" fmla="*/ 296884 h 748146"/>
              <a:gd name="connsiteX4" fmla="*/ 19723 w 1148407"/>
              <a:gd name="connsiteY4" fmla="*/ 581891 h 748146"/>
              <a:gd name="connsiteX5" fmla="*/ 126600 w 1148407"/>
              <a:gd name="connsiteY5" fmla="*/ 641268 h 748146"/>
              <a:gd name="connsiteX6" fmla="*/ 197852 w 1148407"/>
              <a:gd name="connsiteY6" fmla="*/ 676894 h 748146"/>
              <a:gd name="connsiteX7" fmla="*/ 304730 w 1148407"/>
              <a:gd name="connsiteY7" fmla="*/ 724395 h 748146"/>
              <a:gd name="connsiteX8" fmla="*/ 423484 w 1148407"/>
              <a:gd name="connsiteY8" fmla="*/ 748146 h 748146"/>
              <a:gd name="connsiteX9" fmla="*/ 660990 w 1148407"/>
              <a:gd name="connsiteY9" fmla="*/ 736271 h 748146"/>
              <a:gd name="connsiteX10" fmla="*/ 744117 w 1148407"/>
              <a:gd name="connsiteY10" fmla="*/ 641268 h 748146"/>
              <a:gd name="connsiteX11" fmla="*/ 791619 w 1148407"/>
              <a:gd name="connsiteY11" fmla="*/ 605642 h 748146"/>
              <a:gd name="connsiteX12" fmla="*/ 862871 w 1148407"/>
              <a:gd name="connsiteY12" fmla="*/ 498764 h 748146"/>
              <a:gd name="connsiteX13" fmla="*/ 886621 w 1148407"/>
              <a:gd name="connsiteY13" fmla="*/ 463138 h 748146"/>
              <a:gd name="connsiteX14" fmla="*/ 945998 w 1148407"/>
              <a:gd name="connsiteY14" fmla="*/ 427512 h 748146"/>
              <a:gd name="connsiteX15" fmla="*/ 981624 w 1148407"/>
              <a:gd name="connsiteY15" fmla="*/ 403761 h 748146"/>
              <a:gd name="connsiteX16" fmla="*/ 1029125 w 1148407"/>
              <a:gd name="connsiteY16" fmla="*/ 380011 h 748146"/>
              <a:gd name="connsiteX17" fmla="*/ 1100377 w 1148407"/>
              <a:gd name="connsiteY17" fmla="*/ 344385 h 748146"/>
              <a:gd name="connsiteX18" fmla="*/ 1124128 w 1148407"/>
              <a:gd name="connsiteY18" fmla="*/ 296884 h 748146"/>
              <a:gd name="connsiteX19" fmla="*/ 1147878 w 1148407"/>
              <a:gd name="connsiteY19" fmla="*/ 261258 h 748146"/>
              <a:gd name="connsiteX20" fmla="*/ 1136003 w 1148407"/>
              <a:gd name="connsiteY20" fmla="*/ 142504 h 748146"/>
              <a:gd name="connsiteX21" fmla="*/ 1076626 w 1148407"/>
              <a:gd name="connsiteY21" fmla="*/ 154380 h 748146"/>
              <a:gd name="connsiteX22" fmla="*/ 1041000 w 1148407"/>
              <a:gd name="connsiteY22" fmla="*/ 178130 h 748146"/>
              <a:gd name="connsiteX23" fmla="*/ 993499 w 1148407"/>
              <a:gd name="connsiteY23" fmla="*/ 201881 h 748146"/>
              <a:gd name="connsiteX24" fmla="*/ 898497 w 1148407"/>
              <a:gd name="connsiteY24" fmla="*/ 166255 h 748146"/>
              <a:gd name="connsiteX25" fmla="*/ 886621 w 1148407"/>
              <a:gd name="connsiteY25" fmla="*/ 118754 h 748146"/>
              <a:gd name="connsiteX26" fmla="*/ 874746 w 1148407"/>
              <a:gd name="connsiteY26" fmla="*/ 83128 h 748146"/>
              <a:gd name="connsiteX27" fmla="*/ 815369 w 1148407"/>
              <a:gd name="connsiteY27" fmla="*/ 95003 h 748146"/>
              <a:gd name="connsiteX28" fmla="*/ 803494 w 1148407"/>
              <a:gd name="connsiteY28" fmla="*/ 130629 h 748146"/>
              <a:gd name="connsiteX29" fmla="*/ 767868 w 1148407"/>
              <a:gd name="connsiteY29" fmla="*/ 142504 h 748146"/>
              <a:gd name="connsiteX30" fmla="*/ 684741 w 1148407"/>
              <a:gd name="connsiteY30" fmla="*/ 106878 h 748146"/>
              <a:gd name="connsiteX31" fmla="*/ 625364 w 1148407"/>
              <a:gd name="connsiteY31" fmla="*/ 59377 h 748146"/>
              <a:gd name="connsiteX32" fmla="*/ 589738 w 1148407"/>
              <a:gd name="connsiteY32" fmla="*/ 23751 h 748146"/>
              <a:gd name="connsiteX33" fmla="*/ 518486 w 1148407"/>
              <a:gd name="connsiteY33" fmla="*/ 0 h 748146"/>
              <a:gd name="connsiteX34" fmla="*/ 506611 w 1148407"/>
              <a:gd name="connsiteY34" fmla="*/ 59377 h 748146"/>
              <a:gd name="connsiteX35" fmla="*/ 494736 w 1148407"/>
              <a:gd name="connsiteY35" fmla="*/ 95003 h 748146"/>
              <a:gd name="connsiteX36" fmla="*/ 423484 w 1148407"/>
              <a:gd name="connsiteY36" fmla="*/ 83128 h 748146"/>
              <a:gd name="connsiteX37" fmla="*/ 387858 w 1148407"/>
              <a:gd name="connsiteY37" fmla="*/ 71252 h 748146"/>
              <a:gd name="connsiteX38" fmla="*/ 364107 w 1148407"/>
              <a:gd name="connsiteY38" fmla="*/ 23751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48407" h="748146">
                <a:moveTo>
                  <a:pt x="364107" y="23751"/>
                </a:moveTo>
                <a:cubicBezTo>
                  <a:pt x="338377" y="27709"/>
                  <a:pt x="325870" y="23143"/>
                  <a:pt x="233478" y="95003"/>
                </a:cubicBezTo>
                <a:cubicBezTo>
                  <a:pt x="174377" y="140970"/>
                  <a:pt x="167040" y="128703"/>
                  <a:pt x="126600" y="178130"/>
                </a:cubicBezTo>
                <a:cubicBezTo>
                  <a:pt x="30822" y="295194"/>
                  <a:pt x="94041" y="247338"/>
                  <a:pt x="19723" y="296884"/>
                </a:cubicBezTo>
                <a:cubicBezTo>
                  <a:pt x="3358" y="395067"/>
                  <a:pt x="-14957" y="472897"/>
                  <a:pt x="19723" y="581891"/>
                </a:cubicBezTo>
                <a:cubicBezTo>
                  <a:pt x="29413" y="612344"/>
                  <a:pt x="95458" y="630887"/>
                  <a:pt x="126600" y="641268"/>
                </a:cubicBezTo>
                <a:cubicBezTo>
                  <a:pt x="228700" y="709335"/>
                  <a:pt x="99520" y="627728"/>
                  <a:pt x="197852" y="676894"/>
                </a:cubicBezTo>
                <a:cubicBezTo>
                  <a:pt x="258372" y="707154"/>
                  <a:pt x="212811" y="709074"/>
                  <a:pt x="304730" y="724395"/>
                </a:cubicBezTo>
                <a:cubicBezTo>
                  <a:pt x="392081" y="738954"/>
                  <a:pt x="352623" y="730431"/>
                  <a:pt x="423484" y="748146"/>
                </a:cubicBezTo>
                <a:cubicBezTo>
                  <a:pt x="502653" y="744188"/>
                  <a:pt x="582388" y="746523"/>
                  <a:pt x="660990" y="736271"/>
                </a:cubicBezTo>
                <a:cubicBezTo>
                  <a:pt x="702519" y="730854"/>
                  <a:pt x="724395" y="656060"/>
                  <a:pt x="744117" y="641268"/>
                </a:cubicBezTo>
                <a:lnTo>
                  <a:pt x="791619" y="605642"/>
                </a:lnTo>
                <a:lnTo>
                  <a:pt x="862871" y="498764"/>
                </a:lnTo>
                <a:cubicBezTo>
                  <a:pt x="870788" y="486889"/>
                  <a:pt x="874383" y="470481"/>
                  <a:pt x="886621" y="463138"/>
                </a:cubicBezTo>
                <a:cubicBezTo>
                  <a:pt x="906413" y="451263"/>
                  <a:pt x="926425" y="439745"/>
                  <a:pt x="945998" y="427512"/>
                </a:cubicBezTo>
                <a:cubicBezTo>
                  <a:pt x="958101" y="419948"/>
                  <a:pt x="969232" y="410842"/>
                  <a:pt x="981624" y="403761"/>
                </a:cubicBezTo>
                <a:cubicBezTo>
                  <a:pt x="996994" y="394978"/>
                  <a:pt x="1013755" y="388794"/>
                  <a:pt x="1029125" y="380011"/>
                </a:cubicBezTo>
                <a:cubicBezTo>
                  <a:pt x="1093584" y="343177"/>
                  <a:pt x="1035057" y="366158"/>
                  <a:pt x="1100377" y="344385"/>
                </a:cubicBezTo>
                <a:cubicBezTo>
                  <a:pt x="1108294" y="328551"/>
                  <a:pt x="1115345" y="312254"/>
                  <a:pt x="1124128" y="296884"/>
                </a:cubicBezTo>
                <a:cubicBezTo>
                  <a:pt x="1131209" y="284492"/>
                  <a:pt x="1146783" y="275488"/>
                  <a:pt x="1147878" y="261258"/>
                </a:cubicBezTo>
                <a:cubicBezTo>
                  <a:pt x="1150929" y="221593"/>
                  <a:pt x="1139961" y="182089"/>
                  <a:pt x="1136003" y="142504"/>
                </a:cubicBezTo>
                <a:cubicBezTo>
                  <a:pt x="1116211" y="146463"/>
                  <a:pt x="1095525" y="147293"/>
                  <a:pt x="1076626" y="154380"/>
                </a:cubicBezTo>
                <a:cubicBezTo>
                  <a:pt x="1063262" y="159391"/>
                  <a:pt x="1053392" y="171049"/>
                  <a:pt x="1041000" y="178130"/>
                </a:cubicBezTo>
                <a:cubicBezTo>
                  <a:pt x="1025630" y="186913"/>
                  <a:pt x="1009333" y="193964"/>
                  <a:pt x="993499" y="201881"/>
                </a:cubicBezTo>
                <a:cubicBezTo>
                  <a:pt x="961832" y="190006"/>
                  <a:pt x="925194" y="187019"/>
                  <a:pt x="898497" y="166255"/>
                </a:cubicBezTo>
                <a:cubicBezTo>
                  <a:pt x="885614" y="156235"/>
                  <a:pt x="891105" y="134447"/>
                  <a:pt x="886621" y="118754"/>
                </a:cubicBezTo>
                <a:cubicBezTo>
                  <a:pt x="883182" y="106718"/>
                  <a:pt x="878704" y="95003"/>
                  <a:pt x="874746" y="83128"/>
                </a:cubicBezTo>
                <a:cubicBezTo>
                  <a:pt x="854954" y="87086"/>
                  <a:pt x="832163" y="83807"/>
                  <a:pt x="815369" y="95003"/>
                </a:cubicBezTo>
                <a:cubicBezTo>
                  <a:pt x="804954" y="101947"/>
                  <a:pt x="812345" y="121778"/>
                  <a:pt x="803494" y="130629"/>
                </a:cubicBezTo>
                <a:cubicBezTo>
                  <a:pt x="794643" y="139480"/>
                  <a:pt x="779743" y="138546"/>
                  <a:pt x="767868" y="142504"/>
                </a:cubicBezTo>
                <a:cubicBezTo>
                  <a:pt x="740159" y="130629"/>
                  <a:pt x="710781" y="122068"/>
                  <a:pt x="684741" y="106878"/>
                </a:cubicBezTo>
                <a:cubicBezTo>
                  <a:pt x="662847" y="94107"/>
                  <a:pt x="644439" y="76068"/>
                  <a:pt x="625364" y="59377"/>
                </a:cubicBezTo>
                <a:cubicBezTo>
                  <a:pt x="612725" y="48318"/>
                  <a:pt x="604419" y="31907"/>
                  <a:pt x="589738" y="23751"/>
                </a:cubicBezTo>
                <a:cubicBezTo>
                  <a:pt x="567853" y="11593"/>
                  <a:pt x="518486" y="0"/>
                  <a:pt x="518486" y="0"/>
                </a:cubicBezTo>
                <a:cubicBezTo>
                  <a:pt x="514528" y="19792"/>
                  <a:pt x="511506" y="39795"/>
                  <a:pt x="506611" y="59377"/>
                </a:cubicBezTo>
                <a:cubicBezTo>
                  <a:pt x="503575" y="71521"/>
                  <a:pt x="506772" y="91564"/>
                  <a:pt x="494736" y="95003"/>
                </a:cubicBezTo>
                <a:cubicBezTo>
                  <a:pt x="471584" y="101618"/>
                  <a:pt x="447235" y="87086"/>
                  <a:pt x="423484" y="83128"/>
                </a:cubicBezTo>
                <a:cubicBezTo>
                  <a:pt x="411609" y="79169"/>
                  <a:pt x="399894" y="74691"/>
                  <a:pt x="387858" y="71252"/>
                </a:cubicBezTo>
                <a:cubicBezTo>
                  <a:pt x="332278" y="55372"/>
                  <a:pt x="389837" y="19793"/>
                  <a:pt x="364107" y="23751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 animBg="1"/>
      <p:bldP spid="24" grpId="0" animBg="1"/>
      <p:bldP spid="25" grpId="0" animBg="1"/>
      <p:bldP spid="25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3767"/>
              </p:ext>
            </p:extLst>
          </p:nvPr>
        </p:nvGraphicFramePr>
        <p:xfrm>
          <a:off x="992777" y="1450451"/>
          <a:ext cx="7158446" cy="374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2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29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Slide#</a:t>
                      </a:r>
                      <a:endParaRPr lang="en-IN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Thumbnail</a:t>
                      </a:r>
                      <a:endParaRPr lang="en-IN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 and Attribution</a:t>
                      </a:r>
                      <a:endParaRPr lang="en-IN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31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https://www.flickr.com/photos/37309275@N00/22721747939 (Attribution- Michael Homan)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897614"/>
                  </a:ext>
                </a:extLst>
              </a:tr>
              <a:tr h="50331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IN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Created using shapes: Anuradha Ramkumar ;ramji.anu@gmail.com</a:t>
                      </a:r>
                      <a:endParaRPr lang="en-IN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17777"/>
                  </a:ext>
                </a:extLst>
              </a:tr>
              <a:tr h="50331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Trees: https://openclipart.org/detail/228975/trees</a:t>
                      </a:r>
                    </a:p>
                    <a:p>
                      <a:pPr algn="l" rtl="0"/>
                      <a:endParaRPr lang="en-IN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935314"/>
                  </a:ext>
                </a:extLst>
              </a:tr>
              <a:tr h="6324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Created using shapes: Anuradha Ramkumar ;ramji.anu@gmail.com</a:t>
                      </a:r>
                      <a:endParaRPr lang="en-IN" sz="1200" b="0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/>
                      <a:endParaRPr lang="en-IN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186817"/>
                  </a:ext>
                </a:extLst>
              </a:tr>
              <a:tr h="50331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Hammer: https://openclipart.org/detail/183613/hammer-and-saw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819033"/>
                  </a:ext>
                </a:extLst>
              </a:tr>
              <a:tr h="50331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Armour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: https://openclipart.org/detail/306030/various-arms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12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380659"/>
                  </a:ext>
                </a:extLst>
              </a:tr>
            </a:tbl>
          </a:graphicData>
        </a:graphic>
      </p:graphicFrame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19" y="2148431"/>
            <a:ext cx="392986" cy="2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1754488" y="2656944"/>
            <a:ext cx="430572" cy="245572"/>
          </a:xfrm>
          <a:custGeom>
            <a:avLst/>
            <a:gdLst>
              <a:gd name="connsiteX0" fmla="*/ 6110 w 1424106"/>
              <a:gd name="connsiteY0" fmla="*/ 676894 h 784831"/>
              <a:gd name="connsiteX1" fmla="*/ 124863 w 1424106"/>
              <a:gd name="connsiteY1" fmla="*/ 605642 h 784831"/>
              <a:gd name="connsiteX2" fmla="*/ 196115 w 1424106"/>
              <a:gd name="connsiteY2" fmla="*/ 558140 h 784831"/>
              <a:gd name="connsiteX3" fmla="*/ 255492 w 1424106"/>
              <a:gd name="connsiteY3" fmla="*/ 463138 h 784831"/>
              <a:gd name="connsiteX4" fmla="*/ 302993 w 1424106"/>
              <a:gd name="connsiteY4" fmla="*/ 415637 h 784831"/>
              <a:gd name="connsiteX5" fmla="*/ 386120 w 1424106"/>
              <a:gd name="connsiteY5" fmla="*/ 296883 h 784831"/>
              <a:gd name="connsiteX6" fmla="*/ 457372 w 1424106"/>
              <a:gd name="connsiteY6" fmla="*/ 154379 h 784831"/>
              <a:gd name="connsiteX7" fmla="*/ 576125 w 1424106"/>
              <a:gd name="connsiteY7" fmla="*/ 47501 h 784831"/>
              <a:gd name="connsiteX8" fmla="*/ 647377 w 1424106"/>
              <a:gd name="connsiteY8" fmla="*/ 23751 h 784831"/>
              <a:gd name="connsiteX9" fmla="*/ 706754 w 1424106"/>
              <a:gd name="connsiteY9" fmla="*/ 0 h 784831"/>
              <a:gd name="connsiteX10" fmla="*/ 956136 w 1424106"/>
              <a:gd name="connsiteY10" fmla="*/ 23751 h 784831"/>
              <a:gd name="connsiteX11" fmla="*/ 1015512 w 1424106"/>
              <a:gd name="connsiteY11" fmla="*/ 35626 h 784831"/>
              <a:gd name="connsiteX12" fmla="*/ 1086764 w 1424106"/>
              <a:gd name="connsiteY12" fmla="*/ 83127 h 784831"/>
              <a:gd name="connsiteX13" fmla="*/ 1122390 w 1424106"/>
              <a:gd name="connsiteY13" fmla="*/ 95003 h 784831"/>
              <a:gd name="connsiteX14" fmla="*/ 1217393 w 1424106"/>
              <a:gd name="connsiteY14" fmla="*/ 154379 h 784831"/>
              <a:gd name="connsiteX15" fmla="*/ 1264894 w 1424106"/>
              <a:gd name="connsiteY15" fmla="*/ 178130 h 784831"/>
              <a:gd name="connsiteX16" fmla="*/ 1336146 w 1424106"/>
              <a:gd name="connsiteY16" fmla="*/ 249382 h 784831"/>
              <a:gd name="connsiteX17" fmla="*/ 1359897 w 1424106"/>
              <a:gd name="connsiteY17" fmla="*/ 308759 h 784831"/>
              <a:gd name="connsiteX18" fmla="*/ 1383648 w 1424106"/>
              <a:gd name="connsiteY18" fmla="*/ 344385 h 784831"/>
              <a:gd name="connsiteX19" fmla="*/ 1419273 w 1424106"/>
              <a:gd name="connsiteY19" fmla="*/ 439387 h 784831"/>
              <a:gd name="connsiteX20" fmla="*/ 1407398 w 1424106"/>
              <a:gd name="connsiteY20" fmla="*/ 676894 h 784831"/>
              <a:gd name="connsiteX21" fmla="*/ 1300520 w 1424106"/>
              <a:gd name="connsiteY21" fmla="*/ 712520 h 784831"/>
              <a:gd name="connsiteX22" fmla="*/ 813632 w 1424106"/>
              <a:gd name="connsiteY22" fmla="*/ 748146 h 784831"/>
              <a:gd name="connsiteX23" fmla="*/ 766131 w 1424106"/>
              <a:gd name="connsiteY23" fmla="*/ 771896 h 784831"/>
              <a:gd name="connsiteX24" fmla="*/ 421746 w 1424106"/>
              <a:gd name="connsiteY24" fmla="*/ 771896 h 784831"/>
              <a:gd name="connsiteX25" fmla="*/ 338619 w 1424106"/>
              <a:gd name="connsiteY25" fmla="*/ 748146 h 784831"/>
              <a:gd name="connsiteX26" fmla="*/ 279242 w 1424106"/>
              <a:gd name="connsiteY26" fmla="*/ 736270 h 784831"/>
              <a:gd name="connsiteX27" fmla="*/ 6110 w 1424106"/>
              <a:gd name="connsiteY27" fmla="*/ 676894 h 78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24106" h="784831">
                <a:moveTo>
                  <a:pt x="6110" y="676894"/>
                </a:moveTo>
                <a:cubicBezTo>
                  <a:pt x="-19620" y="655123"/>
                  <a:pt x="38934" y="665793"/>
                  <a:pt x="124863" y="605642"/>
                </a:cubicBezTo>
                <a:cubicBezTo>
                  <a:pt x="148248" y="589272"/>
                  <a:pt x="174780" y="577104"/>
                  <a:pt x="196115" y="558140"/>
                </a:cubicBezTo>
                <a:cubicBezTo>
                  <a:pt x="250790" y="509540"/>
                  <a:pt x="215352" y="516657"/>
                  <a:pt x="255492" y="463138"/>
                </a:cubicBezTo>
                <a:cubicBezTo>
                  <a:pt x="268927" y="445224"/>
                  <a:pt x="288248" y="432489"/>
                  <a:pt x="302993" y="415637"/>
                </a:cubicBezTo>
                <a:cubicBezTo>
                  <a:pt x="321403" y="394597"/>
                  <a:pt x="377169" y="313506"/>
                  <a:pt x="386120" y="296883"/>
                </a:cubicBezTo>
                <a:cubicBezTo>
                  <a:pt x="423577" y="227321"/>
                  <a:pt x="411796" y="212977"/>
                  <a:pt x="457372" y="154379"/>
                </a:cubicBezTo>
                <a:cubicBezTo>
                  <a:pt x="475716" y="130794"/>
                  <a:pt x="558112" y="58009"/>
                  <a:pt x="576125" y="47501"/>
                </a:cubicBezTo>
                <a:cubicBezTo>
                  <a:pt x="597750" y="34886"/>
                  <a:pt x="623849" y="32307"/>
                  <a:pt x="647377" y="23751"/>
                </a:cubicBezTo>
                <a:cubicBezTo>
                  <a:pt x="667411" y="16466"/>
                  <a:pt x="686962" y="7917"/>
                  <a:pt x="706754" y="0"/>
                </a:cubicBezTo>
                <a:cubicBezTo>
                  <a:pt x="789881" y="7917"/>
                  <a:pt x="873183" y="14179"/>
                  <a:pt x="956136" y="23751"/>
                </a:cubicBezTo>
                <a:cubicBezTo>
                  <a:pt x="976187" y="26065"/>
                  <a:pt x="997137" y="27274"/>
                  <a:pt x="1015512" y="35626"/>
                </a:cubicBezTo>
                <a:cubicBezTo>
                  <a:pt x="1041498" y="47438"/>
                  <a:pt x="1059684" y="74100"/>
                  <a:pt x="1086764" y="83127"/>
                </a:cubicBezTo>
                <a:cubicBezTo>
                  <a:pt x="1098639" y="87086"/>
                  <a:pt x="1111194" y="89405"/>
                  <a:pt x="1122390" y="95003"/>
                </a:cubicBezTo>
                <a:cubicBezTo>
                  <a:pt x="1211966" y="139792"/>
                  <a:pt x="1151456" y="116701"/>
                  <a:pt x="1217393" y="154379"/>
                </a:cubicBezTo>
                <a:cubicBezTo>
                  <a:pt x="1232763" y="163162"/>
                  <a:pt x="1251071" y="167071"/>
                  <a:pt x="1264894" y="178130"/>
                </a:cubicBezTo>
                <a:cubicBezTo>
                  <a:pt x="1291122" y="199113"/>
                  <a:pt x="1336146" y="249382"/>
                  <a:pt x="1336146" y="249382"/>
                </a:cubicBezTo>
                <a:cubicBezTo>
                  <a:pt x="1344063" y="269174"/>
                  <a:pt x="1350364" y="289693"/>
                  <a:pt x="1359897" y="308759"/>
                </a:cubicBezTo>
                <a:cubicBezTo>
                  <a:pt x="1366280" y="321525"/>
                  <a:pt x="1378637" y="331021"/>
                  <a:pt x="1383648" y="344385"/>
                </a:cubicBezTo>
                <a:cubicBezTo>
                  <a:pt x="1427673" y="461783"/>
                  <a:pt x="1363573" y="355835"/>
                  <a:pt x="1419273" y="439387"/>
                </a:cubicBezTo>
                <a:cubicBezTo>
                  <a:pt x="1415315" y="518556"/>
                  <a:pt x="1439004" y="604200"/>
                  <a:pt x="1407398" y="676894"/>
                </a:cubicBezTo>
                <a:cubicBezTo>
                  <a:pt x="1392425" y="711333"/>
                  <a:pt x="1331766" y="691690"/>
                  <a:pt x="1300520" y="712520"/>
                </a:cubicBezTo>
                <a:cubicBezTo>
                  <a:pt x="1139692" y="819736"/>
                  <a:pt x="1279161" y="735895"/>
                  <a:pt x="813632" y="748146"/>
                </a:cubicBezTo>
                <a:cubicBezTo>
                  <a:pt x="797798" y="756063"/>
                  <a:pt x="783210" y="767238"/>
                  <a:pt x="766131" y="771896"/>
                </a:cubicBezTo>
                <a:cubicBezTo>
                  <a:pt x="665853" y="799244"/>
                  <a:pt x="495602" y="775253"/>
                  <a:pt x="421746" y="771896"/>
                </a:cubicBezTo>
                <a:cubicBezTo>
                  <a:pt x="382071" y="758671"/>
                  <a:pt x="383356" y="758088"/>
                  <a:pt x="338619" y="748146"/>
                </a:cubicBezTo>
                <a:cubicBezTo>
                  <a:pt x="318915" y="743767"/>
                  <a:pt x="299371" y="737761"/>
                  <a:pt x="279242" y="736270"/>
                </a:cubicBezTo>
                <a:cubicBezTo>
                  <a:pt x="116505" y="724215"/>
                  <a:pt x="31840" y="698665"/>
                  <a:pt x="6110" y="676894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Can 2"/>
          <p:cNvSpPr/>
          <p:nvPr/>
        </p:nvSpPr>
        <p:spPr>
          <a:xfrm>
            <a:off x="1761196" y="2585090"/>
            <a:ext cx="251460" cy="369379"/>
          </a:xfrm>
          <a:custGeom>
            <a:avLst/>
            <a:gdLst>
              <a:gd name="connsiteX0" fmla="*/ 0 w 1295400"/>
              <a:gd name="connsiteY0" fmla="*/ 161925 h 1676400"/>
              <a:gd name="connsiteX1" fmla="*/ 647700 w 1295400"/>
              <a:gd name="connsiteY1" fmla="*/ 323850 h 1676400"/>
              <a:gd name="connsiteX2" fmla="*/ 1295400 w 1295400"/>
              <a:gd name="connsiteY2" fmla="*/ 161925 h 1676400"/>
              <a:gd name="connsiteX3" fmla="*/ 1295400 w 1295400"/>
              <a:gd name="connsiteY3" fmla="*/ 1514475 h 1676400"/>
              <a:gd name="connsiteX4" fmla="*/ 647700 w 1295400"/>
              <a:gd name="connsiteY4" fmla="*/ 1676400 h 1676400"/>
              <a:gd name="connsiteX5" fmla="*/ 0 w 1295400"/>
              <a:gd name="connsiteY5" fmla="*/ 1514475 h 1676400"/>
              <a:gd name="connsiteX6" fmla="*/ 0 w 1295400"/>
              <a:gd name="connsiteY6" fmla="*/ 161925 h 1676400"/>
              <a:gd name="connsiteX0" fmla="*/ 0 w 1295400"/>
              <a:gd name="connsiteY0" fmla="*/ 161925 h 1676400"/>
              <a:gd name="connsiteX1" fmla="*/ 647700 w 1295400"/>
              <a:gd name="connsiteY1" fmla="*/ 0 h 1676400"/>
              <a:gd name="connsiteX2" fmla="*/ 1295400 w 1295400"/>
              <a:gd name="connsiteY2" fmla="*/ 161925 h 1676400"/>
              <a:gd name="connsiteX3" fmla="*/ 647700 w 1295400"/>
              <a:gd name="connsiteY3" fmla="*/ 323850 h 1676400"/>
              <a:gd name="connsiteX4" fmla="*/ 0 w 1295400"/>
              <a:gd name="connsiteY4" fmla="*/ 161925 h 1676400"/>
              <a:gd name="connsiteX0" fmla="*/ 1295400 w 1295400"/>
              <a:gd name="connsiteY0" fmla="*/ 161925 h 1676400"/>
              <a:gd name="connsiteX1" fmla="*/ 647700 w 1295400"/>
              <a:gd name="connsiteY1" fmla="*/ 323850 h 1676400"/>
              <a:gd name="connsiteX2" fmla="*/ 0 w 1295400"/>
              <a:gd name="connsiteY2" fmla="*/ 161925 h 1676400"/>
              <a:gd name="connsiteX3" fmla="*/ 647700 w 1295400"/>
              <a:gd name="connsiteY3" fmla="*/ 0 h 1676400"/>
              <a:gd name="connsiteX4" fmla="*/ 1295400 w 1295400"/>
              <a:gd name="connsiteY4" fmla="*/ 161925 h 1676400"/>
              <a:gd name="connsiteX5" fmla="*/ 1295400 w 1295400"/>
              <a:gd name="connsiteY5" fmla="*/ 1514475 h 1676400"/>
              <a:gd name="connsiteX6" fmla="*/ 647700 w 1295400"/>
              <a:gd name="connsiteY6" fmla="*/ 1676400 h 1676400"/>
              <a:gd name="connsiteX7" fmla="*/ 0 w 1295400"/>
              <a:gd name="connsiteY7" fmla="*/ 1514475 h 1676400"/>
              <a:gd name="connsiteX8" fmla="*/ 0 w 1295400"/>
              <a:gd name="connsiteY8" fmla="*/ 161925 h 1676400"/>
              <a:gd name="connsiteX0" fmla="*/ 217170 w 1512570"/>
              <a:gd name="connsiteY0" fmla="*/ 161925 h 1676902"/>
              <a:gd name="connsiteX1" fmla="*/ 864870 w 1512570"/>
              <a:gd name="connsiteY1" fmla="*/ 323850 h 1676902"/>
              <a:gd name="connsiteX2" fmla="*/ 1512570 w 1512570"/>
              <a:gd name="connsiteY2" fmla="*/ 161925 h 1676902"/>
              <a:gd name="connsiteX3" fmla="*/ 1512570 w 1512570"/>
              <a:gd name="connsiteY3" fmla="*/ 1514475 h 1676902"/>
              <a:gd name="connsiteX4" fmla="*/ 864870 w 1512570"/>
              <a:gd name="connsiteY4" fmla="*/ 1676400 h 1676902"/>
              <a:gd name="connsiteX5" fmla="*/ 217170 w 1512570"/>
              <a:gd name="connsiteY5" fmla="*/ 1514475 h 1676902"/>
              <a:gd name="connsiteX6" fmla="*/ 217170 w 1512570"/>
              <a:gd name="connsiteY6" fmla="*/ 161925 h 1676902"/>
              <a:gd name="connsiteX0" fmla="*/ 217170 w 1512570"/>
              <a:gd name="connsiteY0" fmla="*/ 161925 h 1676902"/>
              <a:gd name="connsiteX1" fmla="*/ 864870 w 1512570"/>
              <a:gd name="connsiteY1" fmla="*/ 0 h 1676902"/>
              <a:gd name="connsiteX2" fmla="*/ 1512570 w 1512570"/>
              <a:gd name="connsiteY2" fmla="*/ 161925 h 1676902"/>
              <a:gd name="connsiteX3" fmla="*/ 864870 w 1512570"/>
              <a:gd name="connsiteY3" fmla="*/ 323850 h 1676902"/>
              <a:gd name="connsiteX4" fmla="*/ 217170 w 1512570"/>
              <a:gd name="connsiteY4" fmla="*/ 161925 h 1676902"/>
              <a:gd name="connsiteX0" fmla="*/ 1512570 w 1512570"/>
              <a:gd name="connsiteY0" fmla="*/ 161925 h 1676902"/>
              <a:gd name="connsiteX1" fmla="*/ 864870 w 1512570"/>
              <a:gd name="connsiteY1" fmla="*/ 323850 h 1676902"/>
              <a:gd name="connsiteX2" fmla="*/ 217170 w 1512570"/>
              <a:gd name="connsiteY2" fmla="*/ 161925 h 1676902"/>
              <a:gd name="connsiteX3" fmla="*/ 864870 w 1512570"/>
              <a:gd name="connsiteY3" fmla="*/ 0 h 1676902"/>
              <a:gd name="connsiteX4" fmla="*/ 1512570 w 1512570"/>
              <a:gd name="connsiteY4" fmla="*/ 161925 h 1676902"/>
              <a:gd name="connsiteX5" fmla="*/ 1512570 w 1512570"/>
              <a:gd name="connsiteY5" fmla="*/ 1514475 h 1676902"/>
              <a:gd name="connsiteX6" fmla="*/ 864870 w 1512570"/>
              <a:gd name="connsiteY6" fmla="*/ 1676400 h 1676902"/>
              <a:gd name="connsiteX7" fmla="*/ 0 w 1512570"/>
              <a:gd name="connsiteY7" fmla="*/ 1468755 h 1676902"/>
              <a:gd name="connsiteX8" fmla="*/ 217170 w 1512570"/>
              <a:gd name="connsiteY8" fmla="*/ 161925 h 1676902"/>
              <a:gd name="connsiteX0" fmla="*/ 217170 w 1786890"/>
              <a:gd name="connsiteY0" fmla="*/ 161925 h 1676487"/>
              <a:gd name="connsiteX1" fmla="*/ 864870 w 1786890"/>
              <a:gd name="connsiteY1" fmla="*/ 323850 h 1676487"/>
              <a:gd name="connsiteX2" fmla="*/ 1512570 w 1786890"/>
              <a:gd name="connsiteY2" fmla="*/ 161925 h 1676487"/>
              <a:gd name="connsiteX3" fmla="*/ 1512570 w 1786890"/>
              <a:gd name="connsiteY3" fmla="*/ 1514475 h 1676487"/>
              <a:gd name="connsiteX4" fmla="*/ 864870 w 1786890"/>
              <a:gd name="connsiteY4" fmla="*/ 1676400 h 1676487"/>
              <a:gd name="connsiteX5" fmla="*/ 217170 w 1786890"/>
              <a:gd name="connsiteY5" fmla="*/ 1514475 h 1676487"/>
              <a:gd name="connsiteX6" fmla="*/ 217170 w 1786890"/>
              <a:gd name="connsiteY6" fmla="*/ 161925 h 1676487"/>
              <a:gd name="connsiteX0" fmla="*/ 217170 w 1786890"/>
              <a:gd name="connsiteY0" fmla="*/ 161925 h 1676487"/>
              <a:gd name="connsiteX1" fmla="*/ 864870 w 1786890"/>
              <a:gd name="connsiteY1" fmla="*/ 0 h 1676487"/>
              <a:gd name="connsiteX2" fmla="*/ 1512570 w 1786890"/>
              <a:gd name="connsiteY2" fmla="*/ 161925 h 1676487"/>
              <a:gd name="connsiteX3" fmla="*/ 864870 w 1786890"/>
              <a:gd name="connsiteY3" fmla="*/ 323850 h 1676487"/>
              <a:gd name="connsiteX4" fmla="*/ 217170 w 1786890"/>
              <a:gd name="connsiteY4" fmla="*/ 161925 h 1676487"/>
              <a:gd name="connsiteX0" fmla="*/ 1512570 w 1786890"/>
              <a:gd name="connsiteY0" fmla="*/ 161925 h 1676487"/>
              <a:gd name="connsiteX1" fmla="*/ 864870 w 1786890"/>
              <a:gd name="connsiteY1" fmla="*/ 323850 h 1676487"/>
              <a:gd name="connsiteX2" fmla="*/ 217170 w 1786890"/>
              <a:gd name="connsiteY2" fmla="*/ 161925 h 1676487"/>
              <a:gd name="connsiteX3" fmla="*/ 864870 w 1786890"/>
              <a:gd name="connsiteY3" fmla="*/ 0 h 1676487"/>
              <a:gd name="connsiteX4" fmla="*/ 1512570 w 1786890"/>
              <a:gd name="connsiteY4" fmla="*/ 161925 h 1676487"/>
              <a:gd name="connsiteX5" fmla="*/ 1786890 w 1786890"/>
              <a:gd name="connsiteY5" fmla="*/ 1445895 h 1676487"/>
              <a:gd name="connsiteX6" fmla="*/ 864870 w 1786890"/>
              <a:gd name="connsiteY6" fmla="*/ 1676400 h 1676487"/>
              <a:gd name="connsiteX7" fmla="*/ 0 w 1786890"/>
              <a:gd name="connsiteY7" fmla="*/ 1468755 h 1676487"/>
              <a:gd name="connsiteX8" fmla="*/ 217170 w 1786890"/>
              <a:gd name="connsiteY8" fmla="*/ 161925 h 1676487"/>
              <a:gd name="connsiteX0" fmla="*/ 217170 w 1846167"/>
              <a:gd name="connsiteY0" fmla="*/ 161925 h 1676487"/>
              <a:gd name="connsiteX1" fmla="*/ 864870 w 1846167"/>
              <a:gd name="connsiteY1" fmla="*/ 323850 h 1676487"/>
              <a:gd name="connsiteX2" fmla="*/ 1512570 w 1846167"/>
              <a:gd name="connsiteY2" fmla="*/ 161925 h 1676487"/>
              <a:gd name="connsiteX3" fmla="*/ 1512570 w 1846167"/>
              <a:gd name="connsiteY3" fmla="*/ 1514475 h 1676487"/>
              <a:gd name="connsiteX4" fmla="*/ 864870 w 1846167"/>
              <a:gd name="connsiteY4" fmla="*/ 1676400 h 1676487"/>
              <a:gd name="connsiteX5" fmla="*/ 217170 w 1846167"/>
              <a:gd name="connsiteY5" fmla="*/ 1514475 h 1676487"/>
              <a:gd name="connsiteX6" fmla="*/ 217170 w 1846167"/>
              <a:gd name="connsiteY6" fmla="*/ 161925 h 1676487"/>
              <a:gd name="connsiteX0" fmla="*/ 217170 w 1846167"/>
              <a:gd name="connsiteY0" fmla="*/ 161925 h 1676487"/>
              <a:gd name="connsiteX1" fmla="*/ 864870 w 1846167"/>
              <a:gd name="connsiteY1" fmla="*/ 0 h 1676487"/>
              <a:gd name="connsiteX2" fmla="*/ 1512570 w 1846167"/>
              <a:gd name="connsiteY2" fmla="*/ 161925 h 1676487"/>
              <a:gd name="connsiteX3" fmla="*/ 864870 w 1846167"/>
              <a:gd name="connsiteY3" fmla="*/ 323850 h 1676487"/>
              <a:gd name="connsiteX4" fmla="*/ 217170 w 1846167"/>
              <a:gd name="connsiteY4" fmla="*/ 161925 h 1676487"/>
              <a:gd name="connsiteX0" fmla="*/ 1512570 w 1846167"/>
              <a:gd name="connsiteY0" fmla="*/ 161925 h 1676487"/>
              <a:gd name="connsiteX1" fmla="*/ 864870 w 1846167"/>
              <a:gd name="connsiteY1" fmla="*/ 323850 h 1676487"/>
              <a:gd name="connsiteX2" fmla="*/ 217170 w 1846167"/>
              <a:gd name="connsiteY2" fmla="*/ 161925 h 1676487"/>
              <a:gd name="connsiteX3" fmla="*/ 864870 w 1846167"/>
              <a:gd name="connsiteY3" fmla="*/ 0 h 1676487"/>
              <a:gd name="connsiteX4" fmla="*/ 1512570 w 1846167"/>
              <a:gd name="connsiteY4" fmla="*/ 161925 h 1676487"/>
              <a:gd name="connsiteX5" fmla="*/ 1786890 w 1846167"/>
              <a:gd name="connsiteY5" fmla="*/ 1445895 h 1676487"/>
              <a:gd name="connsiteX6" fmla="*/ 864870 w 1846167"/>
              <a:gd name="connsiteY6" fmla="*/ 1676400 h 1676487"/>
              <a:gd name="connsiteX7" fmla="*/ 0 w 1846167"/>
              <a:gd name="connsiteY7" fmla="*/ 1468755 h 1676487"/>
              <a:gd name="connsiteX8" fmla="*/ 217170 w 1846167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600405 w 1934002"/>
              <a:gd name="connsiteY3" fmla="*/ 151447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305005 w 1934002"/>
              <a:gd name="connsiteY5" fmla="*/ 151447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110695 w 1934002"/>
              <a:gd name="connsiteY5" fmla="*/ 136588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305005 w 1934002"/>
              <a:gd name="connsiteY0" fmla="*/ 161925 h 1676487"/>
              <a:gd name="connsiteX1" fmla="*/ 952705 w 1934002"/>
              <a:gd name="connsiteY1" fmla="*/ 323850 h 1676487"/>
              <a:gd name="connsiteX2" fmla="*/ 1600405 w 1934002"/>
              <a:gd name="connsiteY2" fmla="*/ 161925 h 1676487"/>
              <a:gd name="connsiteX3" fmla="*/ 1886155 w 1934002"/>
              <a:gd name="connsiteY3" fmla="*/ 1365885 h 1676487"/>
              <a:gd name="connsiteX4" fmla="*/ 952705 w 1934002"/>
              <a:gd name="connsiteY4" fmla="*/ 1676400 h 1676487"/>
              <a:gd name="connsiteX5" fmla="*/ 110695 w 1934002"/>
              <a:gd name="connsiteY5" fmla="*/ 1365885 h 1676487"/>
              <a:gd name="connsiteX6" fmla="*/ 305005 w 1934002"/>
              <a:gd name="connsiteY6" fmla="*/ 161925 h 1676487"/>
              <a:gd name="connsiteX0" fmla="*/ 305005 w 1934002"/>
              <a:gd name="connsiteY0" fmla="*/ 161925 h 1676487"/>
              <a:gd name="connsiteX1" fmla="*/ 952705 w 1934002"/>
              <a:gd name="connsiteY1" fmla="*/ 0 h 1676487"/>
              <a:gd name="connsiteX2" fmla="*/ 1600405 w 1934002"/>
              <a:gd name="connsiteY2" fmla="*/ 161925 h 1676487"/>
              <a:gd name="connsiteX3" fmla="*/ 952705 w 1934002"/>
              <a:gd name="connsiteY3" fmla="*/ 323850 h 1676487"/>
              <a:gd name="connsiteX4" fmla="*/ 305005 w 1934002"/>
              <a:gd name="connsiteY4" fmla="*/ 161925 h 1676487"/>
              <a:gd name="connsiteX0" fmla="*/ 1600405 w 1934002"/>
              <a:gd name="connsiteY0" fmla="*/ 161925 h 1676487"/>
              <a:gd name="connsiteX1" fmla="*/ 952705 w 1934002"/>
              <a:gd name="connsiteY1" fmla="*/ 323850 h 1676487"/>
              <a:gd name="connsiteX2" fmla="*/ 305005 w 1934002"/>
              <a:gd name="connsiteY2" fmla="*/ 161925 h 1676487"/>
              <a:gd name="connsiteX3" fmla="*/ 952705 w 1934002"/>
              <a:gd name="connsiteY3" fmla="*/ 0 h 1676487"/>
              <a:gd name="connsiteX4" fmla="*/ 1600405 w 1934002"/>
              <a:gd name="connsiteY4" fmla="*/ 161925 h 1676487"/>
              <a:gd name="connsiteX5" fmla="*/ 1874725 w 1934002"/>
              <a:gd name="connsiteY5" fmla="*/ 1445895 h 1676487"/>
              <a:gd name="connsiteX6" fmla="*/ 952705 w 1934002"/>
              <a:gd name="connsiteY6" fmla="*/ 1676400 h 1676487"/>
              <a:gd name="connsiteX7" fmla="*/ 87835 w 1934002"/>
              <a:gd name="connsiteY7" fmla="*/ 1468755 h 1676487"/>
              <a:gd name="connsiteX8" fmla="*/ 305005 w 1934002"/>
              <a:gd name="connsiteY8" fmla="*/ 161925 h 1676487"/>
              <a:gd name="connsiteX0" fmla="*/ 295030 w 1924027"/>
              <a:gd name="connsiteY0" fmla="*/ 161925 h 1677071"/>
              <a:gd name="connsiteX1" fmla="*/ 942730 w 1924027"/>
              <a:gd name="connsiteY1" fmla="*/ 323850 h 1677071"/>
              <a:gd name="connsiteX2" fmla="*/ 1590430 w 1924027"/>
              <a:gd name="connsiteY2" fmla="*/ 161925 h 1677071"/>
              <a:gd name="connsiteX3" fmla="*/ 1876180 w 1924027"/>
              <a:gd name="connsiteY3" fmla="*/ 1365885 h 1677071"/>
              <a:gd name="connsiteX4" fmla="*/ 942730 w 1924027"/>
              <a:gd name="connsiteY4" fmla="*/ 1676400 h 1677071"/>
              <a:gd name="connsiteX5" fmla="*/ 100720 w 1924027"/>
              <a:gd name="connsiteY5" fmla="*/ 1365885 h 1677071"/>
              <a:gd name="connsiteX6" fmla="*/ 295030 w 1924027"/>
              <a:gd name="connsiteY6" fmla="*/ 161925 h 1677071"/>
              <a:gd name="connsiteX0" fmla="*/ 295030 w 1924027"/>
              <a:gd name="connsiteY0" fmla="*/ 161925 h 1677071"/>
              <a:gd name="connsiteX1" fmla="*/ 942730 w 1924027"/>
              <a:gd name="connsiteY1" fmla="*/ 0 h 1677071"/>
              <a:gd name="connsiteX2" fmla="*/ 1590430 w 1924027"/>
              <a:gd name="connsiteY2" fmla="*/ 161925 h 1677071"/>
              <a:gd name="connsiteX3" fmla="*/ 942730 w 1924027"/>
              <a:gd name="connsiteY3" fmla="*/ 323850 h 1677071"/>
              <a:gd name="connsiteX4" fmla="*/ 295030 w 1924027"/>
              <a:gd name="connsiteY4" fmla="*/ 161925 h 1677071"/>
              <a:gd name="connsiteX0" fmla="*/ 1590430 w 1924027"/>
              <a:gd name="connsiteY0" fmla="*/ 161925 h 1677071"/>
              <a:gd name="connsiteX1" fmla="*/ 942730 w 1924027"/>
              <a:gd name="connsiteY1" fmla="*/ 323850 h 1677071"/>
              <a:gd name="connsiteX2" fmla="*/ 295030 w 1924027"/>
              <a:gd name="connsiteY2" fmla="*/ 161925 h 1677071"/>
              <a:gd name="connsiteX3" fmla="*/ 942730 w 1924027"/>
              <a:gd name="connsiteY3" fmla="*/ 0 h 1677071"/>
              <a:gd name="connsiteX4" fmla="*/ 1590430 w 1924027"/>
              <a:gd name="connsiteY4" fmla="*/ 161925 h 1677071"/>
              <a:gd name="connsiteX5" fmla="*/ 1864750 w 1924027"/>
              <a:gd name="connsiteY5" fmla="*/ 1445895 h 1677071"/>
              <a:gd name="connsiteX6" fmla="*/ 942730 w 1924027"/>
              <a:gd name="connsiteY6" fmla="*/ 1676400 h 1677071"/>
              <a:gd name="connsiteX7" fmla="*/ 89290 w 1924027"/>
              <a:gd name="connsiteY7" fmla="*/ 1503045 h 1677071"/>
              <a:gd name="connsiteX8" fmla="*/ 295030 w 1924027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0134 w 1887981"/>
              <a:gd name="connsiteY3" fmla="*/ 1365885 h 1677071"/>
              <a:gd name="connsiteX4" fmla="*/ 906684 w 1887981"/>
              <a:gd name="connsiteY4" fmla="*/ 1676400 h 1677071"/>
              <a:gd name="connsiteX5" fmla="*/ 64674 w 1887981"/>
              <a:gd name="connsiteY5" fmla="*/ 1365885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0134 w 1887981"/>
              <a:gd name="connsiteY3" fmla="*/ 1365885 h 1677071"/>
              <a:gd name="connsiteX4" fmla="*/ 906684 w 1887981"/>
              <a:gd name="connsiteY4" fmla="*/ 1676400 h 1677071"/>
              <a:gd name="connsiteX5" fmla="*/ 64674 w 1887981"/>
              <a:gd name="connsiteY5" fmla="*/ 1435735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47169 w 1895016"/>
              <a:gd name="connsiteY3" fmla="*/ 136588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47169 w 1895016"/>
              <a:gd name="connsiteY3" fmla="*/ 136588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53519 w 1895016"/>
              <a:gd name="connsiteY3" fmla="*/ 141033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266019 w 1895016"/>
              <a:gd name="connsiteY0" fmla="*/ 161925 h 1677071"/>
              <a:gd name="connsiteX1" fmla="*/ 913719 w 1895016"/>
              <a:gd name="connsiteY1" fmla="*/ 323850 h 1677071"/>
              <a:gd name="connsiteX2" fmla="*/ 1561419 w 1895016"/>
              <a:gd name="connsiteY2" fmla="*/ 161925 h 1677071"/>
              <a:gd name="connsiteX3" fmla="*/ 1853519 w 1895016"/>
              <a:gd name="connsiteY3" fmla="*/ 1410335 h 1677071"/>
              <a:gd name="connsiteX4" fmla="*/ 913719 w 1895016"/>
              <a:gd name="connsiteY4" fmla="*/ 1676400 h 1677071"/>
              <a:gd name="connsiteX5" fmla="*/ 71709 w 1895016"/>
              <a:gd name="connsiteY5" fmla="*/ 1435735 h 1677071"/>
              <a:gd name="connsiteX6" fmla="*/ 266019 w 1895016"/>
              <a:gd name="connsiteY6" fmla="*/ 161925 h 1677071"/>
              <a:gd name="connsiteX0" fmla="*/ 266019 w 1895016"/>
              <a:gd name="connsiteY0" fmla="*/ 161925 h 1677071"/>
              <a:gd name="connsiteX1" fmla="*/ 913719 w 1895016"/>
              <a:gd name="connsiteY1" fmla="*/ 0 h 1677071"/>
              <a:gd name="connsiteX2" fmla="*/ 1561419 w 1895016"/>
              <a:gd name="connsiteY2" fmla="*/ 161925 h 1677071"/>
              <a:gd name="connsiteX3" fmla="*/ 913719 w 1895016"/>
              <a:gd name="connsiteY3" fmla="*/ 323850 h 1677071"/>
              <a:gd name="connsiteX4" fmla="*/ 266019 w 1895016"/>
              <a:gd name="connsiteY4" fmla="*/ 161925 h 1677071"/>
              <a:gd name="connsiteX0" fmla="*/ 1561419 w 1895016"/>
              <a:gd name="connsiteY0" fmla="*/ 161925 h 1677071"/>
              <a:gd name="connsiteX1" fmla="*/ 913719 w 1895016"/>
              <a:gd name="connsiteY1" fmla="*/ 323850 h 1677071"/>
              <a:gd name="connsiteX2" fmla="*/ 266019 w 1895016"/>
              <a:gd name="connsiteY2" fmla="*/ 161925 h 1677071"/>
              <a:gd name="connsiteX3" fmla="*/ 913719 w 1895016"/>
              <a:gd name="connsiteY3" fmla="*/ 0 h 1677071"/>
              <a:gd name="connsiteX4" fmla="*/ 1561419 w 1895016"/>
              <a:gd name="connsiteY4" fmla="*/ 161925 h 1677071"/>
              <a:gd name="connsiteX5" fmla="*/ 1835739 w 1895016"/>
              <a:gd name="connsiteY5" fmla="*/ 1445895 h 1677071"/>
              <a:gd name="connsiteX6" fmla="*/ 913719 w 1895016"/>
              <a:gd name="connsiteY6" fmla="*/ 1676400 h 1677071"/>
              <a:gd name="connsiteX7" fmla="*/ 60279 w 1895016"/>
              <a:gd name="connsiteY7" fmla="*/ 1503045 h 1677071"/>
              <a:gd name="connsiteX8" fmla="*/ 266019 w 1895016"/>
              <a:gd name="connsiteY8" fmla="*/ 161925 h 1677071"/>
              <a:gd name="connsiteX0" fmla="*/ 300396 w 1929393"/>
              <a:gd name="connsiteY0" fmla="*/ 161925 h 1677071"/>
              <a:gd name="connsiteX1" fmla="*/ 948096 w 1929393"/>
              <a:gd name="connsiteY1" fmla="*/ 323850 h 1677071"/>
              <a:gd name="connsiteX2" fmla="*/ 1595796 w 1929393"/>
              <a:gd name="connsiteY2" fmla="*/ 161925 h 1677071"/>
              <a:gd name="connsiteX3" fmla="*/ 1887896 w 1929393"/>
              <a:gd name="connsiteY3" fmla="*/ 1410335 h 1677071"/>
              <a:gd name="connsiteX4" fmla="*/ 948096 w 1929393"/>
              <a:gd name="connsiteY4" fmla="*/ 1676400 h 1677071"/>
              <a:gd name="connsiteX5" fmla="*/ 66606 w 1929393"/>
              <a:gd name="connsiteY5" fmla="*/ 1501503 h 1677071"/>
              <a:gd name="connsiteX6" fmla="*/ 300396 w 1929393"/>
              <a:gd name="connsiteY6" fmla="*/ 161925 h 1677071"/>
              <a:gd name="connsiteX0" fmla="*/ 300396 w 1929393"/>
              <a:gd name="connsiteY0" fmla="*/ 161925 h 1677071"/>
              <a:gd name="connsiteX1" fmla="*/ 948096 w 1929393"/>
              <a:gd name="connsiteY1" fmla="*/ 0 h 1677071"/>
              <a:gd name="connsiteX2" fmla="*/ 1595796 w 1929393"/>
              <a:gd name="connsiteY2" fmla="*/ 161925 h 1677071"/>
              <a:gd name="connsiteX3" fmla="*/ 948096 w 1929393"/>
              <a:gd name="connsiteY3" fmla="*/ 323850 h 1677071"/>
              <a:gd name="connsiteX4" fmla="*/ 300396 w 1929393"/>
              <a:gd name="connsiteY4" fmla="*/ 161925 h 1677071"/>
              <a:gd name="connsiteX0" fmla="*/ 1595796 w 1929393"/>
              <a:gd name="connsiteY0" fmla="*/ 161925 h 1677071"/>
              <a:gd name="connsiteX1" fmla="*/ 948096 w 1929393"/>
              <a:gd name="connsiteY1" fmla="*/ 323850 h 1677071"/>
              <a:gd name="connsiteX2" fmla="*/ 300396 w 1929393"/>
              <a:gd name="connsiteY2" fmla="*/ 161925 h 1677071"/>
              <a:gd name="connsiteX3" fmla="*/ 948096 w 1929393"/>
              <a:gd name="connsiteY3" fmla="*/ 0 h 1677071"/>
              <a:gd name="connsiteX4" fmla="*/ 1595796 w 1929393"/>
              <a:gd name="connsiteY4" fmla="*/ 161925 h 1677071"/>
              <a:gd name="connsiteX5" fmla="*/ 1870116 w 1929393"/>
              <a:gd name="connsiteY5" fmla="*/ 1445895 h 1677071"/>
              <a:gd name="connsiteX6" fmla="*/ 948096 w 1929393"/>
              <a:gd name="connsiteY6" fmla="*/ 1676400 h 1677071"/>
              <a:gd name="connsiteX7" fmla="*/ 94656 w 1929393"/>
              <a:gd name="connsiteY7" fmla="*/ 1503045 h 1677071"/>
              <a:gd name="connsiteX8" fmla="*/ 300396 w 1929393"/>
              <a:gd name="connsiteY8" fmla="*/ 161925 h 1677071"/>
              <a:gd name="connsiteX0" fmla="*/ 265320 w 1894317"/>
              <a:gd name="connsiteY0" fmla="*/ 161925 h 1677071"/>
              <a:gd name="connsiteX1" fmla="*/ 913020 w 1894317"/>
              <a:gd name="connsiteY1" fmla="*/ 323850 h 1677071"/>
              <a:gd name="connsiteX2" fmla="*/ 1560720 w 1894317"/>
              <a:gd name="connsiteY2" fmla="*/ 161925 h 1677071"/>
              <a:gd name="connsiteX3" fmla="*/ 1852820 w 1894317"/>
              <a:gd name="connsiteY3" fmla="*/ 1410335 h 1677071"/>
              <a:gd name="connsiteX4" fmla="*/ 913020 w 1894317"/>
              <a:gd name="connsiteY4" fmla="*/ 1676400 h 1677071"/>
              <a:gd name="connsiteX5" fmla="*/ 31530 w 1894317"/>
              <a:gd name="connsiteY5" fmla="*/ 1501503 h 1677071"/>
              <a:gd name="connsiteX6" fmla="*/ 265320 w 1894317"/>
              <a:gd name="connsiteY6" fmla="*/ 161925 h 1677071"/>
              <a:gd name="connsiteX0" fmla="*/ 265320 w 1894317"/>
              <a:gd name="connsiteY0" fmla="*/ 161925 h 1677071"/>
              <a:gd name="connsiteX1" fmla="*/ 913020 w 1894317"/>
              <a:gd name="connsiteY1" fmla="*/ 0 h 1677071"/>
              <a:gd name="connsiteX2" fmla="*/ 1560720 w 1894317"/>
              <a:gd name="connsiteY2" fmla="*/ 161925 h 1677071"/>
              <a:gd name="connsiteX3" fmla="*/ 913020 w 1894317"/>
              <a:gd name="connsiteY3" fmla="*/ 323850 h 1677071"/>
              <a:gd name="connsiteX4" fmla="*/ 265320 w 1894317"/>
              <a:gd name="connsiteY4" fmla="*/ 161925 h 1677071"/>
              <a:gd name="connsiteX0" fmla="*/ 1560720 w 1894317"/>
              <a:gd name="connsiteY0" fmla="*/ 161925 h 1677071"/>
              <a:gd name="connsiteX1" fmla="*/ 913020 w 1894317"/>
              <a:gd name="connsiteY1" fmla="*/ 323850 h 1677071"/>
              <a:gd name="connsiteX2" fmla="*/ 265320 w 1894317"/>
              <a:gd name="connsiteY2" fmla="*/ 161925 h 1677071"/>
              <a:gd name="connsiteX3" fmla="*/ 913020 w 1894317"/>
              <a:gd name="connsiteY3" fmla="*/ 0 h 1677071"/>
              <a:gd name="connsiteX4" fmla="*/ 1560720 w 1894317"/>
              <a:gd name="connsiteY4" fmla="*/ 161925 h 1677071"/>
              <a:gd name="connsiteX5" fmla="*/ 1835040 w 1894317"/>
              <a:gd name="connsiteY5" fmla="*/ 1445895 h 1677071"/>
              <a:gd name="connsiteX6" fmla="*/ 913020 w 1894317"/>
              <a:gd name="connsiteY6" fmla="*/ 1676400 h 1677071"/>
              <a:gd name="connsiteX7" fmla="*/ 59580 w 1894317"/>
              <a:gd name="connsiteY7" fmla="*/ 1503045 h 1677071"/>
              <a:gd name="connsiteX8" fmla="*/ 265320 w 1894317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46484 w 1887981"/>
              <a:gd name="connsiteY3" fmla="*/ 141033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79384 w 1887981"/>
              <a:gd name="connsiteY3" fmla="*/ 140622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258984 w 1887981"/>
              <a:gd name="connsiteY0" fmla="*/ 161925 h 1677071"/>
              <a:gd name="connsiteX1" fmla="*/ 906684 w 1887981"/>
              <a:gd name="connsiteY1" fmla="*/ 323850 h 1677071"/>
              <a:gd name="connsiteX2" fmla="*/ 1554384 w 1887981"/>
              <a:gd name="connsiteY2" fmla="*/ 161925 h 1677071"/>
              <a:gd name="connsiteX3" fmla="*/ 1879384 w 1887981"/>
              <a:gd name="connsiteY3" fmla="*/ 1406225 h 1677071"/>
              <a:gd name="connsiteX4" fmla="*/ 906684 w 1887981"/>
              <a:gd name="connsiteY4" fmla="*/ 1676400 h 1677071"/>
              <a:gd name="connsiteX5" fmla="*/ 25194 w 1887981"/>
              <a:gd name="connsiteY5" fmla="*/ 1501503 h 1677071"/>
              <a:gd name="connsiteX6" fmla="*/ 258984 w 1887981"/>
              <a:gd name="connsiteY6" fmla="*/ 161925 h 1677071"/>
              <a:gd name="connsiteX0" fmla="*/ 258984 w 1887981"/>
              <a:gd name="connsiteY0" fmla="*/ 161925 h 1677071"/>
              <a:gd name="connsiteX1" fmla="*/ 906684 w 1887981"/>
              <a:gd name="connsiteY1" fmla="*/ 0 h 1677071"/>
              <a:gd name="connsiteX2" fmla="*/ 1554384 w 1887981"/>
              <a:gd name="connsiteY2" fmla="*/ 161925 h 1677071"/>
              <a:gd name="connsiteX3" fmla="*/ 906684 w 1887981"/>
              <a:gd name="connsiteY3" fmla="*/ 323850 h 1677071"/>
              <a:gd name="connsiteX4" fmla="*/ 258984 w 1887981"/>
              <a:gd name="connsiteY4" fmla="*/ 161925 h 1677071"/>
              <a:gd name="connsiteX0" fmla="*/ 1554384 w 1887981"/>
              <a:gd name="connsiteY0" fmla="*/ 161925 h 1677071"/>
              <a:gd name="connsiteX1" fmla="*/ 906684 w 1887981"/>
              <a:gd name="connsiteY1" fmla="*/ 323850 h 1677071"/>
              <a:gd name="connsiteX2" fmla="*/ 258984 w 1887981"/>
              <a:gd name="connsiteY2" fmla="*/ 161925 h 1677071"/>
              <a:gd name="connsiteX3" fmla="*/ 906684 w 1887981"/>
              <a:gd name="connsiteY3" fmla="*/ 0 h 1677071"/>
              <a:gd name="connsiteX4" fmla="*/ 1554384 w 1887981"/>
              <a:gd name="connsiteY4" fmla="*/ 161925 h 1677071"/>
              <a:gd name="connsiteX5" fmla="*/ 1828704 w 1887981"/>
              <a:gd name="connsiteY5" fmla="*/ 1445895 h 1677071"/>
              <a:gd name="connsiteX6" fmla="*/ 906684 w 1887981"/>
              <a:gd name="connsiteY6" fmla="*/ 1676400 h 1677071"/>
              <a:gd name="connsiteX7" fmla="*/ 53244 w 1887981"/>
              <a:gd name="connsiteY7" fmla="*/ 1503045 h 1677071"/>
              <a:gd name="connsiteX8" fmla="*/ 258984 w 1887981"/>
              <a:gd name="connsiteY8" fmla="*/ 161925 h 1677071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927246 w 1935843"/>
              <a:gd name="connsiteY3" fmla="*/ 1406225 h 1676410"/>
              <a:gd name="connsiteX4" fmla="*/ 954546 w 1935843"/>
              <a:gd name="connsiteY4" fmla="*/ 1676400 h 1676410"/>
              <a:gd name="connsiteX5" fmla="*/ 73056 w 1935843"/>
              <a:gd name="connsiteY5" fmla="*/ 1501503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927246 w 1935843"/>
              <a:gd name="connsiteY3" fmla="*/ 1406225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6846 w 1935843"/>
              <a:gd name="connsiteY0" fmla="*/ 161925 h 1676410"/>
              <a:gd name="connsiteX1" fmla="*/ 954546 w 1935843"/>
              <a:gd name="connsiteY1" fmla="*/ 323850 h 1676410"/>
              <a:gd name="connsiteX2" fmla="*/ 1602246 w 1935843"/>
              <a:gd name="connsiteY2" fmla="*/ 161925 h 1676410"/>
              <a:gd name="connsiteX3" fmla="*/ 1881186 w 1935843"/>
              <a:gd name="connsiteY3" fmla="*/ 1451441 h 1676410"/>
              <a:gd name="connsiteX4" fmla="*/ 954546 w 1935843"/>
              <a:gd name="connsiteY4" fmla="*/ 1676400 h 1676410"/>
              <a:gd name="connsiteX5" fmla="*/ 46736 w 1935843"/>
              <a:gd name="connsiteY5" fmla="*/ 1427514 h 1676410"/>
              <a:gd name="connsiteX6" fmla="*/ 306846 w 1935843"/>
              <a:gd name="connsiteY6" fmla="*/ 161925 h 1676410"/>
              <a:gd name="connsiteX0" fmla="*/ 306846 w 1935843"/>
              <a:gd name="connsiteY0" fmla="*/ 161925 h 1676410"/>
              <a:gd name="connsiteX1" fmla="*/ 954546 w 1935843"/>
              <a:gd name="connsiteY1" fmla="*/ 0 h 1676410"/>
              <a:gd name="connsiteX2" fmla="*/ 1602246 w 1935843"/>
              <a:gd name="connsiteY2" fmla="*/ 161925 h 1676410"/>
              <a:gd name="connsiteX3" fmla="*/ 954546 w 1935843"/>
              <a:gd name="connsiteY3" fmla="*/ 323850 h 1676410"/>
              <a:gd name="connsiteX4" fmla="*/ 306846 w 1935843"/>
              <a:gd name="connsiteY4" fmla="*/ 161925 h 1676410"/>
              <a:gd name="connsiteX0" fmla="*/ 1602246 w 1935843"/>
              <a:gd name="connsiteY0" fmla="*/ 161925 h 1676410"/>
              <a:gd name="connsiteX1" fmla="*/ 954546 w 1935843"/>
              <a:gd name="connsiteY1" fmla="*/ 323850 h 1676410"/>
              <a:gd name="connsiteX2" fmla="*/ 306846 w 1935843"/>
              <a:gd name="connsiteY2" fmla="*/ 161925 h 1676410"/>
              <a:gd name="connsiteX3" fmla="*/ 954546 w 1935843"/>
              <a:gd name="connsiteY3" fmla="*/ 0 h 1676410"/>
              <a:gd name="connsiteX4" fmla="*/ 1602246 w 1935843"/>
              <a:gd name="connsiteY4" fmla="*/ 161925 h 1676410"/>
              <a:gd name="connsiteX5" fmla="*/ 1876566 w 1935843"/>
              <a:gd name="connsiteY5" fmla="*/ 1445895 h 1676410"/>
              <a:gd name="connsiteX6" fmla="*/ 954546 w 1935843"/>
              <a:gd name="connsiteY6" fmla="*/ 1676400 h 1676410"/>
              <a:gd name="connsiteX7" fmla="*/ 48467 w 1935843"/>
              <a:gd name="connsiteY7" fmla="*/ 1437277 h 1676410"/>
              <a:gd name="connsiteX8" fmla="*/ 306846 w 1935843"/>
              <a:gd name="connsiteY8" fmla="*/ 161925 h 1676410"/>
              <a:gd name="connsiteX0" fmla="*/ 302163 w 1931160"/>
              <a:gd name="connsiteY0" fmla="*/ 161925 h 1676410"/>
              <a:gd name="connsiteX1" fmla="*/ 949863 w 1931160"/>
              <a:gd name="connsiteY1" fmla="*/ 323850 h 1676410"/>
              <a:gd name="connsiteX2" fmla="*/ 1597563 w 1931160"/>
              <a:gd name="connsiteY2" fmla="*/ 161925 h 1676410"/>
              <a:gd name="connsiteX3" fmla="*/ 1876503 w 1931160"/>
              <a:gd name="connsiteY3" fmla="*/ 1451441 h 1676410"/>
              <a:gd name="connsiteX4" fmla="*/ 949863 w 1931160"/>
              <a:gd name="connsiteY4" fmla="*/ 1676400 h 1676410"/>
              <a:gd name="connsiteX5" fmla="*/ 42053 w 1931160"/>
              <a:gd name="connsiteY5" fmla="*/ 1427514 h 1676410"/>
              <a:gd name="connsiteX6" fmla="*/ 302163 w 1931160"/>
              <a:gd name="connsiteY6" fmla="*/ 161925 h 1676410"/>
              <a:gd name="connsiteX0" fmla="*/ 302163 w 1931160"/>
              <a:gd name="connsiteY0" fmla="*/ 161925 h 1676410"/>
              <a:gd name="connsiteX1" fmla="*/ 949863 w 1931160"/>
              <a:gd name="connsiteY1" fmla="*/ 0 h 1676410"/>
              <a:gd name="connsiteX2" fmla="*/ 1597563 w 1931160"/>
              <a:gd name="connsiteY2" fmla="*/ 161925 h 1676410"/>
              <a:gd name="connsiteX3" fmla="*/ 949863 w 1931160"/>
              <a:gd name="connsiteY3" fmla="*/ 323850 h 1676410"/>
              <a:gd name="connsiteX4" fmla="*/ 302163 w 1931160"/>
              <a:gd name="connsiteY4" fmla="*/ 161925 h 1676410"/>
              <a:gd name="connsiteX0" fmla="*/ 1597563 w 1931160"/>
              <a:gd name="connsiteY0" fmla="*/ 161925 h 1676410"/>
              <a:gd name="connsiteX1" fmla="*/ 949863 w 1931160"/>
              <a:gd name="connsiteY1" fmla="*/ 323850 h 1676410"/>
              <a:gd name="connsiteX2" fmla="*/ 302163 w 1931160"/>
              <a:gd name="connsiteY2" fmla="*/ 161925 h 1676410"/>
              <a:gd name="connsiteX3" fmla="*/ 949863 w 1931160"/>
              <a:gd name="connsiteY3" fmla="*/ 0 h 1676410"/>
              <a:gd name="connsiteX4" fmla="*/ 1597563 w 1931160"/>
              <a:gd name="connsiteY4" fmla="*/ 161925 h 1676410"/>
              <a:gd name="connsiteX5" fmla="*/ 1871883 w 1931160"/>
              <a:gd name="connsiteY5" fmla="*/ 1445895 h 1676410"/>
              <a:gd name="connsiteX6" fmla="*/ 949863 w 1931160"/>
              <a:gd name="connsiteY6" fmla="*/ 1676400 h 1676410"/>
              <a:gd name="connsiteX7" fmla="*/ 43784 w 1931160"/>
              <a:gd name="connsiteY7" fmla="*/ 1437277 h 1676410"/>
              <a:gd name="connsiteX8" fmla="*/ 302163 w 1931160"/>
              <a:gd name="connsiteY8" fmla="*/ 161925 h 16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160" h="1676410" stroke="0" extrusionOk="0">
                <a:moveTo>
                  <a:pt x="302163" y="161925"/>
                </a:moveTo>
                <a:cubicBezTo>
                  <a:pt x="302163" y="251354"/>
                  <a:pt x="592148" y="323850"/>
                  <a:pt x="949863" y="323850"/>
                </a:cubicBezTo>
                <a:cubicBezTo>
                  <a:pt x="1307578" y="323850"/>
                  <a:pt x="1597563" y="251354"/>
                  <a:pt x="1597563" y="161925"/>
                </a:cubicBezTo>
                <a:cubicBezTo>
                  <a:pt x="1692813" y="563245"/>
                  <a:pt x="2066402" y="899728"/>
                  <a:pt x="1876503" y="1451441"/>
                </a:cubicBezTo>
                <a:cubicBezTo>
                  <a:pt x="1883083" y="1487434"/>
                  <a:pt x="1307578" y="1676400"/>
                  <a:pt x="949863" y="1676400"/>
                </a:cubicBezTo>
                <a:cubicBezTo>
                  <a:pt x="592148" y="1676400"/>
                  <a:pt x="42053" y="1516943"/>
                  <a:pt x="42053" y="1427514"/>
                </a:cubicBezTo>
                <a:cubicBezTo>
                  <a:pt x="-65798" y="1039139"/>
                  <a:pt x="237393" y="563245"/>
                  <a:pt x="302163" y="161925"/>
                </a:cubicBezTo>
                <a:close/>
              </a:path>
              <a:path w="1931160" h="1676410" fill="lighten" stroke="0" extrusionOk="0">
                <a:moveTo>
                  <a:pt x="302163" y="161925"/>
                </a:moveTo>
                <a:cubicBezTo>
                  <a:pt x="302163" y="72496"/>
                  <a:pt x="592148" y="0"/>
                  <a:pt x="949863" y="0"/>
                </a:cubicBezTo>
                <a:cubicBezTo>
                  <a:pt x="1307578" y="0"/>
                  <a:pt x="1597563" y="72496"/>
                  <a:pt x="1597563" y="161925"/>
                </a:cubicBezTo>
                <a:cubicBezTo>
                  <a:pt x="1597563" y="251354"/>
                  <a:pt x="1307578" y="323850"/>
                  <a:pt x="949863" y="323850"/>
                </a:cubicBezTo>
                <a:cubicBezTo>
                  <a:pt x="592148" y="323850"/>
                  <a:pt x="302163" y="251354"/>
                  <a:pt x="302163" y="161925"/>
                </a:cubicBezTo>
                <a:close/>
              </a:path>
              <a:path w="1931160" h="1676410" fill="none" extrusionOk="0">
                <a:moveTo>
                  <a:pt x="1597563" y="161925"/>
                </a:moveTo>
                <a:cubicBezTo>
                  <a:pt x="1597563" y="251354"/>
                  <a:pt x="1307578" y="323850"/>
                  <a:pt x="949863" y="323850"/>
                </a:cubicBezTo>
                <a:cubicBezTo>
                  <a:pt x="592148" y="323850"/>
                  <a:pt x="302163" y="251354"/>
                  <a:pt x="302163" y="161925"/>
                </a:cubicBezTo>
                <a:cubicBezTo>
                  <a:pt x="302163" y="72496"/>
                  <a:pt x="592148" y="0"/>
                  <a:pt x="949863" y="0"/>
                </a:cubicBezTo>
                <a:cubicBezTo>
                  <a:pt x="1307578" y="0"/>
                  <a:pt x="1597563" y="72496"/>
                  <a:pt x="1597563" y="161925"/>
                </a:cubicBezTo>
                <a:cubicBezTo>
                  <a:pt x="1689003" y="589915"/>
                  <a:pt x="2077623" y="949325"/>
                  <a:pt x="1871883" y="1445895"/>
                </a:cubicBezTo>
                <a:cubicBezTo>
                  <a:pt x="1871883" y="1535324"/>
                  <a:pt x="1254546" y="1677836"/>
                  <a:pt x="949863" y="1676400"/>
                </a:cubicBezTo>
                <a:cubicBezTo>
                  <a:pt x="645180" y="1674964"/>
                  <a:pt x="43784" y="1526706"/>
                  <a:pt x="43784" y="1437277"/>
                </a:cubicBezTo>
                <a:cubicBezTo>
                  <a:pt x="-137366" y="883557"/>
                  <a:pt x="302163" y="612775"/>
                  <a:pt x="302163" y="161925"/>
                </a:cubicBezTo>
              </a:path>
            </a:pathLst>
          </a:cu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reeform 8"/>
          <p:cNvSpPr/>
          <p:nvPr/>
        </p:nvSpPr>
        <p:spPr>
          <a:xfrm>
            <a:off x="1619669" y="2747725"/>
            <a:ext cx="276320" cy="154791"/>
          </a:xfrm>
          <a:custGeom>
            <a:avLst/>
            <a:gdLst>
              <a:gd name="connsiteX0" fmla="*/ 364107 w 1148407"/>
              <a:gd name="connsiteY0" fmla="*/ 23751 h 748146"/>
              <a:gd name="connsiteX1" fmla="*/ 233478 w 1148407"/>
              <a:gd name="connsiteY1" fmla="*/ 95003 h 748146"/>
              <a:gd name="connsiteX2" fmla="*/ 126600 w 1148407"/>
              <a:gd name="connsiteY2" fmla="*/ 178130 h 748146"/>
              <a:gd name="connsiteX3" fmla="*/ 19723 w 1148407"/>
              <a:gd name="connsiteY3" fmla="*/ 296884 h 748146"/>
              <a:gd name="connsiteX4" fmla="*/ 19723 w 1148407"/>
              <a:gd name="connsiteY4" fmla="*/ 581891 h 748146"/>
              <a:gd name="connsiteX5" fmla="*/ 126600 w 1148407"/>
              <a:gd name="connsiteY5" fmla="*/ 641268 h 748146"/>
              <a:gd name="connsiteX6" fmla="*/ 197852 w 1148407"/>
              <a:gd name="connsiteY6" fmla="*/ 676894 h 748146"/>
              <a:gd name="connsiteX7" fmla="*/ 304730 w 1148407"/>
              <a:gd name="connsiteY7" fmla="*/ 724395 h 748146"/>
              <a:gd name="connsiteX8" fmla="*/ 423484 w 1148407"/>
              <a:gd name="connsiteY8" fmla="*/ 748146 h 748146"/>
              <a:gd name="connsiteX9" fmla="*/ 660990 w 1148407"/>
              <a:gd name="connsiteY9" fmla="*/ 736271 h 748146"/>
              <a:gd name="connsiteX10" fmla="*/ 744117 w 1148407"/>
              <a:gd name="connsiteY10" fmla="*/ 641268 h 748146"/>
              <a:gd name="connsiteX11" fmla="*/ 791619 w 1148407"/>
              <a:gd name="connsiteY11" fmla="*/ 605642 h 748146"/>
              <a:gd name="connsiteX12" fmla="*/ 862871 w 1148407"/>
              <a:gd name="connsiteY12" fmla="*/ 498764 h 748146"/>
              <a:gd name="connsiteX13" fmla="*/ 886621 w 1148407"/>
              <a:gd name="connsiteY13" fmla="*/ 463138 h 748146"/>
              <a:gd name="connsiteX14" fmla="*/ 945998 w 1148407"/>
              <a:gd name="connsiteY14" fmla="*/ 427512 h 748146"/>
              <a:gd name="connsiteX15" fmla="*/ 981624 w 1148407"/>
              <a:gd name="connsiteY15" fmla="*/ 403761 h 748146"/>
              <a:gd name="connsiteX16" fmla="*/ 1029125 w 1148407"/>
              <a:gd name="connsiteY16" fmla="*/ 380011 h 748146"/>
              <a:gd name="connsiteX17" fmla="*/ 1100377 w 1148407"/>
              <a:gd name="connsiteY17" fmla="*/ 344385 h 748146"/>
              <a:gd name="connsiteX18" fmla="*/ 1124128 w 1148407"/>
              <a:gd name="connsiteY18" fmla="*/ 296884 h 748146"/>
              <a:gd name="connsiteX19" fmla="*/ 1147878 w 1148407"/>
              <a:gd name="connsiteY19" fmla="*/ 261258 h 748146"/>
              <a:gd name="connsiteX20" fmla="*/ 1136003 w 1148407"/>
              <a:gd name="connsiteY20" fmla="*/ 142504 h 748146"/>
              <a:gd name="connsiteX21" fmla="*/ 1076626 w 1148407"/>
              <a:gd name="connsiteY21" fmla="*/ 154380 h 748146"/>
              <a:gd name="connsiteX22" fmla="*/ 1041000 w 1148407"/>
              <a:gd name="connsiteY22" fmla="*/ 178130 h 748146"/>
              <a:gd name="connsiteX23" fmla="*/ 993499 w 1148407"/>
              <a:gd name="connsiteY23" fmla="*/ 201881 h 748146"/>
              <a:gd name="connsiteX24" fmla="*/ 898497 w 1148407"/>
              <a:gd name="connsiteY24" fmla="*/ 166255 h 748146"/>
              <a:gd name="connsiteX25" fmla="*/ 886621 w 1148407"/>
              <a:gd name="connsiteY25" fmla="*/ 118754 h 748146"/>
              <a:gd name="connsiteX26" fmla="*/ 874746 w 1148407"/>
              <a:gd name="connsiteY26" fmla="*/ 83128 h 748146"/>
              <a:gd name="connsiteX27" fmla="*/ 815369 w 1148407"/>
              <a:gd name="connsiteY27" fmla="*/ 95003 h 748146"/>
              <a:gd name="connsiteX28" fmla="*/ 803494 w 1148407"/>
              <a:gd name="connsiteY28" fmla="*/ 130629 h 748146"/>
              <a:gd name="connsiteX29" fmla="*/ 767868 w 1148407"/>
              <a:gd name="connsiteY29" fmla="*/ 142504 h 748146"/>
              <a:gd name="connsiteX30" fmla="*/ 684741 w 1148407"/>
              <a:gd name="connsiteY30" fmla="*/ 106878 h 748146"/>
              <a:gd name="connsiteX31" fmla="*/ 625364 w 1148407"/>
              <a:gd name="connsiteY31" fmla="*/ 59377 h 748146"/>
              <a:gd name="connsiteX32" fmla="*/ 589738 w 1148407"/>
              <a:gd name="connsiteY32" fmla="*/ 23751 h 748146"/>
              <a:gd name="connsiteX33" fmla="*/ 518486 w 1148407"/>
              <a:gd name="connsiteY33" fmla="*/ 0 h 748146"/>
              <a:gd name="connsiteX34" fmla="*/ 506611 w 1148407"/>
              <a:gd name="connsiteY34" fmla="*/ 59377 h 748146"/>
              <a:gd name="connsiteX35" fmla="*/ 494736 w 1148407"/>
              <a:gd name="connsiteY35" fmla="*/ 95003 h 748146"/>
              <a:gd name="connsiteX36" fmla="*/ 423484 w 1148407"/>
              <a:gd name="connsiteY36" fmla="*/ 83128 h 748146"/>
              <a:gd name="connsiteX37" fmla="*/ 387858 w 1148407"/>
              <a:gd name="connsiteY37" fmla="*/ 71252 h 748146"/>
              <a:gd name="connsiteX38" fmla="*/ 364107 w 1148407"/>
              <a:gd name="connsiteY38" fmla="*/ 23751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48407" h="748146">
                <a:moveTo>
                  <a:pt x="364107" y="23751"/>
                </a:moveTo>
                <a:cubicBezTo>
                  <a:pt x="338377" y="27709"/>
                  <a:pt x="325870" y="23143"/>
                  <a:pt x="233478" y="95003"/>
                </a:cubicBezTo>
                <a:cubicBezTo>
                  <a:pt x="174377" y="140970"/>
                  <a:pt x="167040" y="128703"/>
                  <a:pt x="126600" y="178130"/>
                </a:cubicBezTo>
                <a:cubicBezTo>
                  <a:pt x="30822" y="295194"/>
                  <a:pt x="94041" y="247338"/>
                  <a:pt x="19723" y="296884"/>
                </a:cubicBezTo>
                <a:cubicBezTo>
                  <a:pt x="3358" y="395067"/>
                  <a:pt x="-14957" y="472897"/>
                  <a:pt x="19723" y="581891"/>
                </a:cubicBezTo>
                <a:cubicBezTo>
                  <a:pt x="29413" y="612344"/>
                  <a:pt x="95458" y="630887"/>
                  <a:pt x="126600" y="641268"/>
                </a:cubicBezTo>
                <a:cubicBezTo>
                  <a:pt x="228700" y="709335"/>
                  <a:pt x="99520" y="627728"/>
                  <a:pt x="197852" y="676894"/>
                </a:cubicBezTo>
                <a:cubicBezTo>
                  <a:pt x="258372" y="707154"/>
                  <a:pt x="212811" y="709074"/>
                  <a:pt x="304730" y="724395"/>
                </a:cubicBezTo>
                <a:cubicBezTo>
                  <a:pt x="392081" y="738954"/>
                  <a:pt x="352623" y="730431"/>
                  <a:pt x="423484" y="748146"/>
                </a:cubicBezTo>
                <a:cubicBezTo>
                  <a:pt x="502653" y="744188"/>
                  <a:pt x="582388" y="746523"/>
                  <a:pt x="660990" y="736271"/>
                </a:cubicBezTo>
                <a:cubicBezTo>
                  <a:pt x="702519" y="730854"/>
                  <a:pt x="724395" y="656060"/>
                  <a:pt x="744117" y="641268"/>
                </a:cubicBezTo>
                <a:lnTo>
                  <a:pt x="791619" y="605642"/>
                </a:lnTo>
                <a:lnTo>
                  <a:pt x="862871" y="498764"/>
                </a:lnTo>
                <a:cubicBezTo>
                  <a:pt x="870788" y="486889"/>
                  <a:pt x="874383" y="470481"/>
                  <a:pt x="886621" y="463138"/>
                </a:cubicBezTo>
                <a:cubicBezTo>
                  <a:pt x="906413" y="451263"/>
                  <a:pt x="926425" y="439745"/>
                  <a:pt x="945998" y="427512"/>
                </a:cubicBezTo>
                <a:cubicBezTo>
                  <a:pt x="958101" y="419948"/>
                  <a:pt x="969232" y="410842"/>
                  <a:pt x="981624" y="403761"/>
                </a:cubicBezTo>
                <a:cubicBezTo>
                  <a:pt x="996994" y="394978"/>
                  <a:pt x="1013755" y="388794"/>
                  <a:pt x="1029125" y="380011"/>
                </a:cubicBezTo>
                <a:cubicBezTo>
                  <a:pt x="1093584" y="343177"/>
                  <a:pt x="1035057" y="366158"/>
                  <a:pt x="1100377" y="344385"/>
                </a:cubicBezTo>
                <a:cubicBezTo>
                  <a:pt x="1108294" y="328551"/>
                  <a:pt x="1115345" y="312254"/>
                  <a:pt x="1124128" y="296884"/>
                </a:cubicBezTo>
                <a:cubicBezTo>
                  <a:pt x="1131209" y="284492"/>
                  <a:pt x="1146783" y="275488"/>
                  <a:pt x="1147878" y="261258"/>
                </a:cubicBezTo>
                <a:cubicBezTo>
                  <a:pt x="1150929" y="221593"/>
                  <a:pt x="1139961" y="182089"/>
                  <a:pt x="1136003" y="142504"/>
                </a:cubicBezTo>
                <a:cubicBezTo>
                  <a:pt x="1116211" y="146463"/>
                  <a:pt x="1095525" y="147293"/>
                  <a:pt x="1076626" y="154380"/>
                </a:cubicBezTo>
                <a:cubicBezTo>
                  <a:pt x="1063262" y="159391"/>
                  <a:pt x="1053392" y="171049"/>
                  <a:pt x="1041000" y="178130"/>
                </a:cubicBezTo>
                <a:cubicBezTo>
                  <a:pt x="1025630" y="186913"/>
                  <a:pt x="1009333" y="193964"/>
                  <a:pt x="993499" y="201881"/>
                </a:cubicBezTo>
                <a:cubicBezTo>
                  <a:pt x="961832" y="190006"/>
                  <a:pt x="925194" y="187019"/>
                  <a:pt x="898497" y="166255"/>
                </a:cubicBezTo>
                <a:cubicBezTo>
                  <a:pt x="885614" y="156235"/>
                  <a:pt x="891105" y="134447"/>
                  <a:pt x="886621" y="118754"/>
                </a:cubicBezTo>
                <a:cubicBezTo>
                  <a:pt x="883182" y="106718"/>
                  <a:pt x="878704" y="95003"/>
                  <a:pt x="874746" y="83128"/>
                </a:cubicBezTo>
                <a:cubicBezTo>
                  <a:pt x="854954" y="87086"/>
                  <a:pt x="832163" y="83807"/>
                  <a:pt x="815369" y="95003"/>
                </a:cubicBezTo>
                <a:cubicBezTo>
                  <a:pt x="804954" y="101947"/>
                  <a:pt x="812345" y="121778"/>
                  <a:pt x="803494" y="130629"/>
                </a:cubicBezTo>
                <a:cubicBezTo>
                  <a:pt x="794643" y="139480"/>
                  <a:pt x="779743" y="138546"/>
                  <a:pt x="767868" y="142504"/>
                </a:cubicBezTo>
                <a:cubicBezTo>
                  <a:pt x="740159" y="130629"/>
                  <a:pt x="710781" y="122068"/>
                  <a:pt x="684741" y="106878"/>
                </a:cubicBezTo>
                <a:cubicBezTo>
                  <a:pt x="662847" y="94107"/>
                  <a:pt x="644439" y="76068"/>
                  <a:pt x="625364" y="59377"/>
                </a:cubicBezTo>
                <a:cubicBezTo>
                  <a:pt x="612725" y="48318"/>
                  <a:pt x="604419" y="31907"/>
                  <a:pt x="589738" y="23751"/>
                </a:cubicBezTo>
                <a:cubicBezTo>
                  <a:pt x="567853" y="11593"/>
                  <a:pt x="518486" y="0"/>
                  <a:pt x="518486" y="0"/>
                </a:cubicBezTo>
                <a:cubicBezTo>
                  <a:pt x="514528" y="19792"/>
                  <a:pt x="511506" y="39795"/>
                  <a:pt x="506611" y="59377"/>
                </a:cubicBezTo>
                <a:cubicBezTo>
                  <a:pt x="503575" y="71521"/>
                  <a:pt x="506772" y="91564"/>
                  <a:pt x="494736" y="95003"/>
                </a:cubicBezTo>
                <a:cubicBezTo>
                  <a:pt x="471584" y="101618"/>
                  <a:pt x="447235" y="87086"/>
                  <a:pt x="423484" y="83128"/>
                </a:cubicBezTo>
                <a:cubicBezTo>
                  <a:pt x="411609" y="79169"/>
                  <a:pt x="399894" y="74691"/>
                  <a:pt x="387858" y="71252"/>
                </a:cubicBezTo>
                <a:cubicBezTo>
                  <a:pt x="332278" y="55372"/>
                  <a:pt x="389837" y="19793"/>
                  <a:pt x="364107" y="23751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2" descr="https://openclipart.org/image/800px/2289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8633" y="3258192"/>
            <a:ext cx="416422" cy="22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69" y="3641551"/>
            <a:ext cx="625698" cy="456258"/>
          </a:xfrm>
          <a:prstGeom prst="rect">
            <a:avLst/>
          </a:prstGeom>
        </p:spPr>
      </p:pic>
      <p:pic>
        <p:nvPicPr>
          <p:cNvPr id="11" name="Picture 2" descr="https://openclipart.org/image/800px/306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27" y="4801779"/>
            <a:ext cx="544751" cy="34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openclipart.org/image/800px/1836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95" y="4321073"/>
            <a:ext cx="423864" cy="2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6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409</Words>
  <Application>Microsoft Office PowerPoint</Application>
  <PresentationFormat>On-screen Show (4:3)</PresentationFormat>
  <Paragraphs>58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Smelting Wootz</vt:lpstr>
      <vt:lpstr>Smelting – Common Occupation For Many Centuries Before British Rule</vt:lpstr>
      <vt:lpstr>Problems In Traditional  Smelting</vt:lpstr>
      <vt:lpstr>Traditional Smelters Abandoned Their Furnaces</vt:lpstr>
      <vt:lpstr>MM Index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S. Ramkumar</cp:lastModifiedBy>
  <cp:revision>143</cp:revision>
  <dcterms:created xsi:type="dcterms:W3CDTF">2018-12-16T04:20:25Z</dcterms:created>
  <dcterms:modified xsi:type="dcterms:W3CDTF">2020-10-20T12:02:52Z</dcterms:modified>
</cp:coreProperties>
</file>