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0" r:id="rId5"/>
    <p:sldId id="258" r:id="rId6"/>
    <p:sldId id="259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vqoK7NHGPcTBODXn05+GodcTo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CD"/>
    <a:srgbClr val="FFFFCC"/>
    <a:srgbClr val="9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E15B6D-3E24-4E4C-A1A1-CB137865B0CA}">
  <a:tblStyle styleId="{45E15B6D-3E24-4E4C-A1A1-CB137865B0C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12" autoAdjust="0"/>
  </p:normalViewPr>
  <p:slideViewPr>
    <p:cSldViewPr snapToGrid="0">
      <p:cViewPr varScale="1">
        <p:scale>
          <a:sx n="55" d="100"/>
          <a:sy n="55" d="100"/>
        </p:scale>
        <p:origin x="160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89309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&lt;Short Description&gt; - &lt;SOURCE URL&gt;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856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lang="en-US" sz="1200" b="1" i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Asia Map: SSSVV gallery key word: Asia</a:t>
            </a:r>
            <a:endParaRPr dirty="0"/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467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IN" dirty="0" smtClean="0"/>
              <a:t>https://openclipart.org/detail/319720/little-boy-points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5628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dirty="0"/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1956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5547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/>
              <a:t>Notes for Teacher</a:t>
            </a:r>
            <a:r>
              <a:rPr lang="en-US"/>
              <a:t> - &lt; Information for further reference or explanation &gt;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/>
              <a:t>Suggestions: </a:t>
            </a:r>
            <a:r>
              <a:rPr lang="en-US"/>
              <a:t>&lt;Ideas/ Images/ Animations / Others – To make better representation of the content &gt;</a:t>
            </a:r>
            <a:br>
              <a:rPr lang="en-US"/>
            </a:b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/>
              <a:t>Source of Multimedia Objects (Image/audio/ Video/Animation) used in this slide -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331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grpSp>
        <p:nvGrpSpPr>
          <p:cNvPr id="14" name="Google Shape;14;p6"/>
          <p:cNvGrpSpPr/>
          <p:nvPr/>
        </p:nvGrpSpPr>
        <p:grpSpPr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15" name="Google Shape;15;p6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6" name="Google Shape;16;p6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B3B69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7" name="Google Shape;17;p6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3F3151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/>
            </a:p>
          </p:txBody>
        </p:sp>
        <p:sp>
          <p:nvSpPr>
            <p:cNvPr id="18" name="Google Shape;18;p6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800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/>
            </a:p>
          </p:txBody>
        </p:sp>
        <p:cxnSp>
          <p:nvCxnSpPr>
            <p:cNvPr id="19" name="Google Shape;19;p6"/>
            <p:cNvCxnSpPr/>
            <p:nvPr/>
          </p:nvCxnSpPr>
          <p:spPr>
            <a:xfrm>
              <a:off x="682020" y="0"/>
              <a:ext cx="0" cy="814025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0;p6"/>
            <p:cNvCxnSpPr/>
            <p:nvPr/>
          </p:nvCxnSpPr>
          <p:spPr>
            <a:xfrm>
              <a:off x="0" y="651981"/>
              <a:ext cx="828291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;p6"/>
            <p:cNvCxnSpPr/>
            <p:nvPr/>
          </p:nvCxnSpPr>
          <p:spPr>
            <a:xfrm>
              <a:off x="748636" y="218977"/>
              <a:ext cx="0" cy="633131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2;p6"/>
            <p:cNvCxnSpPr/>
            <p:nvPr/>
          </p:nvCxnSpPr>
          <p:spPr>
            <a:xfrm>
              <a:off x="196227" y="712914"/>
              <a:ext cx="676124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3" name="Google Shape;23;p6"/>
          <p:cNvSpPr/>
          <p:nvPr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US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/>
          </a:p>
        </p:txBody>
      </p:sp>
      <p:pic>
        <p:nvPicPr>
          <p:cNvPr id="24" name="Google Shape;2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2807" y="554349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29600" y="594360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1090" y="52321"/>
            <a:ext cx="967390" cy="93827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">
            <a:hlinkClick r:id="rId5"/>
          </p:cNvPr>
          <p:cNvSpPr/>
          <p:nvPr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©www.srisathyasaividyavahini.org</a:t>
            </a:r>
            <a:endParaRPr sz="1100" b="1" i="0" u="none" strike="noStrike" cap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1"/>
          <p:cNvGrpSpPr/>
          <p:nvPr/>
        </p:nvGrpSpPr>
        <p:grpSpPr>
          <a:xfrm>
            <a:off x="1981200" y="2324100"/>
            <a:ext cx="5181600" cy="2209800"/>
            <a:chOff x="0" y="77458"/>
            <a:chExt cx="2254137" cy="378483"/>
          </a:xfrm>
          <a:blipFill>
            <a:blip r:embed="rId3"/>
            <a:tile tx="0" ty="0" sx="100000" sy="100000" flip="none" algn="tl"/>
          </a:blipFill>
        </p:grpSpPr>
        <p:sp>
          <p:nvSpPr>
            <p:cNvPr id="35" name="Google Shape;35;p1"/>
            <p:cNvSpPr/>
            <p:nvPr/>
          </p:nvSpPr>
          <p:spPr>
            <a:xfrm>
              <a:off x="0" y="77458"/>
              <a:ext cx="2254137" cy="378483"/>
            </a:xfrm>
            <a:prstGeom prst="rect">
              <a:avLst/>
            </a:prstGeom>
            <a:grpFill/>
            <a:ln w="25400" cap="flat" cmpd="sng">
              <a:solidFill>
                <a:srgbClr val="3F315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 txBox="1"/>
            <p:nvPr/>
          </p:nvSpPr>
          <p:spPr>
            <a:xfrm>
              <a:off x="0" y="77458"/>
              <a:ext cx="2254137" cy="37848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 b="0" i="0" u="none" strike="noStrike" cap="none" dirty="0" smtClean="0">
                  <a:solidFill>
                    <a:srgbClr val="3F3151"/>
                  </a:solidFill>
                  <a:latin typeface="Calibri"/>
                  <a:ea typeface="Calibri"/>
                  <a:cs typeface="Calibri"/>
                  <a:sym typeface="Calibri"/>
                </a:rPr>
                <a:t>Influential India</a:t>
              </a:r>
              <a:endParaRPr sz="5400" b="0" i="0" u="none" strike="noStrike" cap="none" dirty="0">
                <a:solidFill>
                  <a:srgbClr val="3F315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70" y="1395277"/>
            <a:ext cx="5153025" cy="3619500"/>
          </a:xfrm>
          <a:prstGeom prst="rect">
            <a:avLst/>
          </a:prstGeom>
        </p:spPr>
      </p:pic>
      <p:sp>
        <p:nvSpPr>
          <p:cNvPr id="42" name="Google Shape;42;p2"/>
          <p:cNvSpPr txBox="1"/>
          <p:nvPr/>
        </p:nvSpPr>
        <p:spPr>
          <a:xfrm>
            <a:off x="2931391" y="408709"/>
            <a:ext cx="3281218" cy="6165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3F3151"/>
                </a:solidFill>
                <a:latin typeface="Calibri"/>
                <a:ea typeface="Calibri"/>
                <a:cs typeface="Calibri"/>
                <a:sym typeface="Calibri"/>
              </a:rPr>
              <a:t>Indian Textiles</a:t>
            </a:r>
            <a:endParaRPr sz="3600" b="0" i="0" u="none" strike="noStrike" cap="none" dirty="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9967" y="5432705"/>
            <a:ext cx="6732980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 had rich trade with west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IN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southeast 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 </a:t>
            </a:r>
            <a:r>
              <a:rPr lang="en-IN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nations during 16</a:t>
            </a:r>
            <a:r>
              <a:rPr lang="en-IN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17</a:t>
            </a:r>
            <a:r>
              <a:rPr lang="en-IN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Centuries.</a:t>
            </a:r>
            <a:endParaRPr lang="en-IN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63933" y="2942070"/>
            <a:ext cx="135997" cy="5259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543951" y="2567437"/>
            <a:ext cx="549564" cy="90054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73165" y="3556283"/>
            <a:ext cx="983670" cy="15646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114296" y="3634517"/>
            <a:ext cx="1394687" cy="69244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1837535" y="3168215"/>
            <a:ext cx="1185562" cy="38806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08882" y="2905244"/>
            <a:ext cx="228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4591" y="2273015"/>
            <a:ext cx="58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NW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2264" y="2575456"/>
            <a:ext cx="228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7456" y="3528575"/>
            <a:ext cx="228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8595" y="3906983"/>
            <a:ext cx="433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8025" y="1423684"/>
            <a:ext cx="203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ASIA</a:t>
            </a:r>
            <a:endParaRPr lang="en-IN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05143" y="2840828"/>
            <a:ext cx="2529572" cy="46166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NW- NORTH WEST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05142" y="2345923"/>
            <a:ext cx="2024730" cy="46166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 - WEST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5142" y="3324158"/>
            <a:ext cx="1837805" cy="46166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 - CENTRAL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5142" y="3807488"/>
            <a:ext cx="1221633" cy="46166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 - EAST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05142" y="4290819"/>
            <a:ext cx="2529573" cy="46166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– SOUTH EAST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/>
      <p:bldP spid="12" grpId="0"/>
      <p:bldP spid="13" grpId="0"/>
      <p:bldP spid="14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openclipart.org/image/800px/3197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9975" y="1067392"/>
            <a:ext cx="2054952" cy="318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42;p2"/>
          <p:cNvSpPr txBox="1"/>
          <p:nvPr/>
        </p:nvSpPr>
        <p:spPr>
          <a:xfrm>
            <a:off x="2302107" y="373986"/>
            <a:ext cx="4550109" cy="948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en-US" sz="3600" dirty="0" smtClean="0">
                <a:solidFill>
                  <a:srgbClr val="3F3151"/>
                </a:solidFill>
                <a:latin typeface="Calibri"/>
                <a:ea typeface="Calibri"/>
                <a:cs typeface="Calibri"/>
                <a:sym typeface="Calibri"/>
              </a:rPr>
              <a:t>Indian Textiles </a:t>
            </a:r>
            <a:r>
              <a:rPr lang="en-IN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 the </a:t>
            </a:r>
            <a:r>
              <a:rPr lang="en-IN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17th </a:t>
            </a:r>
            <a:r>
              <a:rPr lang="en-IN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century</a:t>
            </a:r>
            <a:endParaRPr sz="3600" b="0" i="0" u="none" strike="noStrike" cap="none" dirty="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5"/>
          <p:cNvSpPr/>
          <p:nvPr/>
        </p:nvSpPr>
        <p:spPr>
          <a:xfrm>
            <a:off x="190172" y="453918"/>
            <a:ext cx="8565228" cy="6053559"/>
          </a:xfrm>
          <a:prstGeom prst="swooshArrow">
            <a:avLst>
              <a:gd name="adj1" fmla="val 17486"/>
              <a:gd name="adj2" fmla="val 16260"/>
            </a:avLst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689287" y="5342084"/>
            <a:ext cx="195084" cy="19508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1333796" y="4385949"/>
            <a:ext cx="339277" cy="339277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2302107" y="3466940"/>
            <a:ext cx="449542" cy="44954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4276053" y="2277775"/>
            <a:ext cx="602216" cy="60221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2473139" y="3891634"/>
            <a:ext cx="6254173" cy="7571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‘piece good’ </a:t>
            </a:r>
            <a:r>
              <a:rPr lang="en-US" sz="2400" kern="12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measured 20 </a:t>
            </a:r>
            <a:r>
              <a:rPr lang="en-US" sz="2400" kern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yards </a:t>
            </a:r>
            <a:r>
              <a:rPr lang="en-US" sz="2400" kern="12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</a:t>
            </a:r>
            <a:r>
              <a:rPr lang="en-US" sz="2400" kern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1 yard wide. </a:t>
            </a:r>
            <a:endParaRPr lang="en-IN" sz="2400" kern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2966" y="4831507"/>
            <a:ext cx="7117662" cy="3240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9776" tIns="0" rIns="0" bIns="0" numCol="1" spcCol="1270" anchor="t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East India Company ordered </a:t>
            </a:r>
            <a:r>
              <a:rPr lang="en-US" sz="2400" kern="12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as </a:t>
            </a:r>
            <a:r>
              <a:rPr lang="en-US" sz="2400" b="0" i="0" kern="12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‘piece goods’. </a:t>
            </a:r>
            <a:endParaRPr lang="en-IN" sz="2400" kern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4642" y="5465647"/>
            <a:ext cx="7565091" cy="3413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3371" tIns="0" rIns="0" bIns="0" numCol="1" spcCol="1270" anchor="t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India </a:t>
            </a:r>
            <a:r>
              <a:rPr lang="en-US" sz="2400" kern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exported 98 varieties of cotton and silk clothes </a:t>
            </a:r>
            <a:endParaRPr lang="en-IN" sz="2400" kern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80717" y="2980327"/>
            <a:ext cx="4789663" cy="717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9102" tIns="0" rIns="0" bIns="0" numCol="1" spcCol="1270" anchor="t" anchorCtr="0">
            <a:noAutofit/>
          </a:bodyPr>
          <a:lstStyle/>
          <a:p>
            <a:pPr lvl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took two years to receive the finished goods after placing orders.</a:t>
            </a:r>
            <a:endParaRPr lang="en-IN" sz="2400" kern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7681" y="1464715"/>
            <a:ext cx="276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1Yard = 3 feet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18256" y="3626896"/>
            <a:ext cx="0" cy="576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18256" y="2474967"/>
            <a:ext cx="0" cy="576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18256" y="3050931"/>
            <a:ext cx="0" cy="576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1">
                                          <p:stCondLst>
                                            <p:cond delay="24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1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50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1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1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62" decel="50000">
                                          <p:stCondLst>
                                            <p:cond delay="68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6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1">
                                          <p:stCondLst>
                                            <p:cond delay="24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1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62" decel="50000">
                                          <p:stCondLst>
                                            <p:cond delay="50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1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1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62" decel="50000">
                                          <p:stCondLst>
                                            <p:cond delay="68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6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1">
                                          <p:stCondLst>
                                            <p:cond delay="24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1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62" decel="50000">
                                          <p:stCondLst>
                                            <p:cond delay="50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1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1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62" decel="50000">
                                          <p:stCondLst>
                                            <p:cond delay="68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2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6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11">
                                          <p:stCondLst>
                                            <p:cond delay="24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1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62" decel="50000">
                                          <p:stCondLst>
                                            <p:cond delay="50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1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1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62" decel="50000">
                                          <p:stCondLst>
                                            <p:cond delay="68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25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val 71"/>
          <p:cNvSpPr/>
          <p:nvPr/>
        </p:nvSpPr>
        <p:spPr>
          <a:xfrm>
            <a:off x="1350818" y="1148754"/>
            <a:ext cx="6442364" cy="555326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575098" y="2346023"/>
            <a:ext cx="3998813" cy="3158726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" name="Group 3"/>
          <p:cNvGrpSpPr/>
          <p:nvPr/>
        </p:nvGrpSpPr>
        <p:grpSpPr>
          <a:xfrm>
            <a:off x="2587417" y="2346023"/>
            <a:ext cx="3969166" cy="3158726"/>
            <a:chOff x="1520653" y="2418394"/>
            <a:chExt cx="3283294" cy="2927990"/>
          </a:xfrm>
          <a:solidFill>
            <a:srgbClr val="FFFFCC"/>
          </a:solidFill>
        </p:grpSpPr>
        <p:sp>
          <p:nvSpPr>
            <p:cNvPr id="6" name="Oval 5"/>
            <p:cNvSpPr/>
            <p:nvPr/>
          </p:nvSpPr>
          <p:spPr>
            <a:xfrm>
              <a:off x="2449948" y="3343842"/>
              <a:ext cx="1432560" cy="105959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8" name="Straight Connector 7"/>
            <p:cNvCxnSpPr>
              <a:stCxn id="6" idx="0"/>
            </p:cNvCxnSpPr>
            <p:nvPr/>
          </p:nvCxnSpPr>
          <p:spPr>
            <a:xfrm flipH="1" flipV="1">
              <a:off x="3162301" y="2418394"/>
              <a:ext cx="3927" cy="92544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6" idx="4"/>
            </p:cNvCxnSpPr>
            <p:nvPr/>
          </p:nvCxnSpPr>
          <p:spPr>
            <a:xfrm flipV="1">
              <a:off x="3162301" y="4403439"/>
              <a:ext cx="3927" cy="94294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6"/>
            </p:cNvCxnSpPr>
            <p:nvPr/>
          </p:nvCxnSpPr>
          <p:spPr>
            <a:xfrm>
              <a:off x="3882507" y="3873641"/>
              <a:ext cx="921440" cy="874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6" idx="2"/>
            </p:cNvCxnSpPr>
            <p:nvPr/>
          </p:nvCxnSpPr>
          <p:spPr>
            <a:xfrm flipV="1">
              <a:off x="1520653" y="3873641"/>
              <a:ext cx="929295" cy="874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7"/>
            </p:cNvCxnSpPr>
            <p:nvPr/>
          </p:nvCxnSpPr>
          <p:spPr>
            <a:xfrm flipV="1">
              <a:off x="3672714" y="2847188"/>
              <a:ext cx="650407" cy="651829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6" idx="3"/>
            </p:cNvCxnSpPr>
            <p:nvPr/>
          </p:nvCxnSpPr>
          <p:spPr>
            <a:xfrm flipV="1">
              <a:off x="2001480" y="4248265"/>
              <a:ext cx="658261" cy="66932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</p:cNvCxnSpPr>
            <p:nvPr/>
          </p:nvCxnSpPr>
          <p:spPr>
            <a:xfrm>
              <a:off x="3672714" y="4248265"/>
              <a:ext cx="650407" cy="66932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6" idx="1"/>
            </p:cNvCxnSpPr>
            <p:nvPr/>
          </p:nvCxnSpPr>
          <p:spPr>
            <a:xfrm>
              <a:off x="2001480" y="2847188"/>
              <a:ext cx="658261" cy="651829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0" name="Google Shape;42;p2"/>
          <p:cNvSpPr txBox="1"/>
          <p:nvPr/>
        </p:nvSpPr>
        <p:spPr>
          <a:xfrm>
            <a:off x="1414321" y="369852"/>
            <a:ext cx="6314209" cy="6165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rgbClr val="3F3151"/>
                </a:solidFill>
                <a:latin typeface="Calibri"/>
                <a:ea typeface="Calibri"/>
                <a:cs typeface="Calibri"/>
                <a:sym typeface="Calibri"/>
              </a:rPr>
              <a:t>Wide </a:t>
            </a:r>
            <a:r>
              <a:rPr lang="en-US" sz="3600" dirty="0" smtClean="0">
                <a:solidFill>
                  <a:srgbClr val="3F3151"/>
                </a:solidFill>
                <a:latin typeface="Calibri"/>
                <a:ea typeface="Calibri"/>
                <a:cs typeface="Calibri"/>
                <a:sym typeface="Calibri"/>
              </a:rPr>
              <a:t>Range in Indian Textiles</a:t>
            </a:r>
            <a:endParaRPr sz="3600" b="0" i="0" u="none" strike="noStrike" cap="none" dirty="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7405" y="3358493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Cotton</a:t>
            </a:r>
            <a:endParaRPr lang="en-I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92078" y="3312313"/>
            <a:ext cx="1067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Checks</a:t>
            </a:r>
            <a:endParaRPr lang="en-I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74433" y="2730348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Plain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2714464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Printed</a:t>
            </a:r>
            <a:endParaRPr lang="en-I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0883" y="4735567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ainted</a:t>
            </a:r>
            <a:endParaRPr lang="en-I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64600" y="4732133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Wool</a:t>
            </a:r>
            <a:endParaRPr lang="en-I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0175" y="4059871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Silk</a:t>
            </a:r>
            <a:endParaRPr lang="en-I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17960" y="4063306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Stripes</a:t>
            </a:r>
            <a:endParaRPr lang="en-I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032429" y="3481844"/>
            <a:ext cx="10791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Indian </a:t>
            </a:r>
            <a:endParaRPr lang="en-US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Fabrics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5302771" y="1334524"/>
            <a:ext cx="510576" cy="1117764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1028" y="2808608"/>
            <a:ext cx="1100459" cy="383406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3326038" y="1346675"/>
            <a:ext cx="533961" cy="1075141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414883" y="4547303"/>
            <a:ext cx="1118705" cy="494860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252323" y="5425590"/>
            <a:ext cx="445306" cy="1045449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357056" y="5386170"/>
            <a:ext cx="465868" cy="1084869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604033" y="4487497"/>
            <a:ext cx="1096600" cy="475468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1567498" y="2845211"/>
            <a:ext cx="1173371" cy="474612"/>
          </a:xfrm>
          <a:prstGeom prst="lin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 rot="2364523">
            <a:off x="5672605" y="2079750"/>
            <a:ext cx="1431802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Pashmina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643361" y="3666510"/>
            <a:ext cx="100059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Patola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 rot="19313306">
            <a:off x="5804426" y="5232941"/>
            <a:ext cx="98296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Chintz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865717" y="5770763"/>
            <a:ext cx="124745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Jamdani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 rot="2027972">
            <a:off x="2058441" y="5184192"/>
            <a:ext cx="1475084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Bandhana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98856" y="3666510"/>
            <a:ext cx="105830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Muslin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 rot="19299776">
            <a:off x="1938499" y="2045590"/>
            <a:ext cx="15728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Palampore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951478" y="1505531"/>
            <a:ext cx="124104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Paithani</a:t>
            </a:r>
            <a:endParaRPr lang="en-IN" sz="2400" b="1" dirty="0">
              <a:solidFill>
                <a:srgbClr val="66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250"/>
                            </p:stCondLst>
                            <p:childTnLst>
                              <p:par>
                                <p:cTn id="6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4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750"/>
                            </p:stCondLst>
                            <p:childTnLst>
                              <p:par>
                                <p:cTn id="7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250"/>
                            </p:stCondLst>
                            <p:childTnLst>
                              <p:par>
                                <p:cTn id="8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750"/>
                            </p:stCondLst>
                            <p:childTnLst>
                              <p:par>
                                <p:cTn id="9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2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 txBox="1"/>
          <p:nvPr/>
        </p:nvSpPr>
        <p:spPr>
          <a:xfrm>
            <a:off x="1336966" y="335333"/>
            <a:ext cx="6470069" cy="6537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3F3151"/>
                </a:solidFill>
                <a:latin typeface="Calibri"/>
                <a:ea typeface="Calibri"/>
                <a:cs typeface="Calibri"/>
                <a:sym typeface="Calibri"/>
              </a:rPr>
              <a:t>Indian Craftsmanship in Textiles</a:t>
            </a:r>
            <a:endParaRPr sz="3600" b="0" i="0" u="none" strike="noStrike" cap="none" dirty="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69;p3"/>
          <p:cNvSpPr/>
          <p:nvPr/>
        </p:nvSpPr>
        <p:spPr>
          <a:xfrm>
            <a:off x="849620" y="1397858"/>
            <a:ext cx="4128782" cy="957038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chemeClr val="accent4">
                <a:alpha val="89803"/>
              </a:schemeClr>
            </a:solidFill>
            <a:prstDash val="solid"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Advanced colour-fast </a:t>
            </a:r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dyeing 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techniques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Google Shape;69;p3"/>
          <p:cNvSpPr/>
          <p:nvPr/>
        </p:nvSpPr>
        <p:spPr>
          <a:xfrm>
            <a:off x="849621" y="2643560"/>
            <a:ext cx="4128782" cy="957038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chemeClr val="accent4">
                <a:alpha val="89803"/>
              </a:schemeClr>
            </a:solidFill>
            <a:prstDash val="solid"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rtistically hand-painted, Embroidered, block-painted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Google Shape;69;p3"/>
          <p:cNvSpPr/>
          <p:nvPr/>
        </p:nvSpPr>
        <p:spPr>
          <a:xfrm>
            <a:off x="849619" y="3889262"/>
            <a:ext cx="4128782" cy="957038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chemeClr val="accent4">
                <a:alpha val="89803"/>
              </a:schemeClr>
            </a:solidFill>
            <a:prstDash val="solid"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xquisite designs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Google Shape;69;p3"/>
          <p:cNvSpPr/>
          <p:nvPr/>
        </p:nvSpPr>
        <p:spPr>
          <a:xfrm>
            <a:off x="849619" y="5134964"/>
            <a:ext cx="4128782" cy="957038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chemeClr val="accent4">
                <a:alpha val="89803"/>
              </a:schemeClr>
            </a:solidFill>
            <a:prstDash val="solid"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Unique colour </a:t>
            </a:r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combinations. </a:t>
            </a:r>
          </a:p>
        </p:txBody>
      </p:sp>
      <p:sp>
        <p:nvSpPr>
          <p:cNvPr id="5" name="Decagon 4"/>
          <p:cNvSpPr/>
          <p:nvPr/>
        </p:nvSpPr>
        <p:spPr>
          <a:xfrm>
            <a:off x="5165435" y="2207492"/>
            <a:ext cx="3211948" cy="3083355"/>
          </a:xfrm>
          <a:prstGeom prst="decagon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Indian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raftsmen were the most sought after in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textile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dustry.</a:t>
            </a:r>
            <a:endParaRPr lang="en-IN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5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2" grpId="0" animBg="1"/>
      <p:bldP spid="3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 Index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9" name="Google Shape;99;p4"/>
          <p:cNvGraphicFramePr/>
          <p:nvPr>
            <p:extLst>
              <p:ext uri="{D42A27DB-BD31-4B8C-83A1-F6EECF244321}">
                <p14:modId xmlns:p14="http://schemas.microsoft.com/office/powerpoint/2010/main" val="1781342244"/>
              </p:ext>
            </p:extLst>
          </p:nvPr>
        </p:nvGraphicFramePr>
        <p:xfrm>
          <a:off x="457200" y="1397001"/>
          <a:ext cx="8229600" cy="447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Slide#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Thumbnail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Source and Attribution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/>
                        <a:t>2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smtClean="0">
                          <a:sym typeface="Calibri"/>
                        </a:rPr>
                        <a:t>Asia Map: SSSVV gallery key word: Asia</a:t>
                      </a:r>
                      <a:endParaRPr lang="en-US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3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https://openclipart.org/detail/319720/little-boy-points</a:t>
                      </a:r>
                    </a:p>
                    <a:p>
                      <a:endParaRPr lang="en-IN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86" y="2132859"/>
            <a:ext cx="602353" cy="4235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https://openclipart.org/image/800px/3197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3119" y="2753265"/>
            <a:ext cx="411379" cy="51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368</Words>
  <Application>Microsoft Office PowerPoint</Application>
  <PresentationFormat>On-screen Show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S. Ramkumar</cp:lastModifiedBy>
  <cp:revision>60</cp:revision>
  <dcterms:created xsi:type="dcterms:W3CDTF">2018-12-16T04:20:25Z</dcterms:created>
  <dcterms:modified xsi:type="dcterms:W3CDTF">2020-10-01T11:07:08Z</dcterms:modified>
</cp:coreProperties>
</file>