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6" r:id="rId3"/>
    <p:sldId id="278" r:id="rId4"/>
    <p:sldId id="279" r:id="rId5"/>
    <p:sldId id="27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2D4"/>
    <a:srgbClr val="B58B53"/>
    <a:srgbClr val="005024"/>
    <a:srgbClr val="603F32"/>
    <a:srgbClr val="FFDA8F"/>
    <a:srgbClr val="85EDB7"/>
    <a:srgbClr val="99B3FD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9319" autoAdjust="0"/>
  </p:normalViewPr>
  <p:slideViewPr>
    <p:cSldViewPr>
      <p:cViewPr varScale="1">
        <p:scale>
          <a:sx n="54" d="100"/>
          <a:sy n="54" d="100"/>
        </p:scale>
        <p:origin x="83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398F4-68C7-45DD-917F-850F0F97DF8C}" type="datetimeFigureOut">
              <a:rPr lang="en-IN" smtClean="0"/>
              <a:pPr/>
              <a:t>05-10-2020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D701E-2B11-4C64-8620-9E97557E8B0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372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Notes for Teacher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&lt; Information for further reference or explanation 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Suggestions: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&lt;Ideas/ Images/ Animations / Others – To make better representation of the content &gt;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of Multimedia Objects (Image/audio/ Video/Animation) used in this slide - </a:t>
            </a:r>
          </a:p>
          <a:p>
            <a:r>
              <a:rPr lang="en-IN" dirty="0" smtClean="0"/>
              <a:t>https://pixabay.com/photos/khadi-coarse-cloth-garag-india-233580/</a:t>
            </a:r>
          </a:p>
          <a:p>
            <a:r>
              <a:rPr lang="en-IN" dirty="0" smtClean="0"/>
              <a:t>https://pxhere.com/ko/photo/1381700</a:t>
            </a:r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2324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Notes for Teacher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&lt; Information for further reference or explanation 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Suggestions: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&lt;Ideas/ Images/ Animations / Others – To make better representation of the content &gt;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of Multimedia Objects (Image/audio/ Video/Animation) used in this slide - </a:t>
            </a:r>
          </a:p>
          <a:p>
            <a:r>
              <a:rPr lang="en-US" dirty="0" smtClean="0"/>
              <a:t>Spinning: https://pxhere.com/en/photo/1293965</a:t>
            </a:r>
          </a:p>
          <a:p>
            <a:r>
              <a:rPr lang="en-US" dirty="0" smtClean="0"/>
              <a:t>Weaving: https://pxhere.com/en/photo/768810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655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Notes for Teacher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&lt; Information for further reference or explanation 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Suggestions: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&lt;Ideas/ Images/ Animations / Others – To make better representation of the content &gt;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of Multimedia Objects (Image/audio/ Video/Animation) used in this slide - </a:t>
            </a:r>
          </a:p>
          <a:p>
            <a:r>
              <a:rPr lang="en-IN" dirty="0" smtClean="0"/>
              <a:t>https://pixabay.com/photos/khadi-coarse-cloth-garag-india-233560/</a:t>
            </a:r>
          </a:p>
          <a:p>
            <a:r>
              <a:rPr lang="en-IN" dirty="0" smtClean="0"/>
              <a:t>https://pixabay.com/photos/loom-weaving-thread-craft-pattern-4564228/</a:t>
            </a:r>
          </a:p>
          <a:p>
            <a:r>
              <a:rPr lang="en-IN" dirty="0" smtClean="0"/>
              <a:t>https://pxhere.com/en/photo/1116407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3891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Notes for Teacher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&lt; Information for further reference or explanation 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Suggestions: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&lt;Ideas/ Images/ Animations / Others – To make better representation of the content &gt;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of Multimedia Objects (Image/audio/ Video/Animation) used in this slide - </a:t>
            </a:r>
          </a:p>
          <a:p>
            <a:r>
              <a:rPr lang="en-IN" dirty="0" smtClean="0"/>
              <a:t>https://pixabay.com/photos/cotton-spinning-khadi-coarse-cloth-233561/</a:t>
            </a:r>
          </a:p>
          <a:p>
            <a:r>
              <a:rPr lang="en-IN" dirty="0" smtClean="0"/>
              <a:t>https://pixabay.com/photos/weaving-loom-weaving-traditional-2571179/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699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Notes for Teacher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&lt; Information for further reference or explanation 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Suggestions: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&lt;Ideas/ Images/ Animations / Others – To make better representation of the content &gt;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of Multimedia Objects (Image/audio/ Video/Animation) used in this slide - </a:t>
            </a:r>
          </a:p>
          <a:p>
            <a:r>
              <a:rPr lang="en-IN" dirty="0" smtClean="0"/>
              <a:t>https://www.peakpx.com/483078/teal-red-orange-yellow-textile</a:t>
            </a:r>
          </a:p>
          <a:p>
            <a:r>
              <a:rPr lang="en-IN" dirty="0" smtClean="0"/>
              <a:t>https://pxhere.com/en/photo/934726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8772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Notes for Teacher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&lt; Information for further reference or explanation 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Suggestions: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&lt;Ideas/ Images/ Animations / Others – To make better representation of the content &gt;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of Multimedia Objects (Image/audio/ Video/Animation) used in this slide - 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45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Asset Title (Size 54)</a:t>
            </a:r>
            <a:endParaRPr lang="en-IN" dirty="0"/>
          </a:p>
        </p:txBody>
      </p:sp>
      <p:grpSp>
        <p:nvGrpSpPr>
          <p:cNvPr id="7" name="Group 14"/>
          <p:cNvGrpSpPr>
            <a:grpSpLocks/>
          </p:cNvGrpSpPr>
          <p:nvPr userDrawn="1"/>
        </p:nvGrpSpPr>
        <p:grpSpPr bwMode="auto">
          <a:xfrm>
            <a:off x="0" y="0"/>
            <a:ext cx="873125" cy="852488"/>
            <a:chOff x="0" y="0"/>
            <a:chExt cx="872351" cy="85210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71855" y="79223"/>
              <a:ext cx="228600" cy="228600"/>
            </a:xfrm>
            <a:prstGeom prst="round2DiagRect">
              <a:avLst/>
            </a:prstGeom>
            <a:solidFill>
              <a:srgbClr val="00B0F0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I</a:t>
              </a: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376655" y="79223"/>
              <a:ext cx="228600" cy="228600"/>
            </a:xfrm>
            <a:prstGeom prst="round2DiagRect">
              <a:avLst/>
            </a:prstGeom>
            <a:solidFill>
              <a:srgbClr val="FB3B69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I</a:t>
              </a:r>
            </a:p>
          </p:txBody>
        </p:sp>
        <p:sp>
          <p:nvSpPr>
            <p:cNvPr id="10" name="Round Diagonal Corner Rectangle 9"/>
            <p:cNvSpPr/>
            <p:nvPr/>
          </p:nvSpPr>
          <p:spPr>
            <a:xfrm>
              <a:off x="65362" y="392172"/>
              <a:ext cx="228600" cy="228600"/>
            </a:xfrm>
            <a:prstGeom prst="round2Diag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E</a:t>
              </a:r>
            </a:p>
          </p:txBody>
        </p:sp>
        <p:sp>
          <p:nvSpPr>
            <p:cNvPr id="11" name="Round Diagonal Corner Rectangle 10"/>
            <p:cNvSpPr/>
            <p:nvPr/>
          </p:nvSpPr>
          <p:spPr>
            <a:xfrm>
              <a:off x="370162" y="392172"/>
              <a:ext cx="228600" cy="228600"/>
            </a:xfrm>
            <a:prstGeom prst="round2DiagRect">
              <a:avLst/>
            </a:prstGeom>
            <a:solidFill>
              <a:srgbClr val="008000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P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82020" y="0"/>
              <a:ext cx="0" cy="814025"/>
            </a:xfrm>
            <a:prstGeom prst="line">
              <a:avLst/>
            </a:prstGeom>
            <a:ln w="12700">
              <a:solidFill>
                <a:srgbClr val="FE6E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51981"/>
              <a:ext cx="828291" cy="0"/>
            </a:xfrm>
            <a:prstGeom prst="line">
              <a:avLst/>
            </a:prstGeom>
            <a:ln w="12700">
              <a:solidFill>
                <a:srgbClr val="FE6E2E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48636" y="218977"/>
              <a:ext cx="0" cy="633131"/>
            </a:xfrm>
            <a:prstGeom prst="line">
              <a:avLst/>
            </a:prstGeom>
            <a:ln w="12700">
              <a:solidFill>
                <a:srgbClr val="FE6E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96227" y="712914"/>
              <a:ext cx="676124" cy="0"/>
            </a:xfrm>
            <a:prstGeom prst="line">
              <a:avLst/>
            </a:prstGeom>
            <a:ln w="12700">
              <a:solidFill>
                <a:srgbClr val="FE6E2E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 userDrawn="1"/>
        </p:nvSpPr>
        <p:spPr>
          <a:xfrm>
            <a:off x="5726764" y="6509319"/>
            <a:ext cx="3350443" cy="412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8482B"/>
                </a:solidFill>
              </a:rPr>
              <a:t>Integral Education</a:t>
            </a:r>
            <a:r>
              <a:rPr lang="en-US" sz="1400" dirty="0" smtClean="0">
                <a:solidFill>
                  <a:srgbClr val="08482B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FOR  </a:t>
            </a:r>
            <a:r>
              <a:rPr lang="en-US" sz="1400" b="1" dirty="0">
                <a:solidFill>
                  <a:srgbClr val="C00000"/>
                </a:solidFill>
              </a:rPr>
              <a:t>ALL, </a:t>
            </a:r>
            <a:r>
              <a:rPr lang="en-US" sz="1400" b="1" dirty="0">
                <a:solidFill>
                  <a:srgbClr val="002060"/>
                </a:solidFill>
              </a:rPr>
              <a:t>BY</a:t>
            </a:r>
            <a:r>
              <a:rPr lang="en-US" sz="1400" b="1" dirty="0">
                <a:solidFill>
                  <a:srgbClr val="C00000"/>
                </a:solidFill>
              </a:rPr>
              <a:t> ALL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807" y="55434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6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 smtClean="0"/>
              <a:t>Slide Title (Size 36)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Sub Title (Size 32) Second level (Size 28) Third level (Size 24)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/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 (Size 28)</a:t>
            </a:r>
          </a:p>
          <a:p>
            <a:pPr lvl="2"/>
            <a:r>
              <a:rPr lang="en-US" dirty="0" smtClean="0"/>
              <a:t>Third level (Size 24)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1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risathyasaividyavahini.org/" TargetMode="Externa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090" y="52321"/>
            <a:ext cx="967390" cy="938279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 userDrawn="1"/>
        </p:nvSpPr>
        <p:spPr>
          <a:xfrm>
            <a:off x="-304800" y="6488113"/>
            <a:ext cx="2762250" cy="3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©www.srisathyasaividyavahini.org</a:t>
            </a:r>
            <a:endParaRPr lang="en-US" sz="1100" b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97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jpeg"/><Relationship Id="rId3" Type="http://schemas.openxmlformats.org/officeDocument/2006/relationships/image" Target="../media/image15.jpeg"/><Relationship Id="rId7" Type="http://schemas.openxmlformats.org/officeDocument/2006/relationships/image" Target="../media/image8.pn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0.jpeg"/><Relationship Id="rId5" Type="http://schemas.openxmlformats.org/officeDocument/2006/relationships/image" Target="../media/image17.jpeg"/><Relationship Id="rId10" Type="http://schemas.openxmlformats.org/officeDocument/2006/relationships/image" Target="../media/image19.jpeg"/><Relationship Id="rId4" Type="http://schemas.openxmlformats.org/officeDocument/2006/relationships/image" Target="../media/image16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048" y="1340768"/>
            <a:ext cx="7396368" cy="936104"/>
          </a:xfrm>
          <a:solidFill>
            <a:srgbClr val="ECE2D4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Spinning and Weaving</a:t>
            </a:r>
            <a:endParaRPr lang="en-IN" b="1" dirty="0">
              <a:ln w="22225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1026" name="Picture 2" descr="Wood, craft, cloth, yarn, musical instrument, weave, art, design, manufacture, traditional, weaving, loom, man made object, string instrument, window cover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000" y="2636912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hadi, Coarse Cloth, Garag, India, Weaving, Yarn Mak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0" y="2636912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7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2916792" y="1520688"/>
            <a:ext cx="2513049" cy="864096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</a:rPr>
              <a:t>Spinning</a:t>
            </a:r>
            <a:endParaRPr lang="en-IN" sz="2400" b="1" u="sng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902516" y="3966448"/>
            <a:ext cx="2513049" cy="864096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</a:rPr>
              <a:t>Weaving</a:t>
            </a:r>
            <a:endParaRPr lang="en-IN" sz="2400" b="1" u="sng" dirty="0">
              <a:solidFill>
                <a:schemeClr val="tx1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5487894" y="1874148"/>
            <a:ext cx="507291" cy="157176"/>
          </a:xfrm>
          <a:prstGeom prst="rightArrow">
            <a:avLst/>
          </a:prstGeom>
          <a:solidFill>
            <a:srgbClr val="00502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/>
          </a:p>
        </p:txBody>
      </p:sp>
      <p:sp>
        <p:nvSpPr>
          <p:cNvPr id="28" name="Right Arrow 27"/>
          <p:cNvSpPr/>
          <p:nvPr/>
        </p:nvSpPr>
        <p:spPr>
          <a:xfrm>
            <a:off x="5459342" y="4319908"/>
            <a:ext cx="507291" cy="157176"/>
          </a:xfrm>
          <a:prstGeom prst="rightArrow">
            <a:avLst/>
          </a:prstGeom>
          <a:solidFill>
            <a:srgbClr val="00502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/>
          </a:p>
        </p:txBody>
      </p:sp>
      <p:sp>
        <p:nvSpPr>
          <p:cNvPr id="29" name="Rectangle 28"/>
          <p:cNvSpPr/>
          <p:nvPr/>
        </p:nvSpPr>
        <p:spPr>
          <a:xfrm>
            <a:off x="6053238" y="1520669"/>
            <a:ext cx="2839242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Process of producing threads from cotton</a:t>
            </a:r>
            <a:endParaRPr lang="en-IN" sz="2400" dirty="0"/>
          </a:p>
        </p:txBody>
      </p:sp>
      <p:sp>
        <p:nvSpPr>
          <p:cNvPr id="30" name="Rectangle 29"/>
          <p:cNvSpPr/>
          <p:nvPr/>
        </p:nvSpPr>
        <p:spPr>
          <a:xfrm>
            <a:off x="6010410" y="3429000"/>
            <a:ext cx="288207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srgbClr val="000000"/>
                </a:solidFill>
              </a:rPr>
              <a:t>Process of interlacing threads vertically and horizontally at the right angles to produce fabric.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3131840" y="487114"/>
            <a:ext cx="2880320" cy="6480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Fabric Making</a:t>
            </a:r>
            <a:endParaRPr lang="en-I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4" name="Picture 2" descr="desk, work, table, wood, antique, chair, floor, old, spinning, craft, furniture, room, wool, thread, women, hardwood, tourist attraction, spin, historically, fibers, hand labor, man made object, spinning wheel, spindles, old spinning whe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253521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ood, antique, old, beam, lumber, weave, fabric, spider, art, carpet, connection, network, weaving, loom, man made objec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98496"/>
            <a:ext cx="253521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55576" y="5445224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Some weavers community include </a:t>
            </a:r>
            <a:r>
              <a:rPr lang="en-US" sz="2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Julahas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or </a:t>
            </a:r>
            <a:r>
              <a:rPr lang="en-US" sz="2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Momins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of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north India, the </a:t>
            </a:r>
            <a:r>
              <a:rPr lang="en-US" sz="2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Tantis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of Bengal, and 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Sale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Devangs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and </a:t>
            </a:r>
            <a:r>
              <a:rPr lang="en-US" sz="2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Kaikollars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of south India.</a:t>
            </a:r>
          </a:p>
        </p:txBody>
      </p:sp>
    </p:spTree>
    <p:extLst>
      <p:ext uri="{BB962C8B-B14F-4D97-AF65-F5344CB8AC3E}">
        <p14:creationId xmlns:p14="http://schemas.microsoft.com/office/powerpoint/2010/main" val="198195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6" grpId="0" animBg="1"/>
      <p:bldP spid="28" grpId="0" animBg="1"/>
      <p:bldP spid="29" grpId="0" animBg="1"/>
      <p:bldP spid="3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77834" y="487113"/>
            <a:ext cx="3078342" cy="7092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Spinning</a:t>
            </a:r>
            <a:endParaRPr lang="en-I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7606" y="1392488"/>
            <a:ext cx="4366443" cy="3106573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12"/>
          <p:cNvSpPr/>
          <p:nvPr/>
        </p:nvSpPr>
        <p:spPr>
          <a:xfrm>
            <a:off x="5447132" y="1392488"/>
            <a:ext cx="3085308" cy="2010477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tangle 15"/>
          <p:cNvSpPr/>
          <p:nvPr/>
        </p:nvSpPr>
        <p:spPr>
          <a:xfrm>
            <a:off x="1416671" y="4753791"/>
            <a:ext cx="2808312" cy="1843561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Group 17"/>
          <p:cNvGrpSpPr/>
          <p:nvPr/>
        </p:nvGrpSpPr>
        <p:grpSpPr>
          <a:xfrm>
            <a:off x="4433331" y="5458238"/>
            <a:ext cx="4053147" cy="451045"/>
            <a:chOff x="5769172" y="4212177"/>
            <a:chExt cx="2147628" cy="527710"/>
          </a:xfrm>
          <a:solidFill>
            <a:srgbClr val="ECE2D4"/>
          </a:solidFill>
        </p:grpSpPr>
        <p:sp>
          <p:nvSpPr>
            <p:cNvPr id="19" name="Rectangle 18"/>
            <p:cNvSpPr/>
            <p:nvPr/>
          </p:nvSpPr>
          <p:spPr>
            <a:xfrm>
              <a:off x="5769172" y="4212177"/>
              <a:ext cx="2147628" cy="527710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xtBox 19"/>
            <p:cNvSpPr txBox="1"/>
            <p:nvPr/>
          </p:nvSpPr>
          <p:spPr>
            <a:xfrm>
              <a:off x="5769172" y="4212177"/>
              <a:ext cx="2147628" cy="52543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385" tIns="10795" rIns="32385" bIns="0" numCol="1" spcCol="1270" anchor="b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tx1"/>
                  </a:solidFill>
                </a:rPr>
                <a:t>The thread is rolled on the </a:t>
              </a:r>
              <a:r>
                <a:rPr lang="en-US" sz="2400" b="1" u="sng" kern="1200" dirty="0" err="1" smtClean="0">
                  <a:solidFill>
                    <a:schemeClr val="tx1"/>
                  </a:solidFill>
                </a:rPr>
                <a:t>takli</a:t>
              </a:r>
              <a:r>
                <a:rPr lang="en-US" sz="2400" b="1" u="sng" kern="1200" dirty="0" smtClean="0">
                  <a:solidFill>
                    <a:schemeClr val="tx1"/>
                  </a:solidFill>
                </a:rPr>
                <a:t>.</a:t>
              </a:r>
              <a:endParaRPr lang="en-IN" sz="2400" b="1" u="sng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447132" y="3514022"/>
            <a:ext cx="3085308" cy="748757"/>
          </a:xfrm>
          <a:prstGeom prst="rect">
            <a:avLst/>
          </a:prstGeom>
          <a:solidFill>
            <a:srgbClr val="ECE2D4"/>
          </a:solidFill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385" tIns="10795" rIns="32385" bIns="0" numCol="1" spcCol="1270" anchor="b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chemeClr val="tx1"/>
                </a:solidFill>
              </a:rPr>
              <a:t>The thread is spun on the </a:t>
            </a:r>
            <a:r>
              <a:rPr lang="en-US" sz="2400" b="1" u="sng" kern="1200" dirty="0" smtClean="0">
                <a:solidFill>
                  <a:schemeClr val="tx1"/>
                </a:solidFill>
              </a:rPr>
              <a:t>charkha. </a:t>
            </a:r>
            <a:endParaRPr lang="en-IN" sz="2400" b="1" u="sng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0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eaving Loom, Weaving, Traditional, Color, Fi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32" y="1862217"/>
            <a:ext cx="4705604" cy="264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tton, Spinning, Khadi, Coarse Cloth, Garag, In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64" y="1856641"/>
            <a:ext cx="3529204" cy="264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31640" y="5085184"/>
            <a:ext cx="6501184" cy="830997"/>
          </a:xfrm>
          <a:prstGeom prst="rect">
            <a:avLst/>
          </a:prstGeom>
          <a:solidFill>
            <a:srgbClr val="ECE2D4"/>
          </a:solidFill>
        </p:spPr>
        <p:txBody>
          <a:bodyPr wrap="square">
            <a:spAutoFit/>
          </a:bodyPr>
          <a:lstStyle/>
          <a:p>
            <a:pPr lvl="1" algn="ctr" fontAlgn="base">
              <a:spcAft>
                <a:spcPts val="800"/>
              </a:spcAft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By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changing the way of weaving threads various fabric appearances are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created.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77834" y="487113"/>
            <a:ext cx="3078342" cy="70929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Weaving</a:t>
            </a:r>
            <a:endParaRPr lang="en-I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902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762" y="476672"/>
            <a:ext cx="4284476" cy="72008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IN" dirty="0" smtClean="0"/>
              <a:t>Dyeing and Printing</a:t>
            </a:r>
            <a:endParaRPr lang="en-I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64194"/>
            <a:ext cx="8190910" cy="512678"/>
          </a:xfrm>
          <a:solidFill>
            <a:srgbClr val="ECE2D4"/>
          </a:solidFill>
          <a:ln w="28575">
            <a:solidFill>
              <a:srgbClr val="603F32"/>
            </a:solidFill>
          </a:ln>
        </p:spPr>
        <p:txBody>
          <a:bodyPr/>
          <a:lstStyle/>
          <a:p>
            <a:pPr algn="ctr"/>
            <a:r>
              <a:rPr lang="en-US" sz="2400" b="1" dirty="0"/>
              <a:t>The process of weaving is followed by dyeing or printing.</a:t>
            </a:r>
          </a:p>
        </p:txBody>
      </p:sp>
      <p:pic>
        <p:nvPicPr>
          <p:cNvPr id="2050" name="Picture 2" descr="teal, red, orange, yellow textile previ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04" y="3059627"/>
            <a:ext cx="3789516" cy="252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ood, texture, pattern, print, material, fabric, printing, block, textile, art, drawing, design, craftsman, calligraphy, flooring, textiles, dy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034" y="3059627"/>
            <a:ext cx="3794420" cy="252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17694" y="2607295"/>
            <a:ext cx="124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Dyeing</a:t>
            </a:r>
            <a:endParaRPr lang="en-IN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2607295"/>
            <a:ext cx="225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Block Printing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330476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 smtClean="0"/>
              <a:t>MM Index</a:t>
            </a: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379373"/>
              </p:ext>
            </p:extLst>
          </p:nvPr>
        </p:nvGraphicFramePr>
        <p:xfrm>
          <a:off x="899592" y="908720"/>
          <a:ext cx="7344816" cy="5659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0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3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Slide#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Thumbnail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Source and Attribution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99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https://pixabay.com/photos/khadi-coarse-cloth-garag-india-233580/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131695"/>
                  </a:ext>
                </a:extLst>
              </a:tr>
              <a:tr h="39307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/>
                        <a:t>https://pxhere.com/ko/photo/1381700</a:t>
                      </a:r>
                      <a:endParaRPr lang="en-US" sz="12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0267686"/>
                  </a:ext>
                </a:extLst>
              </a:tr>
              <a:tr h="44599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Weaving: https://pxhere.com/en/photo/768810</a:t>
                      </a:r>
                      <a:endParaRPr lang="en-IN" sz="1200" dirty="0" smtClean="0"/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278575"/>
                  </a:ext>
                </a:extLst>
              </a:tr>
              <a:tr h="44599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Spinning: https://pxhere.com/en/photo/1293965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771774"/>
                  </a:ext>
                </a:extLst>
              </a:tr>
              <a:tr h="44599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/>
                        <a:t>Charkha: https://pixabay.com/photos/khadi-coarse-cloth-garag-india-233560/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863993"/>
                  </a:ext>
                </a:extLst>
              </a:tr>
              <a:tr h="62438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Charkha 2: https://pixabay.com/photos/loom-weaving-thread-craft-pattern-4564228/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615722"/>
                  </a:ext>
                </a:extLst>
              </a:tr>
              <a:tr h="44599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err="1" smtClean="0"/>
                        <a:t>Takli</a:t>
                      </a:r>
                      <a:r>
                        <a:rPr lang="en-IN" sz="1200" dirty="0" smtClean="0"/>
                        <a:t>: https://pxhere.com/en/photo/1116407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99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Weaving: https://pixabay.com/photos/cotton-spinning-khadi-coarse-cloth-233561/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99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/>
                        <a:t>Loom: https://pixabay.com/photos/weaving-loom-weaving-traditional-2571179/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07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800" dirty="0" smtClean="0">
                          <a:solidFill>
                            <a:schemeClr val="tx1"/>
                          </a:solidFill>
                        </a:rPr>
                        <a:t>Dyeing: https://pxhere.com/en/photo/934726</a:t>
                      </a:r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07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800" dirty="0" smtClean="0">
                          <a:solidFill>
                            <a:schemeClr val="tx1"/>
                          </a:solidFill>
                        </a:rPr>
                        <a:t>Printing:</a:t>
                      </a:r>
                      <a:r>
                        <a:rPr lang="en-IN" sz="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N" sz="800" dirty="0" smtClean="0">
                          <a:solidFill>
                            <a:schemeClr val="tx1"/>
                          </a:solidFill>
                        </a:rPr>
                        <a:t>https://www.peakpx.com/483078/teal-red-orange-yellow-textile</a:t>
                      </a:r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2" descr="Wood, craft, cloth, yarn, musical instrument, weave, art, design, manufacture, traditional, weaving, loom, man made object, string instrument, window cover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204" y="2094361"/>
            <a:ext cx="377655" cy="28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Khadi, Coarse Cloth, Garag, India, Weaving, Yarn Mak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204" y="1628800"/>
            <a:ext cx="377655" cy="28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esk, work, table, wood, antique, chair, floor, old, spinning, craft, furniture, room, wool, thread, women, hardwood, tourist attraction, spin, historically, fibers, hand labor, man made object, spinning wheel, spindles, old spinning whe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204" y="3025483"/>
            <a:ext cx="398931" cy="28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wood, antique, old, beam, lumber, weave, fabric, spider, art, carpet, connection, network, weaving, loom, man made objec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204" y="2559922"/>
            <a:ext cx="398931" cy="28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64204" y="3491044"/>
            <a:ext cx="368724" cy="246912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10"/>
          <p:cNvSpPr/>
          <p:nvPr/>
        </p:nvSpPr>
        <p:spPr>
          <a:xfrm>
            <a:off x="1764204" y="3920276"/>
            <a:ext cx="339927" cy="246912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1764204" y="4478232"/>
            <a:ext cx="377655" cy="246912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3" name="Picture 2" descr="Weaving Loom, Weaving, Traditional, Color, Fib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204" y="5378007"/>
            <a:ext cx="503540" cy="28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otton, Spinning, Khadi, Coarse Cloth, Garag, Indi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204" y="4778740"/>
            <a:ext cx="377655" cy="28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eal, red, orange, yellow textile preview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204" y="5810055"/>
            <a:ext cx="425301" cy="28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wood, texture, pattern, print, material, fabric, printing, block, textile, art, drawing, design, craftsman, calligraphy, flooring, textiles, dy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204" y="6175422"/>
            <a:ext cx="424862" cy="28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344</Words>
  <Application>Microsoft Office PowerPoint</Application>
  <PresentationFormat>On-screen Show (4:3)</PresentationFormat>
  <Paragraphs>71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Spinning and Weaving</vt:lpstr>
      <vt:lpstr>PowerPoint Presentation</vt:lpstr>
      <vt:lpstr>PowerPoint Presentation</vt:lpstr>
      <vt:lpstr>PowerPoint Presentation</vt:lpstr>
      <vt:lpstr>Dyeing and Printing</vt:lpstr>
      <vt:lpstr>MM Index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keshaba</dc:creator>
  <cp:lastModifiedBy>S. Ramkumar</cp:lastModifiedBy>
  <cp:revision>238</cp:revision>
  <dcterms:created xsi:type="dcterms:W3CDTF">2018-12-16T04:20:25Z</dcterms:created>
  <dcterms:modified xsi:type="dcterms:W3CDTF">2020-10-05T04:10:37Z</dcterms:modified>
</cp:coreProperties>
</file>