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9" r:id="rId3"/>
    <p:sldId id="272" r:id="rId4"/>
    <p:sldId id="273" r:id="rId5"/>
    <p:sldId id="268" r:id="rId6"/>
    <p:sldId id="270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E715"/>
    <a:srgbClr val="FFFFCC"/>
    <a:srgbClr val="F3C171"/>
    <a:srgbClr val="C75E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178" autoAdjust="0"/>
  </p:normalViewPr>
  <p:slideViewPr>
    <p:cSldViewPr>
      <p:cViewPr varScale="1">
        <p:scale>
          <a:sx n="52" d="100"/>
          <a:sy n="52" d="100"/>
        </p:scale>
        <p:origin x="17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398F4-68C7-45DD-917F-850F0F97DF8C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D701E-2B11-4C64-8620-9E97557E8B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372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dia.gov.in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data.gov.in/sites/default/files/Gazette_Notification_OGDL.pdf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&lt;Short Description&gt; - &lt;SOURCE URL&gt;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2324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r>
              <a:rPr lang="en-IN" dirty="0" smtClean="0"/>
              <a:t>https://commons.wikimedia.org/wiki/File:Tipu_Sultan_BL.jpg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007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r>
              <a:rPr lang="en-IN" dirty="0" smtClean="0"/>
              <a:t>https://commons.wikimedia.org/wiki/File:Tippu_Swords_in_summer_palace.JPG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6172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https://commons.wikimedia.org/wiki/File:Inscribed_Sword_of_Tipu_Sultan.jpg</a:t>
            </a:r>
          </a:p>
          <a:p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file is a copyrighted work of the </a:t>
            </a:r>
            <a:r>
              <a:rPr lang="en-US" sz="1200" b="1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Government of India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licensed under the </a:t>
            </a:r>
            <a:r>
              <a:rPr lang="en-US" sz="1200" b="1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Government Open Data License - India (GODL)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4790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r>
              <a:rPr lang="en-IN" dirty="0" smtClean="0"/>
              <a:t>https://openclipart.org/detail/36883/sword</a:t>
            </a:r>
          </a:p>
          <a:p>
            <a:r>
              <a:rPr lang="en-US" dirty="0" smtClean="0"/>
              <a:t>Iron ore, coal, furnace,</a:t>
            </a:r>
            <a:r>
              <a:rPr lang="en-US" baseline="0" dirty="0" smtClean="0"/>
              <a:t> steel block created using shapes: 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422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r>
              <a:rPr lang="en-IN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https://www.flickr.com/photos/29528454@N04/4108204909 (Attribution- ROBERT HUFFSTUTTER)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5757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030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Asset Title (Size 54)</a:t>
            </a:r>
            <a:endParaRPr lang="en-IN" dirty="0"/>
          </a:p>
        </p:txBody>
      </p:sp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0" y="0"/>
            <a:ext cx="873125" cy="852488"/>
            <a:chOff x="0" y="0"/>
            <a:chExt cx="872351" cy="852108"/>
          </a:xfrm>
        </p:grpSpPr>
        <p:sp>
          <p:nvSpPr>
            <p:cNvPr id="8" name="Round Diagonal Corner Rectangle 7"/>
            <p:cNvSpPr/>
            <p:nvPr/>
          </p:nvSpPr>
          <p:spPr>
            <a:xfrm>
              <a:off x="71855" y="79223"/>
              <a:ext cx="228600" cy="228600"/>
            </a:xfrm>
            <a:prstGeom prst="round2DiagRect">
              <a:avLst/>
            </a:prstGeom>
            <a:solidFill>
              <a:srgbClr val="00B0F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9" name="Round Diagonal Corner Rectangle 8"/>
            <p:cNvSpPr/>
            <p:nvPr/>
          </p:nvSpPr>
          <p:spPr>
            <a:xfrm>
              <a:off x="376655" y="79223"/>
              <a:ext cx="228600" cy="228600"/>
            </a:xfrm>
            <a:prstGeom prst="round2DiagRect">
              <a:avLst/>
            </a:prstGeom>
            <a:solidFill>
              <a:srgbClr val="FB3B69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10" name="Round Diagonal Corner Rectangle 9"/>
            <p:cNvSpPr/>
            <p:nvPr/>
          </p:nvSpPr>
          <p:spPr>
            <a:xfrm>
              <a:off x="65362" y="392172"/>
              <a:ext cx="228600" cy="228600"/>
            </a:xfrm>
            <a:prstGeom prst="round2Diag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E</a:t>
              </a:r>
            </a:p>
          </p:txBody>
        </p:sp>
        <p:sp>
          <p:nvSpPr>
            <p:cNvPr id="11" name="Round Diagonal Corner Rectangle 10"/>
            <p:cNvSpPr/>
            <p:nvPr/>
          </p:nvSpPr>
          <p:spPr>
            <a:xfrm>
              <a:off x="370162" y="392172"/>
              <a:ext cx="228600" cy="228600"/>
            </a:xfrm>
            <a:prstGeom prst="round2DiagRect">
              <a:avLst/>
            </a:prstGeom>
            <a:solidFill>
              <a:srgbClr val="0080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P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82020" y="0"/>
              <a:ext cx="0" cy="814025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651981"/>
              <a:ext cx="828291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48636" y="218977"/>
              <a:ext cx="0" cy="633131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6227" y="712914"/>
              <a:ext cx="676124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 userDrawn="1"/>
        </p:nvSpPr>
        <p:spPr>
          <a:xfrm>
            <a:off x="5726764" y="6509319"/>
            <a:ext cx="3350443" cy="412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08482B"/>
                </a:solidFill>
              </a:rPr>
              <a:t>Integral Education</a:t>
            </a:r>
            <a:r>
              <a:rPr lang="en-US" sz="1400" dirty="0" smtClean="0">
                <a:solidFill>
                  <a:srgbClr val="08482B"/>
                </a:solidFill>
              </a:rPr>
              <a:t> </a:t>
            </a:r>
            <a:r>
              <a:rPr lang="en-US" sz="1400" b="1" dirty="0">
                <a:solidFill>
                  <a:srgbClr val="002060"/>
                </a:solidFill>
              </a:rPr>
              <a:t>FOR  </a:t>
            </a:r>
            <a:r>
              <a:rPr lang="en-US" sz="1400" b="1" dirty="0">
                <a:solidFill>
                  <a:srgbClr val="C00000"/>
                </a:solidFill>
              </a:rPr>
              <a:t>ALL, </a:t>
            </a:r>
            <a:r>
              <a:rPr lang="en-US" sz="1400" b="1" dirty="0">
                <a:solidFill>
                  <a:srgbClr val="002060"/>
                </a:solidFill>
              </a:rPr>
              <a:t>BY</a:t>
            </a:r>
            <a:r>
              <a:rPr lang="en-US" sz="1400" b="1" dirty="0">
                <a:solidFill>
                  <a:srgbClr val="C00000"/>
                </a:solidFill>
              </a:rPr>
              <a:t> ALL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807" y="55434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26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 smtClean="0"/>
              <a:t>Slide Title (Size 36)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>
              <a:defRPr/>
            </a:lvl2pPr>
            <a:lvl3pPr>
              <a:defRPr/>
            </a:lvl3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Sub Title (Size 32) Second level (Size 28) Third level (Size 24)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 smtClean="0"/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Second level (Size 28)</a:t>
            </a:r>
          </a:p>
          <a:p>
            <a:pPr lvl="2"/>
            <a:r>
              <a:rPr lang="en-US" dirty="0" smtClean="0"/>
              <a:t>Third level (Size 24)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31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risathyasaividyavahini.org/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090" y="52321"/>
            <a:ext cx="967390" cy="938279"/>
          </a:xfrm>
          <a:prstGeom prst="rect">
            <a:avLst/>
          </a:prstGeom>
        </p:spPr>
      </p:pic>
      <p:sp>
        <p:nvSpPr>
          <p:cNvPr id="3" name="Rectangle 2">
            <a:hlinkClick r:id="rId5"/>
          </p:cNvPr>
          <p:cNvSpPr/>
          <p:nvPr userDrawn="1"/>
        </p:nvSpPr>
        <p:spPr>
          <a:xfrm>
            <a:off x="-304800" y="6488113"/>
            <a:ext cx="2762250" cy="377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©www.srisathyasaividyavahini.org</a:t>
            </a:r>
            <a:endParaRPr lang="en-US" sz="110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97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s://www.flickr.com/photos/29528454@N04/4108204909" TargetMode="Externa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hyperlink" Target="https://data.gov.in/sites/default/files/Gazette_Notification_OGDL.pdf" TargetMode="External"/><Relationship Id="rId10" Type="http://schemas.openxmlformats.org/officeDocument/2006/relationships/image" Target="../media/image12.jpeg"/><Relationship Id="rId4" Type="http://schemas.openxmlformats.org/officeDocument/2006/relationships/hyperlink" Target="https://www.india.gov.in/" TargetMode="External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2469" y="2967335"/>
            <a:ext cx="5879062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smtClean="0">
                <a:ln/>
                <a:solidFill>
                  <a:sysClr val="windowText" lastClr="000000"/>
                </a:solidFill>
              </a:rPr>
              <a:t>WHAT IS </a:t>
            </a:r>
            <a:r>
              <a:rPr lang="en-US" sz="5400" b="1" dirty="0" smtClean="0">
                <a:ln/>
                <a:solidFill>
                  <a:sysClr val="windowText" lastClr="000000"/>
                </a:solidFill>
              </a:rPr>
              <a:t>WOOTZ</a:t>
            </a:r>
            <a:endParaRPr lang="en-IN" sz="5400" b="1" dirty="0">
              <a:ln/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73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57700" y="2133600"/>
            <a:ext cx="4038600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 fontAlgn="base"/>
            <a:r>
              <a:rPr lang="en-US" sz="2400" dirty="0" err="1"/>
              <a:t>Tipu</a:t>
            </a:r>
            <a:r>
              <a:rPr lang="en-US" sz="2400" dirty="0"/>
              <a:t> </a:t>
            </a:r>
            <a:r>
              <a:rPr lang="en-US" sz="2400" dirty="0" err="1" smtClean="0"/>
              <a:t>Sultan,the</a:t>
            </a:r>
            <a:r>
              <a:rPr lang="en-US" sz="2400" dirty="0" smtClean="0"/>
              <a:t> </a:t>
            </a:r>
            <a:r>
              <a:rPr lang="en-US" sz="2400" dirty="0"/>
              <a:t>‘Tiger of Mysore’ ruled the Mysore Kingdom from 1782 to 1799.</a:t>
            </a:r>
            <a:endParaRPr lang="en-US" sz="2400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0" y="381000"/>
            <a:ext cx="4648200" cy="685800"/>
          </a:xfr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en-US" dirty="0" err="1" smtClean="0"/>
              <a:t>Tipu</a:t>
            </a:r>
            <a:r>
              <a:rPr lang="en-US" dirty="0" smtClean="0"/>
              <a:t> Sultan and </a:t>
            </a:r>
            <a:r>
              <a:rPr lang="en-US" dirty="0" err="1" smtClean="0"/>
              <a:t>Wootz</a:t>
            </a:r>
            <a:endParaRPr lang="en-IN" dirty="0"/>
          </a:p>
        </p:txBody>
      </p:sp>
      <p:pic>
        <p:nvPicPr>
          <p:cNvPr id="1026" name="Picture 2" descr="File:Tipu Sultan B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5800" y="1676400"/>
            <a:ext cx="3300857" cy="402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57700" y="3581400"/>
            <a:ext cx="4038600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 fontAlgn="base"/>
            <a:r>
              <a:rPr lang="en-US" sz="2400" dirty="0" smtClean="0"/>
              <a:t>He fought </a:t>
            </a:r>
            <a:r>
              <a:rPr lang="en-US" sz="2400" dirty="0"/>
              <a:t>four wars with the British and died fighting with his sword in </a:t>
            </a:r>
            <a:r>
              <a:rPr lang="en-US" sz="2400" dirty="0" smtClean="0"/>
              <a:t>the </a:t>
            </a:r>
            <a:r>
              <a:rPr lang="en-US" sz="2400" dirty="0"/>
              <a:t>hand. </a:t>
            </a:r>
          </a:p>
        </p:txBody>
      </p:sp>
    </p:spTree>
    <p:extLst>
      <p:ext uri="{BB962C8B-B14F-4D97-AF65-F5344CB8AC3E}">
        <p14:creationId xmlns:p14="http://schemas.microsoft.com/office/powerpoint/2010/main" val="225976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162800" cy="685800"/>
          </a:xfr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en-US" dirty="0" err="1" smtClean="0"/>
              <a:t>Tipu’s</a:t>
            </a:r>
            <a:r>
              <a:rPr lang="en-US" dirty="0" smtClean="0"/>
              <a:t> swords made from </a:t>
            </a:r>
            <a:r>
              <a:rPr lang="en-US" dirty="0" err="1" smtClean="0"/>
              <a:t>Wootz</a:t>
            </a:r>
            <a:r>
              <a:rPr lang="en-US" dirty="0" smtClean="0"/>
              <a:t> steel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1467042" y="6019800"/>
            <a:ext cx="6209916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 fontAlgn="base"/>
            <a:r>
              <a:rPr lang="en-US" sz="2400" dirty="0" err="1" smtClean="0"/>
              <a:t>Tipu’s</a:t>
            </a:r>
            <a:r>
              <a:rPr lang="en-US" sz="2400" dirty="0" smtClean="0"/>
              <a:t> swords displayed </a:t>
            </a:r>
            <a:r>
              <a:rPr lang="en-US" sz="2400" dirty="0"/>
              <a:t>in </a:t>
            </a:r>
            <a:r>
              <a:rPr lang="en-US" sz="2400" dirty="0" smtClean="0"/>
              <a:t>England museums.</a:t>
            </a:r>
            <a:endParaRPr lang="en-US" sz="2400" dirty="0"/>
          </a:p>
        </p:txBody>
      </p:sp>
      <p:pic>
        <p:nvPicPr>
          <p:cNvPr id="2050" name="Picture 2" descr="File:Tippu Swords in summer palac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00" r="13531" b="8001"/>
          <a:stretch/>
        </p:blipFill>
        <p:spPr bwMode="auto">
          <a:xfrm flipH="1">
            <a:off x="2286000" y="2216496"/>
            <a:ext cx="4571231" cy="357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1905000" y="1298748"/>
            <a:ext cx="5295900" cy="685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672" tIns="7620" rIns="7620" bIns="7620" numCol="1" spcCol="1270" anchor="t" anchorCtr="0">
            <a:noAutofit/>
          </a:bodyPr>
          <a:lstStyle/>
          <a:p>
            <a:pPr lvl="0" algn="ctr" defTabSz="266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 err="1" smtClean="0"/>
              <a:t>Tipu</a:t>
            </a:r>
            <a:r>
              <a:rPr lang="en-US" sz="2400" dirty="0" smtClean="0"/>
              <a:t> Sultan’s swords were </a:t>
            </a:r>
            <a:r>
              <a:rPr lang="en-US" sz="2400" kern="1200" dirty="0" smtClean="0"/>
              <a:t>hard and  sharp with flowing water patterns.</a:t>
            </a:r>
            <a:endParaRPr lang="en-IN" sz="2400" kern="1200" dirty="0"/>
          </a:p>
        </p:txBody>
      </p:sp>
    </p:spTree>
    <p:extLst>
      <p:ext uri="{BB962C8B-B14F-4D97-AF65-F5344CB8AC3E}">
        <p14:creationId xmlns:p14="http://schemas.microsoft.com/office/powerpoint/2010/main" val="30296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File:Inscribed Sword of Tipu Sultan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BFC0C5"/>
              </a:clrFrom>
              <a:clrTo>
                <a:srgbClr val="BFC0C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20" r="2843" b="16714"/>
          <a:stretch/>
        </p:blipFill>
        <p:spPr bwMode="auto">
          <a:xfrm rot="5400000">
            <a:off x="-359040" y="2612761"/>
            <a:ext cx="5899678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54800" y="3805422"/>
            <a:ext cx="4032000" cy="61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672" tIns="7620" rIns="7620" bIns="7620" numCol="1" spcCol="1270" anchor="ctr" anchorCtr="0">
            <a:noAutofit/>
          </a:bodyPr>
          <a:lstStyle/>
          <a:p>
            <a:pPr lvl="0" algn="l" defTabSz="266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/>
              <a:t>h</a:t>
            </a:r>
            <a:r>
              <a:rPr lang="en-US" sz="2400" kern="1200" dirty="0" smtClean="0"/>
              <a:t>ad engraved messages on his war victories. </a:t>
            </a:r>
            <a:endParaRPr lang="en-IN" sz="2400" kern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654800" y="2663511"/>
            <a:ext cx="4032000" cy="61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672" tIns="7620" rIns="7620" bIns="7620" numCol="1" spcCol="1270" anchor="ctr" anchorCtr="0">
            <a:noAutofit/>
          </a:bodyPr>
          <a:lstStyle/>
          <a:p>
            <a:pPr lvl="0" algn="l" defTabSz="266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/>
              <a:t>had the tiger head at the bottom of the handle. </a:t>
            </a:r>
            <a:endParaRPr lang="en-IN" sz="2400" kern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654800" y="4947334"/>
            <a:ext cx="4032000" cy="3866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672" tIns="7620" rIns="7620" bIns="7620" numCol="1" spcCol="1270" anchor="ctr" anchorCtr="0">
            <a:noAutofit/>
          </a:bodyPr>
          <a:lstStyle/>
          <a:p>
            <a:pPr lvl="0" algn="l" defTabSz="266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/>
              <a:t>h</a:t>
            </a:r>
            <a:r>
              <a:rPr lang="en-US" sz="2400" dirty="0" smtClean="0"/>
              <a:t>ad </a:t>
            </a:r>
            <a:r>
              <a:rPr lang="en-US" sz="2400" kern="1200" dirty="0" smtClean="0"/>
              <a:t> quotations from the Koran </a:t>
            </a:r>
            <a:endParaRPr lang="en-IN" sz="2400" kern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654800" y="1786244"/>
            <a:ext cx="4032000" cy="3473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672" tIns="7620" rIns="7620" bIns="7620" numCol="1" spcCol="1270" anchor="ctr" anchorCtr="0">
            <a:noAutofit/>
          </a:bodyPr>
          <a:lstStyle/>
          <a:p>
            <a:pPr lvl="0" algn="l" defTabSz="266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/>
              <a:t>h</a:t>
            </a:r>
            <a:r>
              <a:rPr lang="en-US" sz="2400" kern="1200" dirty="0" smtClean="0"/>
              <a:t>ad gold on the steel handle </a:t>
            </a:r>
            <a:endParaRPr lang="en-IN" sz="2400" kern="1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14400" y="381000"/>
            <a:ext cx="71628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Tipu’s swords made from Wootz steel</a:t>
            </a:r>
            <a:endParaRPr lang="en-IN" dirty="0"/>
          </a:p>
        </p:txBody>
      </p:sp>
      <p:cxnSp>
        <p:nvCxnSpPr>
          <p:cNvPr id="3" name="Straight Arrow Connector 2"/>
          <p:cNvCxnSpPr>
            <a:endCxn id="10" idx="1"/>
          </p:cNvCxnSpPr>
          <p:nvPr/>
        </p:nvCxnSpPr>
        <p:spPr>
          <a:xfrm>
            <a:off x="2209800" y="1940266"/>
            <a:ext cx="2445000" cy="196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8" idx="1"/>
          </p:cNvCxnSpPr>
          <p:nvPr/>
        </p:nvCxnSpPr>
        <p:spPr>
          <a:xfrm>
            <a:off x="2057400" y="2533943"/>
            <a:ext cx="2597400" cy="43556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7" idx="1"/>
          </p:cNvCxnSpPr>
          <p:nvPr/>
        </p:nvCxnSpPr>
        <p:spPr>
          <a:xfrm>
            <a:off x="1981200" y="2900955"/>
            <a:ext cx="2673600" cy="121046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9" idx="1"/>
          </p:cNvCxnSpPr>
          <p:nvPr/>
        </p:nvCxnSpPr>
        <p:spPr>
          <a:xfrm>
            <a:off x="1752600" y="3736866"/>
            <a:ext cx="2902200" cy="140380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87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an 2"/>
          <p:cNvSpPr/>
          <p:nvPr/>
        </p:nvSpPr>
        <p:spPr>
          <a:xfrm>
            <a:off x="2889023" y="2637013"/>
            <a:ext cx="1905595" cy="2310428"/>
          </a:xfrm>
          <a:custGeom>
            <a:avLst/>
            <a:gdLst>
              <a:gd name="connsiteX0" fmla="*/ 0 w 1295400"/>
              <a:gd name="connsiteY0" fmla="*/ 161925 h 1676400"/>
              <a:gd name="connsiteX1" fmla="*/ 647700 w 1295400"/>
              <a:gd name="connsiteY1" fmla="*/ 323850 h 1676400"/>
              <a:gd name="connsiteX2" fmla="*/ 1295400 w 1295400"/>
              <a:gd name="connsiteY2" fmla="*/ 161925 h 1676400"/>
              <a:gd name="connsiteX3" fmla="*/ 1295400 w 1295400"/>
              <a:gd name="connsiteY3" fmla="*/ 1514475 h 1676400"/>
              <a:gd name="connsiteX4" fmla="*/ 647700 w 1295400"/>
              <a:gd name="connsiteY4" fmla="*/ 1676400 h 1676400"/>
              <a:gd name="connsiteX5" fmla="*/ 0 w 1295400"/>
              <a:gd name="connsiteY5" fmla="*/ 1514475 h 1676400"/>
              <a:gd name="connsiteX6" fmla="*/ 0 w 1295400"/>
              <a:gd name="connsiteY6" fmla="*/ 161925 h 1676400"/>
              <a:gd name="connsiteX0" fmla="*/ 0 w 1295400"/>
              <a:gd name="connsiteY0" fmla="*/ 161925 h 1676400"/>
              <a:gd name="connsiteX1" fmla="*/ 647700 w 1295400"/>
              <a:gd name="connsiteY1" fmla="*/ 0 h 1676400"/>
              <a:gd name="connsiteX2" fmla="*/ 1295400 w 1295400"/>
              <a:gd name="connsiteY2" fmla="*/ 161925 h 1676400"/>
              <a:gd name="connsiteX3" fmla="*/ 647700 w 1295400"/>
              <a:gd name="connsiteY3" fmla="*/ 323850 h 1676400"/>
              <a:gd name="connsiteX4" fmla="*/ 0 w 1295400"/>
              <a:gd name="connsiteY4" fmla="*/ 161925 h 1676400"/>
              <a:gd name="connsiteX0" fmla="*/ 1295400 w 1295400"/>
              <a:gd name="connsiteY0" fmla="*/ 161925 h 1676400"/>
              <a:gd name="connsiteX1" fmla="*/ 647700 w 1295400"/>
              <a:gd name="connsiteY1" fmla="*/ 323850 h 1676400"/>
              <a:gd name="connsiteX2" fmla="*/ 0 w 1295400"/>
              <a:gd name="connsiteY2" fmla="*/ 161925 h 1676400"/>
              <a:gd name="connsiteX3" fmla="*/ 647700 w 1295400"/>
              <a:gd name="connsiteY3" fmla="*/ 0 h 1676400"/>
              <a:gd name="connsiteX4" fmla="*/ 1295400 w 1295400"/>
              <a:gd name="connsiteY4" fmla="*/ 161925 h 1676400"/>
              <a:gd name="connsiteX5" fmla="*/ 1295400 w 1295400"/>
              <a:gd name="connsiteY5" fmla="*/ 1514475 h 1676400"/>
              <a:gd name="connsiteX6" fmla="*/ 647700 w 1295400"/>
              <a:gd name="connsiteY6" fmla="*/ 1676400 h 1676400"/>
              <a:gd name="connsiteX7" fmla="*/ 0 w 1295400"/>
              <a:gd name="connsiteY7" fmla="*/ 1514475 h 1676400"/>
              <a:gd name="connsiteX8" fmla="*/ 0 w 1295400"/>
              <a:gd name="connsiteY8" fmla="*/ 161925 h 1676400"/>
              <a:gd name="connsiteX0" fmla="*/ 217170 w 1512570"/>
              <a:gd name="connsiteY0" fmla="*/ 161925 h 1676902"/>
              <a:gd name="connsiteX1" fmla="*/ 864870 w 1512570"/>
              <a:gd name="connsiteY1" fmla="*/ 323850 h 1676902"/>
              <a:gd name="connsiteX2" fmla="*/ 1512570 w 1512570"/>
              <a:gd name="connsiteY2" fmla="*/ 161925 h 1676902"/>
              <a:gd name="connsiteX3" fmla="*/ 1512570 w 1512570"/>
              <a:gd name="connsiteY3" fmla="*/ 1514475 h 1676902"/>
              <a:gd name="connsiteX4" fmla="*/ 864870 w 1512570"/>
              <a:gd name="connsiteY4" fmla="*/ 1676400 h 1676902"/>
              <a:gd name="connsiteX5" fmla="*/ 217170 w 1512570"/>
              <a:gd name="connsiteY5" fmla="*/ 1514475 h 1676902"/>
              <a:gd name="connsiteX6" fmla="*/ 217170 w 1512570"/>
              <a:gd name="connsiteY6" fmla="*/ 161925 h 1676902"/>
              <a:gd name="connsiteX0" fmla="*/ 217170 w 1512570"/>
              <a:gd name="connsiteY0" fmla="*/ 161925 h 1676902"/>
              <a:gd name="connsiteX1" fmla="*/ 864870 w 1512570"/>
              <a:gd name="connsiteY1" fmla="*/ 0 h 1676902"/>
              <a:gd name="connsiteX2" fmla="*/ 1512570 w 1512570"/>
              <a:gd name="connsiteY2" fmla="*/ 161925 h 1676902"/>
              <a:gd name="connsiteX3" fmla="*/ 864870 w 1512570"/>
              <a:gd name="connsiteY3" fmla="*/ 323850 h 1676902"/>
              <a:gd name="connsiteX4" fmla="*/ 217170 w 1512570"/>
              <a:gd name="connsiteY4" fmla="*/ 161925 h 1676902"/>
              <a:gd name="connsiteX0" fmla="*/ 1512570 w 1512570"/>
              <a:gd name="connsiteY0" fmla="*/ 161925 h 1676902"/>
              <a:gd name="connsiteX1" fmla="*/ 864870 w 1512570"/>
              <a:gd name="connsiteY1" fmla="*/ 323850 h 1676902"/>
              <a:gd name="connsiteX2" fmla="*/ 217170 w 1512570"/>
              <a:gd name="connsiteY2" fmla="*/ 161925 h 1676902"/>
              <a:gd name="connsiteX3" fmla="*/ 864870 w 1512570"/>
              <a:gd name="connsiteY3" fmla="*/ 0 h 1676902"/>
              <a:gd name="connsiteX4" fmla="*/ 1512570 w 1512570"/>
              <a:gd name="connsiteY4" fmla="*/ 161925 h 1676902"/>
              <a:gd name="connsiteX5" fmla="*/ 1512570 w 1512570"/>
              <a:gd name="connsiteY5" fmla="*/ 1514475 h 1676902"/>
              <a:gd name="connsiteX6" fmla="*/ 864870 w 1512570"/>
              <a:gd name="connsiteY6" fmla="*/ 1676400 h 1676902"/>
              <a:gd name="connsiteX7" fmla="*/ 0 w 1512570"/>
              <a:gd name="connsiteY7" fmla="*/ 1468755 h 1676902"/>
              <a:gd name="connsiteX8" fmla="*/ 217170 w 1512570"/>
              <a:gd name="connsiteY8" fmla="*/ 161925 h 1676902"/>
              <a:gd name="connsiteX0" fmla="*/ 217170 w 1786890"/>
              <a:gd name="connsiteY0" fmla="*/ 161925 h 1676487"/>
              <a:gd name="connsiteX1" fmla="*/ 864870 w 1786890"/>
              <a:gd name="connsiteY1" fmla="*/ 323850 h 1676487"/>
              <a:gd name="connsiteX2" fmla="*/ 1512570 w 1786890"/>
              <a:gd name="connsiteY2" fmla="*/ 161925 h 1676487"/>
              <a:gd name="connsiteX3" fmla="*/ 1512570 w 1786890"/>
              <a:gd name="connsiteY3" fmla="*/ 1514475 h 1676487"/>
              <a:gd name="connsiteX4" fmla="*/ 864870 w 1786890"/>
              <a:gd name="connsiteY4" fmla="*/ 1676400 h 1676487"/>
              <a:gd name="connsiteX5" fmla="*/ 217170 w 1786890"/>
              <a:gd name="connsiteY5" fmla="*/ 1514475 h 1676487"/>
              <a:gd name="connsiteX6" fmla="*/ 217170 w 1786890"/>
              <a:gd name="connsiteY6" fmla="*/ 161925 h 1676487"/>
              <a:gd name="connsiteX0" fmla="*/ 217170 w 1786890"/>
              <a:gd name="connsiteY0" fmla="*/ 161925 h 1676487"/>
              <a:gd name="connsiteX1" fmla="*/ 864870 w 1786890"/>
              <a:gd name="connsiteY1" fmla="*/ 0 h 1676487"/>
              <a:gd name="connsiteX2" fmla="*/ 1512570 w 1786890"/>
              <a:gd name="connsiteY2" fmla="*/ 161925 h 1676487"/>
              <a:gd name="connsiteX3" fmla="*/ 864870 w 1786890"/>
              <a:gd name="connsiteY3" fmla="*/ 323850 h 1676487"/>
              <a:gd name="connsiteX4" fmla="*/ 217170 w 1786890"/>
              <a:gd name="connsiteY4" fmla="*/ 161925 h 1676487"/>
              <a:gd name="connsiteX0" fmla="*/ 1512570 w 1786890"/>
              <a:gd name="connsiteY0" fmla="*/ 161925 h 1676487"/>
              <a:gd name="connsiteX1" fmla="*/ 864870 w 1786890"/>
              <a:gd name="connsiteY1" fmla="*/ 323850 h 1676487"/>
              <a:gd name="connsiteX2" fmla="*/ 217170 w 1786890"/>
              <a:gd name="connsiteY2" fmla="*/ 161925 h 1676487"/>
              <a:gd name="connsiteX3" fmla="*/ 864870 w 1786890"/>
              <a:gd name="connsiteY3" fmla="*/ 0 h 1676487"/>
              <a:gd name="connsiteX4" fmla="*/ 1512570 w 1786890"/>
              <a:gd name="connsiteY4" fmla="*/ 161925 h 1676487"/>
              <a:gd name="connsiteX5" fmla="*/ 1786890 w 1786890"/>
              <a:gd name="connsiteY5" fmla="*/ 1445895 h 1676487"/>
              <a:gd name="connsiteX6" fmla="*/ 864870 w 1786890"/>
              <a:gd name="connsiteY6" fmla="*/ 1676400 h 1676487"/>
              <a:gd name="connsiteX7" fmla="*/ 0 w 1786890"/>
              <a:gd name="connsiteY7" fmla="*/ 1468755 h 1676487"/>
              <a:gd name="connsiteX8" fmla="*/ 217170 w 1786890"/>
              <a:gd name="connsiteY8" fmla="*/ 161925 h 1676487"/>
              <a:gd name="connsiteX0" fmla="*/ 217170 w 1846167"/>
              <a:gd name="connsiteY0" fmla="*/ 161925 h 1676487"/>
              <a:gd name="connsiteX1" fmla="*/ 864870 w 1846167"/>
              <a:gd name="connsiteY1" fmla="*/ 323850 h 1676487"/>
              <a:gd name="connsiteX2" fmla="*/ 1512570 w 1846167"/>
              <a:gd name="connsiteY2" fmla="*/ 161925 h 1676487"/>
              <a:gd name="connsiteX3" fmla="*/ 1512570 w 1846167"/>
              <a:gd name="connsiteY3" fmla="*/ 1514475 h 1676487"/>
              <a:gd name="connsiteX4" fmla="*/ 864870 w 1846167"/>
              <a:gd name="connsiteY4" fmla="*/ 1676400 h 1676487"/>
              <a:gd name="connsiteX5" fmla="*/ 217170 w 1846167"/>
              <a:gd name="connsiteY5" fmla="*/ 1514475 h 1676487"/>
              <a:gd name="connsiteX6" fmla="*/ 217170 w 1846167"/>
              <a:gd name="connsiteY6" fmla="*/ 161925 h 1676487"/>
              <a:gd name="connsiteX0" fmla="*/ 217170 w 1846167"/>
              <a:gd name="connsiteY0" fmla="*/ 161925 h 1676487"/>
              <a:gd name="connsiteX1" fmla="*/ 864870 w 1846167"/>
              <a:gd name="connsiteY1" fmla="*/ 0 h 1676487"/>
              <a:gd name="connsiteX2" fmla="*/ 1512570 w 1846167"/>
              <a:gd name="connsiteY2" fmla="*/ 161925 h 1676487"/>
              <a:gd name="connsiteX3" fmla="*/ 864870 w 1846167"/>
              <a:gd name="connsiteY3" fmla="*/ 323850 h 1676487"/>
              <a:gd name="connsiteX4" fmla="*/ 217170 w 1846167"/>
              <a:gd name="connsiteY4" fmla="*/ 161925 h 1676487"/>
              <a:gd name="connsiteX0" fmla="*/ 1512570 w 1846167"/>
              <a:gd name="connsiteY0" fmla="*/ 161925 h 1676487"/>
              <a:gd name="connsiteX1" fmla="*/ 864870 w 1846167"/>
              <a:gd name="connsiteY1" fmla="*/ 323850 h 1676487"/>
              <a:gd name="connsiteX2" fmla="*/ 217170 w 1846167"/>
              <a:gd name="connsiteY2" fmla="*/ 161925 h 1676487"/>
              <a:gd name="connsiteX3" fmla="*/ 864870 w 1846167"/>
              <a:gd name="connsiteY3" fmla="*/ 0 h 1676487"/>
              <a:gd name="connsiteX4" fmla="*/ 1512570 w 1846167"/>
              <a:gd name="connsiteY4" fmla="*/ 161925 h 1676487"/>
              <a:gd name="connsiteX5" fmla="*/ 1786890 w 1846167"/>
              <a:gd name="connsiteY5" fmla="*/ 1445895 h 1676487"/>
              <a:gd name="connsiteX6" fmla="*/ 864870 w 1846167"/>
              <a:gd name="connsiteY6" fmla="*/ 1676400 h 1676487"/>
              <a:gd name="connsiteX7" fmla="*/ 0 w 1846167"/>
              <a:gd name="connsiteY7" fmla="*/ 1468755 h 1676487"/>
              <a:gd name="connsiteX8" fmla="*/ 217170 w 1846167"/>
              <a:gd name="connsiteY8" fmla="*/ 161925 h 1676487"/>
              <a:gd name="connsiteX0" fmla="*/ 305005 w 1934002"/>
              <a:gd name="connsiteY0" fmla="*/ 161925 h 1676487"/>
              <a:gd name="connsiteX1" fmla="*/ 952705 w 1934002"/>
              <a:gd name="connsiteY1" fmla="*/ 323850 h 1676487"/>
              <a:gd name="connsiteX2" fmla="*/ 1600405 w 1934002"/>
              <a:gd name="connsiteY2" fmla="*/ 161925 h 1676487"/>
              <a:gd name="connsiteX3" fmla="*/ 1600405 w 1934002"/>
              <a:gd name="connsiteY3" fmla="*/ 1514475 h 1676487"/>
              <a:gd name="connsiteX4" fmla="*/ 952705 w 1934002"/>
              <a:gd name="connsiteY4" fmla="*/ 1676400 h 1676487"/>
              <a:gd name="connsiteX5" fmla="*/ 305005 w 1934002"/>
              <a:gd name="connsiteY5" fmla="*/ 1514475 h 1676487"/>
              <a:gd name="connsiteX6" fmla="*/ 305005 w 1934002"/>
              <a:gd name="connsiteY6" fmla="*/ 161925 h 1676487"/>
              <a:gd name="connsiteX0" fmla="*/ 305005 w 1934002"/>
              <a:gd name="connsiteY0" fmla="*/ 161925 h 1676487"/>
              <a:gd name="connsiteX1" fmla="*/ 952705 w 1934002"/>
              <a:gd name="connsiteY1" fmla="*/ 0 h 1676487"/>
              <a:gd name="connsiteX2" fmla="*/ 1600405 w 1934002"/>
              <a:gd name="connsiteY2" fmla="*/ 161925 h 1676487"/>
              <a:gd name="connsiteX3" fmla="*/ 952705 w 1934002"/>
              <a:gd name="connsiteY3" fmla="*/ 323850 h 1676487"/>
              <a:gd name="connsiteX4" fmla="*/ 305005 w 1934002"/>
              <a:gd name="connsiteY4" fmla="*/ 161925 h 1676487"/>
              <a:gd name="connsiteX0" fmla="*/ 1600405 w 1934002"/>
              <a:gd name="connsiteY0" fmla="*/ 161925 h 1676487"/>
              <a:gd name="connsiteX1" fmla="*/ 952705 w 1934002"/>
              <a:gd name="connsiteY1" fmla="*/ 323850 h 1676487"/>
              <a:gd name="connsiteX2" fmla="*/ 305005 w 1934002"/>
              <a:gd name="connsiteY2" fmla="*/ 161925 h 1676487"/>
              <a:gd name="connsiteX3" fmla="*/ 952705 w 1934002"/>
              <a:gd name="connsiteY3" fmla="*/ 0 h 1676487"/>
              <a:gd name="connsiteX4" fmla="*/ 1600405 w 1934002"/>
              <a:gd name="connsiteY4" fmla="*/ 161925 h 1676487"/>
              <a:gd name="connsiteX5" fmla="*/ 1874725 w 1934002"/>
              <a:gd name="connsiteY5" fmla="*/ 1445895 h 1676487"/>
              <a:gd name="connsiteX6" fmla="*/ 952705 w 1934002"/>
              <a:gd name="connsiteY6" fmla="*/ 1676400 h 1676487"/>
              <a:gd name="connsiteX7" fmla="*/ 87835 w 1934002"/>
              <a:gd name="connsiteY7" fmla="*/ 1468755 h 1676487"/>
              <a:gd name="connsiteX8" fmla="*/ 305005 w 1934002"/>
              <a:gd name="connsiteY8" fmla="*/ 161925 h 1676487"/>
              <a:gd name="connsiteX0" fmla="*/ 305005 w 1934002"/>
              <a:gd name="connsiteY0" fmla="*/ 161925 h 1676487"/>
              <a:gd name="connsiteX1" fmla="*/ 952705 w 1934002"/>
              <a:gd name="connsiteY1" fmla="*/ 323850 h 1676487"/>
              <a:gd name="connsiteX2" fmla="*/ 1600405 w 1934002"/>
              <a:gd name="connsiteY2" fmla="*/ 161925 h 1676487"/>
              <a:gd name="connsiteX3" fmla="*/ 1886155 w 1934002"/>
              <a:gd name="connsiteY3" fmla="*/ 1365885 h 1676487"/>
              <a:gd name="connsiteX4" fmla="*/ 952705 w 1934002"/>
              <a:gd name="connsiteY4" fmla="*/ 1676400 h 1676487"/>
              <a:gd name="connsiteX5" fmla="*/ 305005 w 1934002"/>
              <a:gd name="connsiteY5" fmla="*/ 1514475 h 1676487"/>
              <a:gd name="connsiteX6" fmla="*/ 305005 w 1934002"/>
              <a:gd name="connsiteY6" fmla="*/ 161925 h 1676487"/>
              <a:gd name="connsiteX0" fmla="*/ 305005 w 1934002"/>
              <a:gd name="connsiteY0" fmla="*/ 161925 h 1676487"/>
              <a:gd name="connsiteX1" fmla="*/ 952705 w 1934002"/>
              <a:gd name="connsiteY1" fmla="*/ 0 h 1676487"/>
              <a:gd name="connsiteX2" fmla="*/ 1600405 w 1934002"/>
              <a:gd name="connsiteY2" fmla="*/ 161925 h 1676487"/>
              <a:gd name="connsiteX3" fmla="*/ 952705 w 1934002"/>
              <a:gd name="connsiteY3" fmla="*/ 323850 h 1676487"/>
              <a:gd name="connsiteX4" fmla="*/ 305005 w 1934002"/>
              <a:gd name="connsiteY4" fmla="*/ 161925 h 1676487"/>
              <a:gd name="connsiteX0" fmla="*/ 1600405 w 1934002"/>
              <a:gd name="connsiteY0" fmla="*/ 161925 h 1676487"/>
              <a:gd name="connsiteX1" fmla="*/ 952705 w 1934002"/>
              <a:gd name="connsiteY1" fmla="*/ 323850 h 1676487"/>
              <a:gd name="connsiteX2" fmla="*/ 305005 w 1934002"/>
              <a:gd name="connsiteY2" fmla="*/ 161925 h 1676487"/>
              <a:gd name="connsiteX3" fmla="*/ 952705 w 1934002"/>
              <a:gd name="connsiteY3" fmla="*/ 0 h 1676487"/>
              <a:gd name="connsiteX4" fmla="*/ 1600405 w 1934002"/>
              <a:gd name="connsiteY4" fmla="*/ 161925 h 1676487"/>
              <a:gd name="connsiteX5" fmla="*/ 1874725 w 1934002"/>
              <a:gd name="connsiteY5" fmla="*/ 1445895 h 1676487"/>
              <a:gd name="connsiteX6" fmla="*/ 952705 w 1934002"/>
              <a:gd name="connsiteY6" fmla="*/ 1676400 h 1676487"/>
              <a:gd name="connsiteX7" fmla="*/ 87835 w 1934002"/>
              <a:gd name="connsiteY7" fmla="*/ 1468755 h 1676487"/>
              <a:gd name="connsiteX8" fmla="*/ 305005 w 1934002"/>
              <a:gd name="connsiteY8" fmla="*/ 161925 h 1676487"/>
              <a:gd name="connsiteX0" fmla="*/ 305005 w 1934002"/>
              <a:gd name="connsiteY0" fmla="*/ 161925 h 1676487"/>
              <a:gd name="connsiteX1" fmla="*/ 952705 w 1934002"/>
              <a:gd name="connsiteY1" fmla="*/ 323850 h 1676487"/>
              <a:gd name="connsiteX2" fmla="*/ 1600405 w 1934002"/>
              <a:gd name="connsiteY2" fmla="*/ 161925 h 1676487"/>
              <a:gd name="connsiteX3" fmla="*/ 1886155 w 1934002"/>
              <a:gd name="connsiteY3" fmla="*/ 1365885 h 1676487"/>
              <a:gd name="connsiteX4" fmla="*/ 952705 w 1934002"/>
              <a:gd name="connsiteY4" fmla="*/ 1676400 h 1676487"/>
              <a:gd name="connsiteX5" fmla="*/ 305005 w 1934002"/>
              <a:gd name="connsiteY5" fmla="*/ 1514475 h 1676487"/>
              <a:gd name="connsiteX6" fmla="*/ 305005 w 1934002"/>
              <a:gd name="connsiteY6" fmla="*/ 161925 h 1676487"/>
              <a:gd name="connsiteX0" fmla="*/ 305005 w 1934002"/>
              <a:gd name="connsiteY0" fmla="*/ 161925 h 1676487"/>
              <a:gd name="connsiteX1" fmla="*/ 952705 w 1934002"/>
              <a:gd name="connsiteY1" fmla="*/ 0 h 1676487"/>
              <a:gd name="connsiteX2" fmla="*/ 1600405 w 1934002"/>
              <a:gd name="connsiteY2" fmla="*/ 161925 h 1676487"/>
              <a:gd name="connsiteX3" fmla="*/ 952705 w 1934002"/>
              <a:gd name="connsiteY3" fmla="*/ 323850 h 1676487"/>
              <a:gd name="connsiteX4" fmla="*/ 305005 w 1934002"/>
              <a:gd name="connsiteY4" fmla="*/ 161925 h 1676487"/>
              <a:gd name="connsiteX0" fmla="*/ 1600405 w 1934002"/>
              <a:gd name="connsiteY0" fmla="*/ 161925 h 1676487"/>
              <a:gd name="connsiteX1" fmla="*/ 952705 w 1934002"/>
              <a:gd name="connsiteY1" fmla="*/ 323850 h 1676487"/>
              <a:gd name="connsiteX2" fmla="*/ 305005 w 1934002"/>
              <a:gd name="connsiteY2" fmla="*/ 161925 h 1676487"/>
              <a:gd name="connsiteX3" fmla="*/ 952705 w 1934002"/>
              <a:gd name="connsiteY3" fmla="*/ 0 h 1676487"/>
              <a:gd name="connsiteX4" fmla="*/ 1600405 w 1934002"/>
              <a:gd name="connsiteY4" fmla="*/ 161925 h 1676487"/>
              <a:gd name="connsiteX5" fmla="*/ 1874725 w 1934002"/>
              <a:gd name="connsiteY5" fmla="*/ 1445895 h 1676487"/>
              <a:gd name="connsiteX6" fmla="*/ 952705 w 1934002"/>
              <a:gd name="connsiteY6" fmla="*/ 1676400 h 1676487"/>
              <a:gd name="connsiteX7" fmla="*/ 87835 w 1934002"/>
              <a:gd name="connsiteY7" fmla="*/ 1468755 h 1676487"/>
              <a:gd name="connsiteX8" fmla="*/ 305005 w 1934002"/>
              <a:gd name="connsiteY8" fmla="*/ 161925 h 1676487"/>
              <a:gd name="connsiteX0" fmla="*/ 305005 w 1934002"/>
              <a:gd name="connsiteY0" fmla="*/ 161925 h 1676487"/>
              <a:gd name="connsiteX1" fmla="*/ 952705 w 1934002"/>
              <a:gd name="connsiteY1" fmla="*/ 323850 h 1676487"/>
              <a:gd name="connsiteX2" fmla="*/ 1600405 w 1934002"/>
              <a:gd name="connsiteY2" fmla="*/ 161925 h 1676487"/>
              <a:gd name="connsiteX3" fmla="*/ 1886155 w 1934002"/>
              <a:gd name="connsiteY3" fmla="*/ 1365885 h 1676487"/>
              <a:gd name="connsiteX4" fmla="*/ 952705 w 1934002"/>
              <a:gd name="connsiteY4" fmla="*/ 1676400 h 1676487"/>
              <a:gd name="connsiteX5" fmla="*/ 110695 w 1934002"/>
              <a:gd name="connsiteY5" fmla="*/ 1365885 h 1676487"/>
              <a:gd name="connsiteX6" fmla="*/ 305005 w 1934002"/>
              <a:gd name="connsiteY6" fmla="*/ 161925 h 1676487"/>
              <a:gd name="connsiteX0" fmla="*/ 305005 w 1934002"/>
              <a:gd name="connsiteY0" fmla="*/ 161925 h 1676487"/>
              <a:gd name="connsiteX1" fmla="*/ 952705 w 1934002"/>
              <a:gd name="connsiteY1" fmla="*/ 0 h 1676487"/>
              <a:gd name="connsiteX2" fmla="*/ 1600405 w 1934002"/>
              <a:gd name="connsiteY2" fmla="*/ 161925 h 1676487"/>
              <a:gd name="connsiteX3" fmla="*/ 952705 w 1934002"/>
              <a:gd name="connsiteY3" fmla="*/ 323850 h 1676487"/>
              <a:gd name="connsiteX4" fmla="*/ 305005 w 1934002"/>
              <a:gd name="connsiteY4" fmla="*/ 161925 h 1676487"/>
              <a:gd name="connsiteX0" fmla="*/ 1600405 w 1934002"/>
              <a:gd name="connsiteY0" fmla="*/ 161925 h 1676487"/>
              <a:gd name="connsiteX1" fmla="*/ 952705 w 1934002"/>
              <a:gd name="connsiteY1" fmla="*/ 323850 h 1676487"/>
              <a:gd name="connsiteX2" fmla="*/ 305005 w 1934002"/>
              <a:gd name="connsiteY2" fmla="*/ 161925 h 1676487"/>
              <a:gd name="connsiteX3" fmla="*/ 952705 w 1934002"/>
              <a:gd name="connsiteY3" fmla="*/ 0 h 1676487"/>
              <a:gd name="connsiteX4" fmla="*/ 1600405 w 1934002"/>
              <a:gd name="connsiteY4" fmla="*/ 161925 h 1676487"/>
              <a:gd name="connsiteX5" fmla="*/ 1874725 w 1934002"/>
              <a:gd name="connsiteY5" fmla="*/ 1445895 h 1676487"/>
              <a:gd name="connsiteX6" fmla="*/ 952705 w 1934002"/>
              <a:gd name="connsiteY6" fmla="*/ 1676400 h 1676487"/>
              <a:gd name="connsiteX7" fmla="*/ 87835 w 1934002"/>
              <a:gd name="connsiteY7" fmla="*/ 1468755 h 1676487"/>
              <a:gd name="connsiteX8" fmla="*/ 305005 w 1934002"/>
              <a:gd name="connsiteY8" fmla="*/ 161925 h 1676487"/>
              <a:gd name="connsiteX0" fmla="*/ 305005 w 1934002"/>
              <a:gd name="connsiteY0" fmla="*/ 161925 h 1676487"/>
              <a:gd name="connsiteX1" fmla="*/ 952705 w 1934002"/>
              <a:gd name="connsiteY1" fmla="*/ 323850 h 1676487"/>
              <a:gd name="connsiteX2" fmla="*/ 1600405 w 1934002"/>
              <a:gd name="connsiteY2" fmla="*/ 161925 h 1676487"/>
              <a:gd name="connsiteX3" fmla="*/ 1886155 w 1934002"/>
              <a:gd name="connsiteY3" fmla="*/ 1365885 h 1676487"/>
              <a:gd name="connsiteX4" fmla="*/ 952705 w 1934002"/>
              <a:gd name="connsiteY4" fmla="*/ 1676400 h 1676487"/>
              <a:gd name="connsiteX5" fmla="*/ 110695 w 1934002"/>
              <a:gd name="connsiteY5" fmla="*/ 1365885 h 1676487"/>
              <a:gd name="connsiteX6" fmla="*/ 305005 w 1934002"/>
              <a:gd name="connsiteY6" fmla="*/ 161925 h 1676487"/>
              <a:gd name="connsiteX0" fmla="*/ 305005 w 1934002"/>
              <a:gd name="connsiteY0" fmla="*/ 161925 h 1676487"/>
              <a:gd name="connsiteX1" fmla="*/ 952705 w 1934002"/>
              <a:gd name="connsiteY1" fmla="*/ 0 h 1676487"/>
              <a:gd name="connsiteX2" fmla="*/ 1600405 w 1934002"/>
              <a:gd name="connsiteY2" fmla="*/ 161925 h 1676487"/>
              <a:gd name="connsiteX3" fmla="*/ 952705 w 1934002"/>
              <a:gd name="connsiteY3" fmla="*/ 323850 h 1676487"/>
              <a:gd name="connsiteX4" fmla="*/ 305005 w 1934002"/>
              <a:gd name="connsiteY4" fmla="*/ 161925 h 1676487"/>
              <a:gd name="connsiteX0" fmla="*/ 1600405 w 1934002"/>
              <a:gd name="connsiteY0" fmla="*/ 161925 h 1676487"/>
              <a:gd name="connsiteX1" fmla="*/ 952705 w 1934002"/>
              <a:gd name="connsiteY1" fmla="*/ 323850 h 1676487"/>
              <a:gd name="connsiteX2" fmla="*/ 305005 w 1934002"/>
              <a:gd name="connsiteY2" fmla="*/ 161925 h 1676487"/>
              <a:gd name="connsiteX3" fmla="*/ 952705 w 1934002"/>
              <a:gd name="connsiteY3" fmla="*/ 0 h 1676487"/>
              <a:gd name="connsiteX4" fmla="*/ 1600405 w 1934002"/>
              <a:gd name="connsiteY4" fmla="*/ 161925 h 1676487"/>
              <a:gd name="connsiteX5" fmla="*/ 1874725 w 1934002"/>
              <a:gd name="connsiteY5" fmla="*/ 1445895 h 1676487"/>
              <a:gd name="connsiteX6" fmla="*/ 952705 w 1934002"/>
              <a:gd name="connsiteY6" fmla="*/ 1676400 h 1676487"/>
              <a:gd name="connsiteX7" fmla="*/ 87835 w 1934002"/>
              <a:gd name="connsiteY7" fmla="*/ 1468755 h 1676487"/>
              <a:gd name="connsiteX8" fmla="*/ 305005 w 1934002"/>
              <a:gd name="connsiteY8" fmla="*/ 161925 h 1676487"/>
              <a:gd name="connsiteX0" fmla="*/ 295030 w 1924027"/>
              <a:gd name="connsiteY0" fmla="*/ 161925 h 1677071"/>
              <a:gd name="connsiteX1" fmla="*/ 942730 w 1924027"/>
              <a:gd name="connsiteY1" fmla="*/ 323850 h 1677071"/>
              <a:gd name="connsiteX2" fmla="*/ 1590430 w 1924027"/>
              <a:gd name="connsiteY2" fmla="*/ 161925 h 1677071"/>
              <a:gd name="connsiteX3" fmla="*/ 1876180 w 1924027"/>
              <a:gd name="connsiteY3" fmla="*/ 1365885 h 1677071"/>
              <a:gd name="connsiteX4" fmla="*/ 942730 w 1924027"/>
              <a:gd name="connsiteY4" fmla="*/ 1676400 h 1677071"/>
              <a:gd name="connsiteX5" fmla="*/ 100720 w 1924027"/>
              <a:gd name="connsiteY5" fmla="*/ 1365885 h 1677071"/>
              <a:gd name="connsiteX6" fmla="*/ 295030 w 1924027"/>
              <a:gd name="connsiteY6" fmla="*/ 161925 h 1677071"/>
              <a:gd name="connsiteX0" fmla="*/ 295030 w 1924027"/>
              <a:gd name="connsiteY0" fmla="*/ 161925 h 1677071"/>
              <a:gd name="connsiteX1" fmla="*/ 942730 w 1924027"/>
              <a:gd name="connsiteY1" fmla="*/ 0 h 1677071"/>
              <a:gd name="connsiteX2" fmla="*/ 1590430 w 1924027"/>
              <a:gd name="connsiteY2" fmla="*/ 161925 h 1677071"/>
              <a:gd name="connsiteX3" fmla="*/ 942730 w 1924027"/>
              <a:gd name="connsiteY3" fmla="*/ 323850 h 1677071"/>
              <a:gd name="connsiteX4" fmla="*/ 295030 w 1924027"/>
              <a:gd name="connsiteY4" fmla="*/ 161925 h 1677071"/>
              <a:gd name="connsiteX0" fmla="*/ 1590430 w 1924027"/>
              <a:gd name="connsiteY0" fmla="*/ 161925 h 1677071"/>
              <a:gd name="connsiteX1" fmla="*/ 942730 w 1924027"/>
              <a:gd name="connsiteY1" fmla="*/ 323850 h 1677071"/>
              <a:gd name="connsiteX2" fmla="*/ 295030 w 1924027"/>
              <a:gd name="connsiteY2" fmla="*/ 161925 h 1677071"/>
              <a:gd name="connsiteX3" fmla="*/ 942730 w 1924027"/>
              <a:gd name="connsiteY3" fmla="*/ 0 h 1677071"/>
              <a:gd name="connsiteX4" fmla="*/ 1590430 w 1924027"/>
              <a:gd name="connsiteY4" fmla="*/ 161925 h 1677071"/>
              <a:gd name="connsiteX5" fmla="*/ 1864750 w 1924027"/>
              <a:gd name="connsiteY5" fmla="*/ 1445895 h 1677071"/>
              <a:gd name="connsiteX6" fmla="*/ 942730 w 1924027"/>
              <a:gd name="connsiteY6" fmla="*/ 1676400 h 1677071"/>
              <a:gd name="connsiteX7" fmla="*/ 89290 w 1924027"/>
              <a:gd name="connsiteY7" fmla="*/ 1503045 h 1677071"/>
              <a:gd name="connsiteX8" fmla="*/ 295030 w 1924027"/>
              <a:gd name="connsiteY8" fmla="*/ 161925 h 1677071"/>
              <a:gd name="connsiteX0" fmla="*/ 258984 w 1887981"/>
              <a:gd name="connsiteY0" fmla="*/ 161925 h 1677071"/>
              <a:gd name="connsiteX1" fmla="*/ 906684 w 1887981"/>
              <a:gd name="connsiteY1" fmla="*/ 323850 h 1677071"/>
              <a:gd name="connsiteX2" fmla="*/ 1554384 w 1887981"/>
              <a:gd name="connsiteY2" fmla="*/ 161925 h 1677071"/>
              <a:gd name="connsiteX3" fmla="*/ 1840134 w 1887981"/>
              <a:gd name="connsiteY3" fmla="*/ 1365885 h 1677071"/>
              <a:gd name="connsiteX4" fmla="*/ 906684 w 1887981"/>
              <a:gd name="connsiteY4" fmla="*/ 1676400 h 1677071"/>
              <a:gd name="connsiteX5" fmla="*/ 64674 w 1887981"/>
              <a:gd name="connsiteY5" fmla="*/ 1365885 h 1677071"/>
              <a:gd name="connsiteX6" fmla="*/ 258984 w 1887981"/>
              <a:gd name="connsiteY6" fmla="*/ 161925 h 1677071"/>
              <a:gd name="connsiteX0" fmla="*/ 258984 w 1887981"/>
              <a:gd name="connsiteY0" fmla="*/ 161925 h 1677071"/>
              <a:gd name="connsiteX1" fmla="*/ 906684 w 1887981"/>
              <a:gd name="connsiteY1" fmla="*/ 0 h 1677071"/>
              <a:gd name="connsiteX2" fmla="*/ 1554384 w 1887981"/>
              <a:gd name="connsiteY2" fmla="*/ 161925 h 1677071"/>
              <a:gd name="connsiteX3" fmla="*/ 906684 w 1887981"/>
              <a:gd name="connsiteY3" fmla="*/ 323850 h 1677071"/>
              <a:gd name="connsiteX4" fmla="*/ 258984 w 1887981"/>
              <a:gd name="connsiteY4" fmla="*/ 161925 h 1677071"/>
              <a:gd name="connsiteX0" fmla="*/ 1554384 w 1887981"/>
              <a:gd name="connsiteY0" fmla="*/ 161925 h 1677071"/>
              <a:gd name="connsiteX1" fmla="*/ 906684 w 1887981"/>
              <a:gd name="connsiteY1" fmla="*/ 323850 h 1677071"/>
              <a:gd name="connsiteX2" fmla="*/ 258984 w 1887981"/>
              <a:gd name="connsiteY2" fmla="*/ 161925 h 1677071"/>
              <a:gd name="connsiteX3" fmla="*/ 906684 w 1887981"/>
              <a:gd name="connsiteY3" fmla="*/ 0 h 1677071"/>
              <a:gd name="connsiteX4" fmla="*/ 1554384 w 1887981"/>
              <a:gd name="connsiteY4" fmla="*/ 161925 h 1677071"/>
              <a:gd name="connsiteX5" fmla="*/ 1828704 w 1887981"/>
              <a:gd name="connsiteY5" fmla="*/ 1445895 h 1677071"/>
              <a:gd name="connsiteX6" fmla="*/ 906684 w 1887981"/>
              <a:gd name="connsiteY6" fmla="*/ 1676400 h 1677071"/>
              <a:gd name="connsiteX7" fmla="*/ 53244 w 1887981"/>
              <a:gd name="connsiteY7" fmla="*/ 1503045 h 1677071"/>
              <a:gd name="connsiteX8" fmla="*/ 258984 w 1887981"/>
              <a:gd name="connsiteY8" fmla="*/ 161925 h 1677071"/>
              <a:gd name="connsiteX0" fmla="*/ 258984 w 1887981"/>
              <a:gd name="connsiteY0" fmla="*/ 161925 h 1677071"/>
              <a:gd name="connsiteX1" fmla="*/ 906684 w 1887981"/>
              <a:gd name="connsiteY1" fmla="*/ 323850 h 1677071"/>
              <a:gd name="connsiteX2" fmla="*/ 1554384 w 1887981"/>
              <a:gd name="connsiteY2" fmla="*/ 161925 h 1677071"/>
              <a:gd name="connsiteX3" fmla="*/ 1840134 w 1887981"/>
              <a:gd name="connsiteY3" fmla="*/ 1365885 h 1677071"/>
              <a:gd name="connsiteX4" fmla="*/ 906684 w 1887981"/>
              <a:gd name="connsiteY4" fmla="*/ 1676400 h 1677071"/>
              <a:gd name="connsiteX5" fmla="*/ 64674 w 1887981"/>
              <a:gd name="connsiteY5" fmla="*/ 1435735 h 1677071"/>
              <a:gd name="connsiteX6" fmla="*/ 258984 w 1887981"/>
              <a:gd name="connsiteY6" fmla="*/ 161925 h 1677071"/>
              <a:gd name="connsiteX0" fmla="*/ 258984 w 1887981"/>
              <a:gd name="connsiteY0" fmla="*/ 161925 h 1677071"/>
              <a:gd name="connsiteX1" fmla="*/ 906684 w 1887981"/>
              <a:gd name="connsiteY1" fmla="*/ 0 h 1677071"/>
              <a:gd name="connsiteX2" fmla="*/ 1554384 w 1887981"/>
              <a:gd name="connsiteY2" fmla="*/ 161925 h 1677071"/>
              <a:gd name="connsiteX3" fmla="*/ 906684 w 1887981"/>
              <a:gd name="connsiteY3" fmla="*/ 323850 h 1677071"/>
              <a:gd name="connsiteX4" fmla="*/ 258984 w 1887981"/>
              <a:gd name="connsiteY4" fmla="*/ 161925 h 1677071"/>
              <a:gd name="connsiteX0" fmla="*/ 1554384 w 1887981"/>
              <a:gd name="connsiteY0" fmla="*/ 161925 h 1677071"/>
              <a:gd name="connsiteX1" fmla="*/ 906684 w 1887981"/>
              <a:gd name="connsiteY1" fmla="*/ 323850 h 1677071"/>
              <a:gd name="connsiteX2" fmla="*/ 258984 w 1887981"/>
              <a:gd name="connsiteY2" fmla="*/ 161925 h 1677071"/>
              <a:gd name="connsiteX3" fmla="*/ 906684 w 1887981"/>
              <a:gd name="connsiteY3" fmla="*/ 0 h 1677071"/>
              <a:gd name="connsiteX4" fmla="*/ 1554384 w 1887981"/>
              <a:gd name="connsiteY4" fmla="*/ 161925 h 1677071"/>
              <a:gd name="connsiteX5" fmla="*/ 1828704 w 1887981"/>
              <a:gd name="connsiteY5" fmla="*/ 1445895 h 1677071"/>
              <a:gd name="connsiteX6" fmla="*/ 906684 w 1887981"/>
              <a:gd name="connsiteY6" fmla="*/ 1676400 h 1677071"/>
              <a:gd name="connsiteX7" fmla="*/ 53244 w 1887981"/>
              <a:gd name="connsiteY7" fmla="*/ 1503045 h 1677071"/>
              <a:gd name="connsiteX8" fmla="*/ 258984 w 1887981"/>
              <a:gd name="connsiteY8" fmla="*/ 161925 h 1677071"/>
              <a:gd name="connsiteX0" fmla="*/ 266019 w 1895016"/>
              <a:gd name="connsiteY0" fmla="*/ 161925 h 1677071"/>
              <a:gd name="connsiteX1" fmla="*/ 913719 w 1895016"/>
              <a:gd name="connsiteY1" fmla="*/ 323850 h 1677071"/>
              <a:gd name="connsiteX2" fmla="*/ 1561419 w 1895016"/>
              <a:gd name="connsiteY2" fmla="*/ 161925 h 1677071"/>
              <a:gd name="connsiteX3" fmla="*/ 1847169 w 1895016"/>
              <a:gd name="connsiteY3" fmla="*/ 1365885 h 1677071"/>
              <a:gd name="connsiteX4" fmla="*/ 913719 w 1895016"/>
              <a:gd name="connsiteY4" fmla="*/ 1676400 h 1677071"/>
              <a:gd name="connsiteX5" fmla="*/ 71709 w 1895016"/>
              <a:gd name="connsiteY5" fmla="*/ 1435735 h 1677071"/>
              <a:gd name="connsiteX6" fmla="*/ 266019 w 1895016"/>
              <a:gd name="connsiteY6" fmla="*/ 161925 h 1677071"/>
              <a:gd name="connsiteX0" fmla="*/ 266019 w 1895016"/>
              <a:gd name="connsiteY0" fmla="*/ 161925 h 1677071"/>
              <a:gd name="connsiteX1" fmla="*/ 913719 w 1895016"/>
              <a:gd name="connsiteY1" fmla="*/ 0 h 1677071"/>
              <a:gd name="connsiteX2" fmla="*/ 1561419 w 1895016"/>
              <a:gd name="connsiteY2" fmla="*/ 161925 h 1677071"/>
              <a:gd name="connsiteX3" fmla="*/ 913719 w 1895016"/>
              <a:gd name="connsiteY3" fmla="*/ 323850 h 1677071"/>
              <a:gd name="connsiteX4" fmla="*/ 266019 w 1895016"/>
              <a:gd name="connsiteY4" fmla="*/ 161925 h 1677071"/>
              <a:gd name="connsiteX0" fmla="*/ 1561419 w 1895016"/>
              <a:gd name="connsiteY0" fmla="*/ 161925 h 1677071"/>
              <a:gd name="connsiteX1" fmla="*/ 913719 w 1895016"/>
              <a:gd name="connsiteY1" fmla="*/ 323850 h 1677071"/>
              <a:gd name="connsiteX2" fmla="*/ 266019 w 1895016"/>
              <a:gd name="connsiteY2" fmla="*/ 161925 h 1677071"/>
              <a:gd name="connsiteX3" fmla="*/ 913719 w 1895016"/>
              <a:gd name="connsiteY3" fmla="*/ 0 h 1677071"/>
              <a:gd name="connsiteX4" fmla="*/ 1561419 w 1895016"/>
              <a:gd name="connsiteY4" fmla="*/ 161925 h 1677071"/>
              <a:gd name="connsiteX5" fmla="*/ 1835739 w 1895016"/>
              <a:gd name="connsiteY5" fmla="*/ 1445895 h 1677071"/>
              <a:gd name="connsiteX6" fmla="*/ 913719 w 1895016"/>
              <a:gd name="connsiteY6" fmla="*/ 1676400 h 1677071"/>
              <a:gd name="connsiteX7" fmla="*/ 60279 w 1895016"/>
              <a:gd name="connsiteY7" fmla="*/ 1503045 h 1677071"/>
              <a:gd name="connsiteX8" fmla="*/ 266019 w 1895016"/>
              <a:gd name="connsiteY8" fmla="*/ 161925 h 1677071"/>
              <a:gd name="connsiteX0" fmla="*/ 266019 w 1895016"/>
              <a:gd name="connsiteY0" fmla="*/ 161925 h 1677071"/>
              <a:gd name="connsiteX1" fmla="*/ 913719 w 1895016"/>
              <a:gd name="connsiteY1" fmla="*/ 323850 h 1677071"/>
              <a:gd name="connsiteX2" fmla="*/ 1561419 w 1895016"/>
              <a:gd name="connsiteY2" fmla="*/ 161925 h 1677071"/>
              <a:gd name="connsiteX3" fmla="*/ 1847169 w 1895016"/>
              <a:gd name="connsiteY3" fmla="*/ 1365885 h 1677071"/>
              <a:gd name="connsiteX4" fmla="*/ 913719 w 1895016"/>
              <a:gd name="connsiteY4" fmla="*/ 1676400 h 1677071"/>
              <a:gd name="connsiteX5" fmla="*/ 71709 w 1895016"/>
              <a:gd name="connsiteY5" fmla="*/ 1435735 h 1677071"/>
              <a:gd name="connsiteX6" fmla="*/ 266019 w 1895016"/>
              <a:gd name="connsiteY6" fmla="*/ 161925 h 1677071"/>
              <a:gd name="connsiteX0" fmla="*/ 266019 w 1895016"/>
              <a:gd name="connsiteY0" fmla="*/ 161925 h 1677071"/>
              <a:gd name="connsiteX1" fmla="*/ 913719 w 1895016"/>
              <a:gd name="connsiteY1" fmla="*/ 0 h 1677071"/>
              <a:gd name="connsiteX2" fmla="*/ 1561419 w 1895016"/>
              <a:gd name="connsiteY2" fmla="*/ 161925 h 1677071"/>
              <a:gd name="connsiteX3" fmla="*/ 913719 w 1895016"/>
              <a:gd name="connsiteY3" fmla="*/ 323850 h 1677071"/>
              <a:gd name="connsiteX4" fmla="*/ 266019 w 1895016"/>
              <a:gd name="connsiteY4" fmla="*/ 161925 h 1677071"/>
              <a:gd name="connsiteX0" fmla="*/ 1561419 w 1895016"/>
              <a:gd name="connsiteY0" fmla="*/ 161925 h 1677071"/>
              <a:gd name="connsiteX1" fmla="*/ 913719 w 1895016"/>
              <a:gd name="connsiteY1" fmla="*/ 323850 h 1677071"/>
              <a:gd name="connsiteX2" fmla="*/ 266019 w 1895016"/>
              <a:gd name="connsiteY2" fmla="*/ 161925 h 1677071"/>
              <a:gd name="connsiteX3" fmla="*/ 913719 w 1895016"/>
              <a:gd name="connsiteY3" fmla="*/ 0 h 1677071"/>
              <a:gd name="connsiteX4" fmla="*/ 1561419 w 1895016"/>
              <a:gd name="connsiteY4" fmla="*/ 161925 h 1677071"/>
              <a:gd name="connsiteX5" fmla="*/ 1835739 w 1895016"/>
              <a:gd name="connsiteY5" fmla="*/ 1445895 h 1677071"/>
              <a:gd name="connsiteX6" fmla="*/ 913719 w 1895016"/>
              <a:gd name="connsiteY6" fmla="*/ 1676400 h 1677071"/>
              <a:gd name="connsiteX7" fmla="*/ 60279 w 1895016"/>
              <a:gd name="connsiteY7" fmla="*/ 1503045 h 1677071"/>
              <a:gd name="connsiteX8" fmla="*/ 266019 w 1895016"/>
              <a:gd name="connsiteY8" fmla="*/ 161925 h 1677071"/>
              <a:gd name="connsiteX0" fmla="*/ 266019 w 1895016"/>
              <a:gd name="connsiteY0" fmla="*/ 161925 h 1677071"/>
              <a:gd name="connsiteX1" fmla="*/ 913719 w 1895016"/>
              <a:gd name="connsiteY1" fmla="*/ 323850 h 1677071"/>
              <a:gd name="connsiteX2" fmla="*/ 1561419 w 1895016"/>
              <a:gd name="connsiteY2" fmla="*/ 161925 h 1677071"/>
              <a:gd name="connsiteX3" fmla="*/ 1853519 w 1895016"/>
              <a:gd name="connsiteY3" fmla="*/ 1410335 h 1677071"/>
              <a:gd name="connsiteX4" fmla="*/ 913719 w 1895016"/>
              <a:gd name="connsiteY4" fmla="*/ 1676400 h 1677071"/>
              <a:gd name="connsiteX5" fmla="*/ 71709 w 1895016"/>
              <a:gd name="connsiteY5" fmla="*/ 1435735 h 1677071"/>
              <a:gd name="connsiteX6" fmla="*/ 266019 w 1895016"/>
              <a:gd name="connsiteY6" fmla="*/ 161925 h 1677071"/>
              <a:gd name="connsiteX0" fmla="*/ 266019 w 1895016"/>
              <a:gd name="connsiteY0" fmla="*/ 161925 h 1677071"/>
              <a:gd name="connsiteX1" fmla="*/ 913719 w 1895016"/>
              <a:gd name="connsiteY1" fmla="*/ 0 h 1677071"/>
              <a:gd name="connsiteX2" fmla="*/ 1561419 w 1895016"/>
              <a:gd name="connsiteY2" fmla="*/ 161925 h 1677071"/>
              <a:gd name="connsiteX3" fmla="*/ 913719 w 1895016"/>
              <a:gd name="connsiteY3" fmla="*/ 323850 h 1677071"/>
              <a:gd name="connsiteX4" fmla="*/ 266019 w 1895016"/>
              <a:gd name="connsiteY4" fmla="*/ 161925 h 1677071"/>
              <a:gd name="connsiteX0" fmla="*/ 1561419 w 1895016"/>
              <a:gd name="connsiteY0" fmla="*/ 161925 h 1677071"/>
              <a:gd name="connsiteX1" fmla="*/ 913719 w 1895016"/>
              <a:gd name="connsiteY1" fmla="*/ 323850 h 1677071"/>
              <a:gd name="connsiteX2" fmla="*/ 266019 w 1895016"/>
              <a:gd name="connsiteY2" fmla="*/ 161925 h 1677071"/>
              <a:gd name="connsiteX3" fmla="*/ 913719 w 1895016"/>
              <a:gd name="connsiteY3" fmla="*/ 0 h 1677071"/>
              <a:gd name="connsiteX4" fmla="*/ 1561419 w 1895016"/>
              <a:gd name="connsiteY4" fmla="*/ 161925 h 1677071"/>
              <a:gd name="connsiteX5" fmla="*/ 1835739 w 1895016"/>
              <a:gd name="connsiteY5" fmla="*/ 1445895 h 1677071"/>
              <a:gd name="connsiteX6" fmla="*/ 913719 w 1895016"/>
              <a:gd name="connsiteY6" fmla="*/ 1676400 h 1677071"/>
              <a:gd name="connsiteX7" fmla="*/ 60279 w 1895016"/>
              <a:gd name="connsiteY7" fmla="*/ 1503045 h 1677071"/>
              <a:gd name="connsiteX8" fmla="*/ 266019 w 1895016"/>
              <a:gd name="connsiteY8" fmla="*/ 161925 h 1677071"/>
              <a:gd name="connsiteX0" fmla="*/ 266019 w 1895016"/>
              <a:gd name="connsiteY0" fmla="*/ 161925 h 1677071"/>
              <a:gd name="connsiteX1" fmla="*/ 913719 w 1895016"/>
              <a:gd name="connsiteY1" fmla="*/ 323850 h 1677071"/>
              <a:gd name="connsiteX2" fmla="*/ 1561419 w 1895016"/>
              <a:gd name="connsiteY2" fmla="*/ 161925 h 1677071"/>
              <a:gd name="connsiteX3" fmla="*/ 1853519 w 1895016"/>
              <a:gd name="connsiteY3" fmla="*/ 1410335 h 1677071"/>
              <a:gd name="connsiteX4" fmla="*/ 913719 w 1895016"/>
              <a:gd name="connsiteY4" fmla="*/ 1676400 h 1677071"/>
              <a:gd name="connsiteX5" fmla="*/ 71709 w 1895016"/>
              <a:gd name="connsiteY5" fmla="*/ 1435735 h 1677071"/>
              <a:gd name="connsiteX6" fmla="*/ 266019 w 1895016"/>
              <a:gd name="connsiteY6" fmla="*/ 161925 h 1677071"/>
              <a:gd name="connsiteX0" fmla="*/ 266019 w 1895016"/>
              <a:gd name="connsiteY0" fmla="*/ 161925 h 1677071"/>
              <a:gd name="connsiteX1" fmla="*/ 913719 w 1895016"/>
              <a:gd name="connsiteY1" fmla="*/ 0 h 1677071"/>
              <a:gd name="connsiteX2" fmla="*/ 1561419 w 1895016"/>
              <a:gd name="connsiteY2" fmla="*/ 161925 h 1677071"/>
              <a:gd name="connsiteX3" fmla="*/ 913719 w 1895016"/>
              <a:gd name="connsiteY3" fmla="*/ 323850 h 1677071"/>
              <a:gd name="connsiteX4" fmla="*/ 266019 w 1895016"/>
              <a:gd name="connsiteY4" fmla="*/ 161925 h 1677071"/>
              <a:gd name="connsiteX0" fmla="*/ 1561419 w 1895016"/>
              <a:gd name="connsiteY0" fmla="*/ 161925 h 1677071"/>
              <a:gd name="connsiteX1" fmla="*/ 913719 w 1895016"/>
              <a:gd name="connsiteY1" fmla="*/ 323850 h 1677071"/>
              <a:gd name="connsiteX2" fmla="*/ 266019 w 1895016"/>
              <a:gd name="connsiteY2" fmla="*/ 161925 h 1677071"/>
              <a:gd name="connsiteX3" fmla="*/ 913719 w 1895016"/>
              <a:gd name="connsiteY3" fmla="*/ 0 h 1677071"/>
              <a:gd name="connsiteX4" fmla="*/ 1561419 w 1895016"/>
              <a:gd name="connsiteY4" fmla="*/ 161925 h 1677071"/>
              <a:gd name="connsiteX5" fmla="*/ 1835739 w 1895016"/>
              <a:gd name="connsiteY5" fmla="*/ 1445895 h 1677071"/>
              <a:gd name="connsiteX6" fmla="*/ 913719 w 1895016"/>
              <a:gd name="connsiteY6" fmla="*/ 1676400 h 1677071"/>
              <a:gd name="connsiteX7" fmla="*/ 60279 w 1895016"/>
              <a:gd name="connsiteY7" fmla="*/ 1503045 h 1677071"/>
              <a:gd name="connsiteX8" fmla="*/ 266019 w 1895016"/>
              <a:gd name="connsiteY8" fmla="*/ 161925 h 1677071"/>
              <a:gd name="connsiteX0" fmla="*/ 300396 w 1929393"/>
              <a:gd name="connsiteY0" fmla="*/ 161925 h 1677071"/>
              <a:gd name="connsiteX1" fmla="*/ 948096 w 1929393"/>
              <a:gd name="connsiteY1" fmla="*/ 323850 h 1677071"/>
              <a:gd name="connsiteX2" fmla="*/ 1595796 w 1929393"/>
              <a:gd name="connsiteY2" fmla="*/ 161925 h 1677071"/>
              <a:gd name="connsiteX3" fmla="*/ 1887896 w 1929393"/>
              <a:gd name="connsiteY3" fmla="*/ 1410335 h 1677071"/>
              <a:gd name="connsiteX4" fmla="*/ 948096 w 1929393"/>
              <a:gd name="connsiteY4" fmla="*/ 1676400 h 1677071"/>
              <a:gd name="connsiteX5" fmla="*/ 66606 w 1929393"/>
              <a:gd name="connsiteY5" fmla="*/ 1501503 h 1677071"/>
              <a:gd name="connsiteX6" fmla="*/ 300396 w 1929393"/>
              <a:gd name="connsiteY6" fmla="*/ 161925 h 1677071"/>
              <a:gd name="connsiteX0" fmla="*/ 300396 w 1929393"/>
              <a:gd name="connsiteY0" fmla="*/ 161925 h 1677071"/>
              <a:gd name="connsiteX1" fmla="*/ 948096 w 1929393"/>
              <a:gd name="connsiteY1" fmla="*/ 0 h 1677071"/>
              <a:gd name="connsiteX2" fmla="*/ 1595796 w 1929393"/>
              <a:gd name="connsiteY2" fmla="*/ 161925 h 1677071"/>
              <a:gd name="connsiteX3" fmla="*/ 948096 w 1929393"/>
              <a:gd name="connsiteY3" fmla="*/ 323850 h 1677071"/>
              <a:gd name="connsiteX4" fmla="*/ 300396 w 1929393"/>
              <a:gd name="connsiteY4" fmla="*/ 161925 h 1677071"/>
              <a:gd name="connsiteX0" fmla="*/ 1595796 w 1929393"/>
              <a:gd name="connsiteY0" fmla="*/ 161925 h 1677071"/>
              <a:gd name="connsiteX1" fmla="*/ 948096 w 1929393"/>
              <a:gd name="connsiteY1" fmla="*/ 323850 h 1677071"/>
              <a:gd name="connsiteX2" fmla="*/ 300396 w 1929393"/>
              <a:gd name="connsiteY2" fmla="*/ 161925 h 1677071"/>
              <a:gd name="connsiteX3" fmla="*/ 948096 w 1929393"/>
              <a:gd name="connsiteY3" fmla="*/ 0 h 1677071"/>
              <a:gd name="connsiteX4" fmla="*/ 1595796 w 1929393"/>
              <a:gd name="connsiteY4" fmla="*/ 161925 h 1677071"/>
              <a:gd name="connsiteX5" fmla="*/ 1870116 w 1929393"/>
              <a:gd name="connsiteY5" fmla="*/ 1445895 h 1677071"/>
              <a:gd name="connsiteX6" fmla="*/ 948096 w 1929393"/>
              <a:gd name="connsiteY6" fmla="*/ 1676400 h 1677071"/>
              <a:gd name="connsiteX7" fmla="*/ 94656 w 1929393"/>
              <a:gd name="connsiteY7" fmla="*/ 1503045 h 1677071"/>
              <a:gd name="connsiteX8" fmla="*/ 300396 w 1929393"/>
              <a:gd name="connsiteY8" fmla="*/ 161925 h 1677071"/>
              <a:gd name="connsiteX0" fmla="*/ 265320 w 1894317"/>
              <a:gd name="connsiteY0" fmla="*/ 161925 h 1677071"/>
              <a:gd name="connsiteX1" fmla="*/ 913020 w 1894317"/>
              <a:gd name="connsiteY1" fmla="*/ 323850 h 1677071"/>
              <a:gd name="connsiteX2" fmla="*/ 1560720 w 1894317"/>
              <a:gd name="connsiteY2" fmla="*/ 161925 h 1677071"/>
              <a:gd name="connsiteX3" fmla="*/ 1852820 w 1894317"/>
              <a:gd name="connsiteY3" fmla="*/ 1410335 h 1677071"/>
              <a:gd name="connsiteX4" fmla="*/ 913020 w 1894317"/>
              <a:gd name="connsiteY4" fmla="*/ 1676400 h 1677071"/>
              <a:gd name="connsiteX5" fmla="*/ 31530 w 1894317"/>
              <a:gd name="connsiteY5" fmla="*/ 1501503 h 1677071"/>
              <a:gd name="connsiteX6" fmla="*/ 265320 w 1894317"/>
              <a:gd name="connsiteY6" fmla="*/ 161925 h 1677071"/>
              <a:gd name="connsiteX0" fmla="*/ 265320 w 1894317"/>
              <a:gd name="connsiteY0" fmla="*/ 161925 h 1677071"/>
              <a:gd name="connsiteX1" fmla="*/ 913020 w 1894317"/>
              <a:gd name="connsiteY1" fmla="*/ 0 h 1677071"/>
              <a:gd name="connsiteX2" fmla="*/ 1560720 w 1894317"/>
              <a:gd name="connsiteY2" fmla="*/ 161925 h 1677071"/>
              <a:gd name="connsiteX3" fmla="*/ 913020 w 1894317"/>
              <a:gd name="connsiteY3" fmla="*/ 323850 h 1677071"/>
              <a:gd name="connsiteX4" fmla="*/ 265320 w 1894317"/>
              <a:gd name="connsiteY4" fmla="*/ 161925 h 1677071"/>
              <a:gd name="connsiteX0" fmla="*/ 1560720 w 1894317"/>
              <a:gd name="connsiteY0" fmla="*/ 161925 h 1677071"/>
              <a:gd name="connsiteX1" fmla="*/ 913020 w 1894317"/>
              <a:gd name="connsiteY1" fmla="*/ 323850 h 1677071"/>
              <a:gd name="connsiteX2" fmla="*/ 265320 w 1894317"/>
              <a:gd name="connsiteY2" fmla="*/ 161925 h 1677071"/>
              <a:gd name="connsiteX3" fmla="*/ 913020 w 1894317"/>
              <a:gd name="connsiteY3" fmla="*/ 0 h 1677071"/>
              <a:gd name="connsiteX4" fmla="*/ 1560720 w 1894317"/>
              <a:gd name="connsiteY4" fmla="*/ 161925 h 1677071"/>
              <a:gd name="connsiteX5" fmla="*/ 1835040 w 1894317"/>
              <a:gd name="connsiteY5" fmla="*/ 1445895 h 1677071"/>
              <a:gd name="connsiteX6" fmla="*/ 913020 w 1894317"/>
              <a:gd name="connsiteY6" fmla="*/ 1676400 h 1677071"/>
              <a:gd name="connsiteX7" fmla="*/ 59580 w 1894317"/>
              <a:gd name="connsiteY7" fmla="*/ 1503045 h 1677071"/>
              <a:gd name="connsiteX8" fmla="*/ 265320 w 1894317"/>
              <a:gd name="connsiteY8" fmla="*/ 161925 h 1677071"/>
              <a:gd name="connsiteX0" fmla="*/ 258984 w 1887981"/>
              <a:gd name="connsiteY0" fmla="*/ 161925 h 1677071"/>
              <a:gd name="connsiteX1" fmla="*/ 906684 w 1887981"/>
              <a:gd name="connsiteY1" fmla="*/ 323850 h 1677071"/>
              <a:gd name="connsiteX2" fmla="*/ 1554384 w 1887981"/>
              <a:gd name="connsiteY2" fmla="*/ 161925 h 1677071"/>
              <a:gd name="connsiteX3" fmla="*/ 1846484 w 1887981"/>
              <a:gd name="connsiteY3" fmla="*/ 1410335 h 1677071"/>
              <a:gd name="connsiteX4" fmla="*/ 906684 w 1887981"/>
              <a:gd name="connsiteY4" fmla="*/ 1676400 h 1677071"/>
              <a:gd name="connsiteX5" fmla="*/ 25194 w 1887981"/>
              <a:gd name="connsiteY5" fmla="*/ 1501503 h 1677071"/>
              <a:gd name="connsiteX6" fmla="*/ 258984 w 1887981"/>
              <a:gd name="connsiteY6" fmla="*/ 161925 h 1677071"/>
              <a:gd name="connsiteX0" fmla="*/ 258984 w 1887981"/>
              <a:gd name="connsiteY0" fmla="*/ 161925 h 1677071"/>
              <a:gd name="connsiteX1" fmla="*/ 906684 w 1887981"/>
              <a:gd name="connsiteY1" fmla="*/ 0 h 1677071"/>
              <a:gd name="connsiteX2" fmla="*/ 1554384 w 1887981"/>
              <a:gd name="connsiteY2" fmla="*/ 161925 h 1677071"/>
              <a:gd name="connsiteX3" fmla="*/ 906684 w 1887981"/>
              <a:gd name="connsiteY3" fmla="*/ 323850 h 1677071"/>
              <a:gd name="connsiteX4" fmla="*/ 258984 w 1887981"/>
              <a:gd name="connsiteY4" fmla="*/ 161925 h 1677071"/>
              <a:gd name="connsiteX0" fmla="*/ 1554384 w 1887981"/>
              <a:gd name="connsiteY0" fmla="*/ 161925 h 1677071"/>
              <a:gd name="connsiteX1" fmla="*/ 906684 w 1887981"/>
              <a:gd name="connsiteY1" fmla="*/ 323850 h 1677071"/>
              <a:gd name="connsiteX2" fmla="*/ 258984 w 1887981"/>
              <a:gd name="connsiteY2" fmla="*/ 161925 h 1677071"/>
              <a:gd name="connsiteX3" fmla="*/ 906684 w 1887981"/>
              <a:gd name="connsiteY3" fmla="*/ 0 h 1677071"/>
              <a:gd name="connsiteX4" fmla="*/ 1554384 w 1887981"/>
              <a:gd name="connsiteY4" fmla="*/ 161925 h 1677071"/>
              <a:gd name="connsiteX5" fmla="*/ 1828704 w 1887981"/>
              <a:gd name="connsiteY5" fmla="*/ 1445895 h 1677071"/>
              <a:gd name="connsiteX6" fmla="*/ 906684 w 1887981"/>
              <a:gd name="connsiteY6" fmla="*/ 1676400 h 1677071"/>
              <a:gd name="connsiteX7" fmla="*/ 53244 w 1887981"/>
              <a:gd name="connsiteY7" fmla="*/ 1503045 h 1677071"/>
              <a:gd name="connsiteX8" fmla="*/ 258984 w 1887981"/>
              <a:gd name="connsiteY8" fmla="*/ 161925 h 1677071"/>
              <a:gd name="connsiteX0" fmla="*/ 258984 w 1887981"/>
              <a:gd name="connsiteY0" fmla="*/ 161925 h 1677071"/>
              <a:gd name="connsiteX1" fmla="*/ 906684 w 1887981"/>
              <a:gd name="connsiteY1" fmla="*/ 323850 h 1677071"/>
              <a:gd name="connsiteX2" fmla="*/ 1554384 w 1887981"/>
              <a:gd name="connsiteY2" fmla="*/ 161925 h 1677071"/>
              <a:gd name="connsiteX3" fmla="*/ 1879384 w 1887981"/>
              <a:gd name="connsiteY3" fmla="*/ 1406225 h 1677071"/>
              <a:gd name="connsiteX4" fmla="*/ 906684 w 1887981"/>
              <a:gd name="connsiteY4" fmla="*/ 1676400 h 1677071"/>
              <a:gd name="connsiteX5" fmla="*/ 25194 w 1887981"/>
              <a:gd name="connsiteY5" fmla="*/ 1501503 h 1677071"/>
              <a:gd name="connsiteX6" fmla="*/ 258984 w 1887981"/>
              <a:gd name="connsiteY6" fmla="*/ 161925 h 1677071"/>
              <a:gd name="connsiteX0" fmla="*/ 258984 w 1887981"/>
              <a:gd name="connsiteY0" fmla="*/ 161925 h 1677071"/>
              <a:gd name="connsiteX1" fmla="*/ 906684 w 1887981"/>
              <a:gd name="connsiteY1" fmla="*/ 0 h 1677071"/>
              <a:gd name="connsiteX2" fmla="*/ 1554384 w 1887981"/>
              <a:gd name="connsiteY2" fmla="*/ 161925 h 1677071"/>
              <a:gd name="connsiteX3" fmla="*/ 906684 w 1887981"/>
              <a:gd name="connsiteY3" fmla="*/ 323850 h 1677071"/>
              <a:gd name="connsiteX4" fmla="*/ 258984 w 1887981"/>
              <a:gd name="connsiteY4" fmla="*/ 161925 h 1677071"/>
              <a:gd name="connsiteX0" fmla="*/ 1554384 w 1887981"/>
              <a:gd name="connsiteY0" fmla="*/ 161925 h 1677071"/>
              <a:gd name="connsiteX1" fmla="*/ 906684 w 1887981"/>
              <a:gd name="connsiteY1" fmla="*/ 323850 h 1677071"/>
              <a:gd name="connsiteX2" fmla="*/ 258984 w 1887981"/>
              <a:gd name="connsiteY2" fmla="*/ 161925 h 1677071"/>
              <a:gd name="connsiteX3" fmla="*/ 906684 w 1887981"/>
              <a:gd name="connsiteY3" fmla="*/ 0 h 1677071"/>
              <a:gd name="connsiteX4" fmla="*/ 1554384 w 1887981"/>
              <a:gd name="connsiteY4" fmla="*/ 161925 h 1677071"/>
              <a:gd name="connsiteX5" fmla="*/ 1828704 w 1887981"/>
              <a:gd name="connsiteY5" fmla="*/ 1445895 h 1677071"/>
              <a:gd name="connsiteX6" fmla="*/ 906684 w 1887981"/>
              <a:gd name="connsiteY6" fmla="*/ 1676400 h 1677071"/>
              <a:gd name="connsiteX7" fmla="*/ 53244 w 1887981"/>
              <a:gd name="connsiteY7" fmla="*/ 1503045 h 1677071"/>
              <a:gd name="connsiteX8" fmla="*/ 258984 w 1887981"/>
              <a:gd name="connsiteY8" fmla="*/ 161925 h 1677071"/>
              <a:gd name="connsiteX0" fmla="*/ 258984 w 1887981"/>
              <a:gd name="connsiteY0" fmla="*/ 161925 h 1677071"/>
              <a:gd name="connsiteX1" fmla="*/ 906684 w 1887981"/>
              <a:gd name="connsiteY1" fmla="*/ 323850 h 1677071"/>
              <a:gd name="connsiteX2" fmla="*/ 1554384 w 1887981"/>
              <a:gd name="connsiteY2" fmla="*/ 161925 h 1677071"/>
              <a:gd name="connsiteX3" fmla="*/ 1879384 w 1887981"/>
              <a:gd name="connsiteY3" fmla="*/ 1406225 h 1677071"/>
              <a:gd name="connsiteX4" fmla="*/ 906684 w 1887981"/>
              <a:gd name="connsiteY4" fmla="*/ 1676400 h 1677071"/>
              <a:gd name="connsiteX5" fmla="*/ 25194 w 1887981"/>
              <a:gd name="connsiteY5" fmla="*/ 1501503 h 1677071"/>
              <a:gd name="connsiteX6" fmla="*/ 258984 w 1887981"/>
              <a:gd name="connsiteY6" fmla="*/ 161925 h 1677071"/>
              <a:gd name="connsiteX0" fmla="*/ 258984 w 1887981"/>
              <a:gd name="connsiteY0" fmla="*/ 161925 h 1677071"/>
              <a:gd name="connsiteX1" fmla="*/ 906684 w 1887981"/>
              <a:gd name="connsiteY1" fmla="*/ 0 h 1677071"/>
              <a:gd name="connsiteX2" fmla="*/ 1554384 w 1887981"/>
              <a:gd name="connsiteY2" fmla="*/ 161925 h 1677071"/>
              <a:gd name="connsiteX3" fmla="*/ 906684 w 1887981"/>
              <a:gd name="connsiteY3" fmla="*/ 323850 h 1677071"/>
              <a:gd name="connsiteX4" fmla="*/ 258984 w 1887981"/>
              <a:gd name="connsiteY4" fmla="*/ 161925 h 1677071"/>
              <a:gd name="connsiteX0" fmla="*/ 1554384 w 1887981"/>
              <a:gd name="connsiteY0" fmla="*/ 161925 h 1677071"/>
              <a:gd name="connsiteX1" fmla="*/ 906684 w 1887981"/>
              <a:gd name="connsiteY1" fmla="*/ 323850 h 1677071"/>
              <a:gd name="connsiteX2" fmla="*/ 258984 w 1887981"/>
              <a:gd name="connsiteY2" fmla="*/ 161925 h 1677071"/>
              <a:gd name="connsiteX3" fmla="*/ 906684 w 1887981"/>
              <a:gd name="connsiteY3" fmla="*/ 0 h 1677071"/>
              <a:gd name="connsiteX4" fmla="*/ 1554384 w 1887981"/>
              <a:gd name="connsiteY4" fmla="*/ 161925 h 1677071"/>
              <a:gd name="connsiteX5" fmla="*/ 1828704 w 1887981"/>
              <a:gd name="connsiteY5" fmla="*/ 1445895 h 1677071"/>
              <a:gd name="connsiteX6" fmla="*/ 906684 w 1887981"/>
              <a:gd name="connsiteY6" fmla="*/ 1676400 h 1677071"/>
              <a:gd name="connsiteX7" fmla="*/ 53244 w 1887981"/>
              <a:gd name="connsiteY7" fmla="*/ 1503045 h 1677071"/>
              <a:gd name="connsiteX8" fmla="*/ 258984 w 1887981"/>
              <a:gd name="connsiteY8" fmla="*/ 161925 h 1677071"/>
              <a:gd name="connsiteX0" fmla="*/ 306846 w 1935843"/>
              <a:gd name="connsiteY0" fmla="*/ 161925 h 1676410"/>
              <a:gd name="connsiteX1" fmla="*/ 954546 w 1935843"/>
              <a:gd name="connsiteY1" fmla="*/ 323850 h 1676410"/>
              <a:gd name="connsiteX2" fmla="*/ 1602246 w 1935843"/>
              <a:gd name="connsiteY2" fmla="*/ 161925 h 1676410"/>
              <a:gd name="connsiteX3" fmla="*/ 1927246 w 1935843"/>
              <a:gd name="connsiteY3" fmla="*/ 1406225 h 1676410"/>
              <a:gd name="connsiteX4" fmla="*/ 954546 w 1935843"/>
              <a:gd name="connsiteY4" fmla="*/ 1676400 h 1676410"/>
              <a:gd name="connsiteX5" fmla="*/ 73056 w 1935843"/>
              <a:gd name="connsiteY5" fmla="*/ 1501503 h 1676410"/>
              <a:gd name="connsiteX6" fmla="*/ 306846 w 1935843"/>
              <a:gd name="connsiteY6" fmla="*/ 161925 h 1676410"/>
              <a:gd name="connsiteX0" fmla="*/ 306846 w 1935843"/>
              <a:gd name="connsiteY0" fmla="*/ 161925 h 1676410"/>
              <a:gd name="connsiteX1" fmla="*/ 954546 w 1935843"/>
              <a:gd name="connsiteY1" fmla="*/ 0 h 1676410"/>
              <a:gd name="connsiteX2" fmla="*/ 1602246 w 1935843"/>
              <a:gd name="connsiteY2" fmla="*/ 161925 h 1676410"/>
              <a:gd name="connsiteX3" fmla="*/ 954546 w 1935843"/>
              <a:gd name="connsiteY3" fmla="*/ 323850 h 1676410"/>
              <a:gd name="connsiteX4" fmla="*/ 306846 w 1935843"/>
              <a:gd name="connsiteY4" fmla="*/ 161925 h 1676410"/>
              <a:gd name="connsiteX0" fmla="*/ 1602246 w 1935843"/>
              <a:gd name="connsiteY0" fmla="*/ 161925 h 1676410"/>
              <a:gd name="connsiteX1" fmla="*/ 954546 w 1935843"/>
              <a:gd name="connsiteY1" fmla="*/ 323850 h 1676410"/>
              <a:gd name="connsiteX2" fmla="*/ 306846 w 1935843"/>
              <a:gd name="connsiteY2" fmla="*/ 161925 h 1676410"/>
              <a:gd name="connsiteX3" fmla="*/ 954546 w 1935843"/>
              <a:gd name="connsiteY3" fmla="*/ 0 h 1676410"/>
              <a:gd name="connsiteX4" fmla="*/ 1602246 w 1935843"/>
              <a:gd name="connsiteY4" fmla="*/ 161925 h 1676410"/>
              <a:gd name="connsiteX5" fmla="*/ 1876566 w 1935843"/>
              <a:gd name="connsiteY5" fmla="*/ 1445895 h 1676410"/>
              <a:gd name="connsiteX6" fmla="*/ 954546 w 1935843"/>
              <a:gd name="connsiteY6" fmla="*/ 1676400 h 1676410"/>
              <a:gd name="connsiteX7" fmla="*/ 48467 w 1935843"/>
              <a:gd name="connsiteY7" fmla="*/ 1437277 h 1676410"/>
              <a:gd name="connsiteX8" fmla="*/ 306846 w 1935843"/>
              <a:gd name="connsiteY8" fmla="*/ 161925 h 1676410"/>
              <a:gd name="connsiteX0" fmla="*/ 306846 w 1935843"/>
              <a:gd name="connsiteY0" fmla="*/ 161925 h 1676410"/>
              <a:gd name="connsiteX1" fmla="*/ 954546 w 1935843"/>
              <a:gd name="connsiteY1" fmla="*/ 323850 h 1676410"/>
              <a:gd name="connsiteX2" fmla="*/ 1602246 w 1935843"/>
              <a:gd name="connsiteY2" fmla="*/ 161925 h 1676410"/>
              <a:gd name="connsiteX3" fmla="*/ 1927246 w 1935843"/>
              <a:gd name="connsiteY3" fmla="*/ 1406225 h 1676410"/>
              <a:gd name="connsiteX4" fmla="*/ 954546 w 1935843"/>
              <a:gd name="connsiteY4" fmla="*/ 1676400 h 1676410"/>
              <a:gd name="connsiteX5" fmla="*/ 46736 w 1935843"/>
              <a:gd name="connsiteY5" fmla="*/ 1427514 h 1676410"/>
              <a:gd name="connsiteX6" fmla="*/ 306846 w 1935843"/>
              <a:gd name="connsiteY6" fmla="*/ 161925 h 1676410"/>
              <a:gd name="connsiteX0" fmla="*/ 306846 w 1935843"/>
              <a:gd name="connsiteY0" fmla="*/ 161925 h 1676410"/>
              <a:gd name="connsiteX1" fmla="*/ 954546 w 1935843"/>
              <a:gd name="connsiteY1" fmla="*/ 0 h 1676410"/>
              <a:gd name="connsiteX2" fmla="*/ 1602246 w 1935843"/>
              <a:gd name="connsiteY2" fmla="*/ 161925 h 1676410"/>
              <a:gd name="connsiteX3" fmla="*/ 954546 w 1935843"/>
              <a:gd name="connsiteY3" fmla="*/ 323850 h 1676410"/>
              <a:gd name="connsiteX4" fmla="*/ 306846 w 1935843"/>
              <a:gd name="connsiteY4" fmla="*/ 161925 h 1676410"/>
              <a:gd name="connsiteX0" fmla="*/ 1602246 w 1935843"/>
              <a:gd name="connsiteY0" fmla="*/ 161925 h 1676410"/>
              <a:gd name="connsiteX1" fmla="*/ 954546 w 1935843"/>
              <a:gd name="connsiteY1" fmla="*/ 323850 h 1676410"/>
              <a:gd name="connsiteX2" fmla="*/ 306846 w 1935843"/>
              <a:gd name="connsiteY2" fmla="*/ 161925 h 1676410"/>
              <a:gd name="connsiteX3" fmla="*/ 954546 w 1935843"/>
              <a:gd name="connsiteY3" fmla="*/ 0 h 1676410"/>
              <a:gd name="connsiteX4" fmla="*/ 1602246 w 1935843"/>
              <a:gd name="connsiteY4" fmla="*/ 161925 h 1676410"/>
              <a:gd name="connsiteX5" fmla="*/ 1876566 w 1935843"/>
              <a:gd name="connsiteY5" fmla="*/ 1445895 h 1676410"/>
              <a:gd name="connsiteX6" fmla="*/ 954546 w 1935843"/>
              <a:gd name="connsiteY6" fmla="*/ 1676400 h 1676410"/>
              <a:gd name="connsiteX7" fmla="*/ 48467 w 1935843"/>
              <a:gd name="connsiteY7" fmla="*/ 1437277 h 1676410"/>
              <a:gd name="connsiteX8" fmla="*/ 306846 w 1935843"/>
              <a:gd name="connsiteY8" fmla="*/ 161925 h 1676410"/>
              <a:gd name="connsiteX0" fmla="*/ 306846 w 1935843"/>
              <a:gd name="connsiteY0" fmla="*/ 161925 h 1676410"/>
              <a:gd name="connsiteX1" fmla="*/ 954546 w 1935843"/>
              <a:gd name="connsiteY1" fmla="*/ 323850 h 1676410"/>
              <a:gd name="connsiteX2" fmla="*/ 1602246 w 1935843"/>
              <a:gd name="connsiteY2" fmla="*/ 161925 h 1676410"/>
              <a:gd name="connsiteX3" fmla="*/ 1881186 w 1935843"/>
              <a:gd name="connsiteY3" fmla="*/ 1451441 h 1676410"/>
              <a:gd name="connsiteX4" fmla="*/ 954546 w 1935843"/>
              <a:gd name="connsiteY4" fmla="*/ 1676400 h 1676410"/>
              <a:gd name="connsiteX5" fmla="*/ 46736 w 1935843"/>
              <a:gd name="connsiteY5" fmla="*/ 1427514 h 1676410"/>
              <a:gd name="connsiteX6" fmla="*/ 306846 w 1935843"/>
              <a:gd name="connsiteY6" fmla="*/ 161925 h 1676410"/>
              <a:gd name="connsiteX0" fmla="*/ 306846 w 1935843"/>
              <a:gd name="connsiteY0" fmla="*/ 161925 h 1676410"/>
              <a:gd name="connsiteX1" fmla="*/ 954546 w 1935843"/>
              <a:gd name="connsiteY1" fmla="*/ 0 h 1676410"/>
              <a:gd name="connsiteX2" fmla="*/ 1602246 w 1935843"/>
              <a:gd name="connsiteY2" fmla="*/ 161925 h 1676410"/>
              <a:gd name="connsiteX3" fmla="*/ 954546 w 1935843"/>
              <a:gd name="connsiteY3" fmla="*/ 323850 h 1676410"/>
              <a:gd name="connsiteX4" fmla="*/ 306846 w 1935843"/>
              <a:gd name="connsiteY4" fmla="*/ 161925 h 1676410"/>
              <a:gd name="connsiteX0" fmla="*/ 1602246 w 1935843"/>
              <a:gd name="connsiteY0" fmla="*/ 161925 h 1676410"/>
              <a:gd name="connsiteX1" fmla="*/ 954546 w 1935843"/>
              <a:gd name="connsiteY1" fmla="*/ 323850 h 1676410"/>
              <a:gd name="connsiteX2" fmla="*/ 306846 w 1935843"/>
              <a:gd name="connsiteY2" fmla="*/ 161925 h 1676410"/>
              <a:gd name="connsiteX3" fmla="*/ 954546 w 1935843"/>
              <a:gd name="connsiteY3" fmla="*/ 0 h 1676410"/>
              <a:gd name="connsiteX4" fmla="*/ 1602246 w 1935843"/>
              <a:gd name="connsiteY4" fmla="*/ 161925 h 1676410"/>
              <a:gd name="connsiteX5" fmla="*/ 1876566 w 1935843"/>
              <a:gd name="connsiteY5" fmla="*/ 1445895 h 1676410"/>
              <a:gd name="connsiteX6" fmla="*/ 954546 w 1935843"/>
              <a:gd name="connsiteY6" fmla="*/ 1676400 h 1676410"/>
              <a:gd name="connsiteX7" fmla="*/ 48467 w 1935843"/>
              <a:gd name="connsiteY7" fmla="*/ 1437277 h 1676410"/>
              <a:gd name="connsiteX8" fmla="*/ 306846 w 1935843"/>
              <a:gd name="connsiteY8" fmla="*/ 161925 h 1676410"/>
              <a:gd name="connsiteX0" fmla="*/ 306846 w 1935843"/>
              <a:gd name="connsiteY0" fmla="*/ 161925 h 1676410"/>
              <a:gd name="connsiteX1" fmla="*/ 954546 w 1935843"/>
              <a:gd name="connsiteY1" fmla="*/ 323850 h 1676410"/>
              <a:gd name="connsiteX2" fmla="*/ 1602246 w 1935843"/>
              <a:gd name="connsiteY2" fmla="*/ 161925 h 1676410"/>
              <a:gd name="connsiteX3" fmla="*/ 1881186 w 1935843"/>
              <a:gd name="connsiteY3" fmla="*/ 1451441 h 1676410"/>
              <a:gd name="connsiteX4" fmla="*/ 954546 w 1935843"/>
              <a:gd name="connsiteY4" fmla="*/ 1676400 h 1676410"/>
              <a:gd name="connsiteX5" fmla="*/ 46736 w 1935843"/>
              <a:gd name="connsiteY5" fmla="*/ 1427514 h 1676410"/>
              <a:gd name="connsiteX6" fmla="*/ 306846 w 1935843"/>
              <a:gd name="connsiteY6" fmla="*/ 161925 h 1676410"/>
              <a:gd name="connsiteX0" fmla="*/ 306846 w 1935843"/>
              <a:gd name="connsiteY0" fmla="*/ 161925 h 1676410"/>
              <a:gd name="connsiteX1" fmla="*/ 954546 w 1935843"/>
              <a:gd name="connsiteY1" fmla="*/ 0 h 1676410"/>
              <a:gd name="connsiteX2" fmla="*/ 1602246 w 1935843"/>
              <a:gd name="connsiteY2" fmla="*/ 161925 h 1676410"/>
              <a:gd name="connsiteX3" fmla="*/ 954546 w 1935843"/>
              <a:gd name="connsiteY3" fmla="*/ 323850 h 1676410"/>
              <a:gd name="connsiteX4" fmla="*/ 306846 w 1935843"/>
              <a:gd name="connsiteY4" fmla="*/ 161925 h 1676410"/>
              <a:gd name="connsiteX0" fmla="*/ 1602246 w 1935843"/>
              <a:gd name="connsiteY0" fmla="*/ 161925 h 1676410"/>
              <a:gd name="connsiteX1" fmla="*/ 954546 w 1935843"/>
              <a:gd name="connsiteY1" fmla="*/ 323850 h 1676410"/>
              <a:gd name="connsiteX2" fmla="*/ 306846 w 1935843"/>
              <a:gd name="connsiteY2" fmla="*/ 161925 h 1676410"/>
              <a:gd name="connsiteX3" fmla="*/ 954546 w 1935843"/>
              <a:gd name="connsiteY3" fmla="*/ 0 h 1676410"/>
              <a:gd name="connsiteX4" fmla="*/ 1602246 w 1935843"/>
              <a:gd name="connsiteY4" fmla="*/ 161925 h 1676410"/>
              <a:gd name="connsiteX5" fmla="*/ 1876566 w 1935843"/>
              <a:gd name="connsiteY5" fmla="*/ 1445895 h 1676410"/>
              <a:gd name="connsiteX6" fmla="*/ 954546 w 1935843"/>
              <a:gd name="connsiteY6" fmla="*/ 1676400 h 1676410"/>
              <a:gd name="connsiteX7" fmla="*/ 48467 w 1935843"/>
              <a:gd name="connsiteY7" fmla="*/ 1437277 h 1676410"/>
              <a:gd name="connsiteX8" fmla="*/ 306846 w 1935843"/>
              <a:gd name="connsiteY8" fmla="*/ 161925 h 1676410"/>
              <a:gd name="connsiteX0" fmla="*/ 306846 w 1935843"/>
              <a:gd name="connsiteY0" fmla="*/ 161925 h 1676410"/>
              <a:gd name="connsiteX1" fmla="*/ 954546 w 1935843"/>
              <a:gd name="connsiteY1" fmla="*/ 323850 h 1676410"/>
              <a:gd name="connsiteX2" fmla="*/ 1602246 w 1935843"/>
              <a:gd name="connsiteY2" fmla="*/ 161925 h 1676410"/>
              <a:gd name="connsiteX3" fmla="*/ 1881186 w 1935843"/>
              <a:gd name="connsiteY3" fmla="*/ 1451441 h 1676410"/>
              <a:gd name="connsiteX4" fmla="*/ 954546 w 1935843"/>
              <a:gd name="connsiteY4" fmla="*/ 1676400 h 1676410"/>
              <a:gd name="connsiteX5" fmla="*/ 46736 w 1935843"/>
              <a:gd name="connsiteY5" fmla="*/ 1427514 h 1676410"/>
              <a:gd name="connsiteX6" fmla="*/ 306846 w 1935843"/>
              <a:gd name="connsiteY6" fmla="*/ 161925 h 1676410"/>
              <a:gd name="connsiteX0" fmla="*/ 306846 w 1935843"/>
              <a:gd name="connsiteY0" fmla="*/ 161925 h 1676410"/>
              <a:gd name="connsiteX1" fmla="*/ 954546 w 1935843"/>
              <a:gd name="connsiteY1" fmla="*/ 0 h 1676410"/>
              <a:gd name="connsiteX2" fmla="*/ 1602246 w 1935843"/>
              <a:gd name="connsiteY2" fmla="*/ 161925 h 1676410"/>
              <a:gd name="connsiteX3" fmla="*/ 954546 w 1935843"/>
              <a:gd name="connsiteY3" fmla="*/ 323850 h 1676410"/>
              <a:gd name="connsiteX4" fmla="*/ 306846 w 1935843"/>
              <a:gd name="connsiteY4" fmla="*/ 161925 h 1676410"/>
              <a:gd name="connsiteX0" fmla="*/ 1602246 w 1935843"/>
              <a:gd name="connsiteY0" fmla="*/ 161925 h 1676410"/>
              <a:gd name="connsiteX1" fmla="*/ 954546 w 1935843"/>
              <a:gd name="connsiteY1" fmla="*/ 323850 h 1676410"/>
              <a:gd name="connsiteX2" fmla="*/ 306846 w 1935843"/>
              <a:gd name="connsiteY2" fmla="*/ 161925 h 1676410"/>
              <a:gd name="connsiteX3" fmla="*/ 954546 w 1935843"/>
              <a:gd name="connsiteY3" fmla="*/ 0 h 1676410"/>
              <a:gd name="connsiteX4" fmla="*/ 1602246 w 1935843"/>
              <a:gd name="connsiteY4" fmla="*/ 161925 h 1676410"/>
              <a:gd name="connsiteX5" fmla="*/ 1876566 w 1935843"/>
              <a:gd name="connsiteY5" fmla="*/ 1445895 h 1676410"/>
              <a:gd name="connsiteX6" fmla="*/ 954546 w 1935843"/>
              <a:gd name="connsiteY6" fmla="*/ 1676400 h 1676410"/>
              <a:gd name="connsiteX7" fmla="*/ 48467 w 1935843"/>
              <a:gd name="connsiteY7" fmla="*/ 1437277 h 1676410"/>
              <a:gd name="connsiteX8" fmla="*/ 306846 w 1935843"/>
              <a:gd name="connsiteY8" fmla="*/ 161925 h 1676410"/>
              <a:gd name="connsiteX0" fmla="*/ 302163 w 1931160"/>
              <a:gd name="connsiteY0" fmla="*/ 161925 h 1676410"/>
              <a:gd name="connsiteX1" fmla="*/ 949863 w 1931160"/>
              <a:gd name="connsiteY1" fmla="*/ 323850 h 1676410"/>
              <a:gd name="connsiteX2" fmla="*/ 1597563 w 1931160"/>
              <a:gd name="connsiteY2" fmla="*/ 161925 h 1676410"/>
              <a:gd name="connsiteX3" fmla="*/ 1876503 w 1931160"/>
              <a:gd name="connsiteY3" fmla="*/ 1451441 h 1676410"/>
              <a:gd name="connsiteX4" fmla="*/ 949863 w 1931160"/>
              <a:gd name="connsiteY4" fmla="*/ 1676400 h 1676410"/>
              <a:gd name="connsiteX5" fmla="*/ 42053 w 1931160"/>
              <a:gd name="connsiteY5" fmla="*/ 1427514 h 1676410"/>
              <a:gd name="connsiteX6" fmla="*/ 302163 w 1931160"/>
              <a:gd name="connsiteY6" fmla="*/ 161925 h 1676410"/>
              <a:gd name="connsiteX0" fmla="*/ 302163 w 1931160"/>
              <a:gd name="connsiteY0" fmla="*/ 161925 h 1676410"/>
              <a:gd name="connsiteX1" fmla="*/ 949863 w 1931160"/>
              <a:gd name="connsiteY1" fmla="*/ 0 h 1676410"/>
              <a:gd name="connsiteX2" fmla="*/ 1597563 w 1931160"/>
              <a:gd name="connsiteY2" fmla="*/ 161925 h 1676410"/>
              <a:gd name="connsiteX3" fmla="*/ 949863 w 1931160"/>
              <a:gd name="connsiteY3" fmla="*/ 323850 h 1676410"/>
              <a:gd name="connsiteX4" fmla="*/ 302163 w 1931160"/>
              <a:gd name="connsiteY4" fmla="*/ 161925 h 1676410"/>
              <a:gd name="connsiteX0" fmla="*/ 1597563 w 1931160"/>
              <a:gd name="connsiteY0" fmla="*/ 161925 h 1676410"/>
              <a:gd name="connsiteX1" fmla="*/ 949863 w 1931160"/>
              <a:gd name="connsiteY1" fmla="*/ 323850 h 1676410"/>
              <a:gd name="connsiteX2" fmla="*/ 302163 w 1931160"/>
              <a:gd name="connsiteY2" fmla="*/ 161925 h 1676410"/>
              <a:gd name="connsiteX3" fmla="*/ 949863 w 1931160"/>
              <a:gd name="connsiteY3" fmla="*/ 0 h 1676410"/>
              <a:gd name="connsiteX4" fmla="*/ 1597563 w 1931160"/>
              <a:gd name="connsiteY4" fmla="*/ 161925 h 1676410"/>
              <a:gd name="connsiteX5" fmla="*/ 1871883 w 1931160"/>
              <a:gd name="connsiteY5" fmla="*/ 1445895 h 1676410"/>
              <a:gd name="connsiteX6" fmla="*/ 949863 w 1931160"/>
              <a:gd name="connsiteY6" fmla="*/ 1676400 h 1676410"/>
              <a:gd name="connsiteX7" fmla="*/ 43784 w 1931160"/>
              <a:gd name="connsiteY7" fmla="*/ 1437277 h 1676410"/>
              <a:gd name="connsiteX8" fmla="*/ 302163 w 1931160"/>
              <a:gd name="connsiteY8" fmla="*/ 161925 h 1676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1160" h="1676410" stroke="0" extrusionOk="0">
                <a:moveTo>
                  <a:pt x="302163" y="161925"/>
                </a:moveTo>
                <a:cubicBezTo>
                  <a:pt x="302163" y="251354"/>
                  <a:pt x="592148" y="323850"/>
                  <a:pt x="949863" y="323850"/>
                </a:cubicBezTo>
                <a:cubicBezTo>
                  <a:pt x="1307578" y="323850"/>
                  <a:pt x="1597563" y="251354"/>
                  <a:pt x="1597563" y="161925"/>
                </a:cubicBezTo>
                <a:cubicBezTo>
                  <a:pt x="1692813" y="563245"/>
                  <a:pt x="2066402" y="899728"/>
                  <a:pt x="1876503" y="1451441"/>
                </a:cubicBezTo>
                <a:cubicBezTo>
                  <a:pt x="1883083" y="1487434"/>
                  <a:pt x="1307578" y="1676400"/>
                  <a:pt x="949863" y="1676400"/>
                </a:cubicBezTo>
                <a:cubicBezTo>
                  <a:pt x="592148" y="1676400"/>
                  <a:pt x="42053" y="1516943"/>
                  <a:pt x="42053" y="1427514"/>
                </a:cubicBezTo>
                <a:cubicBezTo>
                  <a:pt x="-65798" y="1039139"/>
                  <a:pt x="237393" y="563245"/>
                  <a:pt x="302163" y="161925"/>
                </a:cubicBezTo>
                <a:close/>
              </a:path>
              <a:path w="1931160" h="1676410" fill="lighten" stroke="0" extrusionOk="0">
                <a:moveTo>
                  <a:pt x="302163" y="161925"/>
                </a:moveTo>
                <a:cubicBezTo>
                  <a:pt x="302163" y="72496"/>
                  <a:pt x="592148" y="0"/>
                  <a:pt x="949863" y="0"/>
                </a:cubicBezTo>
                <a:cubicBezTo>
                  <a:pt x="1307578" y="0"/>
                  <a:pt x="1597563" y="72496"/>
                  <a:pt x="1597563" y="161925"/>
                </a:cubicBezTo>
                <a:cubicBezTo>
                  <a:pt x="1597563" y="251354"/>
                  <a:pt x="1307578" y="323850"/>
                  <a:pt x="949863" y="323850"/>
                </a:cubicBezTo>
                <a:cubicBezTo>
                  <a:pt x="592148" y="323850"/>
                  <a:pt x="302163" y="251354"/>
                  <a:pt x="302163" y="161925"/>
                </a:cubicBezTo>
                <a:close/>
              </a:path>
              <a:path w="1931160" h="1676410" fill="none" extrusionOk="0">
                <a:moveTo>
                  <a:pt x="1597563" y="161925"/>
                </a:moveTo>
                <a:cubicBezTo>
                  <a:pt x="1597563" y="251354"/>
                  <a:pt x="1307578" y="323850"/>
                  <a:pt x="949863" y="323850"/>
                </a:cubicBezTo>
                <a:cubicBezTo>
                  <a:pt x="592148" y="323850"/>
                  <a:pt x="302163" y="251354"/>
                  <a:pt x="302163" y="161925"/>
                </a:cubicBezTo>
                <a:cubicBezTo>
                  <a:pt x="302163" y="72496"/>
                  <a:pt x="592148" y="0"/>
                  <a:pt x="949863" y="0"/>
                </a:cubicBezTo>
                <a:cubicBezTo>
                  <a:pt x="1307578" y="0"/>
                  <a:pt x="1597563" y="72496"/>
                  <a:pt x="1597563" y="161925"/>
                </a:cubicBezTo>
                <a:cubicBezTo>
                  <a:pt x="1689003" y="589915"/>
                  <a:pt x="2077623" y="949325"/>
                  <a:pt x="1871883" y="1445895"/>
                </a:cubicBezTo>
                <a:cubicBezTo>
                  <a:pt x="1871883" y="1535324"/>
                  <a:pt x="1254546" y="1677836"/>
                  <a:pt x="949863" y="1676400"/>
                </a:cubicBezTo>
                <a:cubicBezTo>
                  <a:pt x="645180" y="1674964"/>
                  <a:pt x="43784" y="1526706"/>
                  <a:pt x="43784" y="1437277"/>
                </a:cubicBezTo>
                <a:cubicBezTo>
                  <a:pt x="-137366" y="883557"/>
                  <a:pt x="302163" y="612775"/>
                  <a:pt x="302163" y="161925"/>
                </a:cubicBez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Can 30"/>
          <p:cNvSpPr/>
          <p:nvPr/>
        </p:nvSpPr>
        <p:spPr>
          <a:xfrm>
            <a:off x="3132940" y="3271042"/>
            <a:ext cx="1448991" cy="1219199"/>
          </a:xfrm>
          <a:custGeom>
            <a:avLst/>
            <a:gdLst>
              <a:gd name="connsiteX0" fmla="*/ 0 w 914400"/>
              <a:gd name="connsiteY0" fmla="*/ 114300 h 921994"/>
              <a:gd name="connsiteX1" fmla="*/ 457200 w 914400"/>
              <a:gd name="connsiteY1" fmla="*/ 228600 h 921994"/>
              <a:gd name="connsiteX2" fmla="*/ 914400 w 914400"/>
              <a:gd name="connsiteY2" fmla="*/ 114300 h 921994"/>
              <a:gd name="connsiteX3" fmla="*/ 914400 w 914400"/>
              <a:gd name="connsiteY3" fmla="*/ 807694 h 921994"/>
              <a:gd name="connsiteX4" fmla="*/ 457200 w 914400"/>
              <a:gd name="connsiteY4" fmla="*/ 921994 h 921994"/>
              <a:gd name="connsiteX5" fmla="*/ 0 w 914400"/>
              <a:gd name="connsiteY5" fmla="*/ 807694 h 921994"/>
              <a:gd name="connsiteX6" fmla="*/ 0 w 914400"/>
              <a:gd name="connsiteY6" fmla="*/ 114300 h 921994"/>
              <a:gd name="connsiteX0" fmla="*/ 0 w 914400"/>
              <a:gd name="connsiteY0" fmla="*/ 114300 h 921994"/>
              <a:gd name="connsiteX1" fmla="*/ 457200 w 914400"/>
              <a:gd name="connsiteY1" fmla="*/ 0 h 921994"/>
              <a:gd name="connsiteX2" fmla="*/ 914400 w 914400"/>
              <a:gd name="connsiteY2" fmla="*/ 114300 h 921994"/>
              <a:gd name="connsiteX3" fmla="*/ 457200 w 914400"/>
              <a:gd name="connsiteY3" fmla="*/ 228600 h 921994"/>
              <a:gd name="connsiteX4" fmla="*/ 0 w 914400"/>
              <a:gd name="connsiteY4" fmla="*/ 114300 h 921994"/>
              <a:gd name="connsiteX0" fmla="*/ 914400 w 914400"/>
              <a:gd name="connsiteY0" fmla="*/ 114300 h 921994"/>
              <a:gd name="connsiteX1" fmla="*/ 457200 w 914400"/>
              <a:gd name="connsiteY1" fmla="*/ 228600 h 921994"/>
              <a:gd name="connsiteX2" fmla="*/ 0 w 914400"/>
              <a:gd name="connsiteY2" fmla="*/ 114300 h 921994"/>
              <a:gd name="connsiteX3" fmla="*/ 457200 w 914400"/>
              <a:gd name="connsiteY3" fmla="*/ 0 h 921994"/>
              <a:gd name="connsiteX4" fmla="*/ 914400 w 914400"/>
              <a:gd name="connsiteY4" fmla="*/ 114300 h 921994"/>
              <a:gd name="connsiteX5" fmla="*/ 914400 w 914400"/>
              <a:gd name="connsiteY5" fmla="*/ 807694 h 921994"/>
              <a:gd name="connsiteX6" fmla="*/ 457200 w 914400"/>
              <a:gd name="connsiteY6" fmla="*/ 921994 h 921994"/>
              <a:gd name="connsiteX7" fmla="*/ 0 w 914400"/>
              <a:gd name="connsiteY7" fmla="*/ 807694 h 921994"/>
              <a:gd name="connsiteX8" fmla="*/ 0 w 914400"/>
              <a:gd name="connsiteY8" fmla="*/ 114300 h 921994"/>
              <a:gd name="connsiteX0" fmla="*/ 109330 w 1023730"/>
              <a:gd name="connsiteY0" fmla="*/ 114300 h 925395"/>
              <a:gd name="connsiteX1" fmla="*/ 566530 w 1023730"/>
              <a:gd name="connsiteY1" fmla="*/ 228600 h 925395"/>
              <a:gd name="connsiteX2" fmla="*/ 1023730 w 1023730"/>
              <a:gd name="connsiteY2" fmla="*/ 114300 h 925395"/>
              <a:gd name="connsiteX3" fmla="*/ 1023730 w 1023730"/>
              <a:gd name="connsiteY3" fmla="*/ 807694 h 925395"/>
              <a:gd name="connsiteX4" fmla="*/ 566530 w 1023730"/>
              <a:gd name="connsiteY4" fmla="*/ 921994 h 925395"/>
              <a:gd name="connsiteX5" fmla="*/ 109330 w 1023730"/>
              <a:gd name="connsiteY5" fmla="*/ 807694 h 925395"/>
              <a:gd name="connsiteX6" fmla="*/ 109330 w 1023730"/>
              <a:gd name="connsiteY6" fmla="*/ 114300 h 925395"/>
              <a:gd name="connsiteX0" fmla="*/ 109330 w 1023730"/>
              <a:gd name="connsiteY0" fmla="*/ 114300 h 925395"/>
              <a:gd name="connsiteX1" fmla="*/ 566530 w 1023730"/>
              <a:gd name="connsiteY1" fmla="*/ 0 h 925395"/>
              <a:gd name="connsiteX2" fmla="*/ 1023730 w 1023730"/>
              <a:gd name="connsiteY2" fmla="*/ 114300 h 925395"/>
              <a:gd name="connsiteX3" fmla="*/ 566530 w 1023730"/>
              <a:gd name="connsiteY3" fmla="*/ 228600 h 925395"/>
              <a:gd name="connsiteX4" fmla="*/ 109330 w 1023730"/>
              <a:gd name="connsiteY4" fmla="*/ 114300 h 925395"/>
              <a:gd name="connsiteX0" fmla="*/ 1023730 w 1023730"/>
              <a:gd name="connsiteY0" fmla="*/ 114300 h 925395"/>
              <a:gd name="connsiteX1" fmla="*/ 566530 w 1023730"/>
              <a:gd name="connsiteY1" fmla="*/ 228600 h 925395"/>
              <a:gd name="connsiteX2" fmla="*/ 109330 w 1023730"/>
              <a:gd name="connsiteY2" fmla="*/ 114300 h 925395"/>
              <a:gd name="connsiteX3" fmla="*/ 566530 w 1023730"/>
              <a:gd name="connsiteY3" fmla="*/ 0 h 925395"/>
              <a:gd name="connsiteX4" fmla="*/ 1023730 w 1023730"/>
              <a:gd name="connsiteY4" fmla="*/ 114300 h 925395"/>
              <a:gd name="connsiteX5" fmla="*/ 1023730 w 1023730"/>
              <a:gd name="connsiteY5" fmla="*/ 807694 h 925395"/>
              <a:gd name="connsiteX6" fmla="*/ 566530 w 1023730"/>
              <a:gd name="connsiteY6" fmla="*/ 921994 h 925395"/>
              <a:gd name="connsiteX7" fmla="*/ 0 w 1023730"/>
              <a:gd name="connsiteY7" fmla="*/ 688424 h 925395"/>
              <a:gd name="connsiteX8" fmla="*/ 109330 w 1023730"/>
              <a:gd name="connsiteY8" fmla="*/ 114300 h 925395"/>
              <a:gd name="connsiteX0" fmla="*/ 109918 w 1024318"/>
              <a:gd name="connsiteY0" fmla="*/ 114300 h 925395"/>
              <a:gd name="connsiteX1" fmla="*/ 567118 w 1024318"/>
              <a:gd name="connsiteY1" fmla="*/ 228600 h 925395"/>
              <a:gd name="connsiteX2" fmla="*/ 1024318 w 1024318"/>
              <a:gd name="connsiteY2" fmla="*/ 114300 h 925395"/>
              <a:gd name="connsiteX3" fmla="*/ 1024318 w 1024318"/>
              <a:gd name="connsiteY3" fmla="*/ 807694 h 925395"/>
              <a:gd name="connsiteX4" fmla="*/ 567118 w 1024318"/>
              <a:gd name="connsiteY4" fmla="*/ 921994 h 925395"/>
              <a:gd name="connsiteX5" fmla="*/ 109918 w 1024318"/>
              <a:gd name="connsiteY5" fmla="*/ 807694 h 925395"/>
              <a:gd name="connsiteX6" fmla="*/ 109918 w 1024318"/>
              <a:gd name="connsiteY6" fmla="*/ 114300 h 925395"/>
              <a:gd name="connsiteX0" fmla="*/ 109918 w 1024318"/>
              <a:gd name="connsiteY0" fmla="*/ 114300 h 925395"/>
              <a:gd name="connsiteX1" fmla="*/ 567118 w 1024318"/>
              <a:gd name="connsiteY1" fmla="*/ 0 h 925395"/>
              <a:gd name="connsiteX2" fmla="*/ 1024318 w 1024318"/>
              <a:gd name="connsiteY2" fmla="*/ 114300 h 925395"/>
              <a:gd name="connsiteX3" fmla="*/ 567118 w 1024318"/>
              <a:gd name="connsiteY3" fmla="*/ 228600 h 925395"/>
              <a:gd name="connsiteX4" fmla="*/ 109918 w 1024318"/>
              <a:gd name="connsiteY4" fmla="*/ 114300 h 925395"/>
              <a:gd name="connsiteX0" fmla="*/ 1024318 w 1024318"/>
              <a:gd name="connsiteY0" fmla="*/ 114300 h 925395"/>
              <a:gd name="connsiteX1" fmla="*/ 567118 w 1024318"/>
              <a:gd name="connsiteY1" fmla="*/ 228600 h 925395"/>
              <a:gd name="connsiteX2" fmla="*/ 109918 w 1024318"/>
              <a:gd name="connsiteY2" fmla="*/ 114300 h 925395"/>
              <a:gd name="connsiteX3" fmla="*/ 567118 w 1024318"/>
              <a:gd name="connsiteY3" fmla="*/ 0 h 925395"/>
              <a:gd name="connsiteX4" fmla="*/ 1024318 w 1024318"/>
              <a:gd name="connsiteY4" fmla="*/ 114300 h 925395"/>
              <a:gd name="connsiteX5" fmla="*/ 1024318 w 1024318"/>
              <a:gd name="connsiteY5" fmla="*/ 807694 h 925395"/>
              <a:gd name="connsiteX6" fmla="*/ 567118 w 1024318"/>
              <a:gd name="connsiteY6" fmla="*/ 921994 h 925395"/>
              <a:gd name="connsiteX7" fmla="*/ 588 w 1024318"/>
              <a:gd name="connsiteY7" fmla="*/ 688424 h 925395"/>
              <a:gd name="connsiteX8" fmla="*/ 109918 w 1024318"/>
              <a:gd name="connsiteY8" fmla="*/ 114300 h 925395"/>
              <a:gd name="connsiteX0" fmla="*/ 149087 w 1063487"/>
              <a:gd name="connsiteY0" fmla="*/ 114300 h 925395"/>
              <a:gd name="connsiteX1" fmla="*/ 606287 w 1063487"/>
              <a:gd name="connsiteY1" fmla="*/ 228600 h 925395"/>
              <a:gd name="connsiteX2" fmla="*/ 1063487 w 1063487"/>
              <a:gd name="connsiteY2" fmla="*/ 114300 h 925395"/>
              <a:gd name="connsiteX3" fmla="*/ 1063487 w 1063487"/>
              <a:gd name="connsiteY3" fmla="*/ 807694 h 925395"/>
              <a:gd name="connsiteX4" fmla="*/ 606287 w 1063487"/>
              <a:gd name="connsiteY4" fmla="*/ 921994 h 925395"/>
              <a:gd name="connsiteX5" fmla="*/ 0 w 1063487"/>
              <a:gd name="connsiteY5" fmla="*/ 748060 h 925395"/>
              <a:gd name="connsiteX6" fmla="*/ 149087 w 1063487"/>
              <a:gd name="connsiteY6" fmla="*/ 114300 h 925395"/>
              <a:gd name="connsiteX0" fmla="*/ 149087 w 1063487"/>
              <a:gd name="connsiteY0" fmla="*/ 114300 h 925395"/>
              <a:gd name="connsiteX1" fmla="*/ 606287 w 1063487"/>
              <a:gd name="connsiteY1" fmla="*/ 0 h 925395"/>
              <a:gd name="connsiteX2" fmla="*/ 1063487 w 1063487"/>
              <a:gd name="connsiteY2" fmla="*/ 114300 h 925395"/>
              <a:gd name="connsiteX3" fmla="*/ 606287 w 1063487"/>
              <a:gd name="connsiteY3" fmla="*/ 228600 h 925395"/>
              <a:gd name="connsiteX4" fmla="*/ 149087 w 1063487"/>
              <a:gd name="connsiteY4" fmla="*/ 114300 h 925395"/>
              <a:gd name="connsiteX0" fmla="*/ 1063487 w 1063487"/>
              <a:gd name="connsiteY0" fmla="*/ 114300 h 925395"/>
              <a:gd name="connsiteX1" fmla="*/ 606287 w 1063487"/>
              <a:gd name="connsiteY1" fmla="*/ 228600 h 925395"/>
              <a:gd name="connsiteX2" fmla="*/ 149087 w 1063487"/>
              <a:gd name="connsiteY2" fmla="*/ 114300 h 925395"/>
              <a:gd name="connsiteX3" fmla="*/ 606287 w 1063487"/>
              <a:gd name="connsiteY3" fmla="*/ 0 h 925395"/>
              <a:gd name="connsiteX4" fmla="*/ 1063487 w 1063487"/>
              <a:gd name="connsiteY4" fmla="*/ 114300 h 925395"/>
              <a:gd name="connsiteX5" fmla="*/ 1063487 w 1063487"/>
              <a:gd name="connsiteY5" fmla="*/ 807694 h 925395"/>
              <a:gd name="connsiteX6" fmla="*/ 606287 w 1063487"/>
              <a:gd name="connsiteY6" fmla="*/ 921994 h 925395"/>
              <a:gd name="connsiteX7" fmla="*/ 39757 w 1063487"/>
              <a:gd name="connsiteY7" fmla="*/ 688424 h 925395"/>
              <a:gd name="connsiteX8" fmla="*/ 149087 w 1063487"/>
              <a:gd name="connsiteY8" fmla="*/ 114300 h 925395"/>
              <a:gd name="connsiteX0" fmla="*/ 149087 w 1063487"/>
              <a:gd name="connsiteY0" fmla="*/ 114300 h 925856"/>
              <a:gd name="connsiteX1" fmla="*/ 606287 w 1063487"/>
              <a:gd name="connsiteY1" fmla="*/ 228600 h 925856"/>
              <a:gd name="connsiteX2" fmla="*/ 1063487 w 1063487"/>
              <a:gd name="connsiteY2" fmla="*/ 114300 h 925856"/>
              <a:gd name="connsiteX3" fmla="*/ 1063487 w 1063487"/>
              <a:gd name="connsiteY3" fmla="*/ 807694 h 925856"/>
              <a:gd name="connsiteX4" fmla="*/ 606287 w 1063487"/>
              <a:gd name="connsiteY4" fmla="*/ 921994 h 925856"/>
              <a:gd name="connsiteX5" fmla="*/ 0 w 1063487"/>
              <a:gd name="connsiteY5" fmla="*/ 748060 h 925856"/>
              <a:gd name="connsiteX6" fmla="*/ 149087 w 1063487"/>
              <a:gd name="connsiteY6" fmla="*/ 114300 h 925856"/>
              <a:gd name="connsiteX0" fmla="*/ 149087 w 1063487"/>
              <a:gd name="connsiteY0" fmla="*/ 114300 h 925856"/>
              <a:gd name="connsiteX1" fmla="*/ 606287 w 1063487"/>
              <a:gd name="connsiteY1" fmla="*/ 0 h 925856"/>
              <a:gd name="connsiteX2" fmla="*/ 1063487 w 1063487"/>
              <a:gd name="connsiteY2" fmla="*/ 114300 h 925856"/>
              <a:gd name="connsiteX3" fmla="*/ 606287 w 1063487"/>
              <a:gd name="connsiteY3" fmla="*/ 228600 h 925856"/>
              <a:gd name="connsiteX4" fmla="*/ 149087 w 1063487"/>
              <a:gd name="connsiteY4" fmla="*/ 114300 h 925856"/>
              <a:gd name="connsiteX0" fmla="*/ 1063487 w 1063487"/>
              <a:gd name="connsiteY0" fmla="*/ 114300 h 925856"/>
              <a:gd name="connsiteX1" fmla="*/ 606287 w 1063487"/>
              <a:gd name="connsiteY1" fmla="*/ 228600 h 925856"/>
              <a:gd name="connsiteX2" fmla="*/ 149087 w 1063487"/>
              <a:gd name="connsiteY2" fmla="*/ 114300 h 925856"/>
              <a:gd name="connsiteX3" fmla="*/ 606287 w 1063487"/>
              <a:gd name="connsiteY3" fmla="*/ 0 h 925856"/>
              <a:gd name="connsiteX4" fmla="*/ 1063487 w 1063487"/>
              <a:gd name="connsiteY4" fmla="*/ 114300 h 925856"/>
              <a:gd name="connsiteX5" fmla="*/ 1063487 w 1063487"/>
              <a:gd name="connsiteY5" fmla="*/ 807694 h 925856"/>
              <a:gd name="connsiteX6" fmla="*/ 606287 w 1063487"/>
              <a:gd name="connsiteY6" fmla="*/ 921994 h 925856"/>
              <a:gd name="connsiteX7" fmla="*/ 39757 w 1063487"/>
              <a:gd name="connsiteY7" fmla="*/ 678484 h 925856"/>
              <a:gd name="connsiteX8" fmla="*/ 149087 w 1063487"/>
              <a:gd name="connsiteY8" fmla="*/ 114300 h 925856"/>
              <a:gd name="connsiteX0" fmla="*/ 129208 w 1043608"/>
              <a:gd name="connsiteY0" fmla="*/ 114300 h 925856"/>
              <a:gd name="connsiteX1" fmla="*/ 586408 w 1043608"/>
              <a:gd name="connsiteY1" fmla="*/ 228600 h 925856"/>
              <a:gd name="connsiteX2" fmla="*/ 1043608 w 1043608"/>
              <a:gd name="connsiteY2" fmla="*/ 114300 h 925856"/>
              <a:gd name="connsiteX3" fmla="*/ 1043608 w 1043608"/>
              <a:gd name="connsiteY3" fmla="*/ 807694 h 925856"/>
              <a:gd name="connsiteX4" fmla="*/ 586408 w 1043608"/>
              <a:gd name="connsiteY4" fmla="*/ 921994 h 925856"/>
              <a:gd name="connsiteX5" fmla="*/ 0 w 1043608"/>
              <a:gd name="connsiteY5" fmla="*/ 678486 h 925856"/>
              <a:gd name="connsiteX6" fmla="*/ 129208 w 1043608"/>
              <a:gd name="connsiteY6" fmla="*/ 114300 h 925856"/>
              <a:gd name="connsiteX0" fmla="*/ 129208 w 1043608"/>
              <a:gd name="connsiteY0" fmla="*/ 114300 h 925856"/>
              <a:gd name="connsiteX1" fmla="*/ 586408 w 1043608"/>
              <a:gd name="connsiteY1" fmla="*/ 0 h 925856"/>
              <a:gd name="connsiteX2" fmla="*/ 1043608 w 1043608"/>
              <a:gd name="connsiteY2" fmla="*/ 114300 h 925856"/>
              <a:gd name="connsiteX3" fmla="*/ 586408 w 1043608"/>
              <a:gd name="connsiteY3" fmla="*/ 228600 h 925856"/>
              <a:gd name="connsiteX4" fmla="*/ 129208 w 1043608"/>
              <a:gd name="connsiteY4" fmla="*/ 114300 h 925856"/>
              <a:gd name="connsiteX0" fmla="*/ 1043608 w 1043608"/>
              <a:gd name="connsiteY0" fmla="*/ 114300 h 925856"/>
              <a:gd name="connsiteX1" fmla="*/ 586408 w 1043608"/>
              <a:gd name="connsiteY1" fmla="*/ 228600 h 925856"/>
              <a:gd name="connsiteX2" fmla="*/ 129208 w 1043608"/>
              <a:gd name="connsiteY2" fmla="*/ 114300 h 925856"/>
              <a:gd name="connsiteX3" fmla="*/ 586408 w 1043608"/>
              <a:gd name="connsiteY3" fmla="*/ 0 h 925856"/>
              <a:gd name="connsiteX4" fmla="*/ 1043608 w 1043608"/>
              <a:gd name="connsiteY4" fmla="*/ 114300 h 925856"/>
              <a:gd name="connsiteX5" fmla="*/ 1043608 w 1043608"/>
              <a:gd name="connsiteY5" fmla="*/ 807694 h 925856"/>
              <a:gd name="connsiteX6" fmla="*/ 586408 w 1043608"/>
              <a:gd name="connsiteY6" fmla="*/ 921994 h 925856"/>
              <a:gd name="connsiteX7" fmla="*/ 19878 w 1043608"/>
              <a:gd name="connsiteY7" fmla="*/ 678484 h 925856"/>
              <a:gd name="connsiteX8" fmla="*/ 129208 w 1043608"/>
              <a:gd name="connsiteY8" fmla="*/ 114300 h 925856"/>
              <a:gd name="connsiteX0" fmla="*/ 129208 w 1172817"/>
              <a:gd name="connsiteY0" fmla="*/ 114300 h 921994"/>
              <a:gd name="connsiteX1" fmla="*/ 586408 w 1172817"/>
              <a:gd name="connsiteY1" fmla="*/ 228600 h 921994"/>
              <a:gd name="connsiteX2" fmla="*/ 1043608 w 1172817"/>
              <a:gd name="connsiteY2" fmla="*/ 114300 h 921994"/>
              <a:gd name="connsiteX3" fmla="*/ 1043608 w 1172817"/>
              <a:gd name="connsiteY3" fmla="*/ 807694 h 921994"/>
              <a:gd name="connsiteX4" fmla="*/ 586408 w 1172817"/>
              <a:gd name="connsiteY4" fmla="*/ 921994 h 921994"/>
              <a:gd name="connsiteX5" fmla="*/ 0 w 1172817"/>
              <a:gd name="connsiteY5" fmla="*/ 678486 h 921994"/>
              <a:gd name="connsiteX6" fmla="*/ 129208 w 1172817"/>
              <a:gd name="connsiteY6" fmla="*/ 114300 h 921994"/>
              <a:gd name="connsiteX0" fmla="*/ 129208 w 1172817"/>
              <a:gd name="connsiteY0" fmla="*/ 114300 h 921994"/>
              <a:gd name="connsiteX1" fmla="*/ 586408 w 1172817"/>
              <a:gd name="connsiteY1" fmla="*/ 0 h 921994"/>
              <a:gd name="connsiteX2" fmla="*/ 1043608 w 1172817"/>
              <a:gd name="connsiteY2" fmla="*/ 114300 h 921994"/>
              <a:gd name="connsiteX3" fmla="*/ 586408 w 1172817"/>
              <a:gd name="connsiteY3" fmla="*/ 228600 h 921994"/>
              <a:gd name="connsiteX4" fmla="*/ 129208 w 1172817"/>
              <a:gd name="connsiteY4" fmla="*/ 114300 h 921994"/>
              <a:gd name="connsiteX0" fmla="*/ 1043608 w 1172817"/>
              <a:gd name="connsiteY0" fmla="*/ 114300 h 921994"/>
              <a:gd name="connsiteX1" fmla="*/ 586408 w 1172817"/>
              <a:gd name="connsiteY1" fmla="*/ 228600 h 921994"/>
              <a:gd name="connsiteX2" fmla="*/ 129208 w 1172817"/>
              <a:gd name="connsiteY2" fmla="*/ 114300 h 921994"/>
              <a:gd name="connsiteX3" fmla="*/ 586408 w 1172817"/>
              <a:gd name="connsiteY3" fmla="*/ 0 h 921994"/>
              <a:gd name="connsiteX4" fmla="*/ 1043608 w 1172817"/>
              <a:gd name="connsiteY4" fmla="*/ 114300 h 921994"/>
              <a:gd name="connsiteX5" fmla="*/ 1172817 w 1172817"/>
              <a:gd name="connsiteY5" fmla="*/ 678485 h 921994"/>
              <a:gd name="connsiteX6" fmla="*/ 586408 w 1172817"/>
              <a:gd name="connsiteY6" fmla="*/ 921994 h 921994"/>
              <a:gd name="connsiteX7" fmla="*/ 19878 w 1172817"/>
              <a:gd name="connsiteY7" fmla="*/ 678484 h 921994"/>
              <a:gd name="connsiteX8" fmla="*/ 129208 w 1172817"/>
              <a:gd name="connsiteY8" fmla="*/ 114300 h 921994"/>
              <a:gd name="connsiteX0" fmla="*/ 129208 w 1182756"/>
              <a:gd name="connsiteY0" fmla="*/ 114300 h 921994"/>
              <a:gd name="connsiteX1" fmla="*/ 586408 w 1182756"/>
              <a:gd name="connsiteY1" fmla="*/ 228600 h 921994"/>
              <a:gd name="connsiteX2" fmla="*/ 1043608 w 1182756"/>
              <a:gd name="connsiteY2" fmla="*/ 114300 h 921994"/>
              <a:gd name="connsiteX3" fmla="*/ 1182756 w 1182756"/>
              <a:gd name="connsiteY3" fmla="*/ 648668 h 921994"/>
              <a:gd name="connsiteX4" fmla="*/ 586408 w 1182756"/>
              <a:gd name="connsiteY4" fmla="*/ 921994 h 921994"/>
              <a:gd name="connsiteX5" fmla="*/ 0 w 1182756"/>
              <a:gd name="connsiteY5" fmla="*/ 678486 h 921994"/>
              <a:gd name="connsiteX6" fmla="*/ 129208 w 1182756"/>
              <a:gd name="connsiteY6" fmla="*/ 114300 h 921994"/>
              <a:gd name="connsiteX0" fmla="*/ 129208 w 1182756"/>
              <a:gd name="connsiteY0" fmla="*/ 114300 h 921994"/>
              <a:gd name="connsiteX1" fmla="*/ 586408 w 1182756"/>
              <a:gd name="connsiteY1" fmla="*/ 0 h 921994"/>
              <a:gd name="connsiteX2" fmla="*/ 1043608 w 1182756"/>
              <a:gd name="connsiteY2" fmla="*/ 114300 h 921994"/>
              <a:gd name="connsiteX3" fmla="*/ 586408 w 1182756"/>
              <a:gd name="connsiteY3" fmla="*/ 228600 h 921994"/>
              <a:gd name="connsiteX4" fmla="*/ 129208 w 1182756"/>
              <a:gd name="connsiteY4" fmla="*/ 114300 h 921994"/>
              <a:gd name="connsiteX0" fmla="*/ 1043608 w 1182756"/>
              <a:gd name="connsiteY0" fmla="*/ 114300 h 921994"/>
              <a:gd name="connsiteX1" fmla="*/ 586408 w 1182756"/>
              <a:gd name="connsiteY1" fmla="*/ 228600 h 921994"/>
              <a:gd name="connsiteX2" fmla="*/ 129208 w 1182756"/>
              <a:gd name="connsiteY2" fmla="*/ 114300 h 921994"/>
              <a:gd name="connsiteX3" fmla="*/ 586408 w 1182756"/>
              <a:gd name="connsiteY3" fmla="*/ 0 h 921994"/>
              <a:gd name="connsiteX4" fmla="*/ 1043608 w 1182756"/>
              <a:gd name="connsiteY4" fmla="*/ 114300 h 921994"/>
              <a:gd name="connsiteX5" fmla="*/ 1172817 w 1182756"/>
              <a:gd name="connsiteY5" fmla="*/ 678485 h 921994"/>
              <a:gd name="connsiteX6" fmla="*/ 586408 w 1182756"/>
              <a:gd name="connsiteY6" fmla="*/ 921994 h 921994"/>
              <a:gd name="connsiteX7" fmla="*/ 19878 w 1182756"/>
              <a:gd name="connsiteY7" fmla="*/ 678484 h 921994"/>
              <a:gd name="connsiteX8" fmla="*/ 129208 w 1182756"/>
              <a:gd name="connsiteY8" fmla="*/ 114300 h 921994"/>
              <a:gd name="connsiteX0" fmla="*/ 129208 w 1182756"/>
              <a:gd name="connsiteY0" fmla="*/ 114300 h 921994"/>
              <a:gd name="connsiteX1" fmla="*/ 586408 w 1182756"/>
              <a:gd name="connsiteY1" fmla="*/ 228600 h 921994"/>
              <a:gd name="connsiteX2" fmla="*/ 1043608 w 1182756"/>
              <a:gd name="connsiteY2" fmla="*/ 114300 h 921994"/>
              <a:gd name="connsiteX3" fmla="*/ 1182756 w 1182756"/>
              <a:gd name="connsiteY3" fmla="*/ 648668 h 921994"/>
              <a:gd name="connsiteX4" fmla="*/ 586408 w 1182756"/>
              <a:gd name="connsiteY4" fmla="*/ 921994 h 921994"/>
              <a:gd name="connsiteX5" fmla="*/ 0 w 1182756"/>
              <a:gd name="connsiteY5" fmla="*/ 678486 h 921994"/>
              <a:gd name="connsiteX6" fmla="*/ 129208 w 1182756"/>
              <a:gd name="connsiteY6" fmla="*/ 114300 h 921994"/>
              <a:gd name="connsiteX0" fmla="*/ 129208 w 1182756"/>
              <a:gd name="connsiteY0" fmla="*/ 114300 h 921994"/>
              <a:gd name="connsiteX1" fmla="*/ 586408 w 1182756"/>
              <a:gd name="connsiteY1" fmla="*/ 0 h 921994"/>
              <a:gd name="connsiteX2" fmla="*/ 1043608 w 1182756"/>
              <a:gd name="connsiteY2" fmla="*/ 114300 h 921994"/>
              <a:gd name="connsiteX3" fmla="*/ 586408 w 1182756"/>
              <a:gd name="connsiteY3" fmla="*/ 228600 h 921994"/>
              <a:gd name="connsiteX4" fmla="*/ 129208 w 1182756"/>
              <a:gd name="connsiteY4" fmla="*/ 114300 h 921994"/>
              <a:gd name="connsiteX0" fmla="*/ 1043608 w 1182756"/>
              <a:gd name="connsiteY0" fmla="*/ 114300 h 921994"/>
              <a:gd name="connsiteX1" fmla="*/ 586408 w 1182756"/>
              <a:gd name="connsiteY1" fmla="*/ 228600 h 921994"/>
              <a:gd name="connsiteX2" fmla="*/ 129208 w 1182756"/>
              <a:gd name="connsiteY2" fmla="*/ 114300 h 921994"/>
              <a:gd name="connsiteX3" fmla="*/ 586408 w 1182756"/>
              <a:gd name="connsiteY3" fmla="*/ 0 h 921994"/>
              <a:gd name="connsiteX4" fmla="*/ 1043608 w 1182756"/>
              <a:gd name="connsiteY4" fmla="*/ 114300 h 921994"/>
              <a:gd name="connsiteX5" fmla="*/ 1172817 w 1182756"/>
              <a:gd name="connsiteY5" fmla="*/ 678485 h 921994"/>
              <a:gd name="connsiteX6" fmla="*/ 586408 w 1182756"/>
              <a:gd name="connsiteY6" fmla="*/ 921994 h 921994"/>
              <a:gd name="connsiteX7" fmla="*/ 19878 w 1182756"/>
              <a:gd name="connsiteY7" fmla="*/ 678484 h 921994"/>
              <a:gd name="connsiteX8" fmla="*/ 129208 w 1182756"/>
              <a:gd name="connsiteY8" fmla="*/ 114300 h 921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2756" h="921994" stroke="0" extrusionOk="0">
                <a:moveTo>
                  <a:pt x="129208" y="114300"/>
                </a:moveTo>
                <a:cubicBezTo>
                  <a:pt x="129208" y="177426"/>
                  <a:pt x="333903" y="228600"/>
                  <a:pt x="586408" y="228600"/>
                </a:cubicBezTo>
                <a:cubicBezTo>
                  <a:pt x="838913" y="228600"/>
                  <a:pt x="1043608" y="177426"/>
                  <a:pt x="1043608" y="114300"/>
                </a:cubicBezTo>
                <a:cubicBezTo>
                  <a:pt x="1089991" y="292423"/>
                  <a:pt x="1176130" y="559997"/>
                  <a:pt x="1182756" y="648668"/>
                </a:cubicBezTo>
                <a:cubicBezTo>
                  <a:pt x="1182756" y="711794"/>
                  <a:pt x="838913" y="921994"/>
                  <a:pt x="586408" y="921994"/>
                </a:cubicBezTo>
                <a:cubicBezTo>
                  <a:pt x="333903" y="921994"/>
                  <a:pt x="0" y="741612"/>
                  <a:pt x="0" y="678486"/>
                </a:cubicBezTo>
                <a:lnTo>
                  <a:pt x="129208" y="114300"/>
                </a:lnTo>
                <a:close/>
              </a:path>
              <a:path w="1182756" h="921994" fill="lighten" stroke="0" extrusionOk="0">
                <a:moveTo>
                  <a:pt x="129208" y="114300"/>
                </a:moveTo>
                <a:cubicBezTo>
                  <a:pt x="129208" y="51174"/>
                  <a:pt x="333903" y="0"/>
                  <a:pt x="586408" y="0"/>
                </a:cubicBezTo>
                <a:cubicBezTo>
                  <a:pt x="838913" y="0"/>
                  <a:pt x="1043608" y="51174"/>
                  <a:pt x="1043608" y="114300"/>
                </a:cubicBezTo>
                <a:cubicBezTo>
                  <a:pt x="1043608" y="177426"/>
                  <a:pt x="838913" y="228600"/>
                  <a:pt x="586408" y="228600"/>
                </a:cubicBezTo>
                <a:cubicBezTo>
                  <a:pt x="333903" y="228600"/>
                  <a:pt x="129208" y="177426"/>
                  <a:pt x="129208" y="114300"/>
                </a:cubicBezTo>
                <a:close/>
              </a:path>
              <a:path w="1182756" h="921994" fill="none" extrusionOk="0">
                <a:moveTo>
                  <a:pt x="1043608" y="114300"/>
                </a:moveTo>
                <a:cubicBezTo>
                  <a:pt x="1043608" y="177426"/>
                  <a:pt x="838913" y="228600"/>
                  <a:pt x="586408" y="228600"/>
                </a:cubicBezTo>
                <a:cubicBezTo>
                  <a:pt x="333903" y="228600"/>
                  <a:pt x="129208" y="177426"/>
                  <a:pt x="129208" y="114300"/>
                </a:cubicBezTo>
                <a:cubicBezTo>
                  <a:pt x="129208" y="51174"/>
                  <a:pt x="333903" y="0"/>
                  <a:pt x="586408" y="0"/>
                </a:cubicBezTo>
                <a:cubicBezTo>
                  <a:pt x="838913" y="0"/>
                  <a:pt x="1043608" y="51174"/>
                  <a:pt x="1043608" y="114300"/>
                </a:cubicBezTo>
                <a:lnTo>
                  <a:pt x="1172817" y="678485"/>
                </a:lnTo>
                <a:cubicBezTo>
                  <a:pt x="1172817" y="741611"/>
                  <a:pt x="778564" y="921994"/>
                  <a:pt x="586408" y="921994"/>
                </a:cubicBezTo>
                <a:cubicBezTo>
                  <a:pt x="394252" y="921994"/>
                  <a:pt x="19878" y="741610"/>
                  <a:pt x="19878" y="678484"/>
                </a:cubicBezTo>
                <a:cubicBezTo>
                  <a:pt x="9939" y="397658"/>
                  <a:pt x="129208" y="345431"/>
                  <a:pt x="129208" y="114300"/>
                </a:cubicBezTo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1" name="Picture 4" descr="https://openclipart.org/image/800px/3688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489" y="2438400"/>
            <a:ext cx="646511" cy="2810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lowchart: Data 6"/>
          <p:cNvSpPr txBox="1"/>
          <p:nvPr/>
        </p:nvSpPr>
        <p:spPr>
          <a:xfrm>
            <a:off x="1219200" y="1517048"/>
            <a:ext cx="6668539" cy="4693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400" tIns="0" rIns="152400" bIns="0" numCol="1" spcCol="1270" anchor="ctr" anchorCtr="0">
            <a:noAutofit/>
          </a:bodyPr>
          <a:lstStyle/>
          <a:p>
            <a:pPr fontAlgn="base"/>
            <a:r>
              <a:rPr lang="en-US" sz="2400" dirty="0" err="1" smtClean="0">
                <a:solidFill>
                  <a:schemeClr val="tx1"/>
                </a:solidFill>
              </a:rPr>
              <a:t>Wootz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steel is produced by </a:t>
            </a:r>
            <a:r>
              <a:rPr lang="en-US" sz="2400" dirty="0" smtClean="0">
                <a:solidFill>
                  <a:schemeClr val="tx1"/>
                </a:solidFill>
              </a:rPr>
              <a:t>the process of </a:t>
            </a:r>
            <a:r>
              <a:rPr lang="en-US" sz="2400" dirty="0" smtClean="0">
                <a:solidFill>
                  <a:schemeClr val="tx1"/>
                </a:solidFill>
              </a:rPr>
              <a:t>smelting.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5016641" y="3551808"/>
            <a:ext cx="616328" cy="25963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Cube 18"/>
          <p:cNvSpPr/>
          <p:nvPr/>
        </p:nvSpPr>
        <p:spPr>
          <a:xfrm>
            <a:off x="5854992" y="3432732"/>
            <a:ext cx="820124" cy="524109"/>
          </a:xfrm>
          <a:prstGeom prst="cub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glow rad="101600">
              <a:schemeClr val="bg1">
                <a:lumMod val="65000"/>
                <a:alpha val="6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Freeform 24"/>
          <p:cNvSpPr/>
          <p:nvPr/>
        </p:nvSpPr>
        <p:spPr>
          <a:xfrm>
            <a:off x="3346072" y="3935691"/>
            <a:ext cx="222298" cy="178904"/>
          </a:xfrm>
          <a:custGeom>
            <a:avLst/>
            <a:gdLst>
              <a:gd name="connsiteX0" fmla="*/ 215358 w 222298"/>
              <a:gd name="connsiteY0" fmla="*/ 149087 h 178904"/>
              <a:gd name="connsiteX1" fmla="*/ 165663 w 222298"/>
              <a:gd name="connsiteY1" fmla="*/ 159026 h 178904"/>
              <a:gd name="connsiteX2" fmla="*/ 106028 w 222298"/>
              <a:gd name="connsiteY2" fmla="*/ 178904 h 178904"/>
              <a:gd name="connsiteX3" fmla="*/ 36454 w 222298"/>
              <a:gd name="connsiteY3" fmla="*/ 168965 h 178904"/>
              <a:gd name="connsiteX4" fmla="*/ 16576 w 222298"/>
              <a:gd name="connsiteY4" fmla="*/ 9939 h 178904"/>
              <a:gd name="connsiteX5" fmla="*/ 46393 w 222298"/>
              <a:gd name="connsiteY5" fmla="*/ 0 h 178904"/>
              <a:gd name="connsiteX6" fmla="*/ 185541 w 222298"/>
              <a:gd name="connsiteY6" fmla="*/ 9939 h 178904"/>
              <a:gd name="connsiteX7" fmla="*/ 205419 w 222298"/>
              <a:gd name="connsiteY7" fmla="*/ 39756 h 178904"/>
              <a:gd name="connsiteX8" fmla="*/ 215358 w 222298"/>
              <a:gd name="connsiteY8" fmla="*/ 149087 h 178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298" h="178904">
                <a:moveTo>
                  <a:pt x="215358" y="149087"/>
                </a:moveTo>
                <a:cubicBezTo>
                  <a:pt x="208732" y="168965"/>
                  <a:pt x="181961" y="154581"/>
                  <a:pt x="165663" y="159026"/>
                </a:cubicBezTo>
                <a:cubicBezTo>
                  <a:pt x="145448" y="164539"/>
                  <a:pt x="106028" y="178904"/>
                  <a:pt x="106028" y="178904"/>
                </a:cubicBezTo>
                <a:cubicBezTo>
                  <a:pt x="82837" y="175591"/>
                  <a:pt x="58205" y="177665"/>
                  <a:pt x="36454" y="168965"/>
                </a:cubicBezTo>
                <a:cubicBezTo>
                  <a:pt x="-24462" y="144599"/>
                  <a:pt x="7262" y="42539"/>
                  <a:pt x="16576" y="9939"/>
                </a:cubicBezTo>
                <a:cubicBezTo>
                  <a:pt x="19454" y="-135"/>
                  <a:pt x="36454" y="3313"/>
                  <a:pt x="46393" y="0"/>
                </a:cubicBezTo>
                <a:cubicBezTo>
                  <a:pt x="92776" y="3313"/>
                  <a:pt x="140429" y="-1339"/>
                  <a:pt x="185541" y="9939"/>
                </a:cubicBezTo>
                <a:cubicBezTo>
                  <a:pt x="197130" y="12836"/>
                  <a:pt x="200568" y="28840"/>
                  <a:pt x="205419" y="39756"/>
                </a:cubicBezTo>
                <a:cubicBezTo>
                  <a:pt x="230537" y="96270"/>
                  <a:pt x="221984" y="129209"/>
                  <a:pt x="215358" y="14908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glow rad="101600">
              <a:srgbClr val="F3C171">
                <a:alpha val="6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Cube 29"/>
          <p:cNvSpPr/>
          <p:nvPr/>
        </p:nvSpPr>
        <p:spPr>
          <a:xfrm>
            <a:off x="3446202" y="3952286"/>
            <a:ext cx="283174" cy="286218"/>
          </a:xfrm>
          <a:prstGeom prst="cube">
            <a:avLst/>
          </a:prstGeom>
          <a:solidFill>
            <a:srgbClr val="452103"/>
          </a:solidFill>
          <a:ln>
            <a:noFill/>
          </a:ln>
          <a:effectLst>
            <a:glow rad="101600">
              <a:schemeClr val="bg1">
                <a:lumMod val="65000"/>
                <a:alpha val="6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Cube 27"/>
          <p:cNvSpPr/>
          <p:nvPr/>
        </p:nvSpPr>
        <p:spPr>
          <a:xfrm>
            <a:off x="3727072" y="3746823"/>
            <a:ext cx="283174" cy="286218"/>
          </a:xfrm>
          <a:prstGeom prst="cube">
            <a:avLst/>
          </a:prstGeom>
          <a:solidFill>
            <a:srgbClr val="452103"/>
          </a:solidFill>
          <a:ln>
            <a:noFill/>
          </a:ln>
          <a:effectLst>
            <a:glow rad="101600">
              <a:schemeClr val="bg1">
                <a:lumMod val="65000"/>
                <a:alpha val="6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Freeform 31"/>
          <p:cNvSpPr/>
          <p:nvPr/>
        </p:nvSpPr>
        <p:spPr>
          <a:xfrm>
            <a:off x="1911302" y="2744539"/>
            <a:ext cx="222298" cy="178904"/>
          </a:xfrm>
          <a:custGeom>
            <a:avLst/>
            <a:gdLst>
              <a:gd name="connsiteX0" fmla="*/ 215358 w 222298"/>
              <a:gd name="connsiteY0" fmla="*/ 149087 h 178904"/>
              <a:gd name="connsiteX1" fmla="*/ 165663 w 222298"/>
              <a:gd name="connsiteY1" fmla="*/ 159026 h 178904"/>
              <a:gd name="connsiteX2" fmla="*/ 106028 w 222298"/>
              <a:gd name="connsiteY2" fmla="*/ 178904 h 178904"/>
              <a:gd name="connsiteX3" fmla="*/ 36454 w 222298"/>
              <a:gd name="connsiteY3" fmla="*/ 168965 h 178904"/>
              <a:gd name="connsiteX4" fmla="*/ 16576 w 222298"/>
              <a:gd name="connsiteY4" fmla="*/ 9939 h 178904"/>
              <a:gd name="connsiteX5" fmla="*/ 46393 w 222298"/>
              <a:gd name="connsiteY5" fmla="*/ 0 h 178904"/>
              <a:gd name="connsiteX6" fmla="*/ 185541 w 222298"/>
              <a:gd name="connsiteY6" fmla="*/ 9939 h 178904"/>
              <a:gd name="connsiteX7" fmla="*/ 205419 w 222298"/>
              <a:gd name="connsiteY7" fmla="*/ 39756 h 178904"/>
              <a:gd name="connsiteX8" fmla="*/ 215358 w 222298"/>
              <a:gd name="connsiteY8" fmla="*/ 149087 h 178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298" h="178904">
                <a:moveTo>
                  <a:pt x="215358" y="149087"/>
                </a:moveTo>
                <a:cubicBezTo>
                  <a:pt x="208732" y="168965"/>
                  <a:pt x="181961" y="154581"/>
                  <a:pt x="165663" y="159026"/>
                </a:cubicBezTo>
                <a:cubicBezTo>
                  <a:pt x="145448" y="164539"/>
                  <a:pt x="106028" y="178904"/>
                  <a:pt x="106028" y="178904"/>
                </a:cubicBezTo>
                <a:cubicBezTo>
                  <a:pt x="82837" y="175591"/>
                  <a:pt x="58205" y="177665"/>
                  <a:pt x="36454" y="168965"/>
                </a:cubicBezTo>
                <a:cubicBezTo>
                  <a:pt x="-24462" y="144599"/>
                  <a:pt x="7262" y="42539"/>
                  <a:pt x="16576" y="9939"/>
                </a:cubicBezTo>
                <a:cubicBezTo>
                  <a:pt x="19454" y="-135"/>
                  <a:pt x="36454" y="3313"/>
                  <a:pt x="46393" y="0"/>
                </a:cubicBezTo>
                <a:cubicBezTo>
                  <a:pt x="92776" y="3313"/>
                  <a:pt x="140429" y="-1339"/>
                  <a:pt x="185541" y="9939"/>
                </a:cubicBezTo>
                <a:cubicBezTo>
                  <a:pt x="197130" y="12836"/>
                  <a:pt x="200568" y="28840"/>
                  <a:pt x="205419" y="39756"/>
                </a:cubicBezTo>
                <a:cubicBezTo>
                  <a:pt x="230537" y="96270"/>
                  <a:pt x="221984" y="129209"/>
                  <a:pt x="215358" y="14908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glow rad="101600">
              <a:srgbClr val="F3C171">
                <a:alpha val="6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Freeform 32"/>
          <p:cNvSpPr/>
          <p:nvPr/>
        </p:nvSpPr>
        <p:spPr>
          <a:xfrm>
            <a:off x="1799532" y="2939737"/>
            <a:ext cx="222298" cy="178904"/>
          </a:xfrm>
          <a:custGeom>
            <a:avLst/>
            <a:gdLst>
              <a:gd name="connsiteX0" fmla="*/ 215358 w 222298"/>
              <a:gd name="connsiteY0" fmla="*/ 149087 h 178904"/>
              <a:gd name="connsiteX1" fmla="*/ 165663 w 222298"/>
              <a:gd name="connsiteY1" fmla="*/ 159026 h 178904"/>
              <a:gd name="connsiteX2" fmla="*/ 106028 w 222298"/>
              <a:gd name="connsiteY2" fmla="*/ 178904 h 178904"/>
              <a:gd name="connsiteX3" fmla="*/ 36454 w 222298"/>
              <a:gd name="connsiteY3" fmla="*/ 168965 h 178904"/>
              <a:gd name="connsiteX4" fmla="*/ 16576 w 222298"/>
              <a:gd name="connsiteY4" fmla="*/ 9939 h 178904"/>
              <a:gd name="connsiteX5" fmla="*/ 46393 w 222298"/>
              <a:gd name="connsiteY5" fmla="*/ 0 h 178904"/>
              <a:gd name="connsiteX6" fmla="*/ 185541 w 222298"/>
              <a:gd name="connsiteY6" fmla="*/ 9939 h 178904"/>
              <a:gd name="connsiteX7" fmla="*/ 205419 w 222298"/>
              <a:gd name="connsiteY7" fmla="*/ 39756 h 178904"/>
              <a:gd name="connsiteX8" fmla="*/ 215358 w 222298"/>
              <a:gd name="connsiteY8" fmla="*/ 149087 h 178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298" h="178904">
                <a:moveTo>
                  <a:pt x="215358" y="149087"/>
                </a:moveTo>
                <a:cubicBezTo>
                  <a:pt x="208732" y="168965"/>
                  <a:pt x="181961" y="154581"/>
                  <a:pt x="165663" y="159026"/>
                </a:cubicBezTo>
                <a:cubicBezTo>
                  <a:pt x="145448" y="164539"/>
                  <a:pt x="106028" y="178904"/>
                  <a:pt x="106028" y="178904"/>
                </a:cubicBezTo>
                <a:cubicBezTo>
                  <a:pt x="82837" y="175591"/>
                  <a:pt x="58205" y="177665"/>
                  <a:pt x="36454" y="168965"/>
                </a:cubicBezTo>
                <a:cubicBezTo>
                  <a:pt x="-24462" y="144599"/>
                  <a:pt x="7262" y="42539"/>
                  <a:pt x="16576" y="9939"/>
                </a:cubicBezTo>
                <a:cubicBezTo>
                  <a:pt x="19454" y="-135"/>
                  <a:pt x="36454" y="3313"/>
                  <a:pt x="46393" y="0"/>
                </a:cubicBezTo>
                <a:cubicBezTo>
                  <a:pt x="92776" y="3313"/>
                  <a:pt x="140429" y="-1339"/>
                  <a:pt x="185541" y="9939"/>
                </a:cubicBezTo>
                <a:cubicBezTo>
                  <a:pt x="197130" y="12836"/>
                  <a:pt x="200568" y="28840"/>
                  <a:pt x="205419" y="39756"/>
                </a:cubicBezTo>
                <a:cubicBezTo>
                  <a:pt x="230537" y="96270"/>
                  <a:pt x="221984" y="129209"/>
                  <a:pt x="215358" y="14908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glow rad="101600">
              <a:srgbClr val="F3C171">
                <a:alpha val="6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Freeform 33"/>
          <p:cNvSpPr/>
          <p:nvPr/>
        </p:nvSpPr>
        <p:spPr>
          <a:xfrm>
            <a:off x="1478870" y="2711053"/>
            <a:ext cx="222298" cy="178904"/>
          </a:xfrm>
          <a:custGeom>
            <a:avLst/>
            <a:gdLst>
              <a:gd name="connsiteX0" fmla="*/ 215358 w 222298"/>
              <a:gd name="connsiteY0" fmla="*/ 149087 h 178904"/>
              <a:gd name="connsiteX1" fmla="*/ 165663 w 222298"/>
              <a:gd name="connsiteY1" fmla="*/ 159026 h 178904"/>
              <a:gd name="connsiteX2" fmla="*/ 106028 w 222298"/>
              <a:gd name="connsiteY2" fmla="*/ 178904 h 178904"/>
              <a:gd name="connsiteX3" fmla="*/ 36454 w 222298"/>
              <a:gd name="connsiteY3" fmla="*/ 168965 h 178904"/>
              <a:gd name="connsiteX4" fmla="*/ 16576 w 222298"/>
              <a:gd name="connsiteY4" fmla="*/ 9939 h 178904"/>
              <a:gd name="connsiteX5" fmla="*/ 46393 w 222298"/>
              <a:gd name="connsiteY5" fmla="*/ 0 h 178904"/>
              <a:gd name="connsiteX6" fmla="*/ 185541 w 222298"/>
              <a:gd name="connsiteY6" fmla="*/ 9939 h 178904"/>
              <a:gd name="connsiteX7" fmla="*/ 205419 w 222298"/>
              <a:gd name="connsiteY7" fmla="*/ 39756 h 178904"/>
              <a:gd name="connsiteX8" fmla="*/ 215358 w 222298"/>
              <a:gd name="connsiteY8" fmla="*/ 149087 h 178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298" h="178904">
                <a:moveTo>
                  <a:pt x="215358" y="149087"/>
                </a:moveTo>
                <a:cubicBezTo>
                  <a:pt x="208732" y="168965"/>
                  <a:pt x="181961" y="154581"/>
                  <a:pt x="165663" y="159026"/>
                </a:cubicBezTo>
                <a:cubicBezTo>
                  <a:pt x="145448" y="164539"/>
                  <a:pt x="106028" y="178904"/>
                  <a:pt x="106028" y="178904"/>
                </a:cubicBezTo>
                <a:cubicBezTo>
                  <a:pt x="82837" y="175591"/>
                  <a:pt x="58205" y="177665"/>
                  <a:pt x="36454" y="168965"/>
                </a:cubicBezTo>
                <a:cubicBezTo>
                  <a:pt x="-24462" y="144599"/>
                  <a:pt x="7262" y="42539"/>
                  <a:pt x="16576" y="9939"/>
                </a:cubicBezTo>
                <a:cubicBezTo>
                  <a:pt x="19454" y="-135"/>
                  <a:pt x="36454" y="3313"/>
                  <a:pt x="46393" y="0"/>
                </a:cubicBezTo>
                <a:cubicBezTo>
                  <a:pt x="92776" y="3313"/>
                  <a:pt x="140429" y="-1339"/>
                  <a:pt x="185541" y="9939"/>
                </a:cubicBezTo>
                <a:cubicBezTo>
                  <a:pt x="197130" y="12836"/>
                  <a:pt x="200568" y="28840"/>
                  <a:pt x="205419" y="39756"/>
                </a:cubicBezTo>
                <a:cubicBezTo>
                  <a:pt x="230537" y="96270"/>
                  <a:pt x="221984" y="129209"/>
                  <a:pt x="215358" y="14908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glow rad="101600">
              <a:srgbClr val="F3C171">
                <a:alpha val="6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Freeform 34"/>
          <p:cNvSpPr/>
          <p:nvPr/>
        </p:nvSpPr>
        <p:spPr>
          <a:xfrm>
            <a:off x="1524000" y="2939737"/>
            <a:ext cx="222298" cy="178904"/>
          </a:xfrm>
          <a:custGeom>
            <a:avLst/>
            <a:gdLst>
              <a:gd name="connsiteX0" fmla="*/ 215358 w 222298"/>
              <a:gd name="connsiteY0" fmla="*/ 149087 h 178904"/>
              <a:gd name="connsiteX1" fmla="*/ 165663 w 222298"/>
              <a:gd name="connsiteY1" fmla="*/ 159026 h 178904"/>
              <a:gd name="connsiteX2" fmla="*/ 106028 w 222298"/>
              <a:gd name="connsiteY2" fmla="*/ 178904 h 178904"/>
              <a:gd name="connsiteX3" fmla="*/ 36454 w 222298"/>
              <a:gd name="connsiteY3" fmla="*/ 168965 h 178904"/>
              <a:gd name="connsiteX4" fmla="*/ 16576 w 222298"/>
              <a:gd name="connsiteY4" fmla="*/ 9939 h 178904"/>
              <a:gd name="connsiteX5" fmla="*/ 46393 w 222298"/>
              <a:gd name="connsiteY5" fmla="*/ 0 h 178904"/>
              <a:gd name="connsiteX6" fmla="*/ 185541 w 222298"/>
              <a:gd name="connsiteY6" fmla="*/ 9939 h 178904"/>
              <a:gd name="connsiteX7" fmla="*/ 205419 w 222298"/>
              <a:gd name="connsiteY7" fmla="*/ 39756 h 178904"/>
              <a:gd name="connsiteX8" fmla="*/ 215358 w 222298"/>
              <a:gd name="connsiteY8" fmla="*/ 149087 h 178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298" h="178904">
                <a:moveTo>
                  <a:pt x="215358" y="149087"/>
                </a:moveTo>
                <a:cubicBezTo>
                  <a:pt x="208732" y="168965"/>
                  <a:pt x="181961" y="154581"/>
                  <a:pt x="165663" y="159026"/>
                </a:cubicBezTo>
                <a:cubicBezTo>
                  <a:pt x="145448" y="164539"/>
                  <a:pt x="106028" y="178904"/>
                  <a:pt x="106028" y="178904"/>
                </a:cubicBezTo>
                <a:cubicBezTo>
                  <a:pt x="82837" y="175591"/>
                  <a:pt x="58205" y="177665"/>
                  <a:pt x="36454" y="168965"/>
                </a:cubicBezTo>
                <a:cubicBezTo>
                  <a:pt x="-24462" y="144599"/>
                  <a:pt x="7262" y="42539"/>
                  <a:pt x="16576" y="9939"/>
                </a:cubicBezTo>
                <a:cubicBezTo>
                  <a:pt x="19454" y="-135"/>
                  <a:pt x="36454" y="3313"/>
                  <a:pt x="46393" y="0"/>
                </a:cubicBezTo>
                <a:cubicBezTo>
                  <a:pt x="92776" y="3313"/>
                  <a:pt x="140429" y="-1339"/>
                  <a:pt x="185541" y="9939"/>
                </a:cubicBezTo>
                <a:cubicBezTo>
                  <a:pt x="197130" y="12836"/>
                  <a:pt x="200568" y="28840"/>
                  <a:pt x="205419" y="39756"/>
                </a:cubicBezTo>
                <a:cubicBezTo>
                  <a:pt x="230537" y="96270"/>
                  <a:pt x="221984" y="129209"/>
                  <a:pt x="215358" y="14908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glow rad="101600">
              <a:srgbClr val="F3C171">
                <a:alpha val="6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Freeform 35"/>
          <p:cNvSpPr/>
          <p:nvPr/>
        </p:nvSpPr>
        <p:spPr>
          <a:xfrm>
            <a:off x="1723953" y="2663457"/>
            <a:ext cx="222298" cy="162640"/>
          </a:xfrm>
          <a:custGeom>
            <a:avLst/>
            <a:gdLst>
              <a:gd name="connsiteX0" fmla="*/ 215358 w 222298"/>
              <a:gd name="connsiteY0" fmla="*/ 149087 h 178904"/>
              <a:gd name="connsiteX1" fmla="*/ 165663 w 222298"/>
              <a:gd name="connsiteY1" fmla="*/ 159026 h 178904"/>
              <a:gd name="connsiteX2" fmla="*/ 106028 w 222298"/>
              <a:gd name="connsiteY2" fmla="*/ 178904 h 178904"/>
              <a:gd name="connsiteX3" fmla="*/ 36454 w 222298"/>
              <a:gd name="connsiteY3" fmla="*/ 168965 h 178904"/>
              <a:gd name="connsiteX4" fmla="*/ 16576 w 222298"/>
              <a:gd name="connsiteY4" fmla="*/ 9939 h 178904"/>
              <a:gd name="connsiteX5" fmla="*/ 46393 w 222298"/>
              <a:gd name="connsiteY5" fmla="*/ 0 h 178904"/>
              <a:gd name="connsiteX6" fmla="*/ 185541 w 222298"/>
              <a:gd name="connsiteY6" fmla="*/ 9939 h 178904"/>
              <a:gd name="connsiteX7" fmla="*/ 205419 w 222298"/>
              <a:gd name="connsiteY7" fmla="*/ 39756 h 178904"/>
              <a:gd name="connsiteX8" fmla="*/ 215358 w 222298"/>
              <a:gd name="connsiteY8" fmla="*/ 149087 h 178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298" h="178904">
                <a:moveTo>
                  <a:pt x="215358" y="149087"/>
                </a:moveTo>
                <a:cubicBezTo>
                  <a:pt x="208732" y="168965"/>
                  <a:pt x="181961" y="154581"/>
                  <a:pt x="165663" y="159026"/>
                </a:cubicBezTo>
                <a:cubicBezTo>
                  <a:pt x="145448" y="164539"/>
                  <a:pt x="106028" y="178904"/>
                  <a:pt x="106028" y="178904"/>
                </a:cubicBezTo>
                <a:cubicBezTo>
                  <a:pt x="82837" y="175591"/>
                  <a:pt x="58205" y="177665"/>
                  <a:pt x="36454" y="168965"/>
                </a:cubicBezTo>
                <a:cubicBezTo>
                  <a:pt x="-24462" y="144599"/>
                  <a:pt x="7262" y="42539"/>
                  <a:pt x="16576" y="9939"/>
                </a:cubicBezTo>
                <a:cubicBezTo>
                  <a:pt x="19454" y="-135"/>
                  <a:pt x="36454" y="3313"/>
                  <a:pt x="46393" y="0"/>
                </a:cubicBezTo>
                <a:cubicBezTo>
                  <a:pt x="92776" y="3313"/>
                  <a:pt x="140429" y="-1339"/>
                  <a:pt x="185541" y="9939"/>
                </a:cubicBezTo>
                <a:cubicBezTo>
                  <a:pt x="197130" y="12836"/>
                  <a:pt x="200568" y="28840"/>
                  <a:pt x="205419" y="39756"/>
                </a:cubicBezTo>
                <a:cubicBezTo>
                  <a:pt x="230537" y="96270"/>
                  <a:pt x="221984" y="129209"/>
                  <a:pt x="215358" y="14908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glow rad="101600">
              <a:srgbClr val="F3C171">
                <a:alpha val="6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Freeform 36"/>
          <p:cNvSpPr/>
          <p:nvPr/>
        </p:nvSpPr>
        <p:spPr>
          <a:xfrm>
            <a:off x="1682702" y="2787337"/>
            <a:ext cx="222298" cy="178904"/>
          </a:xfrm>
          <a:custGeom>
            <a:avLst/>
            <a:gdLst>
              <a:gd name="connsiteX0" fmla="*/ 215358 w 222298"/>
              <a:gd name="connsiteY0" fmla="*/ 149087 h 178904"/>
              <a:gd name="connsiteX1" fmla="*/ 165663 w 222298"/>
              <a:gd name="connsiteY1" fmla="*/ 159026 h 178904"/>
              <a:gd name="connsiteX2" fmla="*/ 106028 w 222298"/>
              <a:gd name="connsiteY2" fmla="*/ 178904 h 178904"/>
              <a:gd name="connsiteX3" fmla="*/ 36454 w 222298"/>
              <a:gd name="connsiteY3" fmla="*/ 168965 h 178904"/>
              <a:gd name="connsiteX4" fmla="*/ 16576 w 222298"/>
              <a:gd name="connsiteY4" fmla="*/ 9939 h 178904"/>
              <a:gd name="connsiteX5" fmla="*/ 46393 w 222298"/>
              <a:gd name="connsiteY5" fmla="*/ 0 h 178904"/>
              <a:gd name="connsiteX6" fmla="*/ 185541 w 222298"/>
              <a:gd name="connsiteY6" fmla="*/ 9939 h 178904"/>
              <a:gd name="connsiteX7" fmla="*/ 205419 w 222298"/>
              <a:gd name="connsiteY7" fmla="*/ 39756 h 178904"/>
              <a:gd name="connsiteX8" fmla="*/ 215358 w 222298"/>
              <a:gd name="connsiteY8" fmla="*/ 149087 h 178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298" h="178904">
                <a:moveTo>
                  <a:pt x="215358" y="149087"/>
                </a:moveTo>
                <a:cubicBezTo>
                  <a:pt x="208732" y="168965"/>
                  <a:pt x="181961" y="154581"/>
                  <a:pt x="165663" y="159026"/>
                </a:cubicBezTo>
                <a:cubicBezTo>
                  <a:pt x="145448" y="164539"/>
                  <a:pt x="106028" y="178904"/>
                  <a:pt x="106028" y="178904"/>
                </a:cubicBezTo>
                <a:cubicBezTo>
                  <a:pt x="82837" y="175591"/>
                  <a:pt x="58205" y="177665"/>
                  <a:pt x="36454" y="168965"/>
                </a:cubicBezTo>
                <a:cubicBezTo>
                  <a:pt x="-24462" y="144599"/>
                  <a:pt x="7262" y="42539"/>
                  <a:pt x="16576" y="9939"/>
                </a:cubicBezTo>
                <a:cubicBezTo>
                  <a:pt x="19454" y="-135"/>
                  <a:pt x="36454" y="3313"/>
                  <a:pt x="46393" y="0"/>
                </a:cubicBezTo>
                <a:cubicBezTo>
                  <a:pt x="92776" y="3313"/>
                  <a:pt x="140429" y="-1339"/>
                  <a:pt x="185541" y="9939"/>
                </a:cubicBezTo>
                <a:cubicBezTo>
                  <a:pt x="197130" y="12836"/>
                  <a:pt x="200568" y="28840"/>
                  <a:pt x="205419" y="39756"/>
                </a:cubicBezTo>
                <a:cubicBezTo>
                  <a:pt x="230537" y="96270"/>
                  <a:pt x="221984" y="129209"/>
                  <a:pt x="215358" y="14908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glow rad="101600">
              <a:srgbClr val="F3C171">
                <a:alpha val="6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Cube 37"/>
          <p:cNvSpPr/>
          <p:nvPr/>
        </p:nvSpPr>
        <p:spPr>
          <a:xfrm>
            <a:off x="1849749" y="4205512"/>
            <a:ext cx="283174" cy="286218"/>
          </a:xfrm>
          <a:prstGeom prst="cube">
            <a:avLst/>
          </a:prstGeom>
          <a:solidFill>
            <a:srgbClr val="452103"/>
          </a:solidFill>
          <a:ln>
            <a:noFill/>
          </a:ln>
          <a:effectLst>
            <a:glow rad="101600">
              <a:schemeClr val="bg1">
                <a:lumMod val="65000"/>
                <a:alpha val="6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Cube 38"/>
          <p:cNvSpPr/>
          <p:nvPr/>
        </p:nvSpPr>
        <p:spPr>
          <a:xfrm>
            <a:off x="1616399" y="4000376"/>
            <a:ext cx="283174" cy="286218"/>
          </a:xfrm>
          <a:prstGeom prst="cube">
            <a:avLst/>
          </a:prstGeom>
          <a:solidFill>
            <a:srgbClr val="452103"/>
          </a:solidFill>
          <a:ln>
            <a:noFill/>
          </a:ln>
          <a:effectLst>
            <a:glow rad="101600">
              <a:schemeClr val="bg1">
                <a:lumMod val="65000"/>
                <a:alpha val="6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Cube 39"/>
          <p:cNvSpPr/>
          <p:nvPr/>
        </p:nvSpPr>
        <p:spPr>
          <a:xfrm>
            <a:off x="1834186" y="3919294"/>
            <a:ext cx="283174" cy="286218"/>
          </a:xfrm>
          <a:prstGeom prst="cube">
            <a:avLst/>
          </a:prstGeom>
          <a:solidFill>
            <a:srgbClr val="452103"/>
          </a:solidFill>
          <a:ln>
            <a:noFill/>
          </a:ln>
          <a:effectLst>
            <a:glow rad="101600">
              <a:schemeClr val="bg1">
                <a:lumMod val="65000"/>
                <a:alpha val="6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Cube 40"/>
          <p:cNvSpPr/>
          <p:nvPr/>
        </p:nvSpPr>
        <p:spPr>
          <a:xfrm>
            <a:off x="1548400" y="4280223"/>
            <a:ext cx="283174" cy="286218"/>
          </a:xfrm>
          <a:prstGeom prst="cube">
            <a:avLst/>
          </a:prstGeom>
          <a:solidFill>
            <a:srgbClr val="452103"/>
          </a:solidFill>
          <a:ln>
            <a:noFill/>
          </a:ln>
          <a:effectLst>
            <a:glow rad="101600">
              <a:schemeClr val="bg1">
                <a:lumMod val="65000"/>
                <a:alpha val="6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Freeform 21"/>
          <p:cNvSpPr/>
          <p:nvPr/>
        </p:nvSpPr>
        <p:spPr>
          <a:xfrm>
            <a:off x="3806123" y="3863728"/>
            <a:ext cx="222298" cy="178904"/>
          </a:xfrm>
          <a:custGeom>
            <a:avLst/>
            <a:gdLst>
              <a:gd name="connsiteX0" fmla="*/ 215358 w 222298"/>
              <a:gd name="connsiteY0" fmla="*/ 149087 h 178904"/>
              <a:gd name="connsiteX1" fmla="*/ 165663 w 222298"/>
              <a:gd name="connsiteY1" fmla="*/ 159026 h 178904"/>
              <a:gd name="connsiteX2" fmla="*/ 106028 w 222298"/>
              <a:gd name="connsiteY2" fmla="*/ 178904 h 178904"/>
              <a:gd name="connsiteX3" fmla="*/ 36454 w 222298"/>
              <a:gd name="connsiteY3" fmla="*/ 168965 h 178904"/>
              <a:gd name="connsiteX4" fmla="*/ 16576 w 222298"/>
              <a:gd name="connsiteY4" fmla="*/ 9939 h 178904"/>
              <a:gd name="connsiteX5" fmla="*/ 46393 w 222298"/>
              <a:gd name="connsiteY5" fmla="*/ 0 h 178904"/>
              <a:gd name="connsiteX6" fmla="*/ 185541 w 222298"/>
              <a:gd name="connsiteY6" fmla="*/ 9939 h 178904"/>
              <a:gd name="connsiteX7" fmla="*/ 205419 w 222298"/>
              <a:gd name="connsiteY7" fmla="*/ 39756 h 178904"/>
              <a:gd name="connsiteX8" fmla="*/ 215358 w 222298"/>
              <a:gd name="connsiteY8" fmla="*/ 149087 h 178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298" h="178904">
                <a:moveTo>
                  <a:pt x="215358" y="149087"/>
                </a:moveTo>
                <a:cubicBezTo>
                  <a:pt x="208732" y="168965"/>
                  <a:pt x="181961" y="154581"/>
                  <a:pt x="165663" y="159026"/>
                </a:cubicBezTo>
                <a:cubicBezTo>
                  <a:pt x="145448" y="164539"/>
                  <a:pt x="106028" y="178904"/>
                  <a:pt x="106028" y="178904"/>
                </a:cubicBezTo>
                <a:cubicBezTo>
                  <a:pt x="82837" y="175591"/>
                  <a:pt x="58205" y="177665"/>
                  <a:pt x="36454" y="168965"/>
                </a:cubicBezTo>
                <a:cubicBezTo>
                  <a:pt x="-24462" y="144599"/>
                  <a:pt x="7262" y="42539"/>
                  <a:pt x="16576" y="9939"/>
                </a:cubicBezTo>
                <a:cubicBezTo>
                  <a:pt x="19454" y="-135"/>
                  <a:pt x="36454" y="3313"/>
                  <a:pt x="46393" y="0"/>
                </a:cubicBezTo>
                <a:cubicBezTo>
                  <a:pt x="92776" y="3313"/>
                  <a:pt x="140429" y="-1339"/>
                  <a:pt x="185541" y="9939"/>
                </a:cubicBezTo>
                <a:cubicBezTo>
                  <a:pt x="197130" y="12836"/>
                  <a:pt x="200568" y="28840"/>
                  <a:pt x="205419" y="39756"/>
                </a:cubicBezTo>
                <a:cubicBezTo>
                  <a:pt x="230537" y="96270"/>
                  <a:pt x="221984" y="129209"/>
                  <a:pt x="215358" y="14908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glow rad="101600">
              <a:srgbClr val="F3C171">
                <a:alpha val="6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Freeform 20"/>
          <p:cNvSpPr/>
          <p:nvPr/>
        </p:nvSpPr>
        <p:spPr>
          <a:xfrm>
            <a:off x="4028421" y="3822131"/>
            <a:ext cx="222298" cy="178904"/>
          </a:xfrm>
          <a:custGeom>
            <a:avLst/>
            <a:gdLst>
              <a:gd name="connsiteX0" fmla="*/ 215358 w 222298"/>
              <a:gd name="connsiteY0" fmla="*/ 149087 h 178904"/>
              <a:gd name="connsiteX1" fmla="*/ 165663 w 222298"/>
              <a:gd name="connsiteY1" fmla="*/ 159026 h 178904"/>
              <a:gd name="connsiteX2" fmla="*/ 106028 w 222298"/>
              <a:gd name="connsiteY2" fmla="*/ 178904 h 178904"/>
              <a:gd name="connsiteX3" fmla="*/ 36454 w 222298"/>
              <a:gd name="connsiteY3" fmla="*/ 168965 h 178904"/>
              <a:gd name="connsiteX4" fmla="*/ 16576 w 222298"/>
              <a:gd name="connsiteY4" fmla="*/ 9939 h 178904"/>
              <a:gd name="connsiteX5" fmla="*/ 46393 w 222298"/>
              <a:gd name="connsiteY5" fmla="*/ 0 h 178904"/>
              <a:gd name="connsiteX6" fmla="*/ 185541 w 222298"/>
              <a:gd name="connsiteY6" fmla="*/ 9939 h 178904"/>
              <a:gd name="connsiteX7" fmla="*/ 205419 w 222298"/>
              <a:gd name="connsiteY7" fmla="*/ 39756 h 178904"/>
              <a:gd name="connsiteX8" fmla="*/ 215358 w 222298"/>
              <a:gd name="connsiteY8" fmla="*/ 149087 h 178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298" h="178904">
                <a:moveTo>
                  <a:pt x="215358" y="149087"/>
                </a:moveTo>
                <a:cubicBezTo>
                  <a:pt x="208732" y="168965"/>
                  <a:pt x="181961" y="154581"/>
                  <a:pt x="165663" y="159026"/>
                </a:cubicBezTo>
                <a:cubicBezTo>
                  <a:pt x="145448" y="164539"/>
                  <a:pt x="106028" y="178904"/>
                  <a:pt x="106028" y="178904"/>
                </a:cubicBezTo>
                <a:cubicBezTo>
                  <a:pt x="82837" y="175591"/>
                  <a:pt x="58205" y="177665"/>
                  <a:pt x="36454" y="168965"/>
                </a:cubicBezTo>
                <a:cubicBezTo>
                  <a:pt x="-24462" y="144599"/>
                  <a:pt x="7262" y="42539"/>
                  <a:pt x="16576" y="9939"/>
                </a:cubicBezTo>
                <a:cubicBezTo>
                  <a:pt x="19454" y="-135"/>
                  <a:pt x="36454" y="3313"/>
                  <a:pt x="46393" y="0"/>
                </a:cubicBezTo>
                <a:cubicBezTo>
                  <a:pt x="92776" y="3313"/>
                  <a:pt x="140429" y="-1339"/>
                  <a:pt x="185541" y="9939"/>
                </a:cubicBezTo>
                <a:cubicBezTo>
                  <a:pt x="197130" y="12836"/>
                  <a:pt x="200568" y="28840"/>
                  <a:pt x="205419" y="39756"/>
                </a:cubicBezTo>
                <a:cubicBezTo>
                  <a:pt x="230537" y="96270"/>
                  <a:pt x="221984" y="129209"/>
                  <a:pt x="215358" y="14908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glow rad="101600">
              <a:srgbClr val="F3C171">
                <a:alpha val="6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Cube 28"/>
          <p:cNvSpPr/>
          <p:nvPr/>
        </p:nvSpPr>
        <p:spPr>
          <a:xfrm>
            <a:off x="3960080" y="3915669"/>
            <a:ext cx="283174" cy="286218"/>
          </a:xfrm>
          <a:prstGeom prst="cube">
            <a:avLst/>
          </a:prstGeom>
          <a:solidFill>
            <a:srgbClr val="452103"/>
          </a:solidFill>
          <a:ln>
            <a:noFill/>
          </a:ln>
          <a:effectLst>
            <a:glow rad="101600">
              <a:schemeClr val="bg1">
                <a:lumMod val="65000"/>
                <a:alpha val="6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Freeform 19"/>
          <p:cNvSpPr/>
          <p:nvPr/>
        </p:nvSpPr>
        <p:spPr>
          <a:xfrm>
            <a:off x="3422272" y="3784936"/>
            <a:ext cx="222298" cy="178904"/>
          </a:xfrm>
          <a:custGeom>
            <a:avLst/>
            <a:gdLst>
              <a:gd name="connsiteX0" fmla="*/ 215358 w 222298"/>
              <a:gd name="connsiteY0" fmla="*/ 149087 h 178904"/>
              <a:gd name="connsiteX1" fmla="*/ 165663 w 222298"/>
              <a:gd name="connsiteY1" fmla="*/ 159026 h 178904"/>
              <a:gd name="connsiteX2" fmla="*/ 106028 w 222298"/>
              <a:gd name="connsiteY2" fmla="*/ 178904 h 178904"/>
              <a:gd name="connsiteX3" fmla="*/ 36454 w 222298"/>
              <a:gd name="connsiteY3" fmla="*/ 168965 h 178904"/>
              <a:gd name="connsiteX4" fmla="*/ 16576 w 222298"/>
              <a:gd name="connsiteY4" fmla="*/ 9939 h 178904"/>
              <a:gd name="connsiteX5" fmla="*/ 46393 w 222298"/>
              <a:gd name="connsiteY5" fmla="*/ 0 h 178904"/>
              <a:gd name="connsiteX6" fmla="*/ 185541 w 222298"/>
              <a:gd name="connsiteY6" fmla="*/ 9939 h 178904"/>
              <a:gd name="connsiteX7" fmla="*/ 205419 w 222298"/>
              <a:gd name="connsiteY7" fmla="*/ 39756 h 178904"/>
              <a:gd name="connsiteX8" fmla="*/ 215358 w 222298"/>
              <a:gd name="connsiteY8" fmla="*/ 149087 h 178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298" h="178904">
                <a:moveTo>
                  <a:pt x="215358" y="149087"/>
                </a:moveTo>
                <a:cubicBezTo>
                  <a:pt x="208732" y="168965"/>
                  <a:pt x="181961" y="154581"/>
                  <a:pt x="165663" y="159026"/>
                </a:cubicBezTo>
                <a:cubicBezTo>
                  <a:pt x="145448" y="164539"/>
                  <a:pt x="106028" y="178904"/>
                  <a:pt x="106028" y="178904"/>
                </a:cubicBezTo>
                <a:cubicBezTo>
                  <a:pt x="82837" y="175591"/>
                  <a:pt x="58205" y="177665"/>
                  <a:pt x="36454" y="168965"/>
                </a:cubicBezTo>
                <a:cubicBezTo>
                  <a:pt x="-24462" y="144599"/>
                  <a:pt x="7262" y="42539"/>
                  <a:pt x="16576" y="9939"/>
                </a:cubicBezTo>
                <a:cubicBezTo>
                  <a:pt x="19454" y="-135"/>
                  <a:pt x="36454" y="3313"/>
                  <a:pt x="46393" y="0"/>
                </a:cubicBezTo>
                <a:cubicBezTo>
                  <a:pt x="92776" y="3313"/>
                  <a:pt x="140429" y="-1339"/>
                  <a:pt x="185541" y="9939"/>
                </a:cubicBezTo>
                <a:cubicBezTo>
                  <a:pt x="197130" y="12836"/>
                  <a:pt x="200568" y="28840"/>
                  <a:pt x="205419" y="39756"/>
                </a:cubicBezTo>
                <a:cubicBezTo>
                  <a:pt x="230537" y="96270"/>
                  <a:pt x="221984" y="129209"/>
                  <a:pt x="215358" y="14908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glow rad="101600">
              <a:srgbClr val="F3C171">
                <a:alpha val="6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Cube 13"/>
          <p:cNvSpPr/>
          <p:nvPr/>
        </p:nvSpPr>
        <p:spPr>
          <a:xfrm>
            <a:off x="3577715" y="3984546"/>
            <a:ext cx="283174" cy="286218"/>
          </a:xfrm>
          <a:prstGeom prst="cube">
            <a:avLst/>
          </a:prstGeom>
          <a:solidFill>
            <a:srgbClr val="452103"/>
          </a:solidFill>
          <a:ln>
            <a:noFill/>
          </a:ln>
          <a:effectLst>
            <a:glow rad="101600">
              <a:schemeClr val="bg1">
                <a:lumMod val="65000"/>
                <a:alpha val="6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Freeform 22"/>
          <p:cNvSpPr/>
          <p:nvPr/>
        </p:nvSpPr>
        <p:spPr>
          <a:xfrm>
            <a:off x="3796970" y="4061532"/>
            <a:ext cx="222298" cy="178904"/>
          </a:xfrm>
          <a:custGeom>
            <a:avLst/>
            <a:gdLst>
              <a:gd name="connsiteX0" fmla="*/ 215358 w 222298"/>
              <a:gd name="connsiteY0" fmla="*/ 149087 h 178904"/>
              <a:gd name="connsiteX1" fmla="*/ 165663 w 222298"/>
              <a:gd name="connsiteY1" fmla="*/ 159026 h 178904"/>
              <a:gd name="connsiteX2" fmla="*/ 106028 w 222298"/>
              <a:gd name="connsiteY2" fmla="*/ 178904 h 178904"/>
              <a:gd name="connsiteX3" fmla="*/ 36454 w 222298"/>
              <a:gd name="connsiteY3" fmla="*/ 168965 h 178904"/>
              <a:gd name="connsiteX4" fmla="*/ 16576 w 222298"/>
              <a:gd name="connsiteY4" fmla="*/ 9939 h 178904"/>
              <a:gd name="connsiteX5" fmla="*/ 46393 w 222298"/>
              <a:gd name="connsiteY5" fmla="*/ 0 h 178904"/>
              <a:gd name="connsiteX6" fmla="*/ 185541 w 222298"/>
              <a:gd name="connsiteY6" fmla="*/ 9939 h 178904"/>
              <a:gd name="connsiteX7" fmla="*/ 205419 w 222298"/>
              <a:gd name="connsiteY7" fmla="*/ 39756 h 178904"/>
              <a:gd name="connsiteX8" fmla="*/ 215358 w 222298"/>
              <a:gd name="connsiteY8" fmla="*/ 149087 h 178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298" h="178904">
                <a:moveTo>
                  <a:pt x="215358" y="149087"/>
                </a:moveTo>
                <a:cubicBezTo>
                  <a:pt x="208732" y="168965"/>
                  <a:pt x="181961" y="154581"/>
                  <a:pt x="165663" y="159026"/>
                </a:cubicBezTo>
                <a:cubicBezTo>
                  <a:pt x="145448" y="164539"/>
                  <a:pt x="106028" y="178904"/>
                  <a:pt x="106028" y="178904"/>
                </a:cubicBezTo>
                <a:cubicBezTo>
                  <a:pt x="82837" y="175591"/>
                  <a:pt x="58205" y="177665"/>
                  <a:pt x="36454" y="168965"/>
                </a:cubicBezTo>
                <a:cubicBezTo>
                  <a:pt x="-24462" y="144599"/>
                  <a:pt x="7262" y="42539"/>
                  <a:pt x="16576" y="9939"/>
                </a:cubicBezTo>
                <a:cubicBezTo>
                  <a:pt x="19454" y="-135"/>
                  <a:pt x="36454" y="3313"/>
                  <a:pt x="46393" y="0"/>
                </a:cubicBezTo>
                <a:cubicBezTo>
                  <a:pt x="92776" y="3313"/>
                  <a:pt x="140429" y="-1339"/>
                  <a:pt x="185541" y="9939"/>
                </a:cubicBezTo>
                <a:cubicBezTo>
                  <a:pt x="197130" y="12836"/>
                  <a:pt x="200568" y="28840"/>
                  <a:pt x="205419" y="39756"/>
                </a:cubicBezTo>
                <a:cubicBezTo>
                  <a:pt x="230537" y="96270"/>
                  <a:pt x="221984" y="129209"/>
                  <a:pt x="215358" y="14908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glow rad="101600">
              <a:srgbClr val="F3C171">
                <a:alpha val="6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Freeform 23"/>
          <p:cNvSpPr/>
          <p:nvPr/>
        </p:nvSpPr>
        <p:spPr>
          <a:xfrm>
            <a:off x="3616924" y="3826226"/>
            <a:ext cx="222298" cy="162640"/>
          </a:xfrm>
          <a:custGeom>
            <a:avLst/>
            <a:gdLst>
              <a:gd name="connsiteX0" fmla="*/ 215358 w 222298"/>
              <a:gd name="connsiteY0" fmla="*/ 149087 h 178904"/>
              <a:gd name="connsiteX1" fmla="*/ 165663 w 222298"/>
              <a:gd name="connsiteY1" fmla="*/ 159026 h 178904"/>
              <a:gd name="connsiteX2" fmla="*/ 106028 w 222298"/>
              <a:gd name="connsiteY2" fmla="*/ 178904 h 178904"/>
              <a:gd name="connsiteX3" fmla="*/ 36454 w 222298"/>
              <a:gd name="connsiteY3" fmla="*/ 168965 h 178904"/>
              <a:gd name="connsiteX4" fmla="*/ 16576 w 222298"/>
              <a:gd name="connsiteY4" fmla="*/ 9939 h 178904"/>
              <a:gd name="connsiteX5" fmla="*/ 46393 w 222298"/>
              <a:gd name="connsiteY5" fmla="*/ 0 h 178904"/>
              <a:gd name="connsiteX6" fmla="*/ 185541 w 222298"/>
              <a:gd name="connsiteY6" fmla="*/ 9939 h 178904"/>
              <a:gd name="connsiteX7" fmla="*/ 205419 w 222298"/>
              <a:gd name="connsiteY7" fmla="*/ 39756 h 178904"/>
              <a:gd name="connsiteX8" fmla="*/ 215358 w 222298"/>
              <a:gd name="connsiteY8" fmla="*/ 149087 h 178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298" h="178904">
                <a:moveTo>
                  <a:pt x="215358" y="149087"/>
                </a:moveTo>
                <a:cubicBezTo>
                  <a:pt x="208732" y="168965"/>
                  <a:pt x="181961" y="154581"/>
                  <a:pt x="165663" y="159026"/>
                </a:cubicBezTo>
                <a:cubicBezTo>
                  <a:pt x="145448" y="164539"/>
                  <a:pt x="106028" y="178904"/>
                  <a:pt x="106028" y="178904"/>
                </a:cubicBezTo>
                <a:cubicBezTo>
                  <a:pt x="82837" y="175591"/>
                  <a:pt x="58205" y="177665"/>
                  <a:pt x="36454" y="168965"/>
                </a:cubicBezTo>
                <a:cubicBezTo>
                  <a:pt x="-24462" y="144599"/>
                  <a:pt x="7262" y="42539"/>
                  <a:pt x="16576" y="9939"/>
                </a:cubicBezTo>
                <a:cubicBezTo>
                  <a:pt x="19454" y="-135"/>
                  <a:pt x="36454" y="3313"/>
                  <a:pt x="46393" y="0"/>
                </a:cubicBezTo>
                <a:cubicBezTo>
                  <a:pt x="92776" y="3313"/>
                  <a:pt x="140429" y="-1339"/>
                  <a:pt x="185541" y="9939"/>
                </a:cubicBezTo>
                <a:cubicBezTo>
                  <a:pt x="197130" y="12836"/>
                  <a:pt x="200568" y="28840"/>
                  <a:pt x="205419" y="39756"/>
                </a:cubicBezTo>
                <a:cubicBezTo>
                  <a:pt x="230537" y="96270"/>
                  <a:pt x="221984" y="129209"/>
                  <a:pt x="215358" y="14908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glow rad="101600">
              <a:srgbClr val="F3C171">
                <a:alpha val="6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Right Arrow 41"/>
          <p:cNvSpPr/>
          <p:nvPr/>
        </p:nvSpPr>
        <p:spPr>
          <a:xfrm>
            <a:off x="2050672" y="3423441"/>
            <a:ext cx="616328" cy="25963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Right Arrow 42"/>
          <p:cNvSpPr/>
          <p:nvPr/>
        </p:nvSpPr>
        <p:spPr>
          <a:xfrm>
            <a:off x="6897139" y="3575841"/>
            <a:ext cx="616328" cy="25963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1941911" y="381000"/>
            <a:ext cx="5297089" cy="685800"/>
          </a:xfr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en-US" dirty="0" err="1" smtClean="0"/>
              <a:t>Wootz</a:t>
            </a:r>
            <a:r>
              <a:rPr lang="en-US" dirty="0" smtClean="0"/>
              <a:t> steel made in India</a:t>
            </a:r>
            <a:endParaRPr lang="en-IN" dirty="0"/>
          </a:p>
        </p:txBody>
      </p:sp>
      <p:sp>
        <p:nvSpPr>
          <p:cNvPr id="16" name="Freeform 15"/>
          <p:cNvSpPr/>
          <p:nvPr/>
        </p:nvSpPr>
        <p:spPr>
          <a:xfrm>
            <a:off x="3346072" y="3575841"/>
            <a:ext cx="468630" cy="668110"/>
          </a:xfrm>
          <a:custGeom>
            <a:avLst/>
            <a:gdLst>
              <a:gd name="connsiteX0" fmla="*/ 125730 w 877136"/>
              <a:gd name="connsiteY0" fmla="*/ 952811 h 1032821"/>
              <a:gd name="connsiteX1" fmla="*/ 45720 w 877136"/>
              <a:gd name="connsiteY1" fmla="*/ 907091 h 1032821"/>
              <a:gd name="connsiteX2" fmla="*/ 0 w 877136"/>
              <a:gd name="connsiteY2" fmla="*/ 838511 h 1032821"/>
              <a:gd name="connsiteX3" fmla="*/ 11430 w 877136"/>
              <a:gd name="connsiteY3" fmla="*/ 735641 h 1032821"/>
              <a:gd name="connsiteX4" fmla="*/ 34290 w 877136"/>
              <a:gd name="connsiteY4" fmla="*/ 667061 h 1032821"/>
              <a:gd name="connsiteX5" fmla="*/ 45720 w 877136"/>
              <a:gd name="connsiteY5" fmla="*/ 632771 h 1032821"/>
              <a:gd name="connsiteX6" fmla="*/ 91440 w 877136"/>
              <a:gd name="connsiteY6" fmla="*/ 552761 h 1032821"/>
              <a:gd name="connsiteX7" fmla="*/ 102870 w 877136"/>
              <a:gd name="connsiteY7" fmla="*/ 507041 h 1032821"/>
              <a:gd name="connsiteX8" fmla="*/ 125730 w 877136"/>
              <a:gd name="connsiteY8" fmla="*/ 472751 h 1032821"/>
              <a:gd name="connsiteX9" fmla="*/ 137160 w 877136"/>
              <a:gd name="connsiteY9" fmla="*/ 209861 h 1032821"/>
              <a:gd name="connsiteX10" fmla="*/ 171450 w 877136"/>
              <a:gd name="connsiteY10" fmla="*/ 221291 h 1032821"/>
              <a:gd name="connsiteX11" fmla="*/ 194310 w 877136"/>
              <a:gd name="connsiteY11" fmla="*/ 255581 h 1032821"/>
              <a:gd name="connsiteX12" fmla="*/ 217170 w 877136"/>
              <a:gd name="connsiteY12" fmla="*/ 347021 h 1032821"/>
              <a:gd name="connsiteX13" fmla="*/ 228600 w 877136"/>
              <a:gd name="connsiteY13" fmla="*/ 747071 h 1032821"/>
              <a:gd name="connsiteX14" fmla="*/ 262890 w 877136"/>
              <a:gd name="connsiteY14" fmla="*/ 735641 h 1032821"/>
              <a:gd name="connsiteX15" fmla="*/ 274320 w 877136"/>
              <a:gd name="connsiteY15" fmla="*/ 689921 h 1032821"/>
              <a:gd name="connsiteX16" fmla="*/ 308610 w 877136"/>
              <a:gd name="connsiteY16" fmla="*/ 587051 h 1032821"/>
              <a:gd name="connsiteX17" fmla="*/ 320040 w 877136"/>
              <a:gd name="connsiteY17" fmla="*/ 552761 h 1032821"/>
              <a:gd name="connsiteX18" fmla="*/ 331470 w 877136"/>
              <a:gd name="connsiteY18" fmla="*/ 518471 h 1032821"/>
              <a:gd name="connsiteX19" fmla="*/ 342900 w 877136"/>
              <a:gd name="connsiteY19" fmla="*/ 244151 h 1032821"/>
              <a:gd name="connsiteX20" fmla="*/ 377190 w 877136"/>
              <a:gd name="connsiteY20" fmla="*/ 278441 h 1032821"/>
              <a:gd name="connsiteX21" fmla="*/ 400050 w 877136"/>
              <a:gd name="connsiteY21" fmla="*/ 347021 h 1032821"/>
              <a:gd name="connsiteX22" fmla="*/ 445770 w 877136"/>
              <a:gd name="connsiteY22" fmla="*/ 415601 h 1032821"/>
              <a:gd name="connsiteX23" fmla="*/ 468630 w 877136"/>
              <a:gd name="connsiteY23" fmla="*/ 484181 h 1032821"/>
              <a:gd name="connsiteX24" fmla="*/ 502920 w 877136"/>
              <a:gd name="connsiteY24" fmla="*/ 735641 h 1032821"/>
              <a:gd name="connsiteX25" fmla="*/ 514350 w 877136"/>
              <a:gd name="connsiteY25" fmla="*/ 689921 h 1032821"/>
              <a:gd name="connsiteX26" fmla="*/ 525780 w 877136"/>
              <a:gd name="connsiteY26" fmla="*/ 198431 h 1032821"/>
              <a:gd name="connsiteX27" fmla="*/ 514350 w 877136"/>
              <a:gd name="connsiteY27" fmla="*/ 61271 h 1032821"/>
              <a:gd name="connsiteX28" fmla="*/ 445770 w 877136"/>
              <a:gd name="connsiteY28" fmla="*/ 26981 h 1032821"/>
              <a:gd name="connsiteX29" fmla="*/ 411480 w 877136"/>
              <a:gd name="connsiteY29" fmla="*/ 4121 h 1032821"/>
              <a:gd name="connsiteX30" fmla="*/ 445770 w 877136"/>
              <a:gd name="connsiteY30" fmla="*/ 15551 h 1032821"/>
              <a:gd name="connsiteX31" fmla="*/ 514350 w 877136"/>
              <a:gd name="connsiteY31" fmla="*/ 61271 h 1032821"/>
              <a:gd name="connsiteX32" fmla="*/ 571500 w 877136"/>
              <a:gd name="connsiteY32" fmla="*/ 141281 h 1032821"/>
              <a:gd name="connsiteX33" fmla="*/ 594360 w 877136"/>
              <a:gd name="connsiteY33" fmla="*/ 175571 h 1032821"/>
              <a:gd name="connsiteX34" fmla="*/ 617220 w 877136"/>
              <a:gd name="connsiteY34" fmla="*/ 267011 h 1032821"/>
              <a:gd name="connsiteX35" fmla="*/ 628650 w 877136"/>
              <a:gd name="connsiteY35" fmla="*/ 781361 h 1032821"/>
              <a:gd name="connsiteX36" fmla="*/ 662940 w 877136"/>
              <a:gd name="connsiteY36" fmla="*/ 792791 h 1032821"/>
              <a:gd name="connsiteX37" fmla="*/ 697230 w 877136"/>
              <a:gd name="connsiteY37" fmla="*/ 781361 h 1032821"/>
              <a:gd name="connsiteX38" fmla="*/ 731520 w 877136"/>
              <a:gd name="connsiteY38" fmla="*/ 747071 h 1032821"/>
              <a:gd name="connsiteX39" fmla="*/ 754380 w 877136"/>
              <a:gd name="connsiteY39" fmla="*/ 678491 h 1032821"/>
              <a:gd name="connsiteX40" fmla="*/ 720090 w 877136"/>
              <a:gd name="connsiteY40" fmla="*/ 438461 h 1032821"/>
              <a:gd name="connsiteX41" fmla="*/ 674370 w 877136"/>
              <a:gd name="connsiteY41" fmla="*/ 369881 h 1032821"/>
              <a:gd name="connsiteX42" fmla="*/ 651510 w 877136"/>
              <a:gd name="connsiteY42" fmla="*/ 301301 h 1032821"/>
              <a:gd name="connsiteX43" fmla="*/ 720090 w 877136"/>
              <a:gd name="connsiteY43" fmla="*/ 335591 h 1032821"/>
              <a:gd name="connsiteX44" fmla="*/ 765810 w 877136"/>
              <a:gd name="connsiteY44" fmla="*/ 404171 h 1032821"/>
              <a:gd name="connsiteX45" fmla="*/ 822960 w 877136"/>
              <a:gd name="connsiteY45" fmla="*/ 472751 h 1032821"/>
              <a:gd name="connsiteX46" fmla="*/ 857250 w 877136"/>
              <a:gd name="connsiteY46" fmla="*/ 575621 h 1032821"/>
              <a:gd name="connsiteX47" fmla="*/ 868680 w 877136"/>
              <a:gd name="connsiteY47" fmla="*/ 609911 h 1032821"/>
              <a:gd name="connsiteX48" fmla="*/ 834390 w 877136"/>
              <a:gd name="connsiteY48" fmla="*/ 907091 h 1032821"/>
              <a:gd name="connsiteX49" fmla="*/ 765810 w 877136"/>
              <a:gd name="connsiteY49" fmla="*/ 941381 h 1032821"/>
              <a:gd name="connsiteX50" fmla="*/ 697230 w 877136"/>
              <a:gd name="connsiteY50" fmla="*/ 987101 h 1032821"/>
              <a:gd name="connsiteX51" fmla="*/ 662940 w 877136"/>
              <a:gd name="connsiteY51" fmla="*/ 1009961 h 1032821"/>
              <a:gd name="connsiteX52" fmla="*/ 594360 w 877136"/>
              <a:gd name="connsiteY52" fmla="*/ 1032821 h 1032821"/>
              <a:gd name="connsiteX53" fmla="*/ 434340 w 877136"/>
              <a:gd name="connsiteY53" fmla="*/ 1009961 h 1032821"/>
              <a:gd name="connsiteX54" fmla="*/ 365760 w 877136"/>
              <a:gd name="connsiteY54" fmla="*/ 975671 h 1032821"/>
              <a:gd name="connsiteX55" fmla="*/ 194310 w 877136"/>
              <a:gd name="connsiteY55" fmla="*/ 964241 h 1032821"/>
              <a:gd name="connsiteX56" fmla="*/ 125730 w 877136"/>
              <a:gd name="connsiteY56" fmla="*/ 952811 h 103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877136" h="1032821">
                <a:moveTo>
                  <a:pt x="125730" y="952811"/>
                </a:moveTo>
                <a:cubicBezTo>
                  <a:pt x="99060" y="937571"/>
                  <a:pt x="68449" y="927754"/>
                  <a:pt x="45720" y="907091"/>
                </a:cubicBezTo>
                <a:cubicBezTo>
                  <a:pt x="25391" y="888610"/>
                  <a:pt x="0" y="838511"/>
                  <a:pt x="0" y="838511"/>
                </a:cubicBezTo>
                <a:cubicBezTo>
                  <a:pt x="3810" y="804221"/>
                  <a:pt x="4664" y="769472"/>
                  <a:pt x="11430" y="735641"/>
                </a:cubicBezTo>
                <a:cubicBezTo>
                  <a:pt x="16156" y="712012"/>
                  <a:pt x="26670" y="689921"/>
                  <a:pt x="34290" y="667061"/>
                </a:cubicBezTo>
                <a:cubicBezTo>
                  <a:pt x="38100" y="655631"/>
                  <a:pt x="40332" y="643547"/>
                  <a:pt x="45720" y="632771"/>
                </a:cubicBezTo>
                <a:cubicBezTo>
                  <a:pt x="74723" y="574764"/>
                  <a:pt x="59129" y="601228"/>
                  <a:pt x="91440" y="552761"/>
                </a:cubicBezTo>
                <a:cubicBezTo>
                  <a:pt x="95250" y="537521"/>
                  <a:pt x="96682" y="521480"/>
                  <a:pt x="102870" y="507041"/>
                </a:cubicBezTo>
                <a:cubicBezTo>
                  <a:pt x="108281" y="494415"/>
                  <a:pt x="124155" y="486398"/>
                  <a:pt x="125730" y="472751"/>
                </a:cubicBezTo>
                <a:cubicBezTo>
                  <a:pt x="135784" y="385616"/>
                  <a:pt x="133350" y="297491"/>
                  <a:pt x="137160" y="209861"/>
                </a:cubicBezTo>
                <a:cubicBezTo>
                  <a:pt x="148590" y="213671"/>
                  <a:pt x="162042" y="213765"/>
                  <a:pt x="171450" y="221291"/>
                </a:cubicBezTo>
                <a:cubicBezTo>
                  <a:pt x="182177" y="229873"/>
                  <a:pt x="188167" y="243294"/>
                  <a:pt x="194310" y="255581"/>
                </a:cubicBezTo>
                <a:cubicBezTo>
                  <a:pt x="206026" y="279012"/>
                  <a:pt x="212823" y="325284"/>
                  <a:pt x="217170" y="347021"/>
                </a:cubicBezTo>
                <a:cubicBezTo>
                  <a:pt x="220980" y="480371"/>
                  <a:pt x="213013" y="614580"/>
                  <a:pt x="228600" y="747071"/>
                </a:cubicBezTo>
                <a:cubicBezTo>
                  <a:pt x="230008" y="759037"/>
                  <a:pt x="255364" y="745049"/>
                  <a:pt x="262890" y="735641"/>
                </a:cubicBezTo>
                <a:cubicBezTo>
                  <a:pt x="272703" y="723374"/>
                  <a:pt x="269806" y="704968"/>
                  <a:pt x="274320" y="689921"/>
                </a:cubicBezTo>
                <a:lnTo>
                  <a:pt x="308610" y="587051"/>
                </a:lnTo>
                <a:lnTo>
                  <a:pt x="320040" y="552761"/>
                </a:lnTo>
                <a:lnTo>
                  <a:pt x="331470" y="518471"/>
                </a:lnTo>
                <a:cubicBezTo>
                  <a:pt x="335280" y="427031"/>
                  <a:pt x="325776" y="334054"/>
                  <a:pt x="342900" y="244151"/>
                </a:cubicBezTo>
                <a:cubicBezTo>
                  <a:pt x="345925" y="228272"/>
                  <a:pt x="369340" y="264311"/>
                  <a:pt x="377190" y="278441"/>
                </a:cubicBezTo>
                <a:cubicBezTo>
                  <a:pt x="388892" y="299505"/>
                  <a:pt x="386684" y="326971"/>
                  <a:pt x="400050" y="347021"/>
                </a:cubicBezTo>
                <a:cubicBezTo>
                  <a:pt x="415290" y="369881"/>
                  <a:pt x="437082" y="389537"/>
                  <a:pt x="445770" y="415601"/>
                </a:cubicBezTo>
                <a:lnTo>
                  <a:pt x="468630" y="484181"/>
                </a:lnTo>
                <a:cubicBezTo>
                  <a:pt x="482129" y="652918"/>
                  <a:pt x="462575" y="876850"/>
                  <a:pt x="502920" y="735641"/>
                </a:cubicBezTo>
                <a:cubicBezTo>
                  <a:pt x="507236" y="720536"/>
                  <a:pt x="510540" y="705161"/>
                  <a:pt x="514350" y="689921"/>
                </a:cubicBezTo>
                <a:cubicBezTo>
                  <a:pt x="518160" y="526091"/>
                  <a:pt x="525780" y="362305"/>
                  <a:pt x="525780" y="198431"/>
                </a:cubicBezTo>
                <a:cubicBezTo>
                  <a:pt x="525780" y="152553"/>
                  <a:pt x="526954" y="105384"/>
                  <a:pt x="514350" y="61271"/>
                </a:cubicBezTo>
                <a:cubicBezTo>
                  <a:pt x="508891" y="42163"/>
                  <a:pt x="459014" y="33603"/>
                  <a:pt x="445770" y="26981"/>
                </a:cubicBezTo>
                <a:cubicBezTo>
                  <a:pt x="433483" y="20838"/>
                  <a:pt x="411480" y="17858"/>
                  <a:pt x="411480" y="4121"/>
                </a:cubicBezTo>
                <a:cubicBezTo>
                  <a:pt x="411480" y="-7927"/>
                  <a:pt x="435238" y="9700"/>
                  <a:pt x="445770" y="15551"/>
                </a:cubicBezTo>
                <a:cubicBezTo>
                  <a:pt x="469787" y="28894"/>
                  <a:pt x="514350" y="61271"/>
                  <a:pt x="514350" y="61271"/>
                </a:cubicBezTo>
                <a:cubicBezTo>
                  <a:pt x="568224" y="142082"/>
                  <a:pt x="500613" y="42039"/>
                  <a:pt x="571500" y="141281"/>
                </a:cubicBezTo>
                <a:cubicBezTo>
                  <a:pt x="579485" y="152459"/>
                  <a:pt x="588217" y="163284"/>
                  <a:pt x="594360" y="175571"/>
                </a:cubicBezTo>
                <a:cubicBezTo>
                  <a:pt x="606076" y="199002"/>
                  <a:pt x="612873" y="245274"/>
                  <a:pt x="617220" y="267011"/>
                </a:cubicBezTo>
                <a:cubicBezTo>
                  <a:pt x="621030" y="438461"/>
                  <a:pt x="613794" y="610513"/>
                  <a:pt x="628650" y="781361"/>
                </a:cubicBezTo>
                <a:cubicBezTo>
                  <a:pt x="629694" y="793364"/>
                  <a:pt x="650892" y="792791"/>
                  <a:pt x="662940" y="792791"/>
                </a:cubicBezTo>
                <a:cubicBezTo>
                  <a:pt x="674988" y="792791"/>
                  <a:pt x="685800" y="785171"/>
                  <a:pt x="697230" y="781361"/>
                </a:cubicBezTo>
                <a:cubicBezTo>
                  <a:pt x="708660" y="769931"/>
                  <a:pt x="723670" y="761201"/>
                  <a:pt x="731520" y="747071"/>
                </a:cubicBezTo>
                <a:cubicBezTo>
                  <a:pt x="743222" y="726007"/>
                  <a:pt x="754380" y="678491"/>
                  <a:pt x="754380" y="678491"/>
                </a:cubicBezTo>
                <a:cubicBezTo>
                  <a:pt x="752168" y="645315"/>
                  <a:pt x="756510" y="493091"/>
                  <a:pt x="720090" y="438461"/>
                </a:cubicBezTo>
                <a:cubicBezTo>
                  <a:pt x="704850" y="415601"/>
                  <a:pt x="683058" y="395945"/>
                  <a:pt x="674370" y="369881"/>
                </a:cubicBezTo>
                <a:cubicBezTo>
                  <a:pt x="666750" y="347021"/>
                  <a:pt x="628650" y="293681"/>
                  <a:pt x="651510" y="301301"/>
                </a:cubicBezTo>
                <a:cubicBezTo>
                  <a:pt x="698832" y="317075"/>
                  <a:pt x="675775" y="306048"/>
                  <a:pt x="720090" y="335591"/>
                </a:cubicBezTo>
                <a:cubicBezTo>
                  <a:pt x="735330" y="358451"/>
                  <a:pt x="746383" y="384744"/>
                  <a:pt x="765810" y="404171"/>
                </a:cubicBezTo>
                <a:cubicBezTo>
                  <a:pt x="787344" y="425705"/>
                  <a:pt x="810229" y="444107"/>
                  <a:pt x="822960" y="472751"/>
                </a:cubicBezTo>
                <a:lnTo>
                  <a:pt x="857250" y="575621"/>
                </a:lnTo>
                <a:lnTo>
                  <a:pt x="868680" y="609911"/>
                </a:lnTo>
                <a:cubicBezTo>
                  <a:pt x="867031" y="647835"/>
                  <a:pt x="904279" y="837202"/>
                  <a:pt x="834390" y="907091"/>
                </a:cubicBezTo>
                <a:cubicBezTo>
                  <a:pt x="796333" y="945148"/>
                  <a:pt x="807643" y="918140"/>
                  <a:pt x="765810" y="941381"/>
                </a:cubicBezTo>
                <a:cubicBezTo>
                  <a:pt x="741793" y="954724"/>
                  <a:pt x="720090" y="971861"/>
                  <a:pt x="697230" y="987101"/>
                </a:cubicBezTo>
                <a:cubicBezTo>
                  <a:pt x="685800" y="994721"/>
                  <a:pt x="675972" y="1005617"/>
                  <a:pt x="662940" y="1009961"/>
                </a:cubicBezTo>
                <a:lnTo>
                  <a:pt x="594360" y="1032821"/>
                </a:lnTo>
                <a:cubicBezTo>
                  <a:pt x="574203" y="1030805"/>
                  <a:pt x="472170" y="1026174"/>
                  <a:pt x="434340" y="1009961"/>
                </a:cubicBezTo>
                <a:cubicBezTo>
                  <a:pt x="394558" y="992912"/>
                  <a:pt x="409107" y="980487"/>
                  <a:pt x="365760" y="975671"/>
                </a:cubicBezTo>
                <a:cubicBezTo>
                  <a:pt x="308833" y="969346"/>
                  <a:pt x="251460" y="968051"/>
                  <a:pt x="194310" y="964241"/>
                </a:cubicBezTo>
                <a:lnTo>
                  <a:pt x="125730" y="952811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Freeform 16"/>
          <p:cNvSpPr/>
          <p:nvPr/>
        </p:nvSpPr>
        <p:spPr>
          <a:xfrm>
            <a:off x="3574672" y="3619679"/>
            <a:ext cx="468630" cy="668110"/>
          </a:xfrm>
          <a:custGeom>
            <a:avLst/>
            <a:gdLst>
              <a:gd name="connsiteX0" fmla="*/ 125730 w 877136"/>
              <a:gd name="connsiteY0" fmla="*/ 952811 h 1032821"/>
              <a:gd name="connsiteX1" fmla="*/ 45720 w 877136"/>
              <a:gd name="connsiteY1" fmla="*/ 907091 h 1032821"/>
              <a:gd name="connsiteX2" fmla="*/ 0 w 877136"/>
              <a:gd name="connsiteY2" fmla="*/ 838511 h 1032821"/>
              <a:gd name="connsiteX3" fmla="*/ 11430 w 877136"/>
              <a:gd name="connsiteY3" fmla="*/ 735641 h 1032821"/>
              <a:gd name="connsiteX4" fmla="*/ 34290 w 877136"/>
              <a:gd name="connsiteY4" fmla="*/ 667061 h 1032821"/>
              <a:gd name="connsiteX5" fmla="*/ 45720 w 877136"/>
              <a:gd name="connsiteY5" fmla="*/ 632771 h 1032821"/>
              <a:gd name="connsiteX6" fmla="*/ 91440 w 877136"/>
              <a:gd name="connsiteY6" fmla="*/ 552761 h 1032821"/>
              <a:gd name="connsiteX7" fmla="*/ 102870 w 877136"/>
              <a:gd name="connsiteY7" fmla="*/ 507041 h 1032821"/>
              <a:gd name="connsiteX8" fmla="*/ 125730 w 877136"/>
              <a:gd name="connsiteY8" fmla="*/ 472751 h 1032821"/>
              <a:gd name="connsiteX9" fmla="*/ 137160 w 877136"/>
              <a:gd name="connsiteY9" fmla="*/ 209861 h 1032821"/>
              <a:gd name="connsiteX10" fmla="*/ 171450 w 877136"/>
              <a:gd name="connsiteY10" fmla="*/ 221291 h 1032821"/>
              <a:gd name="connsiteX11" fmla="*/ 194310 w 877136"/>
              <a:gd name="connsiteY11" fmla="*/ 255581 h 1032821"/>
              <a:gd name="connsiteX12" fmla="*/ 217170 w 877136"/>
              <a:gd name="connsiteY12" fmla="*/ 347021 h 1032821"/>
              <a:gd name="connsiteX13" fmla="*/ 228600 w 877136"/>
              <a:gd name="connsiteY13" fmla="*/ 747071 h 1032821"/>
              <a:gd name="connsiteX14" fmla="*/ 262890 w 877136"/>
              <a:gd name="connsiteY14" fmla="*/ 735641 h 1032821"/>
              <a:gd name="connsiteX15" fmla="*/ 274320 w 877136"/>
              <a:gd name="connsiteY15" fmla="*/ 689921 h 1032821"/>
              <a:gd name="connsiteX16" fmla="*/ 308610 w 877136"/>
              <a:gd name="connsiteY16" fmla="*/ 587051 h 1032821"/>
              <a:gd name="connsiteX17" fmla="*/ 320040 w 877136"/>
              <a:gd name="connsiteY17" fmla="*/ 552761 h 1032821"/>
              <a:gd name="connsiteX18" fmla="*/ 331470 w 877136"/>
              <a:gd name="connsiteY18" fmla="*/ 518471 h 1032821"/>
              <a:gd name="connsiteX19" fmla="*/ 342900 w 877136"/>
              <a:gd name="connsiteY19" fmla="*/ 244151 h 1032821"/>
              <a:gd name="connsiteX20" fmla="*/ 377190 w 877136"/>
              <a:gd name="connsiteY20" fmla="*/ 278441 h 1032821"/>
              <a:gd name="connsiteX21" fmla="*/ 400050 w 877136"/>
              <a:gd name="connsiteY21" fmla="*/ 347021 h 1032821"/>
              <a:gd name="connsiteX22" fmla="*/ 445770 w 877136"/>
              <a:gd name="connsiteY22" fmla="*/ 415601 h 1032821"/>
              <a:gd name="connsiteX23" fmla="*/ 468630 w 877136"/>
              <a:gd name="connsiteY23" fmla="*/ 484181 h 1032821"/>
              <a:gd name="connsiteX24" fmla="*/ 502920 w 877136"/>
              <a:gd name="connsiteY24" fmla="*/ 735641 h 1032821"/>
              <a:gd name="connsiteX25" fmla="*/ 514350 w 877136"/>
              <a:gd name="connsiteY25" fmla="*/ 689921 h 1032821"/>
              <a:gd name="connsiteX26" fmla="*/ 525780 w 877136"/>
              <a:gd name="connsiteY26" fmla="*/ 198431 h 1032821"/>
              <a:gd name="connsiteX27" fmla="*/ 514350 w 877136"/>
              <a:gd name="connsiteY27" fmla="*/ 61271 h 1032821"/>
              <a:gd name="connsiteX28" fmla="*/ 445770 w 877136"/>
              <a:gd name="connsiteY28" fmla="*/ 26981 h 1032821"/>
              <a:gd name="connsiteX29" fmla="*/ 411480 w 877136"/>
              <a:gd name="connsiteY29" fmla="*/ 4121 h 1032821"/>
              <a:gd name="connsiteX30" fmla="*/ 445770 w 877136"/>
              <a:gd name="connsiteY30" fmla="*/ 15551 h 1032821"/>
              <a:gd name="connsiteX31" fmla="*/ 514350 w 877136"/>
              <a:gd name="connsiteY31" fmla="*/ 61271 h 1032821"/>
              <a:gd name="connsiteX32" fmla="*/ 571500 w 877136"/>
              <a:gd name="connsiteY32" fmla="*/ 141281 h 1032821"/>
              <a:gd name="connsiteX33" fmla="*/ 594360 w 877136"/>
              <a:gd name="connsiteY33" fmla="*/ 175571 h 1032821"/>
              <a:gd name="connsiteX34" fmla="*/ 617220 w 877136"/>
              <a:gd name="connsiteY34" fmla="*/ 267011 h 1032821"/>
              <a:gd name="connsiteX35" fmla="*/ 628650 w 877136"/>
              <a:gd name="connsiteY35" fmla="*/ 781361 h 1032821"/>
              <a:gd name="connsiteX36" fmla="*/ 662940 w 877136"/>
              <a:gd name="connsiteY36" fmla="*/ 792791 h 1032821"/>
              <a:gd name="connsiteX37" fmla="*/ 697230 w 877136"/>
              <a:gd name="connsiteY37" fmla="*/ 781361 h 1032821"/>
              <a:gd name="connsiteX38" fmla="*/ 731520 w 877136"/>
              <a:gd name="connsiteY38" fmla="*/ 747071 h 1032821"/>
              <a:gd name="connsiteX39" fmla="*/ 754380 w 877136"/>
              <a:gd name="connsiteY39" fmla="*/ 678491 h 1032821"/>
              <a:gd name="connsiteX40" fmla="*/ 720090 w 877136"/>
              <a:gd name="connsiteY40" fmla="*/ 438461 h 1032821"/>
              <a:gd name="connsiteX41" fmla="*/ 674370 w 877136"/>
              <a:gd name="connsiteY41" fmla="*/ 369881 h 1032821"/>
              <a:gd name="connsiteX42" fmla="*/ 651510 w 877136"/>
              <a:gd name="connsiteY42" fmla="*/ 301301 h 1032821"/>
              <a:gd name="connsiteX43" fmla="*/ 720090 w 877136"/>
              <a:gd name="connsiteY43" fmla="*/ 335591 h 1032821"/>
              <a:gd name="connsiteX44" fmla="*/ 765810 w 877136"/>
              <a:gd name="connsiteY44" fmla="*/ 404171 h 1032821"/>
              <a:gd name="connsiteX45" fmla="*/ 822960 w 877136"/>
              <a:gd name="connsiteY45" fmla="*/ 472751 h 1032821"/>
              <a:gd name="connsiteX46" fmla="*/ 857250 w 877136"/>
              <a:gd name="connsiteY46" fmla="*/ 575621 h 1032821"/>
              <a:gd name="connsiteX47" fmla="*/ 868680 w 877136"/>
              <a:gd name="connsiteY47" fmla="*/ 609911 h 1032821"/>
              <a:gd name="connsiteX48" fmla="*/ 834390 w 877136"/>
              <a:gd name="connsiteY48" fmla="*/ 907091 h 1032821"/>
              <a:gd name="connsiteX49" fmla="*/ 765810 w 877136"/>
              <a:gd name="connsiteY49" fmla="*/ 941381 h 1032821"/>
              <a:gd name="connsiteX50" fmla="*/ 697230 w 877136"/>
              <a:gd name="connsiteY50" fmla="*/ 987101 h 1032821"/>
              <a:gd name="connsiteX51" fmla="*/ 662940 w 877136"/>
              <a:gd name="connsiteY51" fmla="*/ 1009961 h 1032821"/>
              <a:gd name="connsiteX52" fmla="*/ 594360 w 877136"/>
              <a:gd name="connsiteY52" fmla="*/ 1032821 h 1032821"/>
              <a:gd name="connsiteX53" fmla="*/ 434340 w 877136"/>
              <a:gd name="connsiteY53" fmla="*/ 1009961 h 1032821"/>
              <a:gd name="connsiteX54" fmla="*/ 365760 w 877136"/>
              <a:gd name="connsiteY54" fmla="*/ 975671 h 1032821"/>
              <a:gd name="connsiteX55" fmla="*/ 194310 w 877136"/>
              <a:gd name="connsiteY55" fmla="*/ 964241 h 1032821"/>
              <a:gd name="connsiteX56" fmla="*/ 125730 w 877136"/>
              <a:gd name="connsiteY56" fmla="*/ 952811 h 103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877136" h="1032821">
                <a:moveTo>
                  <a:pt x="125730" y="952811"/>
                </a:moveTo>
                <a:cubicBezTo>
                  <a:pt x="99060" y="937571"/>
                  <a:pt x="68449" y="927754"/>
                  <a:pt x="45720" y="907091"/>
                </a:cubicBezTo>
                <a:cubicBezTo>
                  <a:pt x="25391" y="888610"/>
                  <a:pt x="0" y="838511"/>
                  <a:pt x="0" y="838511"/>
                </a:cubicBezTo>
                <a:cubicBezTo>
                  <a:pt x="3810" y="804221"/>
                  <a:pt x="4664" y="769472"/>
                  <a:pt x="11430" y="735641"/>
                </a:cubicBezTo>
                <a:cubicBezTo>
                  <a:pt x="16156" y="712012"/>
                  <a:pt x="26670" y="689921"/>
                  <a:pt x="34290" y="667061"/>
                </a:cubicBezTo>
                <a:cubicBezTo>
                  <a:pt x="38100" y="655631"/>
                  <a:pt x="40332" y="643547"/>
                  <a:pt x="45720" y="632771"/>
                </a:cubicBezTo>
                <a:cubicBezTo>
                  <a:pt x="74723" y="574764"/>
                  <a:pt x="59129" y="601228"/>
                  <a:pt x="91440" y="552761"/>
                </a:cubicBezTo>
                <a:cubicBezTo>
                  <a:pt x="95250" y="537521"/>
                  <a:pt x="96682" y="521480"/>
                  <a:pt x="102870" y="507041"/>
                </a:cubicBezTo>
                <a:cubicBezTo>
                  <a:pt x="108281" y="494415"/>
                  <a:pt x="124155" y="486398"/>
                  <a:pt x="125730" y="472751"/>
                </a:cubicBezTo>
                <a:cubicBezTo>
                  <a:pt x="135784" y="385616"/>
                  <a:pt x="133350" y="297491"/>
                  <a:pt x="137160" y="209861"/>
                </a:cubicBezTo>
                <a:cubicBezTo>
                  <a:pt x="148590" y="213671"/>
                  <a:pt x="162042" y="213765"/>
                  <a:pt x="171450" y="221291"/>
                </a:cubicBezTo>
                <a:cubicBezTo>
                  <a:pt x="182177" y="229873"/>
                  <a:pt x="188167" y="243294"/>
                  <a:pt x="194310" y="255581"/>
                </a:cubicBezTo>
                <a:cubicBezTo>
                  <a:pt x="206026" y="279012"/>
                  <a:pt x="212823" y="325284"/>
                  <a:pt x="217170" y="347021"/>
                </a:cubicBezTo>
                <a:cubicBezTo>
                  <a:pt x="220980" y="480371"/>
                  <a:pt x="213013" y="614580"/>
                  <a:pt x="228600" y="747071"/>
                </a:cubicBezTo>
                <a:cubicBezTo>
                  <a:pt x="230008" y="759037"/>
                  <a:pt x="255364" y="745049"/>
                  <a:pt x="262890" y="735641"/>
                </a:cubicBezTo>
                <a:cubicBezTo>
                  <a:pt x="272703" y="723374"/>
                  <a:pt x="269806" y="704968"/>
                  <a:pt x="274320" y="689921"/>
                </a:cubicBezTo>
                <a:lnTo>
                  <a:pt x="308610" y="587051"/>
                </a:lnTo>
                <a:lnTo>
                  <a:pt x="320040" y="552761"/>
                </a:lnTo>
                <a:lnTo>
                  <a:pt x="331470" y="518471"/>
                </a:lnTo>
                <a:cubicBezTo>
                  <a:pt x="335280" y="427031"/>
                  <a:pt x="325776" y="334054"/>
                  <a:pt x="342900" y="244151"/>
                </a:cubicBezTo>
                <a:cubicBezTo>
                  <a:pt x="345925" y="228272"/>
                  <a:pt x="369340" y="264311"/>
                  <a:pt x="377190" y="278441"/>
                </a:cubicBezTo>
                <a:cubicBezTo>
                  <a:pt x="388892" y="299505"/>
                  <a:pt x="386684" y="326971"/>
                  <a:pt x="400050" y="347021"/>
                </a:cubicBezTo>
                <a:cubicBezTo>
                  <a:pt x="415290" y="369881"/>
                  <a:pt x="437082" y="389537"/>
                  <a:pt x="445770" y="415601"/>
                </a:cubicBezTo>
                <a:lnTo>
                  <a:pt x="468630" y="484181"/>
                </a:lnTo>
                <a:cubicBezTo>
                  <a:pt x="482129" y="652918"/>
                  <a:pt x="462575" y="876850"/>
                  <a:pt x="502920" y="735641"/>
                </a:cubicBezTo>
                <a:cubicBezTo>
                  <a:pt x="507236" y="720536"/>
                  <a:pt x="510540" y="705161"/>
                  <a:pt x="514350" y="689921"/>
                </a:cubicBezTo>
                <a:cubicBezTo>
                  <a:pt x="518160" y="526091"/>
                  <a:pt x="525780" y="362305"/>
                  <a:pt x="525780" y="198431"/>
                </a:cubicBezTo>
                <a:cubicBezTo>
                  <a:pt x="525780" y="152553"/>
                  <a:pt x="526954" y="105384"/>
                  <a:pt x="514350" y="61271"/>
                </a:cubicBezTo>
                <a:cubicBezTo>
                  <a:pt x="508891" y="42163"/>
                  <a:pt x="459014" y="33603"/>
                  <a:pt x="445770" y="26981"/>
                </a:cubicBezTo>
                <a:cubicBezTo>
                  <a:pt x="433483" y="20838"/>
                  <a:pt x="411480" y="17858"/>
                  <a:pt x="411480" y="4121"/>
                </a:cubicBezTo>
                <a:cubicBezTo>
                  <a:pt x="411480" y="-7927"/>
                  <a:pt x="435238" y="9700"/>
                  <a:pt x="445770" y="15551"/>
                </a:cubicBezTo>
                <a:cubicBezTo>
                  <a:pt x="469787" y="28894"/>
                  <a:pt x="514350" y="61271"/>
                  <a:pt x="514350" y="61271"/>
                </a:cubicBezTo>
                <a:cubicBezTo>
                  <a:pt x="568224" y="142082"/>
                  <a:pt x="500613" y="42039"/>
                  <a:pt x="571500" y="141281"/>
                </a:cubicBezTo>
                <a:cubicBezTo>
                  <a:pt x="579485" y="152459"/>
                  <a:pt x="588217" y="163284"/>
                  <a:pt x="594360" y="175571"/>
                </a:cubicBezTo>
                <a:cubicBezTo>
                  <a:pt x="606076" y="199002"/>
                  <a:pt x="612873" y="245274"/>
                  <a:pt x="617220" y="267011"/>
                </a:cubicBezTo>
                <a:cubicBezTo>
                  <a:pt x="621030" y="438461"/>
                  <a:pt x="613794" y="610513"/>
                  <a:pt x="628650" y="781361"/>
                </a:cubicBezTo>
                <a:cubicBezTo>
                  <a:pt x="629694" y="793364"/>
                  <a:pt x="650892" y="792791"/>
                  <a:pt x="662940" y="792791"/>
                </a:cubicBezTo>
                <a:cubicBezTo>
                  <a:pt x="674988" y="792791"/>
                  <a:pt x="685800" y="785171"/>
                  <a:pt x="697230" y="781361"/>
                </a:cubicBezTo>
                <a:cubicBezTo>
                  <a:pt x="708660" y="769931"/>
                  <a:pt x="723670" y="761201"/>
                  <a:pt x="731520" y="747071"/>
                </a:cubicBezTo>
                <a:cubicBezTo>
                  <a:pt x="743222" y="726007"/>
                  <a:pt x="754380" y="678491"/>
                  <a:pt x="754380" y="678491"/>
                </a:cubicBezTo>
                <a:cubicBezTo>
                  <a:pt x="752168" y="645315"/>
                  <a:pt x="756510" y="493091"/>
                  <a:pt x="720090" y="438461"/>
                </a:cubicBezTo>
                <a:cubicBezTo>
                  <a:pt x="704850" y="415601"/>
                  <a:pt x="683058" y="395945"/>
                  <a:pt x="674370" y="369881"/>
                </a:cubicBezTo>
                <a:cubicBezTo>
                  <a:pt x="666750" y="347021"/>
                  <a:pt x="628650" y="293681"/>
                  <a:pt x="651510" y="301301"/>
                </a:cubicBezTo>
                <a:cubicBezTo>
                  <a:pt x="698832" y="317075"/>
                  <a:pt x="675775" y="306048"/>
                  <a:pt x="720090" y="335591"/>
                </a:cubicBezTo>
                <a:cubicBezTo>
                  <a:pt x="735330" y="358451"/>
                  <a:pt x="746383" y="384744"/>
                  <a:pt x="765810" y="404171"/>
                </a:cubicBezTo>
                <a:cubicBezTo>
                  <a:pt x="787344" y="425705"/>
                  <a:pt x="810229" y="444107"/>
                  <a:pt x="822960" y="472751"/>
                </a:cubicBezTo>
                <a:lnTo>
                  <a:pt x="857250" y="575621"/>
                </a:lnTo>
                <a:lnTo>
                  <a:pt x="868680" y="609911"/>
                </a:lnTo>
                <a:cubicBezTo>
                  <a:pt x="867031" y="647835"/>
                  <a:pt x="904279" y="837202"/>
                  <a:pt x="834390" y="907091"/>
                </a:cubicBezTo>
                <a:cubicBezTo>
                  <a:pt x="796333" y="945148"/>
                  <a:pt x="807643" y="918140"/>
                  <a:pt x="765810" y="941381"/>
                </a:cubicBezTo>
                <a:cubicBezTo>
                  <a:pt x="741793" y="954724"/>
                  <a:pt x="720090" y="971861"/>
                  <a:pt x="697230" y="987101"/>
                </a:cubicBezTo>
                <a:cubicBezTo>
                  <a:pt x="685800" y="994721"/>
                  <a:pt x="675972" y="1005617"/>
                  <a:pt x="662940" y="1009961"/>
                </a:cubicBezTo>
                <a:lnTo>
                  <a:pt x="594360" y="1032821"/>
                </a:lnTo>
                <a:cubicBezTo>
                  <a:pt x="574203" y="1030805"/>
                  <a:pt x="472170" y="1026174"/>
                  <a:pt x="434340" y="1009961"/>
                </a:cubicBezTo>
                <a:cubicBezTo>
                  <a:pt x="394558" y="992912"/>
                  <a:pt x="409107" y="980487"/>
                  <a:pt x="365760" y="975671"/>
                </a:cubicBezTo>
                <a:cubicBezTo>
                  <a:pt x="308833" y="969346"/>
                  <a:pt x="251460" y="968051"/>
                  <a:pt x="194310" y="964241"/>
                </a:cubicBezTo>
                <a:lnTo>
                  <a:pt x="125730" y="952811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Freeform 17"/>
          <p:cNvSpPr/>
          <p:nvPr/>
        </p:nvSpPr>
        <p:spPr>
          <a:xfrm>
            <a:off x="3827788" y="3709947"/>
            <a:ext cx="468630" cy="552157"/>
          </a:xfrm>
          <a:custGeom>
            <a:avLst/>
            <a:gdLst>
              <a:gd name="connsiteX0" fmla="*/ 125730 w 877136"/>
              <a:gd name="connsiteY0" fmla="*/ 952811 h 1032821"/>
              <a:gd name="connsiteX1" fmla="*/ 45720 w 877136"/>
              <a:gd name="connsiteY1" fmla="*/ 907091 h 1032821"/>
              <a:gd name="connsiteX2" fmla="*/ 0 w 877136"/>
              <a:gd name="connsiteY2" fmla="*/ 838511 h 1032821"/>
              <a:gd name="connsiteX3" fmla="*/ 11430 w 877136"/>
              <a:gd name="connsiteY3" fmla="*/ 735641 h 1032821"/>
              <a:gd name="connsiteX4" fmla="*/ 34290 w 877136"/>
              <a:gd name="connsiteY4" fmla="*/ 667061 h 1032821"/>
              <a:gd name="connsiteX5" fmla="*/ 45720 w 877136"/>
              <a:gd name="connsiteY5" fmla="*/ 632771 h 1032821"/>
              <a:gd name="connsiteX6" fmla="*/ 91440 w 877136"/>
              <a:gd name="connsiteY6" fmla="*/ 552761 h 1032821"/>
              <a:gd name="connsiteX7" fmla="*/ 102870 w 877136"/>
              <a:gd name="connsiteY7" fmla="*/ 507041 h 1032821"/>
              <a:gd name="connsiteX8" fmla="*/ 125730 w 877136"/>
              <a:gd name="connsiteY8" fmla="*/ 472751 h 1032821"/>
              <a:gd name="connsiteX9" fmla="*/ 137160 w 877136"/>
              <a:gd name="connsiteY9" fmla="*/ 209861 h 1032821"/>
              <a:gd name="connsiteX10" fmla="*/ 171450 w 877136"/>
              <a:gd name="connsiteY10" fmla="*/ 221291 h 1032821"/>
              <a:gd name="connsiteX11" fmla="*/ 194310 w 877136"/>
              <a:gd name="connsiteY11" fmla="*/ 255581 h 1032821"/>
              <a:gd name="connsiteX12" fmla="*/ 217170 w 877136"/>
              <a:gd name="connsiteY12" fmla="*/ 347021 h 1032821"/>
              <a:gd name="connsiteX13" fmla="*/ 228600 w 877136"/>
              <a:gd name="connsiteY13" fmla="*/ 747071 h 1032821"/>
              <a:gd name="connsiteX14" fmla="*/ 262890 w 877136"/>
              <a:gd name="connsiteY14" fmla="*/ 735641 h 1032821"/>
              <a:gd name="connsiteX15" fmla="*/ 274320 w 877136"/>
              <a:gd name="connsiteY15" fmla="*/ 689921 h 1032821"/>
              <a:gd name="connsiteX16" fmla="*/ 308610 w 877136"/>
              <a:gd name="connsiteY16" fmla="*/ 587051 h 1032821"/>
              <a:gd name="connsiteX17" fmla="*/ 320040 w 877136"/>
              <a:gd name="connsiteY17" fmla="*/ 552761 h 1032821"/>
              <a:gd name="connsiteX18" fmla="*/ 331470 w 877136"/>
              <a:gd name="connsiteY18" fmla="*/ 518471 h 1032821"/>
              <a:gd name="connsiteX19" fmla="*/ 342900 w 877136"/>
              <a:gd name="connsiteY19" fmla="*/ 244151 h 1032821"/>
              <a:gd name="connsiteX20" fmla="*/ 377190 w 877136"/>
              <a:gd name="connsiteY20" fmla="*/ 278441 h 1032821"/>
              <a:gd name="connsiteX21" fmla="*/ 400050 w 877136"/>
              <a:gd name="connsiteY21" fmla="*/ 347021 h 1032821"/>
              <a:gd name="connsiteX22" fmla="*/ 445770 w 877136"/>
              <a:gd name="connsiteY22" fmla="*/ 415601 h 1032821"/>
              <a:gd name="connsiteX23" fmla="*/ 468630 w 877136"/>
              <a:gd name="connsiteY23" fmla="*/ 484181 h 1032821"/>
              <a:gd name="connsiteX24" fmla="*/ 502920 w 877136"/>
              <a:gd name="connsiteY24" fmla="*/ 735641 h 1032821"/>
              <a:gd name="connsiteX25" fmla="*/ 514350 w 877136"/>
              <a:gd name="connsiteY25" fmla="*/ 689921 h 1032821"/>
              <a:gd name="connsiteX26" fmla="*/ 525780 w 877136"/>
              <a:gd name="connsiteY26" fmla="*/ 198431 h 1032821"/>
              <a:gd name="connsiteX27" fmla="*/ 514350 w 877136"/>
              <a:gd name="connsiteY27" fmla="*/ 61271 h 1032821"/>
              <a:gd name="connsiteX28" fmla="*/ 445770 w 877136"/>
              <a:gd name="connsiteY28" fmla="*/ 26981 h 1032821"/>
              <a:gd name="connsiteX29" fmla="*/ 411480 w 877136"/>
              <a:gd name="connsiteY29" fmla="*/ 4121 h 1032821"/>
              <a:gd name="connsiteX30" fmla="*/ 445770 w 877136"/>
              <a:gd name="connsiteY30" fmla="*/ 15551 h 1032821"/>
              <a:gd name="connsiteX31" fmla="*/ 514350 w 877136"/>
              <a:gd name="connsiteY31" fmla="*/ 61271 h 1032821"/>
              <a:gd name="connsiteX32" fmla="*/ 571500 w 877136"/>
              <a:gd name="connsiteY32" fmla="*/ 141281 h 1032821"/>
              <a:gd name="connsiteX33" fmla="*/ 594360 w 877136"/>
              <a:gd name="connsiteY33" fmla="*/ 175571 h 1032821"/>
              <a:gd name="connsiteX34" fmla="*/ 617220 w 877136"/>
              <a:gd name="connsiteY34" fmla="*/ 267011 h 1032821"/>
              <a:gd name="connsiteX35" fmla="*/ 628650 w 877136"/>
              <a:gd name="connsiteY35" fmla="*/ 781361 h 1032821"/>
              <a:gd name="connsiteX36" fmla="*/ 662940 w 877136"/>
              <a:gd name="connsiteY36" fmla="*/ 792791 h 1032821"/>
              <a:gd name="connsiteX37" fmla="*/ 697230 w 877136"/>
              <a:gd name="connsiteY37" fmla="*/ 781361 h 1032821"/>
              <a:gd name="connsiteX38" fmla="*/ 731520 w 877136"/>
              <a:gd name="connsiteY38" fmla="*/ 747071 h 1032821"/>
              <a:gd name="connsiteX39" fmla="*/ 754380 w 877136"/>
              <a:gd name="connsiteY39" fmla="*/ 678491 h 1032821"/>
              <a:gd name="connsiteX40" fmla="*/ 720090 w 877136"/>
              <a:gd name="connsiteY40" fmla="*/ 438461 h 1032821"/>
              <a:gd name="connsiteX41" fmla="*/ 674370 w 877136"/>
              <a:gd name="connsiteY41" fmla="*/ 369881 h 1032821"/>
              <a:gd name="connsiteX42" fmla="*/ 651510 w 877136"/>
              <a:gd name="connsiteY42" fmla="*/ 301301 h 1032821"/>
              <a:gd name="connsiteX43" fmla="*/ 720090 w 877136"/>
              <a:gd name="connsiteY43" fmla="*/ 335591 h 1032821"/>
              <a:gd name="connsiteX44" fmla="*/ 765810 w 877136"/>
              <a:gd name="connsiteY44" fmla="*/ 404171 h 1032821"/>
              <a:gd name="connsiteX45" fmla="*/ 822960 w 877136"/>
              <a:gd name="connsiteY45" fmla="*/ 472751 h 1032821"/>
              <a:gd name="connsiteX46" fmla="*/ 857250 w 877136"/>
              <a:gd name="connsiteY46" fmla="*/ 575621 h 1032821"/>
              <a:gd name="connsiteX47" fmla="*/ 868680 w 877136"/>
              <a:gd name="connsiteY47" fmla="*/ 609911 h 1032821"/>
              <a:gd name="connsiteX48" fmla="*/ 834390 w 877136"/>
              <a:gd name="connsiteY48" fmla="*/ 907091 h 1032821"/>
              <a:gd name="connsiteX49" fmla="*/ 765810 w 877136"/>
              <a:gd name="connsiteY49" fmla="*/ 941381 h 1032821"/>
              <a:gd name="connsiteX50" fmla="*/ 697230 w 877136"/>
              <a:gd name="connsiteY50" fmla="*/ 987101 h 1032821"/>
              <a:gd name="connsiteX51" fmla="*/ 662940 w 877136"/>
              <a:gd name="connsiteY51" fmla="*/ 1009961 h 1032821"/>
              <a:gd name="connsiteX52" fmla="*/ 594360 w 877136"/>
              <a:gd name="connsiteY52" fmla="*/ 1032821 h 1032821"/>
              <a:gd name="connsiteX53" fmla="*/ 434340 w 877136"/>
              <a:gd name="connsiteY53" fmla="*/ 1009961 h 1032821"/>
              <a:gd name="connsiteX54" fmla="*/ 365760 w 877136"/>
              <a:gd name="connsiteY54" fmla="*/ 975671 h 1032821"/>
              <a:gd name="connsiteX55" fmla="*/ 194310 w 877136"/>
              <a:gd name="connsiteY55" fmla="*/ 964241 h 1032821"/>
              <a:gd name="connsiteX56" fmla="*/ 125730 w 877136"/>
              <a:gd name="connsiteY56" fmla="*/ 952811 h 103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877136" h="1032821">
                <a:moveTo>
                  <a:pt x="125730" y="952811"/>
                </a:moveTo>
                <a:cubicBezTo>
                  <a:pt x="99060" y="937571"/>
                  <a:pt x="68449" y="927754"/>
                  <a:pt x="45720" y="907091"/>
                </a:cubicBezTo>
                <a:cubicBezTo>
                  <a:pt x="25391" y="888610"/>
                  <a:pt x="0" y="838511"/>
                  <a:pt x="0" y="838511"/>
                </a:cubicBezTo>
                <a:cubicBezTo>
                  <a:pt x="3810" y="804221"/>
                  <a:pt x="4664" y="769472"/>
                  <a:pt x="11430" y="735641"/>
                </a:cubicBezTo>
                <a:cubicBezTo>
                  <a:pt x="16156" y="712012"/>
                  <a:pt x="26670" y="689921"/>
                  <a:pt x="34290" y="667061"/>
                </a:cubicBezTo>
                <a:cubicBezTo>
                  <a:pt x="38100" y="655631"/>
                  <a:pt x="40332" y="643547"/>
                  <a:pt x="45720" y="632771"/>
                </a:cubicBezTo>
                <a:cubicBezTo>
                  <a:pt x="74723" y="574764"/>
                  <a:pt x="59129" y="601228"/>
                  <a:pt x="91440" y="552761"/>
                </a:cubicBezTo>
                <a:cubicBezTo>
                  <a:pt x="95250" y="537521"/>
                  <a:pt x="96682" y="521480"/>
                  <a:pt x="102870" y="507041"/>
                </a:cubicBezTo>
                <a:cubicBezTo>
                  <a:pt x="108281" y="494415"/>
                  <a:pt x="124155" y="486398"/>
                  <a:pt x="125730" y="472751"/>
                </a:cubicBezTo>
                <a:cubicBezTo>
                  <a:pt x="135784" y="385616"/>
                  <a:pt x="133350" y="297491"/>
                  <a:pt x="137160" y="209861"/>
                </a:cubicBezTo>
                <a:cubicBezTo>
                  <a:pt x="148590" y="213671"/>
                  <a:pt x="162042" y="213765"/>
                  <a:pt x="171450" y="221291"/>
                </a:cubicBezTo>
                <a:cubicBezTo>
                  <a:pt x="182177" y="229873"/>
                  <a:pt x="188167" y="243294"/>
                  <a:pt x="194310" y="255581"/>
                </a:cubicBezTo>
                <a:cubicBezTo>
                  <a:pt x="206026" y="279012"/>
                  <a:pt x="212823" y="325284"/>
                  <a:pt x="217170" y="347021"/>
                </a:cubicBezTo>
                <a:cubicBezTo>
                  <a:pt x="220980" y="480371"/>
                  <a:pt x="213013" y="614580"/>
                  <a:pt x="228600" y="747071"/>
                </a:cubicBezTo>
                <a:cubicBezTo>
                  <a:pt x="230008" y="759037"/>
                  <a:pt x="255364" y="745049"/>
                  <a:pt x="262890" y="735641"/>
                </a:cubicBezTo>
                <a:cubicBezTo>
                  <a:pt x="272703" y="723374"/>
                  <a:pt x="269806" y="704968"/>
                  <a:pt x="274320" y="689921"/>
                </a:cubicBezTo>
                <a:lnTo>
                  <a:pt x="308610" y="587051"/>
                </a:lnTo>
                <a:lnTo>
                  <a:pt x="320040" y="552761"/>
                </a:lnTo>
                <a:lnTo>
                  <a:pt x="331470" y="518471"/>
                </a:lnTo>
                <a:cubicBezTo>
                  <a:pt x="335280" y="427031"/>
                  <a:pt x="325776" y="334054"/>
                  <a:pt x="342900" y="244151"/>
                </a:cubicBezTo>
                <a:cubicBezTo>
                  <a:pt x="345925" y="228272"/>
                  <a:pt x="369340" y="264311"/>
                  <a:pt x="377190" y="278441"/>
                </a:cubicBezTo>
                <a:cubicBezTo>
                  <a:pt x="388892" y="299505"/>
                  <a:pt x="386684" y="326971"/>
                  <a:pt x="400050" y="347021"/>
                </a:cubicBezTo>
                <a:cubicBezTo>
                  <a:pt x="415290" y="369881"/>
                  <a:pt x="437082" y="389537"/>
                  <a:pt x="445770" y="415601"/>
                </a:cubicBezTo>
                <a:lnTo>
                  <a:pt x="468630" y="484181"/>
                </a:lnTo>
                <a:cubicBezTo>
                  <a:pt x="482129" y="652918"/>
                  <a:pt x="462575" y="876850"/>
                  <a:pt x="502920" y="735641"/>
                </a:cubicBezTo>
                <a:cubicBezTo>
                  <a:pt x="507236" y="720536"/>
                  <a:pt x="510540" y="705161"/>
                  <a:pt x="514350" y="689921"/>
                </a:cubicBezTo>
                <a:cubicBezTo>
                  <a:pt x="518160" y="526091"/>
                  <a:pt x="525780" y="362305"/>
                  <a:pt x="525780" y="198431"/>
                </a:cubicBezTo>
                <a:cubicBezTo>
                  <a:pt x="525780" y="152553"/>
                  <a:pt x="526954" y="105384"/>
                  <a:pt x="514350" y="61271"/>
                </a:cubicBezTo>
                <a:cubicBezTo>
                  <a:pt x="508891" y="42163"/>
                  <a:pt x="459014" y="33603"/>
                  <a:pt x="445770" y="26981"/>
                </a:cubicBezTo>
                <a:cubicBezTo>
                  <a:pt x="433483" y="20838"/>
                  <a:pt x="411480" y="17858"/>
                  <a:pt x="411480" y="4121"/>
                </a:cubicBezTo>
                <a:cubicBezTo>
                  <a:pt x="411480" y="-7927"/>
                  <a:pt x="435238" y="9700"/>
                  <a:pt x="445770" y="15551"/>
                </a:cubicBezTo>
                <a:cubicBezTo>
                  <a:pt x="469787" y="28894"/>
                  <a:pt x="514350" y="61271"/>
                  <a:pt x="514350" y="61271"/>
                </a:cubicBezTo>
                <a:cubicBezTo>
                  <a:pt x="568224" y="142082"/>
                  <a:pt x="500613" y="42039"/>
                  <a:pt x="571500" y="141281"/>
                </a:cubicBezTo>
                <a:cubicBezTo>
                  <a:pt x="579485" y="152459"/>
                  <a:pt x="588217" y="163284"/>
                  <a:pt x="594360" y="175571"/>
                </a:cubicBezTo>
                <a:cubicBezTo>
                  <a:pt x="606076" y="199002"/>
                  <a:pt x="612873" y="245274"/>
                  <a:pt x="617220" y="267011"/>
                </a:cubicBezTo>
                <a:cubicBezTo>
                  <a:pt x="621030" y="438461"/>
                  <a:pt x="613794" y="610513"/>
                  <a:pt x="628650" y="781361"/>
                </a:cubicBezTo>
                <a:cubicBezTo>
                  <a:pt x="629694" y="793364"/>
                  <a:pt x="650892" y="792791"/>
                  <a:pt x="662940" y="792791"/>
                </a:cubicBezTo>
                <a:cubicBezTo>
                  <a:pt x="674988" y="792791"/>
                  <a:pt x="685800" y="785171"/>
                  <a:pt x="697230" y="781361"/>
                </a:cubicBezTo>
                <a:cubicBezTo>
                  <a:pt x="708660" y="769931"/>
                  <a:pt x="723670" y="761201"/>
                  <a:pt x="731520" y="747071"/>
                </a:cubicBezTo>
                <a:cubicBezTo>
                  <a:pt x="743222" y="726007"/>
                  <a:pt x="754380" y="678491"/>
                  <a:pt x="754380" y="678491"/>
                </a:cubicBezTo>
                <a:cubicBezTo>
                  <a:pt x="752168" y="645315"/>
                  <a:pt x="756510" y="493091"/>
                  <a:pt x="720090" y="438461"/>
                </a:cubicBezTo>
                <a:cubicBezTo>
                  <a:pt x="704850" y="415601"/>
                  <a:pt x="683058" y="395945"/>
                  <a:pt x="674370" y="369881"/>
                </a:cubicBezTo>
                <a:cubicBezTo>
                  <a:pt x="666750" y="347021"/>
                  <a:pt x="628650" y="293681"/>
                  <a:pt x="651510" y="301301"/>
                </a:cubicBezTo>
                <a:cubicBezTo>
                  <a:pt x="698832" y="317075"/>
                  <a:pt x="675775" y="306048"/>
                  <a:pt x="720090" y="335591"/>
                </a:cubicBezTo>
                <a:cubicBezTo>
                  <a:pt x="735330" y="358451"/>
                  <a:pt x="746383" y="384744"/>
                  <a:pt x="765810" y="404171"/>
                </a:cubicBezTo>
                <a:cubicBezTo>
                  <a:pt x="787344" y="425705"/>
                  <a:pt x="810229" y="444107"/>
                  <a:pt x="822960" y="472751"/>
                </a:cubicBezTo>
                <a:lnTo>
                  <a:pt x="857250" y="575621"/>
                </a:lnTo>
                <a:lnTo>
                  <a:pt x="868680" y="609911"/>
                </a:lnTo>
                <a:cubicBezTo>
                  <a:pt x="867031" y="647835"/>
                  <a:pt x="904279" y="837202"/>
                  <a:pt x="834390" y="907091"/>
                </a:cubicBezTo>
                <a:cubicBezTo>
                  <a:pt x="796333" y="945148"/>
                  <a:pt x="807643" y="918140"/>
                  <a:pt x="765810" y="941381"/>
                </a:cubicBezTo>
                <a:cubicBezTo>
                  <a:pt x="741793" y="954724"/>
                  <a:pt x="720090" y="971861"/>
                  <a:pt x="697230" y="987101"/>
                </a:cubicBezTo>
                <a:cubicBezTo>
                  <a:pt x="685800" y="994721"/>
                  <a:pt x="675972" y="1005617"/>
                  <a:pt x="662940" y="1009961"/>
                </a:cubicBezTo>
                <a:lnTo>
                  <a:pt x="594360" y="1032821"/>
                </a:lnTo>
                <a:cubicBezTo>
                  <a:pt x="574203" y="1030805"/>
                  <a:pt x="472170" y="1026174"/>
                  <a:pt x="434340" y="1009961"/>
                </a:cubicBezTo>
                <a:cubicBezTo>
                  <a:pt x="394558" y="992912"/>
                  <a:pt x="409107" y="980487"/>
                  <a:pt x="365760" y="975671"/>
                </a:cubicBezTo>
                <a:cubicBezTo>
                  <a:pt x="308833" y="969346"/>
                  <a:pt x="251460" y="968051"/>
                  <a:pt x="194310" y="964241"/>
                </a:cubicBezTo>
                <a:lnTo>
                  <a:pt x="125730" y="952811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TextBox 2"/>
          <p:cNvSpPr txBox="1"/>
          <p:nvPr/>
        </p:nvSpPr>
        <p:spPr>
          <a:xfrm>
            <a:off x="228600" y="4561976"/>
            <a:ext cx="1904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Iron chunks</a:t>
            </a:r>
            <a:endParaRPr lang="en-IN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228599" y="3118641"/>
            <a:ext cx="2285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Carbon crystals</a:t>
            </a:r>
            <a:endParaRPr lang="en-IN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5487078" y="4109241"/>
            <a:ext cx="1697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Wootz</a:t>
            </a:r>
            <a:r>
              <a:rPr lang="en-US" sz="2400" dirty="0" smtClean="0"/>
              <a:t> Steel Ingots</a:t>
            </a:r>
            <a:endParaRPr lang="en-IN" sz="2400" dirty="0"/>
          </a:p>
        </p:txBody>
      </p:sp>
      <p:sp>
        <p:nvSpPr>
          <p:cNvPr id="47" name="Flowchart: Data 6"/>
          <p:cNvSpPr txBox="1"/>
          <p:nvPr/>
        </p:nvSpPr>
        <p:spPr>
          <a:xfrm>
            <a:off x="762000" y="5554114"/>
            <a:ext cx="7696200" cy="9123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400" tIns="0" rIns="152400" bIns="0" numCol="1" spcCol="1270" anchor="ctr" anchorCtr="0"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Smelting small carbon crystals with iron </a:t>
            </a:r>
            <a:r>
              <a:rPr lang="en-US" sz="2400" dirty="0" smtClean="0">
                <a:solidFill>
                  <a:schemeClr val="tx1"/>
                </a:solidFill>
              </a:rPr>
              <a:t>gave the characteristic water flowing pattern to  the steel sword.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24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75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6" presetID="22" presetClass="entr" presetSubtype="4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225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2750"/>
                            </p:stCondLst>
                            <p:childTnLst>
                              <p:par>
                                <p:cTn id="13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4750"/>
                            </p:stCondLst>
                            <p:childTnLst>
                              <p:par>
                                <p:cTn id="1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5250"/>
                            </p:stCondLst>
                            <p:childTnLst>
                              <p:par>
                                <p:cTn id="1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1" grpId="0" animBg="1"/>
      <p:bldP spid="13" grpId="0" animBg="1"/>
      <p:bldP spid="15" grpId="0" animBg="1"/>
      <p:bldP spid="19" grpId="0" animBg="1"/>
      <p:bldP spid="25" grpId="0" animBg="1"/>
      <p:bldP spid="30" grpId="0" animBg="1"/>
      <p:bldP spid="28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22" grpId="0" animBg="1"/>
      <p:bldP spid="21" grpId="0" animBg="1"/>
      <p:bldP spid="29" grpId="0" animBg="1"/>
      <p:bldP spid="20" grpId="0" animBg="1"/>
      <p:bldP spid="14" grpId="0" animBg="1"/>
      <p:bldP spid="23" grpId="0" animBg="1"/>
      <p:bldP spid="24" grpId="0" animBg="1"/>
      <p:bldP spid="42" grpId="0" animBg="1"/>
      <p:bldP spid="43" grpId="0" animBg="1"/>
      <p:bldP spid="16" grpId="0" animBg="1"/>
      <p:bldP spid="17" grpId="0" animBg="1"/>
      <p:bldP spid="18" grpId="0" animBg="1"/>
      <p:bldP spid="3" grpId="0"/>
      <p:bldP spid="45" grpId="0"/>
      <p:bldP spid="46" grpId="0"/>
      <p:bldP spid="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667000" y="381000"/>
            <a:ext cx="3810000" cy="685800"/>
          </a:xfr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en-US" dirty="0" smtClean="0"/>
              <a:t>Famous </a:t>
            </a:r>
            <a:r>
              <a:rPr lang="en-US" dirty="0" err="1" smtClean="0"/>
              <a:t>Wootz</a:t>
            </a:r>
            <a:r>
              <a:rPr lang="en-US" dirty="0" smtClean="0"/>
              <a:t> </a:t>
            </a:r>
            <a:endParaRPr lang="en-IN" dirty="0"/>
          </a:p>
        </p:txBody>
      </p:sp>
      <p:grpSp>
        <p:nvGrpSpPr>
          <p:cNvPr id="6" name="Group 5"/>
          <p:cNvGrpSpPr/>
          <p:nvPr/>
        </p:nvGrpSpPr>
        <p:grpSpPr>
          <a:xfrm>
            <a:off x="1622831" y="4209085"/>
            <a:ext cx="1549890" cy="1588297"/>
            <a:chOff x="3431563" y="3941485"/>
            <a:chExt cx="2357454" cy="2357454"/>
          </a:xfrm>
        </p:grpSpPr>
        <p:sp>
          <p:nvSpPr>
            <p:cNvPr id="7" name="Teardrop 6"/>
            <p:cNvSpPr/>
            <p:nvPr/>
          </p:nvSpPr>
          <p:spPr>
            <a:xfrm rot="18807871">
              <a:off x="3431563" y="3941485"/>
              <a:ext cx="2357454" cy="2357454"/>
            </a:xfrm>
            <a:prstGeom prst="teardrop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73211" y="4505030"/>
              <a:ext cx="1552861" cy="830997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2400" dirty="0" err="1" smtClean="0"/>
                <a:t>Urukku</a:t>
              </a:r>
              <a:r>
                <a:rPr lang="en-IN" sz="2400" dirty="0" smtClean="0"/>
                <a:t> in </a:t>
              </a:r>
            </a:p>
            <a:p>
              <a:pPr algn="ctr"/>
              <a:r>
                <a:rPr lang="en-US" sz="2400" dirty="0" smtClean="0"/>
                <a:t>Malayalam</a:t>
              </a:r>
              <a:endParaRPr lang="en-IN" sz="2400" dirty="0"/>
            </a:p>
          </p:txBody>
        </p:sp>
      </p:grpSp>
      <p:sp>
        <p:nvSpPr>
          <p:cNvPr id="11" name="Teardrop 10"/>
          <p:cNvSpPr/>
          <p:nvPr/>
        </p:nvSpPr>
        <p:spPr>
          <a:xfrm rot="8018807">
            <a:off x="1605453" y="2178229"/>
            <a:ext cx="1588297" cy="1549890"/>
          </a:xfrm>
          <a:prstGeom prst="teardrop">
            <a:avLst/>
          </a:prstGeom>
          <a:solidFill>
            <a:srgbClr val="FF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14" name="Group 13"/>
          <p:cNvGrpSpPr/>
          <p:nvPr/>
        </p:nvGrpSpPr>
        <p:grpSpPr>
          <a:xfrm>
            <a:off x="2812110" y="3216481"/>
            <a:ext cx="1549890" cy="1588297"/>
            <a:chOff x="5043341" y="2185829"/>
            <a:chExt cx="2357454" cy="2357454"/>
          </a:xfrm>
        </p:grpSpPr>
        <p:sp>
          <p:nvSpPr>
            <p:cNvPr id="15" name="Teardrop 14"/>
            <p:cNvSpPr/>
            <p:nvPr/>
          </p:nvSpPr>
          <p:spPr>
            <a:xfrm rot="13335273">
              <a:off x="5043341" y="2185829"/>
              <a:ext cx="2357454" cy="2357454"/>
            </a:xfrm>
            <a:prstGeom prst="teardrop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72957" y="2722764"/>
              <a:ext cx="1156983" cy="830997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2400" dirty="0" err="1" smtClean="0"/>
                <a:t>Urukku</a:t>
              </a:r>
              <a:r>
                <a:rPr lang="en-IN" sz="2400" dirty="0" smtClean="0"/>
                <a:t> </a:t>
              </a:r>
            </a:p>
            <a:p>
              <a:pPr algn="ctr"/>
              <a:r>
                <a:rPr lang="en-IN" sz="2400" dirty="0" smtClean="0"/>
                <a:t>in Tamil</a:t>
              </a:r>
              <a:endParaRPr lang="en-IN" sz="24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02510" y="3216481"/>
            <a:ext cx="1549890" cy="1588297"/>
            <a:chOff x="2054036" y="2318126"/>
            <a:chExt cx="2357454" cy="2357454"/>
          </a:xfrm>
        </p:grpSpPr>
        <p:sp>
          <p:nvSpPr>
            <p:cNvPr id="18" name="Teardrop 17"/>
            <p:cNvSpPr/>
            <p:nvPr/>
          </p:nvSpPr>
          <p:spPr>
            <a:xfrm rot="2580000">
              <a:off x="2054036" y="2318126"/>
              <a:ext cx="2357454" cy="2357454"/>
            </a:xfrm>
            <a:prstGeom prst="teardrop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11305" y="2896370"/>
              <a:ext cx="1247008" cy="830998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2400" dirty="0" err="1" smtClean="0"/>
                <a:t>Ukku</a:t>
              </a:r>
              <a:r>
                <a:rPr lang="en-IN" sz="2400" dirty="0" smtClean="0"/>
                <a:t> in </a:t>
              </a:r>
            </a:p>
            <a:p>
              <a:pPr algn="ctr"/>
              <a:r>
                <a:rPr lang="en-IN" sz="2400" dirty="0" err="1" smtClean="0"/>
                <a:t>kannada</a:t>
              </a:r>
              <a:endParaRPr lang="en-IN" sz="2400" dirty="0"/>
            </a:p>
          </p:txBody>
        </p:sp>
      </p:grpSp>
      <p:sp>
        <p:nvSpPr>
          <p:cNvPr id="20" name="Oval 19"/>
          <p:cNvSpPr/>
          <p:nvPr/>
        </p:nvSpPr>
        <p:spPr>
          <a:xfrm>
            <a:off x="1622831" y="3494739"/>
            <a:ext cx="1501369" cy="87659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 err="1" smtClean="0">
                <a:solidFill>
                  <a:schemeClr val="tx1"/>
                </a:solidFill>
              </a:rPr>
              <a:t>Wootz</a:t>
            </a:r>
            <a:endParaRPr lang="en-IN" sz="24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0" y="2895847"/>
            <a:ext cx="3943114" cy="1189868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en-US" sz="2400" dirty="0" smtClean="0"/>
              <a:t>The </a:t>
            </a:r>
            <a:r>
              <a:rPr lang="en-US" sz="2400" dirty="0" err="1"/>
              <a:t>wootz</a:t>
            </a:r>
            <a:r>
              <a:rPr lang="en-US" sz="2400" dirty="0"/>
              <a:t> steel </a:t>
            </a:r>
            <a:r>
              <a:rPr lang="en-US" sz="2400" dirty="0" smtClean="0"/>
              <a:t>was </a:t>
            </a:r>
            <a:r>
              <a:rPr lang="en-US" sz="2400" dirty="0"/>
              <a:t>exported from India to many </a:t>
            </a:r>
            <a:r>
              <a:rPr lang="en-US" sz="2400" dirty="0" smtClean="0"/>
              <a:t>European </a:t>
            </a:r>
            <a:r>
              <a:rPr lang="en-US" sz="2400" dirty="0"/>
              <a:t>countries for making </a:t>
            </a:r>
            <a:r>
              <a:rPr lang="en-US" sz="2400" dirty="0" err="1"/>
              <a:t>armoury</a:t>
            </a:r>
            <a:r>
              <a:rPr lang="en-US" sz="2400" dirty="0"/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52600" y="2438400"/>
            <a:ext cx="1301830" cy="83099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IN" sz="2400" dirty="0" err="1" smtClean="0"/>
              <a:t>Hukku</a:t>
            </a:r>
            <a:r>
              <a:rPr lang="en-IN" sz="2400" dirty="0" smtClean="0"/>
              <a:t> </a:t>
            </a:r>
          </a:p>
          <a:p>
            <a:pPr algn="ctr"/>
            <a:r>
              <a:rPr lang="en-IN" sz="2400" dirty="0" smtClean="0"/>
              <a:t>in Telugu</a:t>
            </a:r>
            <a:endParaRPr lang="en-IN" sz="2400" dirty="0"/>
          </a:p>
        </p:txBody>
      </p:sp>
      <p:sp>
        <p:nvSpPr>
          <p:cNvPr id="24" name="Flowchart: Data 6"/>
          <p:cNvSpPr txBox="1"/>
          <p:nvPr/>
        </p:nvSpPr>
        <p:spPr>
          <a:xfrm>
            <a:off x="228600" y="1219200"/>
            <a:ext cx="8686800" cy="84949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52400" tIns="0" rIns="152400" bIns="0" numCol="1" spcCol="1270" anchor="ctr" anchorCtr="0">
            <a:noAutofit/>
          </a:bodyPr>
          <a:lstStyle/>
          <a:p>
            <a:pPr fontAlgn="base"/>
            <a:r>
              <a:rPr lang="en-US" sz="2400" dirty="0">
                <a:solidFill>
                  <a:schemeClr val="tx1"/>
                </a:solidFill>
              </a:rPr>
              <a:t>Francis </a:t>
            </a:r>
            <a:r>
              <a:rPr lang="en-US" sz="2400" dirty="0" smtClean="0">
                <a:solidFill>
                  <a:schemeClr val="tx1"/>
                </a:solidFill>
              </a:rPr>
              <a:t>Buchanan, a famous surveyor, travelled </a:t>
            </a:r>
            <a:r>
              <a:rPr lang="en-US" sz="2400" dirty="0">
                <a:solidFill>
                  <a:schemeClr val="tx1"/>
                </a:solidFill>
              </a:rPr>
              <a:t>around Mysore in 1800 </a:t>
            </a:r>
            <a:r>
              <a:rPr lang="en-US" sz="2400" dirty="0" smtClean="0">
                <a:solidFill>
                  <a:schemeClr val="tx1"/>
                </a:solidFill>
              </a:rPr>
              <a:t>and recorded </a:t>
            </a:r>
            <a:r>
              <a:rPr lang="en-US" sz="2400" dirty="0">
                <a:solidFill>
                  <a:schemeClr val="tx1"/>
                </a:solidFill>
              </a:rPr>
              <a:t>the process of making </a:t>
            </a:r>
            <a:r>
              <a:rPr lang="en-US" sz="2400" dirty="0" smtClean="0">
                <a:solidFill>
                  <a:schemeClr val="tx1"/>
                </a:solidFill>
              </a:rPr>
              <a:t>swords </a:t>
            </a:r>
            <a:r>
              <a:rPr lang="en-US" sz="2400" dirty="0">
                <a:solidFill>
                  <a:schemeClr val="tx1"/>
                </a:solidFill>
              </a:rPr>
              <a:t>from </a:t>
            </a:r>
            <a:r>
              <a:rPr lang="en-US" sz="2400" dirty="0" err="1">
                <a:solidFill>
                  <a:schemeClr val="tx1"/>
                </a:solidFill>
              </a:rPr>
              <a:t>wootz</a:t>
            </a:r>
            <a:r>
              <a:rPr lang="en-US" sz="2400" dirty="0">
                <a:solidFill>
                  <a:schemeClr val="tx1"/>
                </a:solidFill>
              </a:rPr>
              <a:t> steel. </a:t>
            </a:r>
          </a:p>
        </p:txBody>
      </p:sp>
      <p:sp>
        <p:nvSpPr>
          <p:cNvPr id="26" name="Flowchart: Data 6"/>
          <p:cNvSpPr txBox="1"/>
          <p:nvPr/>
        </p:nvSpPr>
        <p:spPr>
          <a:xfrm>
            <a:off x="228600" y="5896120"/>
            <a:ext cx="6248400" cy="62951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152400" tIns="0" rIns="152400" bIns="0" numCol="1" spcCol="1270" anchor="ctr" anchorCtr="0">
            <a:noAutofit/>
          </a:bodyPr>
          <a:lstStyle/>
          <a:p>
            <a:pPr algn="ctr" fontAlgn="base"/>
            <a:r>
              <a:rPr lang="en-US" sz="2400" dirty="0" smtClean="0">
                <a:solidFill>
                  <a:schemeClr val="tx1"/>
                </a:solidFill>
              </a:rPr>
              <a:t>Michael Faraday, famous English scientist researched Indian </a:t>
            </a:r>
            <a:r>
              <a:rPr lang="en-US" sz="2400" dirty="0" err="1">
                <a:solidFill>
                  <a:schemeClr val="tx1"/>
                </a:solidFill>
              </a:rPr>
              <a:t>wootz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for </a:t>
            </a:r>
            <a:r>
              <a:rPr lang="en-US" sz="2400" dirty="0">
                <a:solidFill>
                  <a:schemeClr val="tx1"/>
                </a:solidFill>
              </a:rPr>
              <a:t>4 years (1818-22). </a:t>
            </a:r>
          </a:p>
        </p:txBody>
      </p:sp>
      <p:pic>
        <p:nvPicPr>
          <p:cNvPr id="27" name="Picture 2" descr="MICHAEL FARADA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361" y="4653141"/>
            <a:ext cx="1558879" cy="187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78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75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25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75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75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250"/>
                            </p:stCondLst>
                            <p:childTnLst>
                              <p:par>
                                <p:cTn id="4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0" grpId="0" animBg="1"/>
      <p:bldP spid="21" grpId="0" animBg="1"/>
      <p:bldP spid="23" grpId="0"/>
      <p:bldP spid="24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 smtClean="0"/>
              <a:t>MM Index</a:t>
            </a:r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88832"/>
              </p:ext>
            </p:extLst>
          </p:nvPr>
        </p:nvGraphicFramePr>
        <p:xfrm>
          <a:off x="457200" y="1219200"/>
          <a:ext cx="8229600" cy="3858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28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Slide#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Thumbnail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>
                          <a:solidFill>
                            <a:schemeClr val="tx1"/>
                          </a:solidFill>
                        </a:rPr>
                        <a:t>Source and Attribution</a:t>
                      </a:r>
                      <a:endParaRPr lang="en-IN" sz="12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i="0" dirty="0" smtClean="0"/>
                        <a:t>https://commons.wikimedia.org/wiki/File:Tipu_Sultan_BL.jpg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794679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i="0" dirty="0" smtClean="0"/>
                        <a:t>https://commons.wikimedia.org/wiki/File:Tippu_Swords_in_summer_palace.JPG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1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0" dirty="0" smtClean="0">
                          <a:solidFill>
                            <a:schemeClr val="tx1"/>
                          </a:solidFill>
                        </a:rPr>
                        <a:t>Created using Shapes: Anuradha Ramkumar; ramji.anu@gmail.com</a:t>
                      </a:r>
                      <a:endParaRPr lang="en-IN" sz="12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840137"/>
                  </a:ext>
                </a:extLst>
              </a:tr>
              <a:tr h="46991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i="0" dirty="0" smtClean="0"/>
                        <a:t>https://openclipart.org/detail/36883/sword</a:t>
                      </a:r>
                    </a:p>
                    <a:p>
                      <a:endParaRPr lang="en-IN" sz="12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4513106"/>
                  </a:ext>
                </a:extLst>
              </a:tr>
              <a:tr h="72386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https://www.flickr.com/photos/29528454@N04/4108204909</a:t>
                      </a:r>
                      <a:endParaRPr lang="en-IN" sz="12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(Attribution- ROBERT HUFFSTUTTER)</a:t>
                      </a:r>
                      <a:endParaRPr lang="en-IN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N" sz="12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611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https://commons.wikimedia.org/wiki/File:Inscribed_Sword_of_Tipu_Sultan.jpg</a:t>
                      </a:r>
                    </a:p>
                    <a:p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file is a copyrighted work of the </a:t>
                      </a:r>
                      <a:r>
                        <a:rPr lang="en-U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Government of India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licensed under the </a:t>
                      </a:r>
                      <a:r>
                        <a:rPr lang="en-U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Government Open Data License - India (GODL)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en-US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3907592"/>
                  </a:ext>
                </a:extLst>
              </a:tr>
            </a:tbl>
          </a:graphicData>
        </a:graphic>
      </p:graphicFrame>
      <p:pic>
        <p:nvPicPr>
          <p:cNvPr id="6" name="Picture 2" descr="MICHAEL FARADA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020" y="3657600"/>
            <a:ext cx="423575" cy="50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lh6.googleusercontent.com/vNoZgVANHBjpo6fL9Z8iG-CA3I3chhHVtVtLv6mjH8EQkDyaJr6D41K79I7B4MJPOg51LFc6M8y-abLaC872ZddBhk3c75h3ojJGg09wEUXOkJ2lGhah1INDLXCAINX6-xMtfx5I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50" b="-2554"/>
          <a:stretch/>
        </p:blipFill>
        <p:spPr bwMode="auto">
          <a:xfrm>
            <a:off x="1445020" y="2667000"/>
            <a:ext cx="643711" cy="339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openclipart.org/image/800px/3688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46594">
            <a:off x="1701444" y="2885430"/>
            <a:ext cx="151367" cy="658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ile:Tippu Swords in summer palace.JP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00" r="13531" b="8001"/>
          <a:stretch/>
        </p:blipFill>
        <p:spPr bwMode="auto">
          <a:xfrm flipH="1">
            <a:off x="1445020" y="2168157"/>
            <a:ext cx="443437" cy="346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File:Tipu Sultan BL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45020" y="1600200"/>
            <a:ext cx="362842" cy="44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File:Inscribed Sword of Tipu Sultan.jpg"/>
          <p:cNvPicPr>
            <a:picLocks noChangeAspect="1" noChangeArrowheads="1"/>
          </p:cNvPicPr>
          <p:nvPr/>
        </p:nvPicPr>
        <p:blipFill rotWithShape="1">
          <a:blip r:embed="rId11" cstate="print">
            <a:clrChange>
              <a:clrFrom>
                <a:srgbClr val="BFC0C5"/>
              </a:clrFrom>
              <a:clrTo>
                <a:srgbClr val="BFC0C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20" r="2843" b="16714"/>
          <a:stretch/>
        </p:blipFill>
        <p:spPr bwMode="auto">
          <a:xfrm>
            <a:off x="1511504" y="4343400"/>
            <a:ext cx="714181" cy="31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564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1654</TotalTime>
  <Words>483</Words>
  <Application>Microsoft Office PowerPoint</Application>
  <PresentationFormat>On-screen Show (4:3)</PresentationFormat>
  <Paragraphs>78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Tipu Sultan and Wootz</vt:lpstr>
      <vt:lpstr>Tipu’s swords made from Wootz steel</vt:lpstr>
      <vt:lpstr>PowerPoint Presentation</vt:lpstr>
      <vt:lpstr>Wootz steel made in India</vt:lpstr>
      <vt:lpstr>Famous Wootz </vt:lpstr>
      <vt:lpstr>MM Index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keshaba</dc:creator>
  <cp:lastModifiedBy>S. Ramkumar</cp:lastModifiedBy>
  <cp:revision>173</cp:revision>
  <dcterms:created xsi:type="dcterms:W3CDTF">2018-12-16T04:20:25Z</dcterms:created>
  <dcterms:modified xsi:type="dcterms:W3CDTF">2020-10-20T11:47:18Z</dcterms:modified>
</cp:coreProperties>
</file>