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57" r:id="rId4"/>
    <p:sldId id="262" r:id="rId5"/>
    <p:sldId id="260" r:id="rId6"/>
    <p:sldId id="258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gYV+pKnYXm+lFwH1te3aLD7Q/6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D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9B0DBF1-229A-4171-ACAC-480BB9AB610F}">
  <a:tblStyle styleId="{D9B0DBF1-229A-4171-ACAC-480BB9AB610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016" autoAdjust="0"/>
  </p:normalViewPr>
  <p:slideViewPr>
    <p:cSldViewPr snapToGrid="0">
      <p:cViewPr varScale="1">
        <p:scale>
          <a:sx n="46" d="100"/>
          <a:sy n="46" d="100"/>
        </p:scale>
        <p:origin x="103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E98D34-AE77-4C38-BEF6-AABEC65E8E10}" type="doc">
      <dgm:prSet loTypeId="urn:microsoft.com/office/officeart/2005/8/layout/hierarchy3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8C10C29-2DF2-46C3-8954-0C974677E6DD}">
      <dgm:prSet phldrT="[Text]" custT="1"/>
      <dgm:spPr>
        <a:solidFill>
          <a:srgbClr val="BD2D60"/>
        </a:solidFill>
      </dgm:spPr>
      <dgm:t>
        <a:bodyPr/>
        <a:lstStyle/>
        <a:p>
          <a:r>
            <a:rPr lang="en-US" sz="3200" b="1" dirty="0">
              <a:latin typeface="Calibri" pitchFamily="34" charset="0"/>
              <a:cs typeface="Calibri" pitchFamily="34" charset="0"/>
            </a:rPr>
            <a:t>Students will be able to:</a:t>
          </a:r>
          <a:endParaRPr lang="en-IN" sz="3200" b="1" dirty="0">
            <a:latin typeface="Calibri" pitchFamily="34" charset="0"/>
            <a:cs typeface="Calibri" pitchFamily="34" charset="0"/>
          </a:endParaRPr>
        </a:p>
      </dgm:t>
    </dgm:pt>
    <dgm:pt modelId="{BD7E7ACF-F414-46C8-B8C6-77E0CCB34583}" type="parTrans" cxnId="{BFAEBF25-F038-4523-929B-9782A2EC3E9E}">
      <dgm:prSet/>
      <dgm:spPr/>
      <dgm:t>
        <a:bodyPr/>
        <a:lstStyle/>
        <a:p>
          <a:endParaRPr lang="en-IN"/>
        </a:p>
      </dgm:t>
    </dgm:pt>
    <dgm:pt modelId="{82EE6D39-AFC7-4750-8A98-4DA49C7A40E7}" type="sibTrans" cxnId="{BFAEBF25-F038-4523-929B-9782A2EC3E9E}">
      <dgm:prSet/>
      <dgm:spPr/>
      <dgm:t>
        <a:bodyPr/>
        <a:lstStyle/>
        <a:p>
          <a:endParaRPr lang="en-IN"/>
        </a:p>
      </dgm:t>
    </dgm:pt>
    <dgm:pt modelId="{A144F803-9A1A-4DF1-9AAA-57ACC97B9818}">
      <dgm:prSet phldrT="[Text]" custT="1"/>
      <dgm:spPr/>
      <dgm:t>
        <a:bodyPr/>
        <a:lstStyle/>
        <a:p>
          <a:r>
            <a:rPr lang="en-US" sz="2400" b="1" dirty="0">
              <a:latin typeface="Calibri" pitchFamily="34" charset="0"/>
              <a:cs typeface="Calibri" pitchFamily="34" charset="0"/>
            </a:rPr>
            <a:t>Present the role-play well.</a:t>
          </a:r>
          <a:endParaRPr lang="en-IN" sz="2400" b="1" dirty="0">
            <a:latin typeface="Calibri" pitchFamily="34" charset="0"/>
            <a:cs typeface="Calibri" pitchFamily="34" charset="0"/>
          </a:endParaRPr>
        </a:p>
      </dgm:t>
    </dgm:pt>
    <dgm:pt modelId="{4013C3FB-766B-4905-9220-6BB4AE9B860E}" type="parTrans" cxnId="{69AFD3A5-064A-4A65-95DB-8E73173EAD45}">
      <dgm:prSet/>
      <dgm:spPr>
        <a:solidFill>
          <a:srgbClr val="BD2D60"/>
        </a:solidFill>
        <a:ln>
          <a:solidFill>
            <a:srgbClr val="BD2D60"/>
          </a:solidFill>
        </a:ln>
      </dgm:spPr>
      <dgm:t>
        <a:bodyPr/>
        <a:lstStyle/>
        <a:p>
          <a:endParaRPr lang="en-IN"/>
        </a:p>
      </dgm:t>
    </dgm:pt>
    <dgm:pt modelId="{86E22096-8214-41A0-BAA9-9BAEF45FB41F}" type="sibTrans" cxnId="{69AFD3A5-064A-4A65-95DB-8E73173EAD45}">
      <dgm:prSet/>
      <dgm:spPr/>
      <dgm:t>
        <a:bodyPr/>
        <a:lstStyle/>
        <a:p>
          <a:endParaRPr lang="en-IN"/>
        </a:p>
      </dgm:t>
    </dgm:pt>
    <dgm:pt modelId="{1888ABC2-EC28-44A7-AA97-650A168D9449}">
      <dgm:prSet custT="1"/>
      <dgm:spPr/>
      <dgm:t>
        <a:bodyPr/>
        <a:lstStyle/>
        <a:p>
          <a:r>
            <a:rPr lang="en-US" sz="2400" b="1" dirty="0" smtClean="0">
              <a:latin typeface="Calibri" pitchFamily="34" charset="0"/>
              <a:cs typeface="Calibri" pitchFamily="34" charset="0"/>
            </a:rPr>
            <a:t>Have a better understanding of industrialization of iron and steel in India</a:t>
          </a:r>
          <a:endParaRPr lang="en-IN" sz="2400" b="1" dirty="0">
            <a:latin typeface="Calibri" pitchFamily="34" charset="0"/>
            <a:cs typeface="Calibri" pitchFamily="34" charset="0"/>
          </a:endParaRPr>
        </a:p>
      </dgm:t>
    </dgm:pt>
    <dgm:pt modelId="{F83D1474-CF26-45BB-ACCC-4A2B52DC32CD}" type="parTrans" cxnId="{AD324B75-AE81-4457-BB7C-08973455DBDF}">
      <dgm:prSet/>
      <dgm:spPr>
        <a:ln>
          <a:solidFill>
            <a:srgbClr val="BD2D60"/>
          </a:solidFill>
        </a:ln>
      </dgm:spPr>
      <dgm:t>
        <a:bodyPr/>
        <a:lstStyle/>
        <a:p>
          <a:endParaRPr lang="en-IN"/>
        </a:p>
      </dgm:t>
    </dgm:pt>
    <dgm:pt modelId="{D5A986E7-A759-4C9E-94CF-635562574C98}" type="sibTrans" cxnId="{AD324B75-AE81-4457-BB7C-08973455DBDF}">
      <dgm:prSet/>
      <dgm:spPr/>
      <dgm:t>
        <a:bodyPr/>
        <a:lstStyle/>
        <a:p>
          <a:endParaRPr lang="en-IN"/>
        </a:p>
      </dgm:t>
    </dgm:pt>
    <dgm:pt modelId="{4FDB53C9-C68E-472D-9A5D-BBB6DA0F26DE}" type="pres">
      <dgm:prSet presAssocID="{5CE98D34-AE77-4C38-BEF6-AABEC65E8E1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E9875C0-E9BA-4FEF-943F-B82D19B86A42}" type="pres">
      <dgm:prSet presAssocID="{48C10C29-2DF2-46C3-8954-0C974677E6DD}" presName="root" presStyleCnt="0"/>
      <dgm:spPr/>
    </dgm:pt>
    <dgm:pt modelId="{7EB5B7CF-CD30-4753-A1F0-42C9B3839741}" type="pres">
      <dgm:prSet presAssocID="{48C10C29-2DF2-46C3-8954-0C974677E6DD}" presName="rootComposite" presStyleCnt="0"/>
      <dgm:spPr/>
    </dgm:pt>
    <dgm:pt modelId="{F7AFB454-A202-450E-9C39-4C10ED0782E8}" type="pres">
      <dgm:prSet presAssocID="{48C10C29-2DF2-46C3-8954-0C974677E6DD}" presName="rootText" presStyleLbl="node1" presStyleIdx="0" presStyleCnt="1" custScaleX="252832" custScaleY="78684"/>
      <dgm:spPr/>
      <dgm:t>
        <a:bodyPr/>
        <a:lstStyle/>
        <a:p>
          <a:endParaRPr lang="en-US"/>
        </a:p>
      </dgm:t>
    </dgm:pt>
    <dgm:pt modelId="{0B3CE5EE-7A49-4D9B-829A-F5706E6B5737}" type="pres">
      <dgm:prSet presAssocID="{48C10C29-2DF2-46C3-8954-0C974677E6DD}" presName="rootConnector" presStyleLbl="node1" presStyleIdx="0" presStyleCnt="1"/>
      <dgm:spPr/>
      <dgm:t>
        <a:bodyPr/>
        <a:lstStyle/>
        <a:p>
          <a:endParaRPr lang="en-US"/>
        </a:p>
      </dgm:t>
    </dgm:pt>
    <dgm:pt modelId="{BAD456CD-E243-42ED-BDDE-2A9898272815}" type="pres">
      <dgm:prSet presAssocID="{48C10C29-2DF2-46C3-8954-0C974677E6DD}" presName="childShape" presStyleCnt="0"/>
      <dgm:spPr/>
    </dgm:pt>
    <dgm:pt modelId="{4A14F738-3630-4C18-B479-C5041E3288CD}" type="pres">
      <dgm:prSet presAssocID="{4013C3FB-766B-4905-9220-6BB4AE9B860E}" presName="Name13" presStyleLbl="parChTrans1D2" presStyleIdx="0" presStyleCnt="2"/>
      <dgm:spPr/>
      <dgm:t>
        <a:bodyPr/>
        <a:lstStyle/>
        <a:p>
          <a:endParaRPr lang="en-US"/>
        </a:p>
      </dgm:t>
    </dgm:pt>
    <dgm:pt modelId="{177DDF33-28A6-465F-83F0-B40E11A864EF}" type="pres">
      <dgm:prSet presAssocID="{A144F803-9A1A-4DF1-9AAA-57ACC97B9818}" presName="childText" presStyleLbl="bgAcc1" presStyleIdx="0" presStyleCnt="2" custScaleX="229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5C9B5E-C99A-4740-8490-96542A91F776}" type="pres">
      <dgm:prSet presAssocID="{F83D1474-CF26-45BB-ACCC-4A2B52DC32CD}" presName="Name13" presStyleLbl="parChTrans1D2" presStyleIdx="1" presStyleCnt="2"/>
      <dgm:spPr/>
      <dgm:t>
        <a:bodyPr/>
        <a:lstStyle/>
        <a:p>
          <a:endParaRPr lang="en-US"/>
        </a:p>
      </dgm:t>
    </dgm:pt>
    <dgm:pt modelId="{3B1ABAA5-5B7A-4A3F-AD9E-69EFA66354FD}" type="pres">
      <dgm:prSet presAssocID="{1888ABC2-EC28-44A7-AA97-650A168D9449}" presName="childText" presStyleLbl="bgAcc1" presStyleIdx="1" presStyleCnt="2" custScaleX="2759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76AA3D-3D45-4556-83DE-EF82A797E8AA}" type="presOf" srcId="{48C10C29-2DF2-46C3-8954-0C974677E6DD}" destId="{F7AFB454-A202-450E-9C39-4C10ED0782E8}" srcOrd="0" destOrd="0" presId="urn:microsoft.com/office/officeart/2005/8/layout/hierarchy3"/>
    <dgm:cxn modelId="{2DEB890E-E0A7-4B24-B3F4-D5C4839CBDD4}" type="presOf" srcId="{5CE98D34-AE77-4C38-BEF6-AABEC65E8E10}" destId="{4FDB53C9-C68E-472D-9A5D-BBB6DA0F26DE}" srcOrd="0" destOrd="0" presId="urn:microsoft.com/office/officeart/2005/8/layout/hierarchy3"/>
    <dgm:cxn modelId="{A1736C26-8E0A-4B0C-8CA9-A503A6A949B7}" type="presOf" srcId="{F83D1474-CF26-45BB-ACCC-4A2B52DC32CD}" destId="{C55C9B5E-C99A-4740-8490-96542A91F776}" srcOrd="0" destOrd="0" presId="urn:microsoft.com/office/officeart/2005/8/layout/hierarchy3"/>
    <dgm:cxn modelId="{BFAEBF25-F038-4523-929B-9782A2EC3E9E}" srcId="{5CE98D34-AE77-4C38-BEF6-AABEC65E8E10}" destId="{48C10C29-2DF2-46C3-8954-0C974677E6DD}" srcOrd="0" destOrd="0" parTransId="{BD7E7ACF-F414-46C8-B8C6-77E0CCB34583}" sibTransId="{82EE6D39-AFC7-4750-8A98-4DA49C7A40E7}"/>
    <dgm:cxn modelId="{AD324B75-AE81-4457-BB7C-08973455DBDF}" srcId="{48C10C29-2DF2-46C3-8954-0C974677E6DD}" destId="{1888ABC2-EC28-44A7-AA97-650A168D9449}" srcOrd="1" destOrd="0" parTransId="{F83D1474-CF26-45BB-ACCC-4A2B52DC32CD}" sibTransId="{D5A986E7-A759-4C9E-94CF-635562574C98}"/>
    <dgm:cxn modelId="{69AFD3A5-064A-4A65-95DB-8E73173EAD45}" srcId="{48C10C29-2DF2-46C3-8954-0C974677E6DD}" destId="{A144F803-9A1A-4DF1-9AAA-57ACC97B9818}" srcOrd="0" destOrd="0" parTransId="{4013C3FB-766B-4905-9220-6BB4AE9B860E}" sibTransId="{86E22096-8214-41A0-BAA9-9BAEF45FB41F}"/>
    <dgm:cxn modelId="{E1FB74CA-C378-4463-809D-A3F51D211CF1}" type="presOf" srcId="{48C10C29-2DF2-46C3-8954-0C974677E6DD}" destId="{0B3CE5EE-7A49-4D9B-829A-F5706E6B5737}" srcOrd="1" destOrd="0" presId="urn:microsoft.com/office/officeart/2005/8/layout/hierarchy3"/>
    <dgm:cxn modelId="{B224166F-EC36-4445-818D-9490D4E86D72}" type="presOf" srcId="{A144F803-9A1A-4DF1-9AAA-57ACC97B9818}" destId="{177DDF33-28A6-465F-83F0-B40E11A864EF}" srcOrd="0" destOrd="0" presId="urn:microsoft.com/office/officeart/2005/8/layout/hierarchy3"/>
    <dgm:cxn modelId="{0E2EC466-7B24-4435-ADC3-98871CF4F40A}" type="presOf" srcId="{1888ABC2-EC28-44A7-AA97-650A168D9449}" destId="{3B1ABAA5-5B7A-4A3F-AD9E-69EFA66354FD}" srcOrd="0" destOrd="0" presId="urn:microsoft.com/office/officeart/2005/8/layout/hierarchy3"/>
    <dgm:cxn modelId="{0D171CC2-7336-496C-A8E4-0FF30EFBA059}" type="presOf" srcId="{4013C3FB-766B-4905-9220-6BB4AE9B860E}" destId="{4A14F738-3630-4C18-B479-C5041E3288CD}" srcOrd="0" destOrd="0" presId="urn:microsoft.com/office/officeart/2005/8/layout/hierarchy3"/>
    <dgm:cxn modelId="{7EE32460-81BA-4946-9D4E-639E60A8A6A7}" type="presParOf" srcId="{4FDB53C9-C68E-472D-9A5D-BBB6DA0F26DE}" destId="{FE9875C0-E9BA-4FEF-943F-B82D19B86A42}" srcOrd="0" destOrd="0" presId="urn:microsoft.com/office/officeart/2005/8/layout/hierarchy3"/>
    <dgm:cxn modelId="{F4C886D6-D2E0-47C4-9C4C-A914258EAA23}" type="presParOf" srcId="{FE9875C0-E9BA-4FEF-943F-B82D19B86A42}" destId="{7EB5B7CF-CD30-4753-A1F0-42C9B3839741}" srcOrd="0" destOrd="0" presId="urn:microsoft.com/office/officeart/2005/8/layout/hierarchy3"/>
    <dgm:cxn modelId="{06A8623D-5B4F-47BD-B78D-13E9D030B11F}" type="presParOf" srcId="{7EB5B7CF-CD30-4753-A1F0-42C9B3839741}" destId="{F7AFB454-A202-450E-9C39-4C10ED0782E8}" srcOrd="0" destOrd="0" presId="urn:microsoft.com/office/officeart/2005/8/layout/hierarchy3"/>
    <dgm:cxn modelId="{99C3B51B-D2EE-47D0-8FBF-677A57D1AE3A}" type="presParOf" srcId="{7EB5B7CF-CD30-4753-A1F0-42C9B3839741}" destId="{0B3CE5EE-7A49-4D9B-829A-F5706E6B5737}" srcOrd="1" destOrd="0" presId="urn:microsoft.com/office/officeart/2005/8/layout/hierarchy3"/>
    <dgm:cxn modelId="{F75E8ECD-DDC4-4747-BEF7-45E865CAB045}" type="presParOf" srcId="{FE9875C0-E9BA-4FEF-943F-B82D19B86A42}" destId="{BAD456CD-E243-42ED-BDDE-2A9898272815}" srcOrd="1" destOrd="0" presId="urn:microsoft.com/office/officeart/2005/8/layout/hierarchy3"/>
    <dgm:cxn modelId="{C62D8604-E1CF-4359-8366-9EC2D78B55E6}" type="presParOf" srcId="{BAD456CD-E243-42ED-BDDE-2A9898272815}" destId="{4A14F738-3630-4C18-B479-C5041E3288CD}" srcOrd="0" destOrd="0" presId="urn:microsoft.com/office/officeart/2005/8/layout/hierarchy3"/>
    <dgm:cxn modelId="{2BFCAE04-5A7C-440A-BEAF-99A7B634BB45}" type="presParOf" srcId="{BAD456CD-E243-42ED-BDDE-2A9898272815}" destId="{177DDF33-28A6-465F-83F0-B40E11A864EF}" srcOrd="1" destOrd="0" presId="urn:microsoft.com/office/officeart/2005/8/layout/hierarchy3"/>
    <dgm:cxn modelId="{03D19200-9F7A-4B3C-B882-EAB2ECC0C715}" type="presParOf" srcId="{BAD456CD-E243-42ED-BDDE-2A9898272815}" destId="{C55C9B5E-C99A-4740-8490-96542A91F776}" srcOrd="2" destOrd="0" presId="urn:microsoft.com/office/officeart/2005/8/layout/hierarchy3"/>
    <dgm:cxn modelId="{A0677F7D-AA41-4214-9FF7-4D68D46D6D57}" type="presParOf" srcId="{BAD456CD-E243-42ED-BDDE-2A9898272815}" destId="{3B1ABAA5-5B7A-4A3F-AD9E-69EFA66354FD}" srcOrd="3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AFB454-A202-450E-9C39-4C10ED0782E8}">
      <dsp:nvSpPr>
        <dsp:cNvPr id="0" name=""/>
        <dsp:cNvSpPr/>
      </dsp:nvSpPr>
      <dsp:spPr>
        <a:xfrm>
          <a:off x="4343" y="368163"/>
          <a:ext cx="6638059" cy="1032917"/>
        </a:xfrm>
        <a:prstGeom prst="roundRect">
          <a:avLst>
            <a:gd name="adj" fmla="val 10000"/>
          </a:avLst>
        </a:prstGeom>
        <a:solidFill>
          <a:srgbClr val="BD2D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Calibri" pitchFamily="34" charset="0"/>
              <a:cs typeface="Calibri" pitchFamily="34" charset="0"/>
            </a:rPr>
            <a:t>Students will be able to:</a:t>
          </a:r>
          <a:endParaRPr lang="en-IN" sz="3200" b="1" kern="1200" dirty="0">
            <a:latin typeface="Calibri" pitchFamily="34" charset="0"/>
            <a:cs typeface="Calibri" pitchFamily="34" charset="0"/>
          </a:endParaRPr>
        </a:p>
      </dsp:txBody>
      <dsp:txXfrm>
        <a:off x="34596" y="398416"/>
        <a:ext cx="6577553" cy="972411"/>
      </dsp:txXfrm>
    </dsp:sp>
    <dsp:sp modelId="{4A14F738-3630-4C18-B479-C5041E3288CD}">
      <dsp:nvSpPr>
        <dsp:cNvPr id="0" name=""/>
        <dsp:cNvSpPr/>
      </dsp:nvSpPr>
      <dsp:spPr>
        <a:xfrm>
          <a:off x="668149" y="1401080"/>
          <a:ext cx="663805" cy="984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4555"/>
              </a:lnTo>
              <a:lnTo>
                <a:pt x="663805" y="984555"/>
              </a:lnTo>
            </a:path>
          </a:pathLst>
        </a:custGeom>
        <a:noFill/>
        <a:ln w="25400" cap="flat" cmpd="sng" algn="ctr">
          <a:solidFill>
            <a:srgbClr val="BD2D6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DDF33-28A6-465F-83F0-B40E11A864EF}">
      <dsp:nvSpPr>
        <dsp:cNvPr id="0" name=""/>
        <dsp:cNvSpPr/>
      </dsp:nvSpPr>
      <dsp:spPr>
        <a:xfrm>
          <a:off x="1331955" y="1729265"/>
          <a:ext cx="4812782" cy="1312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Calibri" pitchFamily="34" charset="0"/>
              <a:cs typeface="Calibri" pitchFamily="34" charset="0"/>
            </a:rPr>
            <a:t>Present the role-play well.</a:t>
          </a:r>
          <a:endParaRPr lang="en-IN" sz="2400" b="1" kern="1200" dirty="0">
            <a:latin typeface="Calibri" pitchFamily="34" charset="0"/>
            <a:cs typeface="Calibri" pitchFamily="34" charset="0"/>
          </a:endParaRPr>
        </a:p>
      </dsp:txBody>
      <dsp:txXfrm>
        <a:off x="1370404" y="1767714"/>
        <a:ext cx="4735884" cy="1235843"/>
      </dsp:txXfrm>
    </dsp:sp>
    <dsp:sp modelId="{C55C9B5E-C99A-4740-8490-96542A91F776}">
      <dsp:nvSpPr>
        <dsp:cNvPr id="0" name=""/>
        <dsp:cNvSpPr/>
      </dsp:nvSpPr>
      <dsp:spPr>
        <a:xfrm>
          <a:off x="668149" y="1401080"/>
          <a:ext cx="663805" cy="2625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5482"/>
              </a:lnTo>
              <a:lnTo>
                <a:pt x="663805" y="2625482"/>
              </a:lnTo>
            </a:path>
          </a:pathLst>
        </a:custGeom>
        <a:noFill/>
        <a:ln w="25400" cap="flat" cmpd="sng" algn="ctr">
          <a:solidFill>
            <a:srgbClr val="BD2D6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ABAA5-5B7A-4A3F-AD9E-69EFA66354FD}">
      <dsp:nvSpPr>
        <dsp:cNvPr id="0" name=""/>
        <dsp:cNvSpPr/>
      </dsp:nvSpPr>
      <dsp:spPr>
        <a:xfrm>
          <a:off x="1331955" y="3370192"/>
          <a:ext cx="5794985" cy="1312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Calibri" pitchFamily="34" charset="0"/>
              <a:cs typeface="Calibri" pitchFamily="34" charset="0"/>
            </a:rPr>
            <a:t>Have a better understanding of industrialization of iron and steel in India</a:t>
          </a:r>
          <a:endParaRPr lang="en-IN" sz="2400" b="1" kern="1200" dirty="0">
            <a:latin typeface="Calibri" pitchFamily="34" charset="0"/>
            <a:cs typeface="Calibri" pitchFamily="34" charset="0"/>
          </a:endParaRPr>
        </a:p>
      </dsp:txBody>
      <dsp:txXfrm>
        <a:off x="1370404" y="3408641"/>
        <a:ext cx="5718087" cy="1235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289290/clipboard-empty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271246/diverse-student-group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" name="Google Shape;3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N/A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</a:t>
            </a: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N/A</a:t>
            </a:r>
            <a:b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1" i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</a:t>
            </a: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Multimedia Objects (Image/audio/ Video/Animation) used in this slide - </a:t>
            </a:r>
            <a:endParaRPr dirty="0"/>
          </a:p>
        </p:txBody>
      </p:sp>
      <p:sp>
        <p:nvSpPr>
          <p:cNvPr id="32" name="Google Shape;3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b="1" i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N/A</a:t>
            </a:r>
            <a:br>
              <a:rPr lang="en-US" sz="1200" b="0" i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1" i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Objects (Image/audio/ Video/Animation) used in this slide - 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sz="1200" b="0" i="0" u="none" strike="noStrike" cap="none" dirty="0" smtClean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1575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</a:t>
            </a: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N/A</a:t>
            </a:r>
            <a:b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1" i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</a:t>
            </a: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Multimedia Objects (Image/audio/ Video/Animation) used in this slide - 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b="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&lt;paper pad&gt; - </a:t>
            </a:r>
            <a:r>
              <a:rPr lang="en-IN" dirty="0">
                <a:hlinkClick r:id="rId3"/>
              </a:rPr>
              <a:t>https://</a:t>
            </a:r>
            <a:r>
              <a:rPr lang="en-IN" dirty="0" smtClean="0">
                <a:hlinkClick r:id="rId3"/>
              </a:rPr>
              <a:t>openclipart.org/detail/289290/clipboard-empty</a:t>
            </a:r>
            <a:endParaRPr lang="en-IN" dirty="0" smtClean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b="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Turban: https://commons.wikimedia.org/wiki/File:Turban_2_(PSF).png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b="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https://openclipart.org/detail/181579/top-hat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b="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https://openclipart.org/detail/285744/little-red-in-Africa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b="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https://openclipart.org/detail/92467/basket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1200" b="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</a:p>
          <a:p>
            <a:pPr lvl="0">
              <a:buFont typeface="+mj-lt"/>
              <a:buAutoNum type="arabicPeriod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Teacher may announce a day for the role-play a week ahead.</a:t>
            </a:r>
            <a:endParaRPr lang="en-IN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Font typeface="+mj-lt"/>
              <a:buAutoNum type="arabicPeriod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Teacher can take permission to present it in the assembly or ground or conduct the role-play in the class.</a:t>
            </a:r>
            <a:endParaRPr lang="en-IN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Font typeface="+mj-lt"/>
              <a:buAutoNum type="arabicPeriod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Teacher can give the dialogues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selected students a week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ahead and help them arrange for their props..</a:t>
            </a:r>
            <a:endParaRPr lang="en-IN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Font typeface="+mj-lt"/>
              <a:buAutoNum type="arabicPeriod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Teacher may explain every student his or her role and asks them to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 the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dialogues given.</a:t>
            </a:r>
            <a:endParaRPr lang="en-IN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Font typeface="+mj-lt"/>
              <a:buAutoNum type="arabicPeriod"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Teacher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makes all the students sit according to the roles given.</a:t>
            </a:r>
            <a:endParaRPr lang="en-IN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Font typeface="+mj-lt"/>
              <a:buAutoNum type="arabicPeriod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Teacher asks the narrator to begin the role-play.</a:t>
            </a:r>
            <a:endParaRPr lang="en-IN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Font typeface="+mj-lt"/>
              <a:buAutoNum type="arabicPeriod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Teacher guides the other students to follow the dialogues and the play.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N/A</a:t>
            </a:r>
            <a:b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Objects (Image/audio/ Video/Animation) used in this slide - 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&lt;GD&gt; - </a:t>
            </a:r>
            <a:r>
              <a:rPr lang="en-IN" dirty="0">
                <a:hlinkClick r:id="rId3"/>
              </a:rPr>
              <a:t>https://openclipart.org/detail/271246/diverse-student-group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Google Shape;3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5206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Troubleshoot:</a:t>
            </a:r>
            <a:endParaRPr lang="en-IN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>
              <a:buFont typeface="Arial" pitchFamily="34" charset="0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Teacher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should 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be ready with a substitute student for the roles in case of absentees.</a:t>
            </a:r>
            <a:endParaRPr lang="en-IN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>
              <a:buFont typeface="Arial" pitchFamily="34" charset="0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Teacher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should 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have the dialogues handy to guide the students.</a:t>
            </a:r>
            <a:endParaRPr lang="en-US"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</a:t>
            </a: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N/A</a:t>
            </a:r>
            <a:b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1" i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</a:t>
            </a: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Multimedia Objects (Image/audio/ Video/Animation) used in this slide - 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N/A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Google Shape;3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2664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grpSp>
        <p:nvGrpSpPr>
          <p:cNvPr id="14" name="Google Shape;14;p5"/>
          <p:cNvGrpSpPr/>
          <p:nvPr/>
        </p:nvGrpSpPr>
        <p:grpSpPr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15" name="Google Shape;15;p5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00B0F0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endParaRPr/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FB3B69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endParaRPr/>
            </a:p>
          </p:txBody>
        </p:sp>
        <p:sp>
          <p:nvSpPr>
            <p:cNvPr id="17" name="Google Shape;17;p5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3F3151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/>
            </a:p>
          </p:txBody>
        </p:sp>
        <p:sp>
          <p:nvSpPr>
            <p:cNvPr id="18" name="Google Shape;18;p5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008000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/>
            </a:p>
          </p:txBody>
        </p:sp>
        <p:cxnSp>
          <p:nvCxnSpPr>
            <p:cNvPr id="19" name="Google Shape;19;p5"/>
            <p:cNvCxnSpPr/>
            <p:nvPr/>
          </p:nvCxnSpPr>
          <p:spPr>
            <a:xfrm>
              <a:off x="682020" y="0"/>
              <a:ext cx="0" cy="814025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" name="Google Shape;20;p5"/>
            <p:cNvCxnSpPr/>
            <p:nvPr/>
          </p:nvCxnSpPr>
          <p:spPr>
            <a:xfrm>
              <a:off x="0" y="651981"/>
              <a:ext cx="828291" cy="0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" name="Google Shape;21;p5"/>
            <p:cNvCxnSpPr/>
            <p:nvPr/>
          </p:nvCxnSpPr>
          <p:spPr>
            <a:xfrm>
              <a:off x="748636" y="218977"/>
              <a:ext cx="0" cy="633131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" name="Google Shape;22;p5"/>
            <p:cNvCxnSpPr/>
            <p:nvPr/>
          </p:nvCxnSpPr>
          <p:spPr>
            <a:xfrm>
              <a:off x="196227" y="712914"/>
              <a:ext cx="676124" cy="0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3" name="Google Shape;23;p5"/>
          <p:cNvSpPr/>
          <p:nvPr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Integral Education</a:t>
            </a:r>
            <a:r>
              <a:rPr lang="en-US" sz="1400" b="0" i="0" u="none" strike="noStrike" cap="none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FOR  </a:t>
            </a:r>
            <a:r>
              <a:rPr lang="en-US" sz="1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ALL, </a:t>
            </a:r>
            <a:r>
              <a:rPr lang="en-US" sz="1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en-US" sz="1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ALL</a:t>
            </a:r>
            <a:endParaRPr/>
          </a:p>
        </p:txBody>
      </p:sp>
      <p:pic>
        <p:nvPicPr>
          <p:cNvPr id="24" name="Google Shape;24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62807" y="554349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Google Shape;2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29600" y="594360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1090" y="52321"/>
            <a:ext cx="967390" cy="93827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4">
            <a:hlinkClick r:id="rId5"/>
          </p:cNvPr>
          <p:cNvSpPr/>
          <p:nvPr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©www.srisathyasaividyavahini.org</a:t>
            </a:r>
            <a:endParaRPr sz="1100" b="1" i="0" u="none" strike="noStrike" cap="none">
              <a:solidFill>
                <a:srgbClr val="0000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hyperlink" Target="https://openclipart.org/detail/289290/clipboard-empty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hyperlink" Target="https://openclipart.org/detail/271246/diverse-student-group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"/>
          <p:cNvSpPr txBox="1">
            <a:spLocks noGrp="1"/>
          </p:cNvSpPr>
          <p:nvPr>
            <p:ph type="ctrTitle"/>
          </p:nvPr>
        </p:nvSpPr>
        <p:spPr>
          <a:xfrm>
            <a:off x="857798" y="2458714"/>
            <a:ext cx="7428405" cy="194057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b="1" kern="1200" dirty="0" smtClean="0">
                <a:solidFill>
                  <a:schemeClr val="tx1"/>
                </a:solidFill>
                <a:cs typeface="Arial" pitchFamily="34" charset="0"/>
              </a:rPr>
              <a:t>Industrialization </a:t>
            </a:r>
            <a:r>
              <a:rPr lang="en-US" b="1" kern="1200" dirty="0">
                <a:solidFill>
                  <a:schemeClr val="tx1"/>
                </a:solidFill>
                <a:cs typeface="Arial" pitchFamily="34" charset="0"/>
              </a:rPr>
              <a:t>of Iron and Steel in India</a:t>
            </a:r>
            <a:endParaRPr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>
            <a:extLst/>
          </p:cNvPr>
          <p:cNvSpPr/>
          <p:nvPr/>
        </p:nvSpPr>
        <p:spPr>
          <a:xfrm>
            <a:off x="4371975" y="2965462"/>
            <a:ext cx="400050" cy="74612"/>
          </a:xfrm>
          <a:prstGeom prst="ellipse">
            <a:avLst/>
          </a:prstGeom>
          <a:solidFill>
            <a:sysClr val="window" lastClr="FFFFFF">
              <a:lumMod val="50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22">
            <a:extLst/>
          </p:cNvPr>
          <p:cNvSpPr/>
          <p:nvPr/>
        </p:nvSpPr>
        <p:spPr>
          <a:xfrm>
            <a:off x="4364267" y="2995498"/>
            <a:ext cx="415467" cy="3810000"/>
          </a:xfrm>
          <a:prstGeom prst="rect">
            <a:avLst/>
          </a:prstGeom>
          <a:gradFill flip="none"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54000">
                <a:sysClr val="window" lastClr="FFFFFF">
                  <a:lumMod val="96000"/>
                </a:sysClr>
              </a:gs>
              <a:gs pos="100000">
                <a:sysClr val="windowText" lastClr="000000">
                  <a:lumMod val="85000"/>
                  <a:lumOff val="15000"/>
                </a:sys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4" name="Group 18"/>
          <p:cNvGrpSpPr>
            <a:grpSpLocks/>
          </p:cNvGrpSpPr>
          <p:nvPr/>
        </p:nvGrpSpPr>
        <p:grpSpPr bwMode="auto">
          <a:xfrm>
            <a:off x="4302114" y="3032137"/>
            <a:ext cx="3794929" cy="1293619"/>
            <a:chOff x="4686300" y="1495719"/>
            <a:chExt cx="3465854" cy="1070785"/>
          </a:xfrm>
        </p:grpSpPr>
        <p:sp>
          <p:nvSpPr>
            <p:cNvPr id="25" name="Pentagon 6">
              <a:extLst/>
            </p:cNvPr>
            <p:cNvSpPr/>
            <p:nvPr/>
          </p:nvSpPr>
          <p:spPr>
            <a:xfrm>
              <a:off x="5164008" y="1572992"/>
              <a:ext cx="2988146" cy="914662"/>
            </a:xfrm>
            <a:prstGeom prst="homePlate">
              <a:avLst/>
            </a:prstGeom>
            <a:gradFill flip="none" rotWithShape="1">
              <a:gsLst>
                <a:gs pos="0">
                  <a:sysClr val="windowText" lastClr="000000">
                    <a:lumMod val="65000"/>
                    <a:lumOff val="35000"/>
                    <a:shade val="30000"/>
                    <a:satMod val="115000"/>
                  </a:sysClr>
                </a:gs>
                <a:gs pos="50000">
                  <a:sysClr val="windowText" lastClr="000000">
                    <a:lumMod val="65000"/>
                    <a:lumOff val="35000"/>
                    <a:shade val="67500"/>
                    <a:satMod val="115000"/>
                  </a:sysClr>
                </a:gs>
                <a:gs pos="100000">
                  <a:sysClr val="windowText" lastClr="000000">
                    <a:lumMod val="65000"/>
                    <a:lumOff val="35000"/>
                    <a:shade val="100000"/>
                    <a:satMod val="115000"/>
                  </a:sysClr>
                </a:gs>
              </a:gsLst>
              <a:lin ang="2700000" scaled="1"/>
              <a:tileRect/>
            </a:gradFill>
            <a:ln w="1270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5">
              <a:extLst/>
            </p:cNvPr>
            <p:cNvSpPr/>
            <p:nvPr/>
          </p:nvSpPr>
          <p:spPr>
            <a:xfrm>
              <a:off x="4686300" y="1495719"/>
              <a:ext cx="532068" cy="1070785"/>
            </a:xfrm>
            <a:custGeom>
              <a:avLst/>
              <a:gdLst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3409950 w 5943600"/>
                <a:gd name="connsiteY3" fmla="*/ 1981200 h 2514600"/>
                <a:gd name="connsiteX4" fmla="*/ 4133850 w 5943600"/>
                <a:gd name="connsiteY4" fmla="*/ 1257300 h 2514600"/>
                <a:gd name="connsiteX5" fmla="*/ 5410200 w 5943600"/>
                <a:gd name="connsiteY5" fmla="*/ 533400 h 2514600"/>
                <a:gd name="connsiteX6" fmla="*/ 5943600 w 5943600"/>
                <a:gd name="connsiteY6" fmla="*/ 0 h 2514600"/>
                <a:gd name="connsiteX7" fmla="*/ 0 w 5943600"/>
                <a:gd name="connsiteY7" fmla="*/ 0 h 2514600"/>
                <a:gd name="connsiteX8" fmla="*/ 533400 w 5943600"/>
                <a:gd name="connsiteY8" fmla="*/ 533400 h 2514600"/>
                <a:gd name="connsiteX9" fmla="*/ 2647950 w 5943600"/>
                <a:gd name="connsiteY9" fmla="*/ 533400 h 2514600"/>
                <a:gd name="connsiteX10" fmla="*/ 3371850 w 5943600"/>
                <a:gd name="connsiteY10" fmla="*/ 1257300 h 2514600"/>
                <a:gd name="connsiteX11" fmla="*/ 2647950 w 5943600"/>
                <a:gd name="connsiteY11" fmla="*/ 1981200 h 2514600"/>
                <a:gd name="connsiteX12" fmla="*/ 533400 w 5943600"/>
                <a:gd name="connsiteY12" fmla="*/ 1981200 h 2514600"/>
                <a:gd name="connsiteX13" fmla="*/ 0 w 5943600"/>
                <a:gd name="connsiteY13" fmla="*/ 2514600 h 2514600"/>
                <a:gd name="connsiteX14" fmla="*/ 0 w 5943600"/>
                <a:gd name="connsiteY14" fmla="*/ 0 h 2514600"/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4133850 w 5943600"/>
                <a:gd name="connsiteY3" fmla="*/ 1257300 h 2514600"/>
                <a:gd name="connsiteX4" fmla="*/ 5410200 w 5943600"/>
                <a:gd name="connsiteY4" fmla="*/ 533400 h 2514600"/>
                <a:gd name="connsiteX5" fmla="*/ 5943600 w 5943600"/>
                <a:gd name="connsiteY5" fmla="*/ 0 h 2514600"/>
                <a:gd name="connsiteX6" fmla="*/ 0 w 5943600"/>
                <a:gd name="connsiteY6" fmla="*/ 0 h 2514600"/>
                <a:gd name="connsiteX7" fmla="*/ 533400 w 5943600"/>
                <a:gd name="connsiteY7" fmla="*/ 533400 h 2514600"/>
                <a:gd name="connsiteX8" fmla="*/ 2647950 w 5943600"/>
                <a:gd name="connsiteY8" fmla="*/ 533400 h 2514600"/>
                <a:gd name="connsiteX9" fmla="*/ 3371850 w 5943600"/>
                <a:gd name="connsiteY9" fmla="*/ 1257300 h 2514600"/>
                <a:gd name="connsiteX10" fmla="*/ 2647950 w 5943600"/>
                <a:gd name="connsiteY10" fmla="*/ 1981200 h 2514600"/>
                <a:gd name="connsiteX11" fmla="*/ 533400 w 5943600"/>
                <a:gd name="connsiteY11" fmla="*/ 1981200 h 2514600"/>
                <a:gd name="connsiteX12" fmla="*/ 0 w 5943600"/>
                <a:gd name="connsiteY12" fmla="*/ 2514600 h 2514600"/>
                <a:gd name="connsiteX13" fmla="*/ 0 w 5943600"/>
                <a:gd name="connsiteY13" fmla="*/ 0 h 2514600"/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5410200 w 5943600"/>
                <a:gd name="connsiteY3" fmla="*/ 533400 h 2514600"/>
                <a:gd name="connsiteX4" fmla="*/ 5943600 w 5943600"/>
                <a:gd name="connsiteY4" fmla="*/ 0 h 2514600"/>
                <a:gd name="connsiteX5" fmla="*/ 0 w 5943600"/>
                <a:gd name="connsiteY5" fmla="*/ 0 h 2514600"/>
                <a:gd name="connsiteX6" fmla="*/ 533400 w 5943600"/>
                <a:gd name="connsiteY6" fmla="*/ 533400 h 2514600"/>
                <a:gd name="connsiteX7" fmla="*/ 2647950 w 5943600"/>
                <a:gd name="connsiteY7" fmla="*/ 533400 h 2514600"/>
                <a:gd name="connsiteX8" fmla="*/ 3371850 w 5943600"/>
                <a:gd name="connsiteY8" fmla="*/ 1257300 h 2514600"/>
                <a:gd name="connsiteX9" fmla="*/ 2647950 w 5943600"/>
                <a:gd name="connsiteY9" fmla="*/ 1981200 h 2514600"/>
                <a:gd name="connsiteX10" fmla="*/ 533400 w 5943600"/>
                <a:gd name="connsiteY10" fmla="*/ 1981200 h 2514600"/>
                <a:gd name="connsiteX11" fmla="*/ 0 w 5943600"/>
                <a:gd name="connsiteY11" fmla="*/ 2514600 h 2514600"/>
                <a:gd name="connsiteX12" fmla="*/ 0 w 5943600"/>
                <a:gd name="connsiteY12" fmla="*/ 0 h 2514600"/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5410200 w 5943600"/>
                <a:gd name="connsiteY3" fmla="*/ 533400 h 2514600"/>
                <a:gd name="connsiteX4" fmla="*/ 5943600 w 5943600"/>
                <a:gd name="connsiteY4" fmla="*/ 0 h 2514600"/>
                <a:gd name="connsiteX5" fmla="*/ 0 w 5943600"/>
                <a:gd name="connsiteY5" fmla="*/ 0 h 2514600"/>
                <a:gd name="connsiteX6" fmla="*/ 533400 w 5943600"/>
                <a:gd name="connsiteY6" fmla="*/ 533400 h 2514600"/>
                <a:gd name="connsiteX7" fmla="*/ 2647950 w 5943600"/>
                <a:gd name="connsiteY7" fmla="*/ 533400 h 2514600"/>
                <a:gd name="connsiteX8" fmla="*/ 2647950 w 5943600"/>
                <a:gd name="connsiteY8" fmla="*/ 1981200 h 2514600"/>
                <a:gd name="connsiteX9" fmla="*/ 533400 w 5943600"/>
                <a:gd name="connsiteY9" fmla="*/ 1981200 h 2514600"/>
                <a:gd name="connsiteX10" fmla="*/ 0 w 5943600"/>
                <a:gd name="connsiteY10" fmla="*/ 2514600 h 2514600"/>
                <a:gd name="connsiteX11" fmla="*/ 0 w 5943600"/>
                <a:gd name="connsiteY11" fmla="*/ 0 h 2514600"/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5410200 w 5943600"/>
                <a:gd name="connsiteY3" fmla="*/ 533400 h 2514600"/>
                <a:gd name="connsiteX4" fmla="*/ 5943600 w 5943600"/>
                <a:gd name="connsiteY4" fmla="*/ 0 h 2514600"/>
                <a:gd name="connsiteX5" fmla="*/ 0 w 5943600"/>
                <a:gd name="connsiteY5" fmla="*/ 0 h 2514600"/>
                <a:gd name="connsiteX6" fmla="*/ 533400 w 5943600"/>
                <a:gd name="connsiteY6" fmla="*/ 533400 h 2514600"/>
                <a:gd name="connsiteX7" fmla="*/ 2647950 w 5943600"/>
                <a:gd name="connsiteY7" fmla="*/ 1981200 h 2514600"/>
                <a:gd name="connsiteX8" fmla="*/ 533400 w 5943600"/>
                <a:gd name="connsiteY8" fmla="*/ 1981200 h 2514600"/>
                <a:gd name="connsiteX9" fmla="*/ 0 w 5943600"/>
                <a:gd name="connsiteY9" fmla="*/ 2514600 h 2514600"/>
                <a:gd name="connsiteX10" fmla="*/ 0 w 5943600"/>
                <a:gd name="connsiteY10" fmla="*/ 0 h 2514600"/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5410200 w 5943600"/>
                <a:gd name="connsiteY3" fmla="*/ 533400 h 2514600"/>
                <a:gd name="connsiteX4" fmla="*/ 5943600 w 5943600"/>
                <a:gd name="connsiteY4" fmla="*/ 0 h 2514600"/>
                <a:gd name="connsiteX5" fmla="*/ 0 w 5943600"/>
                <a:gd name="connsiteY5" fmla="*/ 0 h 2514600"/>
                <a:gd name="connsiteX6" fmla="*/ 533400 w 5943600"/>
                <a:gd name="connsiteY6" fmla="*/ 533400 h 2514600"/>
                <a:gd name="connsiteX7" fmla="*/ 533400 w 5943600"/>
                <a:gd name="connsiteY7" fmla="*/ 1981200 h 2514600"/>
                <a:gd name="connsiteX8" fmla="*/ 0 w 5943600"/>
                <a:gd name="connsiteY8" fmla="*/ 2514600 h 2514600"/>
                <a:gd name="connsiteX9" fmla="*/ 0 w 5943600"/>
                <a:gd name="connsiteY9" fmla="*/ 0 h 2514600"/>
                <a:gd name="connsiteX0" fmla="*/ 5943600 w 5943600"/>
                <a:gd name="connsiteY0" fmla="*/ 3458 h 2518058"/>
                <a:gd name="connsiteX1" fmla="*/ 5943600 w 5943600"/>
                <a:gd name="connsiteY1" fmla="*/ 2518058 h 2518058"/>
                <a:gd name="connsiteX2" fmla="*/ 5410200 w 5943600"/>
                <a:gd name="connsiteY2" fmla="*/ 1984658 h 2518058"/>
                <a:gd name="connsiteX3" fmla="*/ 5410200 w 5943600"/>
                <a:gd name="connsiteY3" fmla="*/ 536858 h 2518058"/>
                <a:gd name="connsiteX4" fmla="*/ 5943600 w 5943600"/>
                <a:gd name="connsiteY4" fmla="*/ 3458 h 2518058"/>
                <a:gd name="connsiteX5" fmla="*/ 0 w 5943600"/>
                <a:gd name="connsiteY5" fmla="*/ 3458 h 2518058"/>
                <a:gd name="connsiteX6" fmla="*/ 533400 w 5943600"/>
                <a:gd name="connsiteY6" fmla="*/ 1984658 h 2518058"/>
                <a:gd name="connsiteX7" fmla="*/ 0 w 5943600"/>
                <a:gd name="connsiteY7" fmla="*/ 2518058 h 2518058"/>
                <a:gd name="connsiteX8" fmla="*/ 0 w 5943600"/>
                <a:gd name="connsiteY8" fmla="*/ 3458 h 2518058"/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5410200 w 5943600"/>
                <a:gd name="connsiteY3" fmla="*/ 533400 h 2514600"/>
                <a:gd name="connsiteX4" fmla="*/ 5943600 w 5943600"/>
                <a:gd name="connsiteY4" fmla="*/ 0 h 2514600"/>
                <a:gd name="connsiteX5" fmla="*/ 0 w 5943600"/>
                <a:gd name="connsiteY5" fmla="*/ 0 h 2514600"/>
                <a:gd name="connsiteX6" fmla="*/ 0 w 5943600"/>
                <a:gd name="connsiteY6" fmla="*/ 2514600 h 2514600"/>
                <a:gd name="connsiteX7" fmla="*/ 0 w 5943600"/>
                <a:gd name="connsiteY7" fmla="*/ 0 h 2514600"/>
                <a:gd name="connsiteX0" fmla="*/ 533400 w 533400"/>
                <a:gd name="connsiteY0" fmla="*/ 0 h 2514600"/>
                <a:gd name="connsiteX1" fmla="*/ 533400 w 533400"/>
                <a:gd name="connsiteY1" fmla="*/ 2514600 h 2514600"/>
                <a:gd name="connsiteX2" fmla="*/ 0 w 533400"/>
                <a:gd name="connsiteY2" fmla="*/ 1981200 h 2514600"/>
                <a:gd name="connsiteX3" fmla="*/ 0 w 533400"/>
                <a:gd name="connsiteY3" fmla="*/ 533400 h 2514600"/>
                <a:gd name="connsiteX4" fmla="*/ 533400 w 533400"/>
                <a:gd name="connsiteY4" fmla="*/ 0 h 251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2514600">
                  <a:moveTo>
                    <a:pt x="533400" y="0"/>
                  </a:moveTo>
                  <a:lnTo>
                    <a:pt x="533400" y="2514600"/>
                  </a:lnTo>
                  <a:cubicBezTo>
                    <a:pt x="533400" y="2220011"/>
                    <a:pt x="294589" y="1981200"/>
                    <a:pt x="0" y="1981200"/>
                  </a:cubicBezTo>
                  <a:lnTo>
                    <a:pt x="0" y="533400"/>
                  </a:lnTo>
                  <a:cubicBezTo>
                    <a:pt x="294589" y="533400"/>
                    <a:pt x="533400" y="294589"/>
                    <a:pt x="53340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Text" lastClr="000000">
                    <a:lumMod val="85000"/>
                    <a:lumOff val="15000"/>
                  </a:sysClr>
                </a:gs>
                <a:gs pos="11000">
                  <a:srgbClr val="5F5F5F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91000">
                  <a:srgbClr val="292929"/>
                </a:gs>
                <a:gs pos="98000">
                  <a:srgbClr val="777777"/>
                </a:gs>
                <a:gs pos="100000">
                  <a:srgbClr val="EAEAEA"/>
                </a:gs>
              </a:gsLst>
              <a:lin ang="10800000" scaled="1"/>
              <a:tileRect/>
            </a:gradFill>
            <a:ln w="635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>
              <a:outerShdw blurRad="50800" dist="38100" dir="5400000" sx="101000" sy="101000" algn="t" rotWithShape="0">
                <a:prstClr val="black">
                  <a:alpha val="56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TextBox 8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5040463" y="1651842"/>
              <a:ext cx="2979918" cy="78975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6858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No. of students:</a:t>
              </a:r>
            </a:p>
            <a:p>
              <a:pPr marL="0" marR="0" lvl="0" indent="0" algn="ctr" defTabSz="6858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10</a:t>
              </a:r>
              <a:endPara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19"/>
          <p:cNvGrpSpPr>
            <a:grpSpLocks/>
          </p:cNvGrpSpPr>
          <p:nvPr/>
        </p:nvGrpSpPr>
        <p:grpSpPr bwMode="auto">
          <a:xfrm>
            <a:off x="1046956" y="4078295"/>
            <a:ext cx="3748879" cy="1448034"/>
            <a:chOff x="2095102" y="4255286"/>
            <a:chExt cx="3174464" cy="1251530"/>
          </a:xfrm>
        </p:grpSpPr>
        <p:sp>
          <p:nvSpPr>
            <p:cNvPr id="29" name="Pentagon 14">
              <a:extLst/>
            </p:cNvPr>
            <p:cNvSpPr/>
            <p:nvPr/>
          </p:nvSpPr>
          <p:spPr>
            <a:xfrm flipH="1">
              <a:off x="2095102" y="4259014"/>
              <a:ext cx="2724137" cy="1247802"/>
            </a:xfrm>
            <a:prstGeom prst="homePlate">
              <a:avLst/>
            </a:prstGeom>
            <a:gradFill flip="none" rotWithShape="1">
              <a:gsLst>
                <a:gs pos="0">
                  <a:sysClr val="windowText" lastClr="000000">
                    <a:lumMod val="65000"/>
                    <a:lumOff val="35000"/>
                    <a:shade val="30000"/>
                    <a:satMod val="115000"/>
                  </a:sysClr>
                </a:gs>
                <a:gs pos="50000">
                  <a:sysClr val="windowText" lastClr="000000">
                    <a:lumMod val="65000"/>
                    <a:lumOff val="35000"/>
                    <a:shade val="67500"/>
                    <a:satMod val="115000"/>
                  </a:sysClr>
                </a:gs>
                <a:gs pos="100000">
                  <a:sysClr val="windowText" lastClr="000000">
                    <a:lumMod val="65000"/>
                    <a:lumOff val="35000"/>
                    <a:shade val="100000"/>
                    <a:satMod val="115000"/>
                  </a:sysClr>
                </a:gs>
              </a:gsLst>
              <a:lin ang="2700000" scaled="1"/>
              <a:tileRect/>
            </a:gradFill>
            <a:ln w="1270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5">
              <a:extLst/>
            </p:cNvPr>
            <p:cNvSpPr/>
            <p:nvPr/>
          </p:nvSpPr>
          <p:spPr>
            <a:xfrm flipH="1">
              <a:off x="4791010" y="4270820"/>
              <a:ext cx="478556" cy="1070365"/>
            </a:xfrm>
            <a:custGeom>
              <a:avLst/>
              <a:gdLst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3409950 w 5943600"/>
                <a:gd name="connsiteY3" fmla="*/ 1981200 h 2514600"/>
                <a:gd name="connsiteX4" fmla="*/ 4133850 w 5943600"/>
                <a:gd name="connsiteY4" fmla="*/ 1257300 h 2514600"/>
                <a:gd name="connsiteX5" fmla="*/ 5410200 w 5943600"/>
                <a:gd name="connsiteY5" fmla="*/ 533400 h 2514600"/>
                <a:gd name="connsiteX6" fmla="*/ 5943600 w 5943600"/>
                <a:gd name="connsiteY6" fmla="*/ 0 h 2514600"/>
                <a:gd name="connsiteX7" fmla="*/ 0 w 5943600"/>
                <a:gd name="connsiteY7" fmla="*/ 0 h 2514600"/>
                <a:gd name="connsiteX8" fmla="*/ 533400 w 5943600"/>
                <a:gd name="connsiteY8" fmla="*/ 533400 h 2514600"/>
                <a:gd name="connsiteX9" fmla="*/ 2647950 w 5943600"/>
                <a:gd name="connsiteY9" fmla="*/ 533400 h 2514600"/>
                <a:gd name="connsiteX10" fmla="*/ 3371850 w 5943600"/>
                <a:gd name="connsiteY10" fmla="*/ 1257300 h 2514600"/>
                <a:gd name="connsiteX11" fmla="*/ 2647950 w 5943600"/>
                <a:gd name="connsiteY11" fmla="*/ 1981200 h 2514600"/>
                <a:gd name="connsiteX12" fmla="*/ 533400 w 5943600"/>
                <a:gd name="connsiteY12" fmla="*/ 1981200 h 2514600"/>
                <a:gd name="connsiteX13" fmla="*/ 0 w 5943600"/>
                <a:gd name="connsiteY13" fmla="*/ 2514600 h 2514600"/>
                <a:gd name="connsiteX14" fmla="*/ 0 w 5943600"/>
                <a:gd name="connsiteY14" fmla="*/ 0 h 2514600"/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4133850 w 5943600"/>
                <a:gd name="connsiteY3" fmla="*/ 1257300 h 2514600"/>
                <a:gd name="connsiteX4" fmla="*/ 5410200 w 5943600"/>
                <a:gd name="connsiteY4" fmla="*/ 533400 h 2514600"/>
                <a:gd name="connsiteX5" fmla="*/ 5943600 w 5943600"/>
                <a:gd name="connsiteY5" fmla="*/ 0 h 2514600"/>
                <a:gd name="connsiteX6" fmla="*/ 0 w 5943600"/>
                <a:gd name="connsiteY6" fmla="*/ 0 h 2514600"/>
                <a:gd name="connsiteX7" fmla="*/ 533400 w 5943600"/>
                <a:gd name="connsiteY7" fmla="*/ 533400 h 2514600"/>
                <a:gd name="connsiteX8" fmla="*/ 2647950 w 5943600"/>
                <a:gd name="connsiteY8" fmla="*/ 533400 h 2514600"/>
                <a:gd name="connsiteX9" fmla="*/ 3371850 w 5943600"/>
                <a:gd name="connsiteY9" fmla="*/ 1257300 h 2514600"/>
                <a:gd name="connsiteX10" fmla="*/ 2647950 w 5943600"/>
                <a:gd name="connsiteY10" fmla="*/ 1981200 h 2514600"/>
                <a:gd name="connsiteX11" fmla="*/ 533400 w 5943600"/>
                <a:gd name="connsiteY11" fmla="*/ 1981200 h 2514600"/>
                <a:gd name="connsiteX12" fmla="*/ 0 w 5943600"/>
                <a:gd name="connsiteY12" fmla="*/ 2514600 h 2514600"/>
                <a:gd name="connsiteX13" fmla="*/ 0 w 5943600"/>
                <a:gd name="connsiteY13" fmla="*/ 0 h 2514600"/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5410200 w 5943600"/>
                <a:gd name="connsiteY3" fmla="*/ 533400 h 2514600"/>
                <a:gd name="connsiteX4" fmla="*/ 5943600 w 5943600"/>
                <a:gd name="connsiteY4" fmla="*/ 0 h 2514600"/>
                <a:gd name="connsiteX5" fmla="*/ 0 w 5943600"/>
                <a:gd name="connsiteY5" fmla="*/ 0 h 2514600"/>
                <a:gd name="connsiteX6" fmla="*/ 533400 w 5943600"/>
                <a:gd name="connsiteY6" fmla="*/ 533400 h 2514600"/>
                <a:gd name="connsiteX7" fmla="*/ 2647950 w 5943600"/>
                <a:gd name="connsiteY7" fmla="*/ 533400 h 2514600"/>
                <a:gd name="connsiteX8" fmla="*/ 3371850 w 5943600"/>
                <a:gd name="connsiteY8" fmla="*/ 1257300 h 2514600"/>
                <a:gd name="connsiteX9" fmla="*/ 2647950 w 5943600"/>
                <a:gd name="connsiteY9" fmla="*/ 1981200 h 2514600"/>
                <a:gd name="connsiteX10" fmla="*/ 533400 w 5943600"/>
                <a:gd name="connsiteY10" fmla="*/ 1981200 h 2514600"/>
                <a:gd name="connsiteX11" fmla="*/ 0 w 5943600"/>
                <a:gd name="connsiteY11" fmla="*/ 2514600 h 2514600"/>
                <a:gd name="connsiteX12" fmla="*/ 0 w 5943600"/>
                <a:gd name="connsiteY12" fmla="*/ 0 h 2514600"/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5410200 w 5943600"/>
                <a:gd name="connsiteY3" fmla="*/ 533400 h 2514600"/>
                <a:gd name="connsiteX4" fmla="*/ 5943600 w 5943600"/>
                <a:gd name="connsiteY4" fmla="*/ 0 h 2514600"/>
                <a:gd name="connsiteX5" fmla="*/ 0 w 5943600"/>
                <a:gd name="connsiteY5" fmla="*/ 0 h 2514600"/>
                <a:gd name="connsiteX6" fmla="*/ 533400 w 5943600"/>
                <a:gd name="connsiteY6" fmla="*/ 533400 h 2514600"/>
                <a:gd name="connsiteX7" fmla="*/ 2647950 w 5943600"/>
                <a:gd name="connsiteY7" fmla="*/ 533400 h 2514600"/>
                <a:gd name="connsiteX8" fmla="*/ 2647950 w 5943600"/>
                <a:gd name="connsiteY8" fmla="*/ 1981200 h 2514600"/>
                <a:gd name="connsiteX9" fmla="*/ 533400 w 5943600"/>
                <a:gd name="connsiteY9" fmla="*/ 1981200 h 2514600"/>
                <a:gd name="connsiteX10" fmla="*/ 0 w 5943600"/>
                <a:gd name="connsiteY10" fmla="*/ 2514600 h 2514600"/>
                <a:gd name="connsiteX11" fmla="*/ 0 w 5943600"/>
                <a:gd name="connsiteY11" fmla="*/ 0 h 2514600"/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5410200 w 5943600"/>
                <a:gd name="connsiteY3" fmla="*/ 533400 h 2514600"/>
                <a:gd name="connsiteX4" fmla="*/ 5943600 w 5943600"/>
                <a:gd name="connsiteY4" fmla="*/ 0 h 2514600"/>
                <a:gd name="connsiteX5" fmla="*/ 0 w 5943600"/>
                <a:gd name="connsiteY5" fmla="*/ 0 h 2514600"/>
                <a:gd name="connsiteX6" fmla="*/ 533400 w 5943600"/>
                <a:gd name="connsiteY6" fmla="*/ 533400 h 2514600"/>
                <a:gd name="connsiteX7" fmla="*/ 2647950 w 5943600"/>
                <a:gd name="connsiteY7" fmla="*/ 1981200 h 2514600"/>
                <a:gd name="connsiteX8" fmla="*/ 533400 w 5943600"/>
                <a:gd name="connsiteY8" fmla="*/ 1981200 h 2514600"/>
                <a:gd name="connsiteX9" fmla="*/ 0 w 5943600"/>
                <a:gd name="connsiteY9" fmla="*/ 2514600 h 2514600"/>
                <a:gd name="connsiteX10" fmla="*/ 0 w 5943600"/>
                <a:gd name="connsiteY10" fmla="*/ 0 h 2514600"/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5410200 w 5943600"/>
                <a:gd name="connsiteY3" fmla="*/ 533400 h 2514600"/>
                <a:gd name="connsiteX4" fmla="*/ 5943600 w 5943600"/>
                <a:gd name="connsiteY4" fmla="*/ 0 h 2514600"/>
                <a:gd name="connsiteX5" fmla="*/ 0 w 5943600"/>
                <a:gd name="connsiteY5" fmla="*/ 0 h 2514600"/>
                <a:gd name="connsiteX6" fmla="*/ 533400 w 5943600"/>
                <a:gd name="connsiteY6" fmla="*/ 533400 h 2514600"/>
                <a:gd name="connsiteX7" fmla="*/ 533400 w 5943600"/>
                <a:gd name="connsiteY7" fmla="*/ 1981200 h 2514600"/>
                <a:gd name="connsiteX8" fmla="*/ 0 w 5943600"/>
                <a:gd name="connsiteY8" fmla="*/ 2514600 h 2514600"/>
                <a:gd name="connsiteX9" fmla="*/ 0 w 5943600"/>
                <a:gd name="connsiteY9" fmla="*/ 0 h 2514600"/>
                <a:gd name="connsiteX0" fmla="*/ 5943600 w 5943600"/>
                <a:gd name="connsiteY0" fmla="*/ 3458 h 2518058"/>
                <a:gd name="connsiteX1" fmla="*/ 5943600 w 5943600"/>
                <a:gd name="connsiteY1" fmla="*/ 2518058 h 2518058"/>
                <a:gd name="connsiteX2" fmla="*/ 5410200 w 5943600"/>
                <a:gd name="connsiteY2" fmla="*/ 1984658 h 2518058"/>
                <a:gd name="connsiteX3" fmla="*/ 5410200 w 5943600"/>
                <a:gd name="connsiteY3" fmla="*/ 536858 h 2518058"/>
                <a:gd name="connsiteX4" fmla="*/ 5943600 w 5943600"/>
                <a:gd name="connsiteY4" fmla="*/ 3458 h 2518058"/>
                <a:gd name="connsiteX5" fmla="*/ 0 w 5943600"/>
                <a:gd name="connsiteY5" fmla="*/ 3458 h 2518058"/>
                <a:gd name="connsiteX6" fmla="*/ 533400 w 5943600"/>
                <a:gd name="connsiteY6" fmla="*/ 1984658 h 2518058"/>
                <a:gd name="connsiteX7" fmla="*/ 0 w 5943600"/>
                <a:gd name="connsiteY7" fmla="*/ 2518058 h 2518058"/>
                <a:gd name="connsiteX8" fmla="*/ 0 w 5943600"/>
                <a:gd name="connsiteY8" fmla="*/ 3458 h 2518058"/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5410200 w 5943600"/>
                <a:gd name="connsiteY3" fmla="*/ 533400 h 2514600"/>
                <a:gd name="connsiteX4" fmla="*/ 5943600 w 5943600"/>
                <a:gd name="connsiteY4" fmla="*/ 0 h 2514600"/>
                <a:gd name="connsiteX5" fmla="*/ 0 w 5943600"/>
                <a:gd name="connsiteY5" fmla="*/ 0 h 2514600"/>
                <a:gd name="connsiteX6" fmla="*/ 0 w 5943600"/>
                <a:gd name="connsiteY6" fmla="*/ 2514600 h 2514600"/>
                <a:gd name="connsiteX7" fmla="*/ 0 w 5943600"/>
                <a:gd name="connsiteY7" fmla="*/ 0 h 2514600"/>
                <a:gd name="connsiteX0" fmla="*/ 533400 w 533400"/>
                <a:gd name="connsiteY0" fmla="*/ 0 h 2514600"/>
                <a:gd name="connsiteX1" fmla="*/ 533400 w 533400"/>
                <a:gd name="connsiteY1" fmla="*/ 2514600 h 2514600"/>
                <a:gd name="connsiteX2" fmla="*/ 0 w 533400"/>
                <a:gd name="connsiteY2" fmla="*/ 1981200 h 2514600"/>
                <a:gd name="connsiteX3" fmla="*/ 0 w 533400"/>
                <a:gd name="connsiteY3" fmla="*/ 533400 h 2514600"/>
                <a:gd name="connsiteX4" fmla="*/ 533400 w 533400"/>
                <a:gd name="connsiteY4" fmla="*/ 0 h 251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2514600">
                  <a:moveTo>
                    <a:pt x="533400" y="0"/>
                  </a:moveTo>
                  <a:lnTo>
                    <a:pt x="533400" y="2514600"/>
                  </a:lnTo>
                  <a:cubicBezTo>
                    <a:pt x="533400" y="2220011"/>
                    <a:pt x="294589" y="1981200"/>
                    <a:pt x="0" y="1981200"/>
                  </a:cubicBezTo>
                  <a:lnTo>
                    <a:pt x="0" y="533400"/>
                  </a:lnTo>
                  <a:cubicBezTo>
                    <a:pt x="294589" y="533400"/>
                    <a:pt x="533400" y="294589"/>
                    <a:pt x="53340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Text" lastClr="000000">
                    <a:lumMod val="85000"/>
                    <a:lumOff val="15000"/>
                  </a:sysClr>
                </a:gs>
                <a:gs pos="11000">
                  <a:srgbClr val="5F5F5F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91000">
                  <a:srgbClr val="292929"/>
                </a:gs>
                <a:gs pos="98000">
                  <a:srgbClr val="777777"/>
                </a:gs>
                <a:gs pos="100000">
                  <a:srgbClr val="EAEAEA"/>
                </a:gs>
              </a:gsLst>
              <a:lin ang="10800000" scaled="1"/>
              <a:tileRect/>
            </a:gradFill>
            <a:ln w="635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>
              <a:outerShdw blurRad="50800" dist="38100" dir="5400000" sx="101000" sy="101000" algn="t" rotWithShape="0">
                <a:prstClr val="black">
                  <a:alpha val="56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TextBox 16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2329481" y="4255286"/>
              <a:ext cx="2769365" cy="119704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6858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Setting: </a:t>
              </a:r>
            </a:p>
            <a:p>
              <a:pPr marL="0" marR="0" lvl="0" indent="0" algn="ctr" defTabSz="6858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School Campus Classroom</a:t>
              </a:r>
              <a:endPara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303715" y="5107003"/>
            <a:ext cx="3793327" cy="1352550"/>
            <a:chOff x="4686300" y="1495719"/>
            <a:chExt cx="3941762" cy="1070336"/>
          </a:xfrm>
        </p:grpSpPr>
        <p:sp>
          <p:nvSpPr>
            <p:cNvPr id="33" name="Pentagon 17">
              <a:extLst/>
            </p:cNvPr>
            <p:cNvSpPr/>
            <p:nvPr/>
          </p:nvSpPr>
          <p:spPr>
            <a:xfrm>
              <a:off x="5164309" y="1573607"/>
              <a:ext cx="3463753" cy="914559"/>
            </a:xfrm>
            <a:prstGeom prst="homePlate">
              <a:avLst/>
            </a:prstGeom>
            <a:gradFill flip="none" rotWithShape="1">
              <a:gsLst>
                <a:gs pos="0">
                  <a:sysClr val="windowText" lastClr="000000">
                    <a:lumMod val="65000"/>
                    <a:lumOff val="35000"/>
                    <a:shade val="30000"/>
                    <a:satMod val="115000"/>
                  </a:sysClr>
                </a:gs>
                <a:gs pos="50000">
                  <a:sysClr val="windowText" lastClr="000000">
                    <a:lumMod val="65000"/>
                    <a:lumOff val="35000"/>
                    <a:shade val="67500"/>
                    <a:satMod val="115000"/>
                  </a:sysClr>
                </a:gs>
                <a:gs pos="100000">
                  <a:sysClr val="windowText" lastClr="000000">
                    <a:lumMod val="65000"/>
                    <a:lumOff val="35000"/>
                    <a:shade val="100000"/>
                    <a:satMod val="115000"/>
                  </a:sysClr>
                </a:gs>
              </a:gsLst>
              <a:lin ang="2700000" scaled="1"/>
              <a:tileRect/>
            </a:gradFill>
            <a:ln w="1270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 5">
              <a:extLst/>
            </p:cNvPr>
            <p:cNvSpPr/>
            <p:nvPr/>
          </p:nvSpPr>
          <p:spPr>
            <a:xfrm>
              <a:off x="4686300" y="1495719"/>
              <a:ext cx="534139" cy="1070336"/>
            </a:xfrm>
            <a:custGeom>
              <a:avLst/>
              <a:gdLst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3409950 w 5943600"/>
                <a:gd name="connsiteY3" fmla="*/ 1981200 h 2514600"/>
                <a:gd name="connsiteX4" fmla="*/ 4133850 w 5943600"/>
                <a:gd name="connsiteY4" fmla="*/ 1257300 h 2514600"/>
                <a:gd name="connsiteX5" fmla="*/ 5410200 w 5943600"/>
                <a:gd name="connsiteY5" fmla="*/ 533400 h 2514600"/>
                <a:gd name="connsiteX6" fmla="*/ 5943600 w 5943600"/>
                <a:gd name="connsiteY6" fmla="*/ 0 h 2514600"/>
                <a:gd name="connsiteX7" fmla="*/ 0 w 5943600"/>
                <a:gd name="connsiteY7" fmla="*/ 0 h 2514600"/>
                <a:gd name="connsiteX8" fmla="*/ 533400 w 5943600"/>
                <a:gd name="connsiteY8" fmla="*/ 533400 h 2514600"/>
                <a:gd name="connsiteX9" fmla="*/ 2647950 w 5943600"/>
                <a:gd name="connsiteY9" fmla="*/ 533400 h 2514600"/>
                <a:gd name="connsiteX10" fmla="*/ 3371850 w 5943600"/>
                <a:gd name="connsiteY10" fmla="*/ 1257300 h 2514600"/>
                <a:gd name="connsiteX11" fmla="*/ 2647950 w 5943600"/>
                <a:gd name="connsiteY11" fmla="*/ 1981200 h 2514600"/>
                <a:gd name="connsiteX12" fmla="*/ 533400 w 5943600"/>
                <a:gd name="connsiteY12" fmla="*/ 1981200 h 2514600"/>
                <a:gd name="connsiteX13" fmla="*/ 0 w 5943600"/>
                <a:gd name="connsiteY13" fmla="*/ 2514600 h 2514600"/>
                <a:gd name="connsiteX14" fmla="*/ 0 w 5943600"/>
                <a:gd name="connsiteY14" fmla="*/ 0 h 2514600"/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4133850 w 5943600"/>
                <a:gd name="connsiteY3" fmla="*/ 1257300 h 2514600"/>
                <a:gd name="connsiteX4" fmla="*/ 5410200 w 5943600"/>
                <a:gd name="connsiteY4" fmla="*/ 533400 h 2514600"/>
                <a:gd name="connsiteX5" fmla="*/ 5943600 w 5943600"/>
                <a:gd name="connsiteY5" fmla="*/ 0 h 2514600"/>
                <a:gd name="connsiteX6" fmla="*/ 0 w 5943600"/>
                <a:gd name="connsiteY6" fmla="*/ 0 h 2514600"/>
                <a:gd name="connsiteX7" fmla="*/ 533400 w 5943600"/>
                <a:gd name="connsiteY7" fmla="*/ 533400 h 2514600"/>
                <a:gd name="connsiteX8" fmla="*/ 2647950 w 5943600"/>
                <a:gd name="connsiteY8" fmla="*/ 533400 h 2514600"/>
                <a:gd name="connsiteX9" fmla="*/ 3371850 w 5943600"/>
                <a:gd name="connsiteY9" fmla="*/ 1257300 h 2514600"/>
                <a:gd name="connsiteX10" fmla="*/ 2647950 w 5943600"/>
                <a:gd name="connsiteY10" fmla="*/ 1981200 h 2514600"/>
                <a:gd name="connsiteX11" fmla="*/ 533400 w 5943600"/>
                <a:gd name="connsiteY11" fmla="*/ 1981200 h 2514600"/>
                <a:gd name="connsiteX12" fmla="*/ 0 w 5943600"/>
                <a:gd name="connsiteY12" fmla="*/ 2514600 h 2514600"/>
                <a:gd name="connsiteX13" fmla="*/ 0 w 5943600"/>
                <a:gd name="connsiteY13" fmla="*/ 0 h 2514600"/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5410200 w 5943600"/>
                <a:gd name="connsiteY3" fmla="*/ 533400 h 2514600"/>
                <a:gd name="connsiteX4" fmla="*/ 5943600 w 5943600"/>
                <a:gd name="connsiteY4" fmla="*/ 0 h 2514600"/>
                <a:gd name="connsiteX5" fmla="*/ 0 w 5943600"/>
                <a:gd name="connsiteY5" fmla="*/ 0 h 2514600"/>
                <a:gd name="connsiteX6" fmla="*/ 533400 w 5943600"/>
                <a:gd name="connsiteY6" fmla="*/ 533400 h 2514600"/>
                <a:gd name="connsiteX7" fmla="*/ 2647950 w 5943600"/>
                <a:gd name="connsiteY7" fmla="*/ 533400 h 2514600"/>
                <a:gd name="connsiteX8" fmla="*/ 3371850 w 5943600"/>
                <a:gd name="connsiteY8" fmla="*/ 1257300 h 2514600"/>
                <a:gd name="connsiteX9" fmla="*/ 2647950 w 5943600"/>
                <a:gd name="connsiteY9" fmla="*/ 1981200 h 2514600"/>
                <a:gd name="connsiteX10" fmla="*/ 533400 w 5943600"/>
                <a:gd name="connsiteY10" fmla="*/ 1981200 h 2514600"/>
                <a:gd name="connsiteX11" fmla="*/ 0 w 5943600"/>
                <a:gd name="connsiteY11" fmla="*/ 2514600 h 2514600"/>
                <a:gd name="connsiteX12" fmla="*/ 0 w 5943600"/>
                <a:gd name="connsiteY12" fmla="*/ 0 h 2514600"/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5410200 w 5943600"/>
                <a:gd name="connsiteY3" fmla="*/ 533400 h 2514600"/>
                <a:gd name="connsiteX4" fmla="*/ 5943600 w 5943600"/>
                <a:gd name="connsiteY4" fmla="*/ 0 h 2514600"/>
                <a:gd name="connsiteX5" fmla="*/ 0 w 5943600"/>
                <a:gd name="connsiteY5" fmla="*/ 0 h 2514600"/>
                <a:gd name="connsiteX6" fmla="*/ 533400 w 5943600"/>
                <a:gd name="connsiteY6" fmla="*/ 533400 h 2514600"/>
                <a:gd name="connsiteX7" fmla="*/ 2647950 w 5943600"/>
                <a:gd name="connsiteY7" fmla="*/ 533400 h 2514600"/>
                <a:gd name="connsiteX8" fmla="*/ 2647950 w 5943600"/>
                <a:gd name="connsiteY8" fmla="*/ 1981200 h 2514600"/>
                <a:gd name="connsiteX9" fmla="*/ 533400 w 5943600"/>
                <a:gd name="connsiteY9" fmla="*/ 1981200 h 2514600"/>
                <a:gd name="connsiteX10" fmla="*/ 0 w 5943600"/>
                <a:gd name="connsiteY10" fmla="*/ 2514600 h 2514600"/>
                <a:gd name="connsiteX11" fmla="*/ 0 w 5943600"/>
                <a:gd name="connsiteY11" fmla="*/ 0 h 2514600"/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5410200 w 5943600"/>
                <a:gd name="connsiteY3" fmla="*/ 533400 h 2514600"/>
                <a:gd name="connsiteX4" fmla="*/ 5943600 w 5943600"/>
                <a:gd name="connsiteY4" fmla="*/ 0 h 2514600"/>
                <a:gd name="connsiteX5" fmla="*/ 0 w 5943600"/>
                <a:gd name="connsiteY5" fmla="*/ 0 h 2514600"/>
                <a:gd name="connsiteX6" fmla="*/ 533400 w 5943600"/>
                <a:gd name="connsiteY6" fmla="*/ 533400 h 2514600"/>
                <a:gd name="connsiteX7" fmla="*/ 2647950 w 5943600"/>
                <a:gd name="connsiteY7" fmla="*/ 1981200 h 2514600"/>
                <a:gd name="connsiteX8" fmla="*/ 533400 w 5943600"/>
                <a:gd name="connsiteY8" fmla="*/ 1981200 h 2514600"/>
                <a:gd name="connsiteX9" fmla="*/ 0 w 5943600"/>
                <a:gd name="connsiteY9" fmla="*/ 2514600 h 2514600"/>
                <a:gd name="connsiteX10" fmla="*/ 0 w 5943600"/>
                <a:gd name="connsiteY10" fmla="*/ 0 h 2514600"/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5410200 w 5943600"/>
                <a:gd name="connsiteY3" fmla="*/ 533400 h 2514600"/>
                <a:gd name="connsiteX4" fmla="*/ 5943600 w 5943600"/>
                <a:gd name="connsiteY4" fmla="*/ 0 h 2514600"/>
                <a:gd name="connsiteX5" fmla="*/ 0 w 5943600"/>
                <a:gd name="connsiteY5" fmla="*/ 0 h 2514600"/>
                <a:gd name="connsiteX6" fmla="*/ 533400 w 5943600"/>
                <a:gd name="connsiteY6" fmla="*/ 533400 h 2514600"/>
                <a:gd name="connsiteX7" fmla="*/ 533400 w 5943600"/>
                <a:gd name="connsiteY7" fmla="*/ 1981200 h 2514600"/>
                <a:gd name="connsiteX8" fmla="*/ 0 w 5943600"/>
                <a:gd name="connsiteY8" fmla="*/ 2514600 h 2514600"/>
                <a:gd name="connsiteX9" fmla="*/ 0 w 5943600"/>
                <a:gd name="connsiteY9" fmla="*/ 0 h 2514600"/>
                <a:gd name="connsiteX0" fmla="*/ 5943600 w 5943600"/>
                <a:gd name="connsiteY0" fmla="*/ 3458 h 2518058"/>
                <a:gd name="connsiteX1" fmla="*/ 5943600 w 5943600"/>
                <a:gd name="connsiteY1" fmla="*/ 2518058 h 2518058"/>
                <a:gd name="connsiteX2" fmla="*/ 5410200 w 5943600"/>
                <a:gd name="connsiteY2" fmla="*/ 1984658 h 2518058"/>
                <a:gd name="connsiteX3" fmla="*/ 5410200 w 5943600"/>
                <a:gd name="connsiteY3" fmla="*/ 536858 h 2518058"/>
                <a:gd name="connsiteX4" fmla="*/ 5943600 w 5943600"/>
                <a:gd name="connsiteY4" fmla="*/ 3458 h 2518058"/>
                <a:gd name="connsiteX5" fmla="*/ 0 w 5943600"/>
                <a:gd name="connsiteY5" fmla="*/ 3458 h 2518058"/>
                <a:gd name="connsiteX6" fmla="*/ 533400 w 5943600"/>
                <a:gd name="connsiteY6" fmla="*/ 1984658 h 2518058"/>
                <a:gd name="connsiteX7" fmla="*/ 0 w 5943600"/>
                <a:gd name="connsiteY7" fmla="*/ 2518058 h 2518058"/>
                <a:gd name="connsiteX8" fmla="*/ 0 w 5943600"/>
                <a:gd name="connsiteY8" fmla="*/ 3458 h 2518058"/>
                <a:gd name="connsiteX0" fmla="*/ 5943600 w 5943600"/>
                <a:gd name="connsiteY0" fmla="*/ 0 h 2514600"/>
                <a:gd name="connsiteX1" fmla="*/ 5943600 w 5943600"/>
                <a:gd name="connsiteY1" fmla="*/ 2514600 h 2514600"/>
                <a:gd name="connsiteX2" fmla="*/ 5410200 w 5943600"/>
                <a:gd name="connsiteY2" fmla="*/ 1981200 h 2514600"/>
                <a:gd name="connsiteX3" fmla="*/ 5410200 w 5943600"/>
                <a:gd name="connsiteY3" fmla="*/ 533400 h 2514600"/>
                <a:gd name="connsiteX4" fmla="*/ 5943600 w 5943600"/>
                <a:gd name="connsiteY4" fmla="*/ 0 h 2514600"/>
                <a:gd name="connsiteX5" fmla="*/ 0 w 5943600"/>
                <a:gd name="connsiteY5" fmla="*/ 0 h 2514600"/>
                <a:gd name="connsiteX6" fmla="*/ 0 w 5943600"/>
                <a:gd name="connsiteY6" fmla="*/ 2514600 h 2514600"/>
                <a:gd name="connsiteX7" fmla="*/ 0 w 5943600"/>
                <a:gd name="connsiteY7" fmla="*/ 0 h 2514600"/>
                <a:gd name="connsiteX0" fmla="*/ 533400 w 533400"/>
                <a:gd name="connsiteY0" fmla="*/ 0 h 2514600"/>
                <a:gd name="connsiteX1" fmla="*/ 533400 w 533400"/>
                <a:gd name="connsiteY1" fmla="*/ 2514600 h 2514600"/>
                <a:gd name="connsiteX2" fmla="*/ 0 w 533400"/>
                <a:gd name="connsiteY2" fmla="*/ 1981200 h 2514600"/>
                <a:gd name="connsiteX3" fmla="*/ 0 w 533400"/>
                <a:gd name="connsiteY3" fmla="*/ 533400 h 2514600"/>
                <a:gd name="connsiteX4" fmla="*/ 533400 w 533400"/>
                <a:gd name="connsiteY4" fmla="*/ 0 h 251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2514600">
                  <a:moveTo>
                    <a:pt x="533400" y="0"/>
                  </a:moveTo>
                  <a:lnTo>
                    <a:pt x="533400" y="2514600"/>
                  </a:lnTo>
                  <a:cubicBezTo>
                    <a:pt x="533400" y="2220011"/>
                    <a:pt x="294589" y="1981200"/>
                    <a:pt x="0" y="1981200"/>
                  </a:cubicBezTo>
                  <a:lnTo>
                    <a:pt x="0" y="533400"/>
                  </a:lnTo>
                  <a:cubicBezTo>
                    <a:pt x="294589" y="533400"/>
                    <a:pt x="533400" y="294589"/>
                    <a:pt x="53340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Text" lastClr="000000">
                    <a:lumMod val="85000"/>
                    <a:lumOff val="15000"/>
                  </a:sysClr>
                </a:gs>
                <a:gs pos="11000">
                  <a:srgbClr val="5F5F5F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91000">
                  <a:srgbClr val="292929"/>
                </a:gs>
                <a:gs pos="98000">
                  <a:srgbClr val="777777"/>
                </a:gs>
                <a:gs pos="100000">
                  <a:srgbClr val="EAEAEA"/>
                </a:gs>
              </a:gsLst>
              <a:lin ang="10800000" scaled="1"/>
              <a:tileRect/>
            </a:gradFill>
            <a:ln w="635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>
              <a:outerShdw blurRad="50800" dist="38100" dir="5400000" sx="101000" sy="101000" algn="t" rotWithShape="0">
                <a:prstClr val="black">
                  <a:alpha val="56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TextBox 19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5334509" y="1599989"/>
              <a:ext cx="2880727" cy="7550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6858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Time Required</a:t>
              </a:r>
              <a:r>
                <a:rPr kumimoji="0" lang="en-US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: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US" altLang="en-US" sz="2800" b="1" kern="1200" dirty="0" smtClean="0">
                  <a:solidFill>
                    <a:srgbClr val="FFFF00"/>
                  </a:solidFill>
                  <a:latin typeface="Calibri"/>
                </a:rPr>
                <a:t>10</a:t>
              </a:r>
              <a:r>
                <a:rPr lang="en-US" altLang="en-US" sz="2800" b="1" kern="1200" dirty="0">
                  <a:solidFill>
                    <a:srgbClr val="FFFF00"/>
                  </a:solidFill>
                  <a:latin typeface="Calibri"/>
                  <a:ea typeface="+mn-ea"/>
                </a:rPr>
                <a:t> </a:t>
              </a:r>
              <a:r>
                <a:rPr lang="en-US" altLang="en-US" sz="2800" b="1" kern="1200" dirty="0" smtClean="0">
                  <a:solidFill>
                    <a:srgbClr val="FFFF00"/>
                  </a:solidFill>
                  <a:latin typeface="Calibri"/>
                  <a:ea typeface="+mn-ea"/>
                </a:rPr>
                <a:t>Min.</a:t>
              </a:r>
              <a:endParaRPr lang="en-US" altLang="en-US" sz="2800" b="1" kern="1200" dirty="0">
                <a:solidFill>
                  <a:srgbClr val="FFFF00"/>
                </a:solidFill>
                <a:latin typeface="Calibri"/>
              </a:endParaRPr>
            </a:p>
          </p:txBody>
        </p:sp>
      </p:grpSp>
      <p:sp>
        <p:nvSpPr>
          <p:cNvPr id="36" name="Rectangle 35">
            <a:extLst/>
          </p:cNvPr>
          <p:cNvSpPr/>
          <p:nvPr/>
        </p:nvSpPr>
        <p:spPr>
          <a:xfrm>
            <a:off x="1138830" y="251617"/>
            <a:ext cx="686634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70347" algn="l"/>
                <a:tab pos="2190750" algn="l"/>
              </a:tabLst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Role Play –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Industrialization of Iron and Steel in India</a:t>
            </a:r>
            <a:endParaRPr kumimoji="0" lang="en-IN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  <p:sp>
        <p:nvSpPr>
          <p:cNvPr id="37" name="Rectangle 36">
            <a:extLst/>
          </p:cNvPr>
          <p:cNvSpPr/>
          <p:nvPr/>
        </p:nvSpPr>
        <p:spPr>
          <a:xfrm>
            <a:off x="1046956" y="1722450"/>
            <a:ext cx="7050088" cy="1077218"/>
          </a:xfrm>
          <a:prstGeom prst="rect">
            <a:avLst/>
          </a:prstGeom>
          <a:noFill/>
          <a:ln w="41275" cap="flat" cmpd="sng" algn="ctr">
            <a:solidFill>
              <a:srgbClr val="F3700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>
            <a:spAutoFit/>
          </a:bodyPr>
          <a:lstStyle/>
          <a:p>
            <a:pPr lvl="0" algn="ctr">
              <a:buClrTx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Aim: To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enact the </a:t>
            </a:r>
            <a:r>
              <a:rPr lang="en-US" sz="3200" kern="1200" dirty="0" smtClean="0">
                <a:solidFill>
                  <a:prstClr val="black"/>
                </a:solidFill>
                <a:latin typeface="Calibri"/>
              </a:rPr>
              <a:t>role-play on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industrialization of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3200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iron and steel in India.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826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50"/>
                            </p:stCondLst>
                            <p:childTnLst>
                              <p:par>
                                <p:cTn id="2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"/>
          <p:cNvSpPr txBox="1">
            <a:spLocks noGrp="1"/>
          </p:cNvSpPr>
          <p:nvPr>
            <p:ph type="title"/>
          </p:nvPr>
        </p:nvSpPr>
        <p:spPr>
          <a:xfrm>
            <a:off x="2688924" y="177970"/>
            <a:ext cx="3852714" cy="743822"/>
          </a:xfrm>
          <a:prstGeom prst="rect">
            <a:avLst/>
          </a:prstGeom>
          <a:solidFill>
            <a:srgbClr val="00206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Materials Required</a:t>
            </a:r>
            <a:endParaRPr b="1" dirty="0">
              <a:solidFill>
                <a:schemeClr val="bg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853CA9C-5A8E-4A0F-ABC7-42B8C9681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51" y="1831745"/>
            <a:ext cx="3140608" cy="3823935"/>
          </a:xfrm>
          <a:prstGeom prst="rect">
            <a:avLst/>
          </a:prstGeom>
          <a:ln w="127000" cap="rnd">
            <a:noFill/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521D142-7221-46C6-B92D-D28C9401E2AD}"/>
              </a:ext>
            </a:extLst>
          </p:cNvPr>
          <p:cNvSpPr/>
          <p:nvPr/>
        </p:nvSpPr>
        <p:spPr>
          <a:xfrm>
            <a:off x="1350375" y="2533642"/>
            <a:ext cx="21611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Role play Script</a:t>
            </a:r>
            <a:endParaRPr lang="en-US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21D142-7221-46C6-B92D-D28C9401E2AD}"/>
              </a:ext>
            </a:extLst>
          </p:cNvPr>
          <p:cNvSpPr/>
          <p:nvPr/>
        </p:nvSpPr>
        <p:spPr>
          <a:xfrm>
            <a:off x="1009398" y="3434791"/>
            <a:ext cx="26661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Industrialization of </a:t>
            </a:r>
          </a:p>
          <a:p>
            <a:pPr lvl="0" algn="ctr"/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Iron and Steel </a:t>
            </a:r>
          </a:p>
          <a:p>
            <a:pPr lvl="0" algn="ctr"/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 India</a:t>
            </a:r>
            <a:endParaRPr lang="en-US" sz="2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3B7C27-175C-4E9E-A164-3E36BB5A29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4659">
                        <a14:backgroundMark x1="22836" y1="49583" x2="19890" y2="626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1436"/>
          <a:stretch/>
        </p:blipFill>
        <p:spPr bwMode="auto">
          <a:xfrm>
            <a:off x="6577760" y="1991587"/>
            <a:ext cx="1800000" cy="136142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5AE7714-A6DE-441B-AE4B-4E31B46CD10D}"/>
              </a:ext>
            </a:extLst>
          </p:cNvPr>
          <p:cNvSpPr/>
          <p:nvPr/>
        </p:nvSpPr>
        <p:spPr>
          <a:xfrm>
            <a:off x="6930976" y="3544579"/>
            <a:ext cx="1093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Turban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https://openclipart.org/image/800px/181579"/>
          <p:cNvPicPr>
            <a:picLocks noChangeAspect="1" noChangeArrowheads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903" y="4498798"/>
            <a:ext cx="1285714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openclipart.org/image/800px/92467"/>
          <p:cNvPicPr>
            <a:picLocks noChangeAspect="1" noChangeArrowheads="1"/>
          </p:cNvPicPr>
          <p:nvPr/>
        </p:nvPicPr>
        <p:blipFill rotWithShape="1"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72"/>
          <a:stretch/>
        </p:blipFill>
        <p:spPr bwMode="auto">
          <a:xfrm>
            <a:off x="4338564" y="4707237"/>
            <a:ext cx="1800000" cy="98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421120" y="5606139"/>
            <a:ext cx="2113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fontAlgn="base">
              <a:spcAft>
                <a:spcPts val="800"/>
              </a:spcAft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British Hat 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0634" y="5606138"/>
            <a:ext cx="1035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Basket</a:t>
            </a:r>
            <a:endParaRPr lang="en-IN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4840057" y="3546334"/>
            <a:ext cx="7970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endParaRPr lang="en-IN" sz="2400" b="1" dirty="0"/>
          </a:p>
        </p:txBody>
      </p:sp>
      <p:pic>
        <p:nvPicPr>
          <p:cNvPr id="1032" name="Picture 8" descr="https://openclipart.org/image/800px/285744"/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28170B"/>
              </a:clrFrom>
              <a:clrTo>
                <a:srgbClr val="28170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37" b="67703"/>
          <a:stretch/>
        </p:blipFill>
        <p:spPr bwMode="auto">
          <a:xfrm>
            <a:off x="4203552" y="1696822"/>
            <a:ext cx="2070024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521D142-7221-46C6-B92D-D28C9401E2AD}"/>
              </a:ext>
            </a:extLst>
          </p:cNvPr>
          <p:cNvSpPr/>
          <p:nvPr/>
        </p:nvSpPr>
        <p:spPr>
          <a:xfrm>
            <a:off x="4955473" y="4057511"/>
            <a:ext cx="56618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endParaRPr lang="en-US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 uiExpand="1" build="p"/>
      <p:bldP spid="8" grpId="0"/>
      <p:bldP spid="6" grpId="0"/>
      <p:bldP spid="9" grpId="0"/>
      <p:bldP spid="10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8F88340-5A45-49FA-8943-35C0AA80D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977" y="1579714"/>
            <a:ext cx="2112740" cy="157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Google Shape;41;p2">
            <a:extLst>
              <a:ext uri="{FF2B5EF4-FFF2-40B4-BE49-F238E27FC236}">
                <a16:creationId xmlns:a16="http://schemas.microsoft.com/office/drawing/2014/main" id="{7F015393-079E-4B1C-9F63-C3A0DD4BA4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77936" y="173219"/>
            <a:ext cx="4637208" cy="7254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Role-play Characters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03334" y="1262260"/>
            <a:ext cx="2968529" cy="634909"/>
            <a:chOff x="1603471" y="304"/>
            <a:chExt cx="2479481" cy="991792"/>
          </a:xfrm>
          <a:scene3d>
            <a:camera prst="orthographicFront"/>
            <a:lightRig rig="flat" dir="t"/>
          </a:scene3d>
        </p:grpSpPr>
        <p:sp>
          <p:nvSpPr>
            <p:cNvPr id="31" name="Chevron 30"/>
            <p:cNvSpPr/>
            <p:nvPr/>
          </p:nvSpPr>
          <p:spPr>
            <a:xfrm>
              <a:off x="1603471" y="304"/>
              <a:ext cx="2479481" cy="991792"/>
            </a:xfrm>
            <a:prstGeom prst="chevron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2" name="Chevron 4"/>
            <p:cNvSpPr txBox="1"/>
            <p:nvPr/>
          </p:nvSpPr>
          <p:spPr>
            <a:xfrm>
              <a:off x="2099367" y="304"/>
              <a:ext cx="1487689" cy="9917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0480" tIns="15240" rIns="0" bIns="152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Narrators(3)</a:t>
              </a:r>
              <a:endParaRPr lang="en-IN" sz="24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804271" y="2255149"/>
            <a:ext cx="2968529" cy="634909"/>
            <a:chOff x="1603471" y="1130947"/>
            <a:chExt cx="2479481" cy="991792"/>
          </a:xfrm>
          <a:scene3d>
            <a:camera prst="orthographicFront"/>
            <a:lightRig rig="flat" dir="t"/>
          </a:scene3d>
        </p:grpSpPr>
        <p:sp>
          <p:nvSpPr>
            <p:cNvPr id="29" name="Chevron 28"/>
            <p:cNvSpPr/>
            <p:nvPr/>
          </p:nvSpPr>
          <p:spPr>
            <a:xfrm>
              <a:off x="1603471" y="1130947"/>
              <a:ext cx="2479481" cy="991792"/>
            </a:xfrm>
            <a:prstGeom prst="chevron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-2266801"/>
                <a:satOff val="1309"/>
                <a:lumOff val="-2402"/>
                <a:alphaOff val="0"/>
              </a:schemeClr>
            </a:fillRef>
            <a:effectRef idx="1">
              <a:schemeClr val="accent2">
                <a:hueOff val="-2266801"/>
                <a:satOff val="1309"/>
                <a:lumOff val="-2402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0" name="Chevron 6"/>
            <p:cNvSpPr txBox="1"/>
            <p:nvPr/>
          </p:nvSpPr>
          <p:spPr>
            <a:xfrm>
              <a:off x="2099367" y="1130947"/>
              <a:ext cx="1487689" cy="9917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0480" tIns="15240" rIns="0" bIns="152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smtClean="0">
                  <a:latin typeface="Calibri" panose="020F0502020204030204" pitchFamily="34" charset="0"/>
                  <a:cs typeface="Calibri" panose="020F0502020204030204" pitchFamily="34" charset="0"/>
                </a:rPr>
                <a:t>Charles </a:t>
              </a:r>
              <a:r>
                <a:rPr lang="en-US" sz="24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Weld</a:t>
              </a:r>
              <a:endParaRPr lang="en-IN" sz="24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105208" y="3248038"/>
            <a:ext cx="2968529" cy="634909"/>
            <a:chOff x="1603471" y="2261591"/>
            <a:chExt cx="2479481" cy="991792"/>
          </a:xfrm>
          <a:scene3d>
            <a:camera prst="orthographicFront"/>
            <a:lightRig rig="flat" dir="t"/>
          </a:scene3d>
        </p:grpSpPr>
        <p:sp>
          <p:nvSpPr>
            <p:cNvPr id="27" name="Chevron 26"/>
            <p:cNvSpPr/>
            <p:nvPr/>
          </p:nvSpPr>
          <p:spPr>
            <a:xfrm>
              <a:off x="1603471" y="2261591"/>
              <a:ext cx="2479481" cy="991792"/>
            </a:xfrm>
            <a:prstGeom prst="chevron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-4533602"/>
                <a:satOff val="2618"/>
                <a:lumOff val="-4804"/>
                <a:alphaOff val="0"/>
              </a:schemeClr>
            </a:fillRef>
            <a:effectRef idx="1">
              <a:schemeClr val="accent2">
                <a:hueOff val="-4533602"/>
                <a:satOff val="2618"/>
                <a:lumOff val="-4804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8" name="Chevron 8"/>
            <p:cNvSpPr txBox="1"/>
            <p:nvPr/>
          </p:nvSpPr>
          <p:spPr>
            <a:xfrm>
              <a:off x="2099367" y="2261591"/>
              <a:ext cx="1487689" cy="9917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0480" tIns="15240" rIns="0" bIns="152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Dorabji</a:t>
              </a:r>
              <a:r>
                <a:rPr lang="en-US" sz="24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Tata</a:t>
              </a:r>
              <a:endParaRPr lang="en-IN" sz="24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406145" y="4240927"/>
            <a:ext cx="2968529" cy="634909"/>
            <a:chOff x="1603471" y="3392234"/>
            <a:chExt cx="2479481" cy="991792"/>
          </a:xfrm>
          <a:scene3d>
            <a:camera prst="orthographicFront"/>
            <a:lightRig rig="flat" dir="t"/>
          </a:scene3d>
        </p:grpSpPr>
        <p:sp>
          <p:nvSpPr>
            <p:cNvPr id="25" name="Chevron 24"/>
            <p:cNvSpPr/>
            <p:nvPr/>
          </p:nvSpPr>
          <p:spPr>
            <a:xfrm>
              <a:off x="1603471" y="3392234"/>
              <a:ext cx="2479481" cy="991792"/>
            </a:xfrm>
            <a:prstGeom prst="chevron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-6800403"/>
                <a:satOff val="3927"/>
                <a:lumOff val="-7205"/>
                <a:alphaOff val="0"/>
              </a:schemeClr>
            </a:fillRef>
            <a:effectRef idx="1">
              <a:schemeClr val="accent2">
                <a:hueOff val="-6800403"/>
                <a:satOff val="3927"/>
                <a:lumOff val="-7205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6" name="Chevron 10"/>
            <p:cNvSpPr txBox="1"/>
            <p:nvPr/>
          </p:nvSpPr>
          <p:spPr>
            <a:xfrm>
              <a:off x="2099367" y="3392234"/>
              <a:ext cx="1487689" cy="9917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0480" tIns="15240" rIns="0" bIns="152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Agarias</a:t>
              </a:r>
              <a:r>
                <a:rPr lang="en-US" sz="24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(3)</a:t>
              </a:r>
              <a:endParaRPr lang="en-IN" sz="24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707083" y="5233817"/>
            <a:ext cx="2968529" cy="634909"/>
            <a:chOff x="1603471" y="4522878"/>
            <a:chExt cx="2479481" cy="991792"/>
          </a:xfrm>
          <a:scene3d>
            <a:camera prst="orthographicFront"/>
            <a:lightRig rig="flat" dir="t"/>
          </a:scene3d>
        </p:grpSpPr>
        <p:sp>
          <p:nvSpPr>
            <p:cNvPr id="23" name="Chevron 22"/>
            <p:cNvSpPr/>
            <p:nvPr/>
          </p:nvSpPr>
          <p:spPr>
            <a:xfrm>
              <a:off x="1603471" y="4522878"/>
              <a:ext cx="2479481" cy="991792"/>
            </a:xfrm>
            <a:prstGeom prst="chevron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-9067203"/>
                <a:satOff val="5236"/>
                <a:lumOff val="-9607"/>
                <a:alphaOff val="0"/>
              </a:schemeClr>
            </a:fillRef>
            <a:effectRef idx="1">
              <a:schemeClr val="accent2">
                <a:hueOff val="-9067203"/>
                <a:satOff val="5236"/>
                <a:lumOff val="-9607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" name="Chevron 12"/>
            <p:cNvSpPr txBox="1"/>
            <p:nvPr/>
          </p:nvSpPr>
          <p:spPr>
            <a:xfrm>
              <a:off x="2099367" y="4522878"/>
              <a:ext cx="1487689" cy="9917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0480" tIns="15240" rIns="0" bIns="152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British(2)</a:t>
              </a:r>
              <a:endParaRPr lang="en-IN" sz="24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3" name="Rectangle 32">
            <a:extLst/>
          </p:cNvPr>
          <p:cNvSpPr/>
          <p:nvPr/>
        </p:nvSpPr>
        <p:spPr>
          <a:xfrm>
            <a:off x="343675" y="5222613"/>
            <a:ext cx="4429125" cy="6461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 us watch this role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play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7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007734-C5BB-4F88-8697-2E5B9D9D8807}"/>
              </a:ext>
            </a:extLst>
          </p:cNvPr>
          <p:cNvSpPr/>
          <p:nvPr/>
        </p:nvSpPr>
        <p:spPr>
          <a:xfrm>
            <a:off x="2487559" y="141895"/>
            <a:ext cx="4074288" cy="78827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n-US" sz="36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  <a:endParaRPr lang="en-IN" sz="36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37978284"/>
              </p:ext>
            </p:extLst>
          </p:nvPr>
        </p:nvGraphicFramePr>
        <p:xfrm>
          <a:off x="751466" y="1333935"/>
          <a:ext cx="7131284" cy="5051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8411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AFB454-A202-450E-9C39-4C10ED078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7AFB454-A202-450E-9C39-4C10ED0782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14F738-3630-4C18-B479-C5041E328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4A14F738-3630-4C18-B479-C5041E3288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7DDF33-28A6-465F-83F0-B40E11A864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177DDF33-28A6-465F-83F0-B40E11A864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5C9B5E-C99A-4740-8490-96542A91F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C55C9B5E-C99A-4740-8490-96542A91F7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1ABAA5-5B7A-4A3F-AD9E-69EFA66354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3B1ABAA5-5B7A-4A3F-AD9E-69EFA66354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252249" y="132744"/>
            <a:ext cx="8229600" cy="62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 Index</a:t>
            </a:r>
            <a:endParaRPr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176744"/>
              </p:ext>
            </p:extLst>
          </p:nvPr>
        </p:nvGraphicFramePr>
        <p:xfrm>
          <a:off x="987972" y="924035"/>
          <a:ext cx="7052442" cy="429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9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7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u="none" strike="noStrike" cap="none" dirty="0"/>
                        <a:t>Slide #</a:t>
                      </a:r>
                      <a:endParaRPr lang="en-US" sz="1800" b="1" u="none" strike="noStrike" cap="none" dirty="0">
                        <a:solidFill>
                          <a:schemeClr val="dk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Thumbnail</a:t>
                      </a:r>
                      <a:endParaRPr sz="1800" b="1" u="none" strike="noStrike" cap="none" dirty="0">
                        <a:solidFill>
                          <a:schemeClr val="dk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Source and Attribution</a:t>
                      </a:r>
                      <a:endParaRPr sz="1800" b="1" u="none" strike="noStrike" cap="none" dirty="0">
                        <a:solidFill>
                          <a:schemeClr val="dk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Calibri" pitchFamily="34" charset="0"/>
                          <a:cs typeface="Calibri" pitchFamily="34" charset="0"/>
                          <a:hlinkClick r:id="rId3"/>
                        </a:rPr>
                        <a:t>https://openclipart.org/detail/289290/clipboard-empty</a:t>
                      </a:r>
                      <a:endParaRPr lang="en-IN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</a:rPr>
                        <a:t>4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 smtClean="0">
                          <a:hlinkClick r:id="rId4"/>
                        </a:rPr>
                        <a:t>https://openclipart.org/detail/271246/diverse-student-group</a:t>
                      </a:r>
                      <a:endParaRPr lang="en-IN" sz="1200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chemeClr val="dk1"/>
                          </a:solidFill>
                        </a:rPr>
                        <a:t>3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1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Turban: https://commons.wikimedia.org/wiki/File:Turban_2_(PSF).png</a:t>
                      </a:r>
                    </a:p>
                    <a:p>
                      <a:endParaRPr lang="en-IN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chemeClr val="dk1"/>
                          </a:solidFill>
                        </a:rPr>
                        <a:t>3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1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https://openclipart.org/detail/181579/top-hat</a:t>
                      </a:r>
                    </a:p>
                    <a:p>
                      <a:endParaRPr lang="en-IN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chemeClr val="dk1"/>
                          </a:solidFill>
                        </a:rPr>
                        <a:t>3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1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https://openclipart.org/detail/285744/little-red-in-Africa</a:t>
                      </a:r>
                    </a:p>
                    <a:p>
                      <a:endParaRPr lang="en-IN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chemeClr val="dk1"/>
                          </a:solidFill>
                        </a:rPr>
                        <a:t>3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i="1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https://openclipart.org/detail/92467/basket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dk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A0D55FB-4C35-4536-952C-ABE6EA963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532" y="1407504"/>
            <a:ext cx="252611" cy="365760"/>
          </a:xfrm>
          <a:prstGeom prst="rect">
            <a:avLst/>
          </a:prstGeom>
          <a:ln w="127000" cap="rnd">
            <a:noFill/>
          </a:ln>
          <a:effectLst/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3EE48188-5A38-4859-BC2B-656CB9928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532" y="1897698"/>
            <a:ext cx="489892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3B7C27-175C-4E9E-A164-3E36BB5A29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94659">
                        <a14:backgroundMark x1="22836" y1="49583" x2="19890" y2="626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1436"/>
          <a:stretch/>
        </p:blipFill>
        <p:spPr bwMode="auto">
          <a:xfrm>
            <a:off x="2561532" y="2358654"/>
            <a:ext cx="609521" cy="461008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openclipart.org/image/800px/181579"/>
          <p:cNvPicPr>
            <a:picLocks noChangeAspect="1" noChangeArrowheads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532" y="2986565"/>
            <a:ext cx="435372" cy="36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openclipart.org/image/800px/92467"/>
          <p:cNvPicPr>
            <a:picLocks noChangeAspect="1" noChangeArrowheads="1"/>
          </p:cNvPicPr>
          <p:nvPr/>
        </p:nvPicPr>
        <p:blipFill rotWithShape="1">
          <a:blip r:embed="rId10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72"/>
          <a:stretch/>
        </p:blipFill>
        <p:spPr bwMode="auto">
          <a:xfrm>
            <a:off x="2561532" y="3965645"/>
            <a:ext cx="609521" cy="334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s://openclipart.org/image/800px/285744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28170B"/>
              </a:clrFrom>
              <a:clrTo>
                <a:srgbClr val="28170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37" b="67703"/>
          <a:stretch/>
        </p:blipFill>
        <p:spPr bwMode="auto">
          <a:xfrm>
            <a:off x="2561532" y="3433222"/>
            <a:ext cx="456634" cy="39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2241</TotalTime>
  <Words>321</Words>
  <Application>Microsoft Office PowerPoint</Application>
  <PresentationFormat>On-screen Show (4:3)</PresentationFormat>
  <Paragraphs>78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Industrialization of Iron and Steel in India</vt:lpstr>
      <vt:lpstr>PowerPoint Presentation</vt:lpstr>
      <vt:lpstr>Materials Required</vt:lpstr>
      <vt:lpstr>Role-play Characters</vt:lpstr>
      <vt:lpstr>PowerPoint Presentation</vt:lpstr>
      <vt:lpstr>MM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Fulfill our Demands</dc:title>
  <dc:creator>keshaba</dc:creator>
  <cp:lastModifiedBy>S. Ramkumar</cp:lastModifiedBy>
  <cp:revision>61</cp:revision>
  <dcterms:created xsi:type="dcterms:W3CDTF">2018-12-16T04:20:25Z</dcterms:created>
  <dcterms:modified xsi:type="dcterms:W3CDTF">2020-10-27T10:28:16Z</dcterms:modified>
</cp:coreProperties>
</file>