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hmHazzC5fWqWvD5EtWNBVXq51F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44E08D-CCFF-4E7F-A84A-30AEC487706E}">
  <a:tblStyle styleId="{7F44E08D-CCFF-4E7F-A84A-30AEC487706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792" autoAdjust="0"/>
  </p:normalViewPr>
  <p:slideViewPr>
    <p:cSldViewPr snapToGrid="0">
      <p:cViewPr varScale="1">
        <p:scale>
          <a:sx n="57" d="100"/>
          <a:sy n="57" d="100"/>
        </p:scale>
        <p:origin x="44"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 name="Google Shape;3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r>
              <a:rPr lang="en-IN"/>
              <a:t>https://pixabay.com/fr/photos/se-connecter-connexion-collaboration-2777620/</a:t>
            </a:r>
            <a:endParaRPr/>
          </a:p>
        </p:txBody>
      </p:sp>
      <p:sp>
        <p:nvSpPr>
          <p:cNvPr id="33" name="Google Shape;3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a:p>
          <a:p>
            <a:pPr marL="0" lvl="0" indent="0" algn="l" rtl="0">
              <a:spcBef>
                <a:spcPts val="0"/>
              </a:spcBef>
              <a:spcAft>
                <a:spcPts val="0"/>
              </a:spcAft>
              <a:buNone/>
            </a:pPr>
            <a:r>
              <a:rPr lang="en-IN" sz="1200" b="0" i="0" u="none" strike="noStrike">
                <a:solidFill>
                  <a:schemeClr val="dk1"/>
                </a:solidFill>
                <a:latin typeface="Calibri"/>
                <a:ea typeface="Calibri"/>
                <a:cs typeface="Calibri"/>
                <a:sym typeface="Calibri"/>
              </a:rPr>
              <a:t>Merry - https://pixabay.com/vectors/kids-drawing-scribble-lines-girl-3171905/</a:t>
            </a:r>
            <a:endParaRPr/>
          </a:p>
          <a:p>
            <a:pPr marL="0" lvl="0" indent="0" algn="l" rtl="0">
              <a:spcBef>
                <a:spcPts val="0"/>
              </a:spcBef>
              <a:spcAft>
                <a:spcPts val="0"/>
              </a:spcAft>
              <a:buNone/>
            </a:pPr>
            <a:r>
              <a:rPr lang="en-IN" sz="1200" b="0" i="0" u="none" strike="noStrike">
                <a:solidFill>
                  <a:schemeClr val="dk1"/>
                </a:solidFill>
                <a:latin typeface="Calibri"/>
                <a:ea typeface="Calibri"/>
                <a:cs typeface="Calibri"/>
                <a:sym typeface="Calibri"/>
              </a:rPr>
              <a:t>Round – https://pixabay.com/vectors/arrows-direction-round-right-4838655/</a:t>
            </a:r>
            <a:endParaRPr/>
          </a:p>
          <a:p>
            <a:pPr marL="0" lvl="0" indent="0" algn="l" rtl="0">
              <a:spcBef>
                <a:spcPts val="0"/>
              </a:spcBef>
              <a:spcAft>
                <a:spcPts val="0"/>
              </a:spcAft>
              <a:buNone/>
            </a:pPr>
            <a:r>
              <a:rPr lang="en-IN" sz="1200" b="0" i="0" u="none" strike="noStrike">
                <a:solidFill>
                  <a:schemeClr val="dk1"/>
                </a:solidFill>
                <a:latin typeface="Calibri"/>
                <a:ea typeface="Calibri"/>
                <a:cs typeface="Calibri"/>
                <a:sym typeface="Calibri"/>
              </a:rPr>
              <a:t>Merry-go-round – SSSVV</a:t>
            </a:r>
            <a:endParaRPr/>
          </a:p>
          <a:p>
            <a:pPr marL="0" lvl="0" indent="0" algn="l" rtl="0">
              <a:spcBef>
                <a:spcPts val="0"/>
              </a:spcBef>
              <a:spcAft>
                <a:spcPts val="0"/>
              </a:spcAft>
              <a:buNone/>
            </a:pPr>
            <a:r>
              <a:rPr lang="en-IN" sz="1200" b="0" i="0" u="none" strike="noStrike">
                <a:solidFill>
                  <a:schemeClr val="dk1"/>
                </a:solidFill>
                <a:latin typeface="Calibri"/>
                <a:ea typeface="Calibri"/>
                <a:cs typeface="Calibri"/>
                <a:sym typeface="Calibri"/>
              </a:rPr>
              <a:t>Mother - https://pixabay.com/illustrations/mother-daughter-play-family-love-6680895/</a:t>
            </a:r>
            <a:endParaRPr/>
          </a:p>
          <a:p>
            <a:pPr marL="0" lvl="0" indent="0" algn="l" rtl="0">
              <a:spcBef>
                <a:spcPts val="0"/>
              </a:spcBef>
              <a:spcAft>
                <a:spcPts val="0"/>
              </a:spcAft>
              <a:buNone/>
            </a:pPr>
            <a:r>
              <a:rPr lang="en-IN" sz="1200" b="0" i="0" u="none" strike="noStrike">
                <a:solidFill>
                  <a:schemeClr val="dk1"/>
                </a:solidFill>
                <a:latin typeface="Calibri"/>
                <a:ea typeface="Calibri"/>
                <a:cs typeface="Calibri"/>
                <a:sym typeface="Calibri"/>
              </a:rPr>
              <a:t>Law - https://pixabay.com/illustrations/judge-court-gavel-administration-5313542/</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p:txBody>
      </p:sp>
      <p:sp>
        <p:nvSpPr>
          <p:cNvPr id="231" name="Google Shape;23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r>
              <a:rPr lang="en-IN"/>
              <a:t>Postbox - https://pixabay.com/vectors/mail-post-letter-envelope-mailbox-6551666/</a:t>
            </a:r>
            <a:endParaRPr/>
          </a:p>
          <a:p>
            <a:pPr marL="0" lvl="0" indent="0" algn="l" rtl="0">
              <a:spcBef>
                <a:spcPts val="0"/>
              </a:spcBef>
              <a:spcAft>
                <a:spcPts val="0"/>
              </a:spcAft>
              <a:buNone/>
            </a:pPr>
            <a:r>
              <a:rPr lang="en-IN"/>
              <a:t>&lt;grandmother&gt; &lt;SSSVV&gt;</a:t>
            </a:r>
            <a:endParaRPr/>
          </a:p>
          <a:p>
            <a:pPr marL="0" marR="0" lvl="0" indent="0" algn="l" rtl="0">
              <a:lnSpc>
                <a:spcPct val="100000"/>
              </a:lnSpc>
              <a:spcBef>
                <a:spcPts val="0"/>
              </a:spcBef>
              <a:spcAft>
                <a:spcPts val="0"/>
              </a:spcAft>
              <a:buClr>
                <a:schemeClr val="dk1"/>
              </a:buClr>
              <a:buSzPts val="1200"/>
              <a:buFont typeface="Calibri"/>
              <a:buNone/>
            </a:pPr>
            <a:r>
              <a:rPr lang="en-IN"/>
              <a:t>Jellyfish - https://pixabay.com/vectors/animal-art-forms-in-nature-jellyfish-1298203/</a:t>
            </a:r>
            <a:endParaRPr/>
          </a:p>
          <a:p>
            <a:pPr marL="0" marR="0" lvl="0" indent="0" algn="l" rtl="0">
              <a:lnSpc>
                <a:spcPct val="100000"/>
              </a:lnSpc>
              <a:spcBef>
                <a:spcPts val="0"/>
              </a:spcBef>
              <a:spcAft>
                <a:spcPts val="0"/>
              </a:spcAft>
              <a:buClr>
                <a:schemeClr val="dk1"/>
              </a:buClr>
              <a:buSzPts val="1200"/>
              <a:buFont typeface="Calibri"/>
              <a:buNone/>
            </a:pPr>
            <a:r>
              <a:rPr lang="en-IN"/>
              <a:t>&lt;windmill&gt; &lt;SSSVV&gt;</a:t>
            </a:r>
            <a:endParaRPr/>
          </a:p>
          <a:p>
            <a:pPr marL="0" marR="0" lvl="0" indent="0" algn="l" rtl="0">
              <a:lnSpc>
                <a:spcPct val="100000"/>
              </a:lnSpc>
              <a:spcBef>
                <a:spcPts val="0"/>
              </a:spcBef>
              <a:spcAft>
                <a:spcPts val="0"/>
              </a:spcAft>
              <a:buClr>
                <a:schemeClr val="dk1"/>
              </a:buClr>
              <a:buSzPts val="1200"/>
              <a:buFont typeface="Calibri"/>
              <a:buNone/>
            </a:pPr>
            <a:r>
              <a:rPr lang="en-IN"/>
              <a:t>Inside - https://pixabay.com/vectors/edward-lear-sketch-vintage-1823632/</a:t>
            </a:r>
            <a:endParaRPr/>
          </a:p>
          <a:p>
            <a:pPr marL="0" lvl="0" indent="0" algn="l" rtl="0">
              <a:spcBef>
                <a:spcPts val="0"/>
              </a:spcBef>
              <a:spcAft>
                <a:spcPts val="0"/>
              </a:spcAft>
              <a:buNone/>
            </a:pPr>
            <a:endParaRPr/>
          </a:p>
        </p:txBody>
      </p:sp>
      <p:sp>
        <p:nvSpPr>
          <p:cNvPr id="258" name="Google Shape;25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r>
              <a:rPr lang="en-IN"/>
              <a:t>Grasshopper - https://pixabay.com/vectors/animal-grasshopper-insect-nature-1296187/</a:t>
            </a:r>
            <a:endParaRPr/>
          </a:p>
          <a:p>
            <a:pPr marL="0" lvl="0" indent="0" algn="l" rtl="0">
              <a:spcBef>
                <a:spcPts val="0"/>
              </a:spcBef>
              <a:spcAft>
                <a:spcPts val="0"/>
              </a:spcAft>
              <a:buNone/>
            </a:pPr>
            <a:r>
              <a:rPr lang="en-IN"/>
              <a:t>Sunflower - https://pixabay.com/vectors/sunflower-summer-plant-garden-1563432/</a:t>
            </a:r>
            <a:endParaRPr/>
          </a:p>
          <a:p>
            <a:pPr marL="0" lvl="0" indent="0" algn="l" rtl="0">
              <a:spcBef>
                <a:spcPts val="0"/>
              </a:spcBef>
              <a:spcAft>
                <a:spcPts val="0"/>
              </a:spcAft>
              <a:buNone/>
            </a:pPr>
            <a:r>
              <a:rPr lang="en-IN"/>
              <a:t>Moonlight - https://pixabay.com/vectors/moon-sea-ocean-night-moonlight-4563611/</a:t>
            </a:r>
            <a:endParaRPr/>
          </a:p>
          <a:p>
            <a:pPr marL="0" lvl="0" indent="0" algn="l" rtl="0">
              <a:spcBef>
                <a:spcPts val="0"/>
              </a:spcBef>
              <a:spcAft>
                <a:spcPts val="0"/>
              </a:spcAft>
              <a:buNone/>
            </a:pPr>
            <a:r>
              <a:rPr lang="en-IN"/>
              <a:t>&lt;basketball&gt; &lt;https://pixabay.com/vectors/basketball-ball-sports-orange-157925/&gt;</a:t>
            </a:r>
            <a:endParaRPr/>
          </a:p>
        </p:txBody>
      </p:sp>
      <p:sp>
        <p:nvSpPr>
          <p:cNvPr id="270" name="Google Shape;270;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r>
              <a:rPr lang="en-IN"/>
              <a:t>&lt;earthworm&gt; &lt;https://pixabay.com/vectors/alphabet-word-images-animal-worm-1295265/&gt;</a:t>
            </a:r>
            <a:endParaRPr/>
          </a:p>
          <a:p>
            <a:pPr marL="0" lvl="0" indent="0" algn="l" rtl="0">
              <a:spcBef>
                <a:spcPts val="0"/>
              </a:spcBef>
              <a:spcAft>
                <a:spcPts val="0"/>
              </a:spcAft>
              <a:buNone/>
            </a:pPr>
            <a:r>
              <a:rPr lang="en-IN"/>
              <a:t>&lt;butterfly&gt; &lt;https://pixabay.com/vectors/animal-butterfly-chromatic-flying-2027356/&gt;</a:t>
            </a:r>
            <a:endParaRPr/>
          </a:p>
          <a:p>
            <a:pPr marL="0" marR="0" lvl="0" indent="0" algn="l" rtl="0">
              <a:lnSpc>
                <a:spcPct val="100000"/>
              </a:lnSpc>
              <a:spcBef>
                <a:spcPts val="0"/>
              </a:spcBef>
              <a:spcAft>
                <a:spcPts val="0"/>
              </a:spcAft>
              <a:buClr>
                <a:schemeClr val="dk1"/>
              </a:buClr>
              <a:buSzPts val="1200"/>
              <a:buFont typeface="Calibri"/>
              <a:buNone/>
            </a:pPr>
            <a:r>
              <a:rPr lang="en-IN"/>
              <a:t>&lt;popcorn&gt; &lt;https://pixabay.com/photos/popcorn-food-snack-bowl-yellow-166839/&gt;</a:t>
            </a:r>
            <a:endParaRPr/>
          </a:p>
          <a:p>
            <a:pPr marL="0" lvl="0" indent="0" algn="l" rtl="0">
              <a:spcBef>
                <a:spcPts val="0"/>
              </a:spcBef>
              <a:spcAft>
                <a:spcPts val="0"/>
              </a:spcAft>
              <a:buNone/>
            </a:pPr>
            <a:r>
              <a:rPr lang="en-IN"/>
              <a:t>&lt;sunflower&gt; &lt;SSSVV&gt;</a:t>
            </a:r>
            <a:endParaRPr/>
          </a:p>
          <a:p>
            <a:pPr marL="0" lvl="0" indent="0" algn="l" rtl="0">
              <a:spcBef>
                <a:spcPts val="0"/>
              </a:spcBef>
              <a:spcAft>
                <a:spcPts val="0"/>
              </a:spcAft>
              <a:buNone/>
            </a:pPr>
            <a:r>
              <a:rPr lang="en-IN"/>
              <a:t>&lt;grandmother&gt; &lt;SSSVV&gt;</a:t>
            </a:r>
            <a:endParaRPr/>
          </a:p>
          <a:p>
            <a:pPr marL="0" lvl="0" indent="0" algn="l" rtl="0">
              <a:spcBef>
                <a:spcPts val="0"/>
              </a:spcBef>
              <a:spcAft>
                <a:spcPts val="0"/>
              </a:spcAft>
              <a:buNone/>
            </a:pPr>
            <a:endParaRPr/>
          </a:p>
        </p:txBody>
      </p:sp>
      <p:sp>
        <p:nvSpPr>
          <p:cNvPr id="281" name="Google Shape;281;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293" name="Google Shape;293;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335" name="Google Shape;335;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 name="Google Shape;4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r>
              <a:rPr lang="en-IN"/>
              <a:t>&lt;black board&gt; &lt;https://pixabay.com/photos/black-board-traces-of-chalk-school-1072366/&gt;</a:t>
            </a:r>
            <a:endParaRPr/>
          </a:p>
        </p:txBody>
      </p:sp>
      <p:sp>
        <p:nvSpPr>
          <p:cNvPr id="42" name="Google Shape;4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 name="Google Shape;5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r>
              <a:rPr lang="en-IN"/>
              <a:t>&lt;note&gt; https://pixabay.com/photos/blank-board-business-cork-board-89184/</a:t>
            </a:r>
            <a:endParaRPr/>
          </a:p>
          <a:p>
            <a:pPr marL="0" lvl="0" indent="0" algn="l" rtl="0">
              <a:spcBef>
                <a:spcPts val="0"/>
              </a:spcBef>
              <a:spcAft>
                <a:spcPts val="0"/>
              </a:spcAft>
              <a:buNone/>
            </a:pPr>
            <a:r>
              <a:rPr lang="en-IN"/>
              <a:t>Book - https://pixabay.com/photos/a-book-embossing-leather-empty-3040862/</a:t>
            </a:r>
            <a:endParaRPr/>
          </a:p>
          <a:p>
            <a:pPr marL="0" lvl="0" indent="0" algn="l" rtl="0">
              <a:spcBef>
                <a:spcPts val="0"/>
              </a:spcBef>
              <a:spcAft>
                <a:spcPts val="0"/>
              </a:spcAft>
              <a:buNone/>
            </a:pPr>
            <a:r>
              <a:rPr lang="en-IN"/>
              <a:t>Notebook - https://pixabay.com/photos/notebook-page-open-notepad-5978603/</a:t>
            </a:r>
            <a:endParaRPr/>
          </a:p>
          <a:p>
            <a:pPr marL="0" lvl="0" indent="0" algn="l" rtl="0">
              <a:spcBef>
                <a:spcPts val="0"/>
              </a:spcBef>
              <a:spcAft>
                <a:spcPts val="0"/>
              </a:spcAft>
              <a:buNone/>
            </a:pPr>
            <a:r>
              <a:rPr lang="en-IN"/>
              <a:t>Earth - https://pixabay.com/photos/earth-planet-space-world-11008/</a:t>
            </a:r>
            <a:endParaRPr/>
          </a:p>
          <a:p>
            <a:pPr marL="0" lvl="0" indent="0" algn="l" rtl="0">
              <a:spcBef>
                <a:spcPts val="0"/>
              </a:spcBef>
              <a:spcAft>
                <a:spcPts val="0"/>
              </a:spcAft>
              <a:buNone/>
            </a:pPr>
            <a:r>
              <a:rPr lang="en-IN"/>
              <a:t>Worm - https://pixabay.com/photos/millipede-myriapoda-centipede-11116/</a:t>
            </a:r>
            <a:endParaRPr/>
          </a:p>
          <a:p>
            <a:pPr marL="0" lvl="0" indent="0" algn="l" rtl="0">
              <a:spcBef>
                <a:spcPts val="0"/>
              </a:spcBef>
              <a:spcAft>
                <a:spcPts val="0"/>
              </a:spcAft>
              <a:buNone/>
            </a:pPr>
            <a:r>
              <a:rPr lang="en-IN"/>
              <a:t>Earthworm - https://pixabay.com/photos/worm-vermiculture-humus-earth-soil-1140767/</a:t>
            </a:r>
            <a:endParaRPr/>
          </a:p>
          <a:p>
            <a:pPr marL="0" lvl="0" indent="0" algn="l" rtl="0">
              <a:spcBef>
                <a:spcPts val="0"/>
              </a:spcBef>
              <a:spcAft>
                <a:spcPts val="0"/>
              </a:spcAft>
              <a:buNone/>
            </a:pPr>
            <a:r>
              <a:rPr lang="en-IN"/>
              <a:t>Tooth - https://pixabay.com/vectors/dentist-teeth-tooth-happy-smiling-158225/</a:t>
            </a:r>
            <a:endParaRPr/>
          </a:p>
          <a:p>
            <a:pPr marL="0" lvl="0" indent="0" algn="l" rtl="0">
              <a:spcBef>
                <a:spcPts val="0"/>
              </a:spcBef>
              <a:spcAft>
                <a:spcPts val="0"/>
              </a:spcAft>
              <a:buNone/>
            </a:pPr>
            <a:r>
              <a:rPr lang="en-IN"/>
              <a:t>Brush - https://pixabay.com/vectors/brush-construction-jims-card-paint-1297095/</a:t>
            </a:r>
            <a:endParaRPr/>
          </a:p>
          <a:p>
            <a:pPr marL="0" lvl="0" indent="0" algn="l" rtl="0">
              <a:spcBef>
                <a:spcPts val="0"/>
              </a:spcBef>
              <a:spcAft>
                <a:spcPts val="0"/>
              </a:spcAft>
              <a:buNone/>
            </a:pPr>
            <a:r>
              <a:rPr lang="en-IN"/>
              <a:t>&lt;toothbrush&gt; https://pixabay.com/vectors/toothbrush-green-dental-hygiene-311373/</a:t>
            </a:r>
            <a:endParaRPr/>
          </a:p>
        </p:txBody>
      </p:sp>
      <p:sp>
        <p:nvSpPr>
          <p:cNvPr id="56" name="Google Shape;5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83" name="Google Shape;8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a:p>
          <a:p>
            <a:pPr marL="0" lvl="0" indent="0" algn="l" rtl="0">
              <a:spcBef>
                <a:spcPts val="0"/>
              </a:spcBef>
              <a:spcAft>
                <a:spcPts val="0"/>
              </a:spcAft>
              <a:buNone/>
            </a:pPr>
            <a:r>
              <a:rPr lang="en-IN" sz="1200" b="0" i="0" u="none" strike="noStrike">
                <a:solidFill>
                  <a:schemeClr val="dk1"/>
                </a:solidFill>
                <a:latin typeface="Calibri"/>
                <a:ea typeface="Calibri"/>
                <a:cs typeface="Calibri"/>
                <a:sym typeface="Calibri"/>
              </a:rPr>
              <a:t>Earth - https://pixabay.com/vectors/globe-world-green-blue-earth-1579177/</a:t>
            </a:r>
            <a:endParaRPr/>
          </a:p>
          <a:p>
            <a:pPr marL="0" lvl="0" indent="0" algn="l" rtl="0">
              <a:spcBef>
                <a:spcPts val="0"/>
              </a:spcBef>
              <a:spcAft>
                <a:spcPts val="0"/>
              </a:spcAft>
              <a:buNone/>
            </a:pPr>
            <a:r>
              <a:rPr lang="en-IN" sz="1200" b="0" i="0" u="none" strike="noStrike">
                <a:solidFill>
                  <a:schemeClr val="dk1"/>
                </a:solidFill>
                <a:latin typeface="Calibri"/>
                <a:ea typeface="Calibri"/>
                <a:cs typeface="Calibri"/>
                <a:sym typeface="Calibri"/>
              </a:rPr>
              <a:t>Worm - https://pixabay.com/vectors/insect-caterpillar-worm-entomology-6595117/</a:t>
            </a:r>
            <a:endParaRPr/>
          </a:p>
          <a:p>
            <a:pPr marL="0" marR="0" lvl="0" indent="0" algn="l" rtl="0">
              <a:lnSpc>
                <a:spcPct val="100000"/>
              </a:lnSpc>
              <a:spcBef>
                <a:spcPts val="0"/>
              </a:spcBef>
              <a:spcAft>
                <a:spcPts val="0"/>
              </a:spcAft>
              <a:buClr>
                <a:schemeClr val="dk1"/>
              </a:buClr>
              <a:buSzPts val="1200"/>
              <a:buFont typeface="Calibri"/>
              <a:buNone/>
            </a:pPr>
            <a:r>
              <a:rPr lang="en-IN"/>
              <a:t>&lt;earthworm&gt; &lt;https://pixabay.com/vectors/alphabet-word-images-animal-worm-1295265/&gt;</a:t>
            </a:r>
            <a:endParaRPr/>
          </a:p>
          <a:p>
            <a:pPr marL="0" lvl="0" indent="0" algn="l" rtl="0">
              <a:spcBef>
                <a:spcPts val="0"/>
              </a:spcBef>
              <a:spcAft>
                <a:spcPts val="0"/>
              </a:spcAft>
              <a:buNone/>
            </a:pPr>
            <a:r>
              <a:rPr lang="en-IN" b="0"/>
              <a:t>Butter - https://pixabay.com/vectors/butter-magerine-knife-pound-spread-25232/</a:t>
            </a:r>
            <a:endParaRPr/>
          </a:p>
          <a:p>
            <a:pPr marL="0" lvl="0" indent="0" algn="l" rtl="0">
              <a:spcBef>
                <a:spcPts val="0"/>
              </a:spcBef>
              <a:spcAft>
                <a:spcPts val="0"/>
              </a:spcAft>
              <a:buNone/>
            </a:pPr>
            <a:r>
              <a:rPr lang="en-IN" b="0"/>
              <a:t>Fly - https://pixabay.com/vectors/house-fly-fly-insect-flies-pest-24629/</a:t>
            </a:r>
            <a:endParaRPr/>
          </a:p>
          <a:p>
            <a:pPr marL="0" lvl="0" indent="0" algn="l" rtl="0">
              <a:spcBef>
                <a:spcPts val="0"/>
              </a:spcBef>
              <a:spcAft>
                <a:spcPts val="0"/>
              </a:spcAft>
              <a:buNone/>
            </a:pPr>
            <a:r>
              <a:rPr lang="en-IN"/>
              <a:t>&lt;butterfly&gt; &lt;https://pixabay.com/vectors/animal-butterfly-chromatic-flying-2027356/&gt;</a:t>
            </a:r>
            <a:endParaRPr/>
          </a:p>
          <a:p>
            <a:pPr marL="0" lvl="0" indent="0" algn="l" rtl="0">
              <a:spcBef>
                <a:spcPts val="0"/>
              </a:spcBef>
              <a:spcAft>
                <a:spcPts val="0"/>
              </a:spcAft>
              <a:buNone/>
            </a:pPr>
            <a:r>
              <a:rPr lang="en-IN"/>
              <a:t>Rain - https://pixabay.com/vectors/cloud-drawing-rain-raindrops-6664918/</a:t>
            </a:r>
            <a:endParaRPr/>
          </a:p>
          <a:p>
            <a:pPr marL="0" lvl="0" indent="0" algn="l" rtl="0">
              <a:spcBef>
                <a:spcPts val="0"/>
              </a:spcBef>
              <a:spcAft>
                <a:spcPts val="0"/>
              </a:spcAft>
              <a:buNone/>
            </a:pPr>
            <a:r>
              <a:rPr lang="en-IN"/>
              <a:t>Bow - https://pixabay.com/vectors/arrow-bow-indian-weapon-sports-160075/</a:t>
            </a:r>
            <a:endParaRPr/>
          </a:p>
          <a:p>
            <a:pPr marL="0" lvl="0" indent="0" algn="l" rtl="0">
              <a:spcBef>
                <a:spcPts val="0"/>
              </a:spcBef>
              <a:spcAft>
                <a:spcPts val="0"/>
              </a:spcAft>
              <a:buNone/>
            </a:pPr>
            <a:r>
              <a:rPr lang="en-IN"/>
              <a:t>&lt;rainbow&gt; &lt;https://pixabay.com/illustrations/rainbow-cute-arts-kids-clipart-5112211/&gt;</a:t>
            </a:r>
            <a:endParaRPr/>
          </a:p>
        </p:txBody>
      </p:sp>
      <p:sp>
        <p:nvSpPr>
          <p:cNvPr id="94" name="Google Shape;94;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r>
              <a:rPr lang="en-IN"/>
              <a:t>Fire - https://pixabay.com/vectors/fire-camp-bonfire-wood-heat-30231/</a:t>
            </a:r>
            <a:endParaRPr/>
          </a:p>
          <a:p>
            <a:pPr marL="0" lvl="0" indent="0" algn="l" rtl="0">
              <a:spcBef>
                <a:spcPts val="0"/>
              </a:spcBef>
              <a:spcAft>
                <a:spcPts val="0"/>
              </a:spcAft>
              <a:buNone/>
            </a:pPr>
            <a:r>
              <a:rPr lang="en-IN"/>
              <a:t>Man - https://pixabay.com/vectors/comic-characters-hello-man-smile-2023311/</a:t>
            </a:r>
            <a:endParaRPr/>
          </a:p>
          <a:p>
            <a:pPr marL="0" lvl="0" indent="0" algn="l" rtl="0">
              <a:spcBef>
                <a:spcPts val="0"/>
              </a:spcBef>
              <a:spcAft>
                <a:spcPts val="0"/>
              </a:spcAft>
              <a:buNone/>
            </a:pPr>
            <a:r>
              <a:rPr lang="en-IN"/>
              <a:t>Fireman - https://pixabay.com/vectors/firefighter-fire-fireman-hose-151712/</a:t>
            </a:r>
            <a:endParaRPr/>
          </a:p>
          <a:p>
            <a:pPr marL="0" lvl="0" indent="0" algn="l" rtl="0">
              <a:spcBef>
                <a:spcPts val="0"/>
              </a:spcBef>
              <a:spcAft>
                <a:spcPts val="0"/>
              </a:spcAft>
              <a:buNone/>
            </a:pPr>
            <a:r>
              <a:rPr lang="en-IN"/>
              <a:t>Pop - https://openclipart.org/detail/311059/pop</a:t>
            </a:r>
            <a:endParaRPr/>
          </a:p>
          <a:p>
            <a:pPr marL="0" lvl="0" indent="0" algn="l" rtl="0">
              <a:spcBef>
                <a:spcPts val="0"/>
              </a:spcBef>
              <a:spcAft>
                <a:spcPts val="0"/>
              </a:spcAft>
              <a:buNone/>
            </a:pPr>
            <a:r>
              <a:rPr lang="en-IN"/>
              <a:t>Corn - https://pixabay.com/vectors/corn-food-maize-plant-agriculture-296956/</a:t>
            </a:r>
            <a:endParaRPr/>
          </a:p>
          <a:p>
            <a:pPr marL="0" lvl="0" indent="0" algn="l" rtl="0">
              <a:spcBef>
                <a:spcPts val="0"/>
              </a:spcBef>
              <a:spcAft>
                <a:spcPts val="0"/>
              </a:spcAft>
              <a:buNone/>
            </a:pPr>
            <a:r>
              <a:rPr lang="en-IN"/>
              <a:t>Popcorn - https://pixabay.com/vectors/popcorn-box-snack-movie-cinema-4788367/</a:t>
            </a:r>
            <a:endParaRPr/>
          </a:p>
        </p:txBody>
      </p:sp>
      <p:sp>
        <p:nvSpPr>
          <p:cNvPr id="124" name="Google Shape;124;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a:p>
          <a:p>
            <a:pPr marL="0" lvl="0" indent="0" algn="l" rtl="0">
              <a:spcBef>
                <a:spcPts val="0"/>
              </a:spcBef>
              <a:spcAft>
                <a:spcPts val="0"/>
              </a:spcAft>
              <a:buNone/>
            </a:pPr>
            <a:r>
              <a:rPr lang="en-IN" sz="1200" b="0" i="0" u="none" strike="noStrike">
                <a:solidFill>
                  <a:schemeClr val="dk1"/>
                </a:solidFill>
                <a:latin typeface="Calibri"/>
                <a:ea typeface="Calibri"/>
                <a:cs typeface="Calibri"/>
                <a:sym typeface="Calibri"/>
              </a:rPr>
              <a:t>Ice - https://pixabay.com/vectors/ice-cube-transparent-water-cold-576352/</a:t>
            </a:r>
            <a:endParaRPr/>
          </a:p>
          <a:p>
            <a:pPr marL="0" lvl="0" indent="0" algn="l" rtl="0">
              <a:spcBef>
                <a:spcPts val="0"/>
              </a:spcBef>
              <a:spcAft>
                <a:spcPts val="0"/>
              </a:spcAft>
              <a:buNone/>
            </a:pPr>
            <a:r>
              <a:rPr lang="en-IN" sz="1200" b="0" i="0" u="none" strike="noStrike">
                <a:solidFill>
                  <a:schemeClr val="dk1"/>
                </a:solidFill>
                <a:latin typeface="Calibri"/>
                <a:ea typeface="Calibri"/>
                <a:cs typeface="Calibri"/>
                <a:sym typeface="Calibri"/>
              </a:rPr>
              <a:t>Cream - https://pixabay.com/illustrations/cream-whipped-cream-bowl-dairy-6600553/</a:t>
            </a:r>
            <a:endParaRPr/>
          </a:p>
          <a:p>
            <a:pPr marL="0" lvl="0" indent="0" algn="l" rtl="0">
              <a:spcBef>
                <a:spcPts val="0"/>
              </a:spcBef>
              <a:spcAft>
                <a:spcPts val="0"/>
              </a:spcAft>
              <a:buNone/>
            </a:pPr>
            <a:r>
              <a:rPr lang="en-IN" sz="1200" b="0" i="0" u="none" strike="noStrike">
                <a:solidFill>
                  <a:schemeClr val="dk1"/>
                </a:solidFill>
                <a:latin typeface="Calibri"/>
                <a:ea typeface="Calibri"/>
                <a:cs typeface="Calibri"/>
                <a:sym typeface="Calibri"/>
              </a:rPr>
              <a:t>Ice cream - </a:t>
            </a:r>
            <a:r>
              <a:rPr lang="en-IN"/>
              <a:t>https://pixabay.com/illustrations/ice-cream-on-stick-ice-cream-4898244/</a:t>
            </a:r>
            <a:endParaRPr/>
          </a:p>
          <a:p>
            <a:pPr marL="0" lvl="0" indent="0" algn="l" rtl="0">
              <a:spcBef>
                <a:spcPts val="0"/>
              </a:spcBef>
              <a:spcAft>
                <a:spcPts val="0"/>
              </a:spcAft>
              <a:buNone/>
            </a:pPr>
            <a:r>
              <a:rPr lang="en-IN" sz="1200" b="0" i="0" u="none" strike="noStrike">
                <a:solidFill>
                  <a:schemeClr val="dk1"/>
                </a:solidFill>
                <a:latin typeface="Calibri"/>
                <a:ea typeface="Calibri"/>
                <a:cs typeface="Calibri"/>
                <a:sym typeface="Calibri"/>
              </a:rPr>
              <a:t>Full - https://pixabay.com/vectors/water-glass-full-drink-beverage-308595/</a:t>
            </a:r>
            <a:endParaRPr/>
          </a:p>
          <a:p>
            <a:pPr marL="0" lvl="0" indent="0" algn="l" rtl="0">
              <a:spcBef>
                <a:spcPts val="0"/>
              </a:spcBef>
              <a:spcAft>
                <a:spcPts val="0"/>
              </a:spcAft>
              <a:buNone/>
            </a:pPr>
            <a:r>
              <a:rPr lang="en-IN" sz="1200" b="0" i="0" u="none" strike="noStrike">
                <a:solidFill>
                  <a:schemeClr val="dk1"/>
                </a:solidFill>
                <a:latin typeface="Calibri"/>
                <a:ea typeface="Calibri"/>
                <a:cs typeface="Calibri"/>
                <a:sym typeface="Calibri"/>
              </a:rPr>
              <a:t>Cresent Moon - https://pixabay.com/vectors/moon-stars-sky-night-nature-blue-310151/</a:t>
            </a:r>
            <a:endParaRPr/>
          </a:p>
          <a:p>
            <a:pPr marL="0" lvl="0" indent="0" algn="l" rtl="0">
              <a:spcBef>
                <a:spcPts val="0"/>
              </a:spcBef>
              <a:spcAft>
                <a:spcPts val="0"/>
              </a:spcAft>
              <a:buNone/>
            </a:pPr>
            <a:r>
              <a:rPr lang="en-IN" sz="1200" b="0" i="0" u="none" strike="noStrike">
                <a:solidFill>
                  <a:schemeClr val="dk1"/>
                </a:solidFill>
                <a:latin typeface="Calibri"/>
                <a:ea typeface="Calibri"/>
                <a:cs typeface="Calibri"/>
                <a:sym typeface="Calibri"/>
              </a:rPr>
              <a:t>Full moon – https://pixabay.com/vectors/full-moon-moon-lunar-night-planet-151379/</a:t>
            </a:r>
            <a:endParaRPr/>
          </a:p>
          <a:p>
            <a:pPr marL="0" lvl="0" indent="0" algn="l" rtl="0">
              <a:spcBef>
                <a:spcPts val="0"/>
              </a:spcBef>
              <a:spcAft>
                <a:spcPts val="0"/>
              </a:spcAft>
              <a:buNone/>
            </a:pPr>
            <a:r>
              <a:rPr lang="en-IN" sz="1200" b="0" i="0" u="none" strike="noStrike">
                <a:solidFill>
                  <a:schemeClr val="dk1"/>
                </a:solidFill>
                <a:latin typeface="Calibri"/>
                <a:ea typeface="Calibri"/>
                <a:cs typeface="Calibri"/>
                <a:sym typeface="Calibri"/>
              </a:rPr>
              <a:t>High - https://pixabay.com/vectors/leadership-motivational-business-153250/</a:t>
            </a:r>
            <a:endParaRPr/>
          </a:p>
          <a:p>
            <a:pPr marL="0" lvl="0" indent="0" algn="l" rtl="0">
              <a:spcBef>
                <a:spcPts val="0"/>
              </a:spcBef>
              <a:spcAft>
                <a:spcPts val="0"/>
              </a:spcAft>
              <a:buNone/>
            </a:pPr>
            <a:r>
              <a:rPr lang="en-IN" sz="1200" b="0" i="0" u="none" strike="noStrike">
                <a:solidFill>
                  <a:schemeClr val="dk1"/>
                </a:solidFill>
                <a:latin typeface="Calibri"/>
                <a:ea typeface="Calibri"/>
                <a:cs typeface="Calibri"/>
                <a:sym typeface="Calibri"/>
              </a:rPr>
              <a:t>School – https://pixabay.com/vectors/school-building-education-property-295210/</a:t>
            </a:r>
            <a:endParaRPr/>
          </a:p>
          <a:p>
            <a:pPr marL="0" lvl="0" indent="0" algn="l" rtl="0">
              <a:spcBef>
                <a:spcPts val="0"/>
              </a:spcBef>
              <a:spcAft>
                <a:spcPts val="0"/>
              </a:spcAft>
              <a:buNone/>
            </a:pPr>
            <a:r>
              <a:rPr lang="en-IN" sz="1200" b="0" i="0" u="none" strike="noStrike">
                <a:solidFill>
                  <a:schemeClr val="dk1"/>
                </a:solidFill>
                <a:latin typeface="Calibri"/>
                <a:ea typeface="Calibri"/>
                <a:cs typeface="Calibri"/>
                <a:sym typeface="Calibri"/>
              </a:rPr>
              <a:t>High School - SSSVV</a:t>
            </a:r>
            <a:endParaRPr/>
          </a:p>
        </p:txBody>
      </p:sp>
      <p:sp>
        <p:nvSpPr>
          <p:cNvPr id="146" name="Google Shape;14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dirty="0"/>
          </a:p>
          <a:p>
            <a:pPr marL="0" lvl="0" indent="0" algn="l" rtl="0">
              <a:spcBef>
                <a:spcPts val="0"/>
              </a:spcBef>
              <a:spcAft>
                <a:spcPts val="0"/>
              </a:spcAft>
              <a:buNone/>
            </a:pPr>
            <a:r>
              <a:rPr lang="en-IN" sz="1200" b="0" i="0" u="none" strike="noStrike" dirty="0">
                <a:solidFill>
                  <a:schemeClr val="dk1"/>
                </a:solidFill>
                <a:latin typeface="Calibri"/>
                <a:ea typeface="Calibri"/>
                <a:cs typeface="Calibri"/>
                <a:sym typeface="Calibri"/>
              </a:rPr>
              <a:t>Family – https://pixabay.com/vectors/cheering-happy-jumping-people-297419/</a:t>
            </a:r>
          </a:p>
          <a:p>
            <a:pPr marL="0" lvl="0" indent="0" algn="l" rtl="0">
              <a:spcBef>
                <a:spcPts val="0"/>
              </a:spcBef>
              <a:spcAft>
                <a:spcPts val="0"/>
              </a:spcAft>
              <a:buNone/>
            </a:pPr>
            <a:r>
              <a:rPr lang="en-IN" sz="1200" b="0" i="0" u="none" strike="noStrike" dirty="0">
                <a:solidFill>
                  <a:schemeClr val="dk1"/>
                </a:solidFill>
                <a:latin typeface="Calibri"/>
                <a:ea typeface="Calibri"/>
                <a:cs typeface="Calibri"/>
                <a:sym typeface="Calibri"/>
              </a:rPr>
              <a:t>Room – https://pixabay.com/vectors/room-interior-door-empty-307048/</a:t>
            </a:r>
            <a:endParaRPr dirty="0"/>
          </a:p>
          <a:p>
            <a:pPr marL="0" lvl="0" indent="0" algn="l" rtl="0">
              <a:spcBef>
                <a:spcPts val="0"/>
              </a:spcBef>
              <a:spcAft>
                <a:spcPts val="0"/>
              </a:spcAft>
              <a:buNone/>
            </a:pPr>
            <a:r>
              <a:rPr lang="en-IN" sz="1200" b="0" i="0" u="none" strike="noStrike" dirty="0">
                <a:solidFill>
                  <a:schemeClr val="dk1"/>
                </a:solidFill>
                <a:latin typeface="Calibri"/>
                <a:ea typeface="Calibri"/>
                <a:cs typeface="Calibri"/>
                <a:sym typeface="Calibri"/>
              </a:rPr>
              <a:t>Living room - https://pixabay.com/vectors/living-room-home-room-furniture-3749761/</a:t>
            </a:r>
            <a:endParaRPr dirty="0"/>
          </a:p>
          <a:p>
            <a:pPr marL="0" lvl="0" indent="0" algn="l" rtl="0">
              <a:spcBef>
                <a:spcPts val="0"/>
              </a:spcBef>
              <a:spcAft>
                <a:spcPts val="0"/>
              </a:spcAft>
              <a:buNone/>
            </a:pPr>
            <a:r>
              <a:rPr lang="en-IN" sz="1200" b="0" i="0" u="none" strike="noStrike" dirty="0">
                <a:solidFill>
                  <a:schemeClr val="dk1"/>
                </a:solidFill>
                <a:latin typeface="Calibri"/>
                <a:ea typeface="Calibri"/>
                <a:cs typeface="Calibri"/>
                <a:sym typeface="Calibri"/>
              </a:rPr>
              <a:t>Letter - https://pixabay.com/vectors/envelope-mail-postage-post-office-3172770/</a:t>
            </a:r>
            <a:endParaRPr dirty="0"/>
          </a:p>
          <a:p>
            <a:pPr marL="0" lvl="0" indent="0" algn="l" rtl="0">
              <a:spcBef>
                <a:spcPts val="0"/>
              </a:spcBef>
              <a:spcAft>
                <a:spcPts val="0"/>
              </a:spcAft>
              <a:buNone/>
            </a:pPr>
            <a:r>
              <a:rPr lang="en-IN" sz="1200" b="0" i="0" u="none" strike="noStrike" dirty="0">
                <a:solidFill>
                  <a:schemeClr val="dk1"/>
                </a:solidFill>
                <a:latin typeface="Calibri"/>
                <a:ea typeface="Calibri"/>
                <a:cs typeface="Calibri"/>
                <a:sym typeface="Calibri"/>
              </a:rPr>
              <a:t>Office - https://pixabay.com/vectors/office-desks-chairs-workplace-6354296/</a:t>
            </a:r>
            <a:endParaRPr dirty="0"/>
          </a:p>
          <a:p>
            <a:pPr marL="0" lvl="0" indent="0" algn="l" rtl="0">
              <a:spcBef>
                <a:spcPts val="0"/>
              </a:spcBef>
              <a:spcAft>
                <a:spcPts val="0"/>
              </a:spcAft>
              <a:buNone/>
            </a:pPr>
            <a:r>
              <a:rPr lang="en-IN" sz="1200" b="0" i="0" u="none" strike="noStrike" dirty="0">
                <a:solidFill>
                  <a:schemeClr val="dk1"/>
                </a:solidFill>
                <a:latin typeface="Calibri"/>
                <a:ea typeface="Calibri"/>
                <a:cs typeface="Calibri"/>
                <a:sym typeface="Calibri"/>
              </a:rPr>
              <a:t>Post Office - https://openclipart.org/detail/327170/post-office</a:t>
            </a:r>
            <a:endParaRPr dirty="0"/>
          </a:p>
        </p:txBody>
      </p:sp>
      <p:sp>
        <p:nvSpPr>
          <p:cNvPr id="177" name="Google Shape;17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a:p>
          <a:p>
            <a:pPr marL="0" lvl="0" indent="0" algn="l" rtl="0">
              <a:spcBef>
                <a:spcPts val="0"/>
              </a:spcBef>
              <a:spcAft>
                <a:spcPts val="0"/>
              </a:spcAft>
              <a:buNone/>
            </a:pPr>
            <a:r>
              <a:rPr lang="en-IN" sz="1200" b="0" i="0" u="none" strike="noStrike">
                <a:solidFill>
                  <a:schemeClr val="dk1"/>
                </a:solidFill>
                <a:latin typeface="Calibri"/>
                <a:ea typeface="Calibri"/>
                <a:cs typeface="Calibri"/>
                <a:sym typeface="Calibri"/>
              </a:rPr>
              <a:t>Giraffe - https://pixabay.com/vectors/giraffe-tall-long-neck-long-legged-48393/</a:t>
            </a:r>
            <a:endParaRPr/>
          </a:p>
          <a:p>
            <a:pPr marL="0" lvl="0" indent="0" algn="l" rtl="0">
              <a:spcBef>
                <a:spcPts val="0"/>
              </a:spcBef>
              <a:spcAft>
                <a:spcPts val="0"/>
              </a:spcAft>
              <a:buNone/>
            </a:pPr>
            <a:r>
              <a:rPr lang="en-IN" sz="1200" b="0" i="0" u="none" strike="noStrike">
                <a:solidFill>
                  <a:schemeClr val="dk1"/>
                </a:solidFill>
                <a:latin typeface="Calibri"/>
                <a:ea typeface="Calibri"/>
                <a:cs typeface="Calibri"/>
                <a:sym typeface="Calibri"/>
              </a:rPr>
              <a:t>Term - https://pixabay.com/vectors/calendar-2021-year-date-months-5620762/</a:t>
            </a:r>
            <a:endParaRPr/>
          </a:p>
          <a:p>
            <a:pPr marL="0" lvl="0" indent="0" algn="l" rtl="0">
              <a:spcBef>
                <a:spcPts val="0"/>
              </a:spcBef>
              <a:spcAft>
                <a:spcPts val="0"/>
              </a:spcAft>
              <a:buNone/>
            </a:pPr>
            <a:r>
              <a:rPr lang="en-IN"/>
              <a:t>long term - https://pixabay.com/vectors/growth-man-boy-avatar-boy-avatar-5674053/</a:t>
            </a:r>
            <a:endParaRPr/>
          </a:p>
          <a:p>
            <a:pPr marL="0" lvl="0" indent="0" algn="l" rtl="0">
              <a:spcBef>
                <a:spcPts val="0"/>
              </a:spcBef>
              <a:spcAft>
                <a:spcPts val="0"/>
              </a:spcAft>
              <a:buNone/>
            </a:pPr>
            <a:r>
              <a:rPr lang="en-IN" sz="1200" b="0" i="0" u="none" strike="noStrike">
                <a:solidFill>
                  <a:schemeClr val="dk1"/>
                </a:solidFill>
                <a:latin typeface="Calibri"/>
                <a:ea typeface="Calibri"/>
                <a:cs typeface="Calibri"/>
                <a:sym typeface="Calibri"/>
              </a:rPr>
              <a:t>One - https://pixabay.com/vectors/birthday-candle-number-one-2024492/</a:t>
            </a:r>
            <a:endParaRPr/>
          </a:p>
          <a:p>
            <a:pPr marL="0" lvl="0" indent="0" algn="l" rtl="0">
              <a:spcBef>
                <a:spcPts val="0"/>
              </a:spcBef>
              <a:spcAft>
                <a:spcPts val="0"/>
              </a:spcAft>
              <a:buNone/>
            </a:pPr>
            <a:r>
              <a:rPr lang="en-IN" sz="1200" b="0" i="0" u="none" strike="noStrike">
                <a:solidFill>
                  <a:schemeClr val="dk1"/>
                </a:solidFill>
                <a:latin typeface="Calibri"/>
                <a:ea typeface="Calibri"/>
                <a:cs typeface="Calibri"/>
                <a:sym typeface="Calibri"/>
              </a:rPr>
              <a:t>Half - https://pixabay.com/vectors/glass-tumbler-liquid-blue-310750/</a:t>
            </a:r>
            <a:endParaRPr/>
          </a:p>
          <a:p>
            <a:pPr marL="0" lvl="0" indent="0" algn="l" rtl="0">
              <a:spcBef>
                <a:spcPts val="0"/>
              </a:spcBef>
              <a:spcAft>
                <a:spcPts val="0"/>
              </a:spcAft>
              <a:buNone/>
            </a:pPr>
            <a:r>
              <a:rPr lang="en-IN" sz="1200" b="0" i="0" u="none" strike="noStrike">
                <a:solidFill>
                  <a:schemeClr val="dk1"/>
                </a:solidFill>
                <a:latin typeface="Calibri"/>
                <a:ea typeface="Calibri"/>
                <a:cs typeface="Calibri"/>
                <a:sym typeface="Calibri"/>
              </a:rPr>
              <a:t>Lemon - https://pixabay.com/vectors/lime-fruit-food-lemon-citrus-25314/</a:t>
            </a:r>
            <a:endParaRPr/>
          </a:p>
          <a:p>
            <a:pPr marL="0" lvl="0" indent="0" algn="l" rtl="0">
              <a:spcBef>
                <a:spcPts val="0"/>
              </a:spcBef>
              <a:spcAft>
                <a:spcPts val="0"/>
              </a:spcAft>
              <a:buNone/>
            </a:pPr>
            <a:r>
              <a:rPr lang="en-IN" sz="1200" b="0" i="0" u="none" strike="noStrike">
                <a:solidFill>
                  <a:schemeClr val="dk1"/>
                </a:solidFill>
                <a:latin typeface="Calibri"/>
                <a:ea typeface="Calibri"/>
                <a:cs typeface="Calibri"/>
                <a:sym typeface="Calibri"/>
              </a:rPr>
              <a:t>Girl - https://pixabay.com/vectors/girl-child-kids-towel-1613946/</a:t>
            </a:r>
            <a:endParaRPr/>
          </a:p>
          <a:p>
            <a:pPr marL="0" lvl="0" indent="0" algn="l" rtl="0">
              <a:spcBef>
                <a:spcPts val="0"/>
              </a:spcBef>
              <a:spcAft>
                <a:spcPts val="0"/>
              </a:spcAft>
              <a:buNone/>
            </a:pPr>
            <a:r>
              <a:rPr lang="en-IN" sz="1200" b="0" i="0" u="none" strike="noStrike">
                <a:solidFill>
                  <a:schemeClr val="dk1"/>
                </a:solidFill>
                <a:latin typeface="Calibri"/>
                <a:ea typeface="Calibri"/>
                <a:cs typeface="Calibri"/>
                <a:sym typeface="Calibri"/>
              </a:rPr>
              <a:t>Bear hug - https://pixabay.com/vectors/bears-couple-love-hug-heart-6200535/</a:t>
            </a:r>
            <a:endParaRPr/>
          </a:p>
          <a:p>
            <a:pPr marL="0" lvl="0" indent="0" algn="l" rtl="0">
              <a:spcBef>
                <a:spcPts val="0"/>
              </a:spcBef>
              <a:spcAft>
                <a:spcPts val="0"/>
              </a:spcAft>
              <a:buNone/>
            </a:pPr>
            <a:r>
              <a:rPr lang="en-IN" sz="1200" b="0" i="0" u="none" strike="noStrike">
                <a:solidFill>
                  <a:schemeClr val="dk1"/>
                </a:solidFill>
                <a:latin typeface="Calibri"/>
                <a:ea typeface="Calibri"/>
                <a:cs typeface="Calibri"/>
                <a:sym typeface="Calibri"/>
              </a:rPr>
              <a:t>Get-together - https://pixabay.com/vectors/family-parents-grandparents-6351117/</a:t>
            </a:r>
            <a:endParaRPr/>
          </a:p>
        </p:txBody>
      </p:sp>
      <p:sp>
        <p:nvSpPr>
          <p:cNvPr id="200" name="Google Shape;200;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17"/>
          <p:cNvSpPr txBox="1">
            <a:spLocks noGrp="1"/>
          </p:cNvSpPr>
          <p:nvPr>
            <p:ph type="ctrTitle"/>
          </p:nvPr>
        </p:nvSpPr>
        <p:spPr>
          <a:xfrm>
            <a:off x="914400" y="981069"/>
            <a:ext cx="10363200" cy="165584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7"/>
          <p:cNvSpPr txBox="1">
            <a:spLocks noGrp="1"/>
          </p:cNvSpPr>
          <p:nvPr>
            <p:ph type="subTitle" idx="1"/>
          </p:nvPr>
        </p:nvSpPr>
        <p:spPr>
          <a:xfrm>
            <a:off x="1828800" y="2996952"/>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3" name="Google Shape;13;p17">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4" name="Google Shape;14;p17"/>
          <p:cNvSpPr/>
          <p:nvPr/>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a:solidFill>
                  <a:srgbClr val="08482B"/>
                </a:solidFill>
                <a:latin typeface="Calibri"/>
                <a:ea typeface="Calibri"/>
                <a:cs typeface="Calibri"/>
                <a:sym typeface="Calibri"/>
              </a:rPr>
              <a:t>Integral Education</a:t>
            </a:r>
            <a:r>
              <a:rPr lang="en-IN" sz="1400" b="0" i="0" u="none" strike="noStrike" cap="none">
                <a:solidFill>
                  <a:srgbClr val="08482B"/>
                </a:solidFill>
                <a:latin typeface="Calibri"/>
                <a:ea typeface="Calibri"/>
                <a:cs typeface="Calibri"/>
                <a:sym typeface="Calibri"/>
              </a:rPr>
              <a:t> </a:t>
            </a:r>
            <a:r>
              <a:rPr lang="en-IN" sz="1400" b="1" i="0" u="none" strike="noStrike" cap="none">
                <a:solidFill>
                  <a:srgbClr val="002060"/>
                </a:solidFill>
                <a:latin typeface="Calibri"/>
                <a:ea typeface="Calibri"/>
                <a:cs typeface="Calibri"/>
                <a:sym typeface="Calibri"/>
              </a:rPr>
              <a:t>FOR  </a:t>
            </a:r>
            <a:r>
              <a:rPr lang="en-IN" sz="1400" b="1" i="0" u="none" strike="noStrike" cap="none">
                <a:solidFill>
                  <a:srgbClr val="C00000"/>
                </a:solidFill>
                <a:latin typeface="Calibri"/>
                <a:ea typeface="Calibri"/>
                <a:cs typeface="Calibri"/>
                <a:sym typeface="Calibri"/>
              </a:rPr>
              <a:t>ALL, </a:t>
            </a:r>
            <a:r>
              <a:rPr lang="en-IN" sz="1400" b="1" i="0" u="none" strike="noStrike" cap="none">
                <a:solidFill>
                  <a:srgbClr val="002060"/>
                </a:solidFill>
                <a:latin typeface="Calibri"/>
                <a:ea typeface="Calibri"/>
                <a:cs typeface="Calibri"/>
                <a:sym typeface="Calibri"/>
              </a:rPr>
              <a:t>BY</a:t>
            </a:r>
            <a:r>
              <a:rPr lang="en-IN"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15" name="Google Shape;15;p17" descr="A picture containing text, clock&#10;&#10;Description automatically generated"/>
          <p:cNvPicPr preferRelativeResize="0"/>
          <p:nvPr/>
        </p:nvPicPr>
        <p:blipFill rotWithShape="1">
          <a:blip r:embed="rId3">
            <a:alphaModFix/>
          </a:blip>
          <a:srcRect/>
          <a:stretch/>
        </p:blipFill>
        <p:spPr>
          <a:xfrm>
            <a:off x="66539" y="47740"/>
            <a:ext cx="902286" cy="957155"/>
          </a:xfrm>
          <a:prstGeom prst="rect">
            <a:avLst/>
          </a:prstGeom>
          <a:noFill/>
          <a:ln>
            <a:noFill/>
          </a:ln>
        </p:spPr>
      </p:pic>
      <p:pic>
        <p:nvPicPr>
          <p:cNvPr id="16" name="Google Shape;16;p17" descr="A picture containing text, light&#10;&#10;Description automatically generated"/>
          <p:cNvPicPr preferRelativeResize="0"/>
          <p:nvPr/>
        </p:nvPicPr>
        <p:blipFill rotWithShape="1">
          <a:blip r:embed="rId4">
            <a:alphaModFix/>
          </a:blip>
          <a:srcRect/>
          <a:stretch/>
        </p:blipFill>
        <p:spPr>
          <a:xfrm>
            <a:off x="11064552" y="5924470"/>
            <a:ext cx="914479" cy="914479"/>
          </a:xfrm>
          <a:prstGeom prst="rect">
            <a:avLst/>
          </a:prstGeom>
          <a:noFill/>
          <a:ln>
            <a:noFill/>
          </a:ln>
        </p:spPr>
      </p:pic>
      <p:pic>
        <p:nvPicPr>
          <p:cNvPr id="17" name="Google Shape;17;p17" descr="Calendar&#10;&#10;Description automatically generated with low confidence"/>
          <p:cNvPicPr preferRelativeResize="0"/>
          <p:nvPr/>
        </p:nvPicPr>
        <p:blipFill rotWithShape="1">
          <a:blip r:embed="rId5">
            <a:alphaModFix/>
          </a:blip>
          <a:srcRect/>
          <a:stretch/>
        </p:blipFill>
        <p:spPr>
          <a:xfrm>
            <a:off x="11138893" y="66030"/>
            <a:ext cx="963251" cy="938865"/>
          </a:xfrm>
          <a:prstGeom prst="rect">
            <a:avLst/>
          </a:prstGeom>
          <a:noFill/>
          <a:ln>
            <a:noFill/>
          </a:ln>
        </p:spPr>
      </p:pic>
      <p:sp>
        <p:nvSpPr>
          <p:cNvPr id="18" name="Google Shape;18;p17"/>
          <p:cNvSpPr txBox="1"/>
          <p:nvPr/>
        </p:nvSpPr>
        <p:spPr>
          <a:xfrm>
            <a:off x="1550132" y="5293602"/>
            <a:ext cx="9091736" cy="121571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800" b="0" i="0" u="sng" strike="noStrike" cap="none">
                <a:solidFill>
                  <a:schemeClr val="dk1"/>
                </a:solidFill>
                <a:latin typeface="Calibri"/>
                <a:ea typeface="Calibri"/>
                <a:cs typeface="Calibri"/>
                <a:sym typeface="Calibri"/>
              </a:rPr>
              <a:t>COPYRIGHT NOTICE</a:t>
            </a:r>
            <a:endParaRPr sz="800" b="0" i="0" u="none" strike="noStrike" cap="none">
              <a:solidFill>
                <a:schemeClr val="dk1"/>
              </a:solidFill>
              <a:latin typeface="Calibri"/>
              <a:ea typeface="Calibri"/>
              <a:cs typeface="Calibri"/>
              <a:sym typeface="Calibri"/>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Strictly not for Commercial use.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Provided on ‘as is’ basis with no warranties of any kind.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Content that falls in Public Domain or common Knowledge facts can be used freely.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Some of the contents are owned by the Third parties and are used in compliance with their licensing conditions. Any one infringing the Copyright of such Third parties will be doing so at their own risks and costs.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Content can be downloaded and used for Personal, educational and informational purposes only.  Any attempt to remove, alter, circumvent or  distort  the data that is accessed Is Illegal and strictly prohibited.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18"/>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18">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22" name="Google Shape;22;p18"/>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 name="Google Shape;23;p18" descr="A picture containing text, light&#10;&#10;Description automatically generated"/>
          <p:cNvPicPr preferRelativeResize="0"/>
          <p:nvPr/>
        </p:nvPicPr>
        <p:blipFill rotWithShape="1">
          <a:blip r:embed="rId3">
            <a:alphaModFix/>
          </a:blip>
          <a:srcRect/>
          <a:stretch/>
        </p:blipFill>
        <p:spPr>
          <a:xfrm>
            <a:off x="11064552" y="5924470"/>
            <a:ext cx="914479" cy="914479"/>
          </a:xfrm>
          <a:prstGeom prst="rect">
            <a:avLst/>
          </a:prstGeom>
          <a:noFill/>
          <a:ln>
            <a:noFill/>
          </a:ln>
        </p:spPr>
      </p:pic>
      <p:pic>
        <p:nvPicPr>
          <p:cNvPr id="24" name="Google Shape;24;p18" descr="Calendar&#10;&#10;Description automatically generated with low confidence"/>
          <p:cNvPicPr preferRelativeResize="0"/>
          <p:nvPr/>
        </p:nvPicPr>
        <p:blipFill rotWithShape="1">
          <a:blip r:embed="rId4">
            <a:alphaModFix/>
          </a:blip>
          <a:srcRect/>
          <a:stretch/>
        </p:blipFill>
        <p:spPr>
          <a:xfrm>
            <a:off x="11138893" y="66030"/>
            <a:ext cx="963251" cy="9388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952464" y="-24"/>
            <a:ext cx="10363200" cy="50004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19">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28" name="Google Shape;28;p19" descr="A picture containing text, light&#10;&#10;Description automatically generated"/>
          <p:cNvPicPr preferRelativeResize="0"/>
          <p:nvPr/>
        </p:nvPicPr>
        <p:blipFill rotWithShape="1">
          <a:blip r:embed="rId3">
            <a:alphaModFix/>
          </a:blip>
          <a:srcRect/>
          <a:stretch/>
        </p:blipFill>
        <p:spPr>
          <a:xfrm>
            <a:off x="11064552" y="5924470"/>
            <a:ext cx="914479" cy="914479"/>
          </a:xfrm>
          <a:prstGeom prst="rect">
            <a:avLst/>
          </a:prstGeom>
          <a:noFill/>
          <a:ln>
            <a:noFill/>
          </a:ln>
        </p:spPr>
      </p:pic>
      <p:pic>
        <p:nvPicPr>
          <p:cNvPr id="29" name="Google Shape;29;p19" descr="Calendar&#10;&#10;Description automatically generated with low confidence"/>
          <p:cNvPicPr preferRelativeResize="0"/>
          <p:nvPr/>
        </p:nvPicPr>
        <p:blipFill rotWithShape="1">
          <a:blip r:embed="rId4">
            <a:alphaModFix/>
          </a:blip>
          <a:srcRect/>
          <a:stretch/>
        </p:blipFill>
        <p:spPr>
          <a:xfrm>
            <a:off x="11138893" y="66030"/>
            <a:ext cx="963251" cy="93886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54.png"/><Relationship Id="rId7" Type="http://schemas.openxmlformats.org/officeDocument/2006/relationships/image" Target="../media/image58.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png"/></Relationships>
</file>

<file path=ppt/slides/_rels/slide11.xml.rels><?xml version="1.0" encoding="UTF-8" standalone="yes"?>
<Relationships xmlns="http://schemas.openxmlformats.org/package/2006/relationships"><Relationship Id="rId3" Type="http://schemas.openxmlformats.org/officeDocument/2006/relationships/image" Target="../media/image60.jpg"/><Relationship Id="rId7" Type="http://schemas.openxmlformats.org/officeDocument/2006/relationships/image" Target="../media/image6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7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1.jpg"/><Relationship Id="rId5" Type="http://schemas.openxmlformats.org/officeDocument/2006/relationships/image" Target="../media/image70.png"/><Relationship Id="rId4" Type="http://schemas.openxmlformats.org/officeDocument/2006/relationships/image" Target="../media/image69.png"/></Relationships>
</file>

<file path=ppt/slides/_rels/slide14.xml.rels><?xml version="1.0" encoding="UTF-8" standalone="yes"?>
<Relationships xmlns="http://schemas.openxmlformats.org/package/2006/relationships"><Relationship Id="rId26" Type="http://schemas.openxmlformats.org/officeDocument/2006/relationships/hyperlink" Target="https://openclipart.org/detail/311059/pop" TargetMode="External"/><Relationship Id="rId21" Type="http://schemas.openxmlformats.org/officeDocument/2006/relationships/hyperlink" Target="https://pixabay.com/vectors/arrow-bow-indian-weapon-sports-160075/" TargetMode="External"/><Relationship Id="rId42" Type="http://schemas.openxmlformats.org/officeDocument/2006/relationships/image" Target="../media/image78.jpg"/><Relationship Id="rId47" Type="http://schemas.openxmlformats.org/officeDocument/2006/relationships/image" Target="../media/image83.png"/><Relationship Id="rId63" Type="http://schemas.openxmlformats.org/officeDocument/2006/relationships/image" Target="../media/image99.png"/><Relationship Id="rId68" Type="http://schemas.openxmlformats.org/officeDocument/2006/relationships/image" Target="../media/image104.png"/><Relationship Id="rId7" Type="http://schemas.openxmlformats.org/officeDocument/2006/relationships/hyperlink" Target="https://pixabay.com/photos/notebook-page-open-notepad-5978603/" TargetMode="External"/><Relationship Id="rId71" Type="http://schemas.openxmlformats.org/officeDocument/2006/relationships/image" Target="../media/image107.png"/><Relationship Id="rId2" Type="http://schemas.openxmlformats.org/officeDocument/2006/relationships/notesSlide" Target="../notesSlides/notesSlide14.xml"/><Relationship Id="rId16" Type="http://schemas.openxmlformats.org/officeDocument/2006/relationships/hyperlink" Target="https://pixabay.com/vectors/alphabet-word-images-animal-worm-1295265/" TargetMode="External"/><Relationship Id="rId29" Type="http://schemas.openxmlformats.org/officeDocument/2006/relationships/hyperlink" Target="https://pixabay.com/vectors/ice-cube-transparent-water-cold-576352/" TargetMode="External"/><Relationship Id="rId11" Type="http://schemas.openxmlformats.org/officeDocument/2006/relationships/hyperlink" Target="https://pixabay.com/vectors/dentist-teeth-tooth-happy-smiling-158225/" TargetMode="External"/><Relationship Id="rId24" Type="http://schemas.openxmlformats.org/officeDocument/2006/relationships/hyperlink" Target="https://pixabay.com/vectors/comic-characters-hello-man-smile-2023311/" TargetMode="External"/><Relationship Id="rId32" Type="http://schemas.openxmlformats.org/officeDocument/2006/relationships/hyperlink" Target="https://pixabay.com/vectors/water-glass-full-drink-beverage-308595/" TargetMode="External"/><Relationship Id="rId37" Type="http://schemas.openxmlformats.org/officeDocument/2006/relationships/image" Target="../media/image73.jpg"/><Relationship Id="rId40" Type="http://schemas.openxmlformats.org/officeDocument/2006/relationships/image" Target="../media/image76.jpg"/><Relationship Id="rId45" Type="http://schemas.openxmlformats.org/officeDocument/2006/relationships/image" Target="../media/image81.png"/><Relationship Id="rId53" Type="http://schemas.openxmlformats.org/officeDocument/2006/relationships/image" Target="../media/image89.png"/><Relationship Id="rId58" Type="http://schemas.openxmlformats.org/officeDocument/2006/relationships/image" Target="../media/image94.png"/><Relationship Id="rId66" Type="http://schemas.openxmlformats.org/officeDocument/2006/relationships/image" Target="../media/image102.png"/><Relationship Id="rId5" Type="http://schemas.openxmlformats.org/officeDocument/2006/relationships/hyperlink" Target="https://pixabay.com/photos/blank-board-business-cork-board-89184/" TargetMode="External"/><Relationship Id="rId61" Type="http://schemas.openxmlformats.org/officeDocument/2006/relationships/image" Target="../media/image97.png"/><Relationship Id="rId19" Type="http://schemas.openxmlformats.org/officeDocument/2006/relationships/hyperlink" Target="https://pixabay.com/vectors/animal-butterfly-chromatic-flying-2027356/" TargetMode="External"/><Relationship Id="rId14" Type="http://schemas.openxmlformats.org/officeDocument/2006/relationships/hyperlink" Target="https://pixabay.com/vectors/globe-world-green-blue-earth-1579177/" TargetMode="External"/><Relationship Id="rId22" Type="http://schemas.openxmlformats.org/officeDocument/2006/relationships/hyperlink" Target="https://pixabay.com/illustrations/rainbow-cute-arts-kids-clipart-5112211/" TargetMode="External"/><Relationship Id="rId27" Type="http://schemas.openxmlformats.org/officeDocument/2006/relationships/hyperlink" Target="https://pixabay.com/vectors/corn-food-maize-plant-agriculture-296956/" TargetMode="External"/><Relationship Id="rId30" Type="http://schemas.openxmlformats.org/officeDocument/2006/relationships/hyperlink" Target="https://pixabay.com/illustrations/cream-whipped-cream-bowl-dairy-6600553/" TargetMode="External"/><Relationship Id="rId35" Type="http://schemas.openxmlformats.org/officeDocument/2006/relationships/hyperlink" Target="https://pixabay.com/vectors/leadership-motivational-business-153250/" TargetMode="External"/><Relationship Id="rId43" Type="http://schemas.openxmlformats.org/officeDocument/2006/relationships/image" Target="../media/image79.jpg"/><Relationship Id="rId48" Type="http://schemas.openxmlformats.org/officeDocument/2006/relationships/image" Target="../media/image84.png"/><Relationship Id="rId56" Type="http://schemas.openxmlformats.org/officeDocument/2006/relationships/image" Target="../media/image92.png"/><Relationship Id="rId64" Type="http://schemas.openxmlformats.org/officeDocument/2006/relationships/image" Target="../media/image100.png"/><Relationship Id="rId69" Type="http://schemas.openxmlformats.org/officeDocument/2006/relationships/image" Target="../media/image105.png"/><Relationship Id="rId8" Type="http://schemas.openxmlformats.org/officeDocument/2006/relationships/hyperlink" Target="https://pixabay.com/photos/earth-planet-space-world-11008/" TargetMode="External"/><Relationship Id="rId51" Type="http://schemas.openxmlformats.org/officeDocument/2006/relationships/image" Target="../media/image87.png"/><Relationship Id="rId3" Type="http://schemas.openxmlformats.org/officeDocument/2006/relationships/hyperlink" Target="https://pixabay.com/fr/photos/se-connecter-connexion-collaboration-2777620/" TargetMode="External"/><Relationship Id="rId12" Type="http://schemas.openxmlformats.org/officeDocument/2006/relationships/hyperlink" Target="https://pixabay.com/vectors/brush-construction-jims-card-paint-1297095/" TargetMode="External"/><Relationship Id="rId17" Type="http://schemas.openxmlformats.org/officeDocument/2006/relationships/hyperlink" Target="https://pixabay.com/vectors/butter-magerine-knife-pound-spread-25232/" TargetMode="External"/><Relationship Id="rId25" Type="http://schemas.openxmlformats.org/officeDocument/2006/relationships/hyperlink" Target="https://pixabay.com/vectors/firefighter-fire-fireman-hose-151712/" TargetMode="External"/><Relationship Id="rId33" Type="http://schemas.openxmlformats.org/officeDocument/2006/relationships/hyperlink" Target="https://pixabay.com/vectors/moon-stars-sky-night-nature-blue-310151/" TargetMode="External"/><Relationship Id="rId38" Type="http://schemas.openxmlformats.org/officeDocument/2006/relationships/image" Target="../media/image74.png"/><Relationship Id="rId46" Type="http://schemas.openxmlformats.org/officeDocument/2006/relationships/image" Target="../media/image82.png"/><Relationship Id="rId59" Type="http://schemas.openxmlformats.org/officeDocument/2006/relationships/image" Target="../media/image95.png"/><Relationship Id="rId67" Type="http://schemas.openxmlformats.org/officeDocument/2006/relationships/image" Target="../media/image103.png"/><Relationship Id="rId20" Type="http://schemas.openxmlformats.org/officeDocument/2006/relationships/hyperlink" Target="https://pixabay.com/vectors/cloud-drawing-rain-raindrops-6664918/" TargetMode="External"/><Relationship Id="rId41" Type="http://schemas.openxmlformats.org/officeDocument/2006/relationships/image" Target="../media/image77.jpg"/><Relationship Id="rId54" Type="http://schemas.openxmlformats.org/officeDocument/2006/relationships/image" Target="../media/image90.png"/><Relationship Id="rId62" Type="http://schemas.openxmlformats.org/officeDocument/2006/relationships/image" Target="../media/image98.png"/><Relationship Id="rId70" Type="http://schemas.openxmlformats.org/officeDocument/2006/relationships/image" Target="../media/image106.png"/><Relationship Id="rId1" Type="http://schemas.openxmlformats.org/officeDocument/2006/relationships/slideLayout" Target="../slideLayouts/slideLayout3.xml"/><Relationship Id="rId6" Type="http://schemas.openxmlformats.org/officeDocument/2006/relationships/hyperlink" Target="https://pixabay.com/photos/a-book-embossing-leather-empty-3040862/" TargetMode="External"/><Relationship Id="rId15" Type="http://schemas.openxmlformats.org/officeDocument/2006/relationships/hyperlink" Target="https://pixabay.com/vectors/insect-caterpillar-worm-entomology-6595117/" TargetMode="External"/><Relationship Id="rId23" Type="http://schemas.openxmlformats.org/officeDocument/2006/relationships/hyperlink" Target="https://pixabay.com/vectors/fire-camp-bonfire-wood-heat-30231/" TargetMode="External"/><Relationship Id="rId28" Type="http://schemas.openxmlformats.org/officeDocument/2006/relationships/hyperlink" Target="https://pixabay.com/vectors/popcorn-box-snack-movie-cinema-4788367/" TargetMode="External"/><Relationship Id="rId36" Type="http://schemas.openxmlformats.org/officeDocument/2006/relationships/hyperlink" Target="https://pixabay.com/vectors/school-building-education-property-295210/" TargetMode="External"/><Relationship Id="rId49" Type="http://schemas.openxmlformats.org/officeDocument/2006/relationships/image" Target="../media/image85.png"/><Relationship Id="rId57" Type="http://schemas.openxmlformats.org/officeDocument/2006/relationships/image" Target="../media/image93.png"/><Relationship Id="rId10" Type="http://schemas.openxmlformats.org/officeDocument/2006/relationships/hyperlink" Target="https://pixabay.com/photos/worm-vermiculture-humus-earth-soil-1140767/" TargetMode="External"/><Relationship Id="rId31" Type="http://schemas.openxmlformats.org/officeDocument/2006/relationships/hyperlink" Target="https://pixabay.com/illustrations/ice-cream-on-stick-ice-cream-4898244/" TargetMode="External"/><Relationship Id="rId44" Type="http://schemas.openxmlformats.org/officeDocument/2006/relationships/image" Target="../media/image80.jpg"/><Relationship Id="rId52" Type="http://schemas.openxmlformats.org/officeDocument/2006/relationships/image" Target="../media/image88.png"/><Relationship Id="rId60" Type="http://schemas.openxmlformats.org/officeDocument/2006/relationships/image" Target="../media/image96.png"/><Relationship Id="rId65" Type="http://schemas.openxmlformats.org/officeDocument/2006/relationships/image" Target="../media/image101.png"/><Relationship Id="rId4" Type="http://schemas.openxmlformats.org/officeDocument/2006/relationships/hyperlink" Target="https://pixabay.com/photos/black-board-traces-of-chalk-school-1072366/" TargetMode="External"/><Relationship Id="rId9" Type="http://schemas.openxmlformats.org/officeDocument/2006/relationships/hyperlink" Target="https://pixabay.com/photos/millipede-myriapoda-centipede-11116/" TargetMode="External"/><Relationship Id="rId13" Type="http://schemas.openxmlformats.org/officeDocument/2006/relationships/hyperlink" Target="https://pixabay.com/vectors/toothbrush-green-dental-hygiene-311373/" TargetMode="External"/><Relationship Id="rId18" Type="http://schemas.openxmlformats.org/officeDocument/2006/relationships/hyperlink" Target="https://pixabay.com/vectors/house-fly-fly-insect-flies-pest-24629/" TargetMode="External"/><Relationship Id="rId39" Type="http://schemas.openxmlformats.org/officeDocument/2006/relationships/image" Target="../media/image75.jpg"/><Relationship Id="rId34" Type="http://schemas.openxmlformats.org/officeDocument/2006/relationships/hyperlink" Target="https://pixabay.com/vectors/full-moon-moon-lunar-night-planet-151379/" TargetMode="External"/><Relationship Id="rId50" Type="http://schemas.openxmlformats.org/officeDocument/2006/relationships/image" Target="../media/image86.png"/><Relationship Id="rId55" Type="http://schemas.openxmlformats.org/officeDocument/2006/relationships/image" Target="../media/image91.png"/></Relationships>
</file>

<file path=ppt/slides/_rels/slide15.xml.rels><?xml version="1.0" encoding="UTF-8" standalone="yes"?>
<Relationships xmlns="http://schemas.openxmlformats.org/package/2006/relationships"><Relationship Id="rId26" Type="http://schemas.openxmlformats.org/officeDocument/2006/relationships/hyperlink" Target="https://pixabay.com/vectors/sunflower-summer-plant-garden-1563432/" TargetMode="External"/><Relationship Id="rId21" Type="http://schemas.openxmlformats.org/officeDocument/2006/relationships/hyperlink" Target="https://pixabay.com/illustrations/judge-court-gavel-administration-5313542/" TargetMode="External"/><Relationship Id="rId34" Type="http://schemas.openxmlformats.org/officeDocument/2006/relationships/image" Target="../media/image110.png"/><Relationship Id="rId42" Type="http://schemas.openxmlformats.org/officeDocument/2006/relationships/image" Target="../media/image118.png"/><Relationship Id="rId47" Type="http://schemas.openxmlformats.org/officeDocument/2006/relationships/image" Target="../media/image123.png"/><Relationship Id="rId50" Type="http://schemas.openxmlformats.org/officeDocument/2006/relationships/image" Target="../media/image126.png"/><Relationship Id="rId55" Type="http://schemas.openxmlformats.org/officeDocument/2006/relationships/image" Target="../media/image131.jpg"/><Relationship Id="rId63" Type="http://schemas.openxmlformats.org/officeDocument/2006/relationships/image" Target="../media/image139.png"/><Relationship Id="rId7" Type="http://schemas.openxmlformats.org/officeDocument/2006/relationships/hyperlink" Target="https://pixabay.com/vectors/office-desks-chairs-workplace-6354296/" TargetMode="External"/><Relationship Id="rId2" Type="http://schemas.openxmlformats.org/officeDocument/2006/relationships/notesSlide" Target="../notesSlides/notesSlide15.xml"/><Relationship Id="rId16" Type="http://schemas.openxmlformats.org/officeDocument/2006/relationships/hyperlink" Target="https://pixabay.com/vectors/bears-couple-love-hug-heart-6200535/" TargetMode="External"/><Relationship Id="rId29" Type="http://schemas.openxmlformats.org/officeDocument/2006/relationships/hyperlink" Target="https://pixabay.com/vectors/alphabet-word-images-animal-worm-1295265/" TargetMode="External"/><Relationship Id="rId11" Type="http://schemas.openxmlformats.org/officeDocument/2006/relationships/hyperlink" Target="https://pixabay.com/vectors/growth-man-boy-avatar-boy-avatar-5674053/" TargetMode="External"/><Relationship Id="rId24" Type="http://schemas.openxmlformats.org/officeDocument/2006/relationships/hyperlink" Target="https://pixabay.com/vectors/edward-lear-sketch-vintage-1823632/" TargetMode="External"/><Relationship Id="rId32" Type="http://schemas.openxmlformats.org/officeDocument/2006/relationships/image" Target="../media/image108.png"/><Relationship Id="rId37" Type="http://schemas.openxmlformats.org/officeDocument/2006/relationships/image" Target="../media/image113.png"/><Relationship Id="rId40" Type="http://schemas.openxmlformats.org/officeDocument/2006/relationships/image" Target="../media/image116.png"/><Relationship Id="rId45" Type="http://schemas.openxmlformats.org/officeDocument/2006/relationships/image" Target="../media/image121.png"/><Relationship Id="rId53" Type="http://schemas.openxmlformats.org/officeDocument/2006/relationships/image" Target="../media/image129.jpg"/><Relationship Id="rId58" Type="http://schemas.openxmlformats.org/officeDocument/2006/relationships/image" Target="../media/image134.png"/><Relationship Id="rId66" Type="http://schemas.openxmlformats.org/officeDocument/2006/relationships/image" Target="../media/image41.png"/><Relationship Id="rId5" Type="http://schemas.openxmlformats.org/officeDocument/2006/relationships/hyperlink" Target="https://pixabay.com/vectors/living-room-home-room-furniture-3749761/" TargetMode="External"/><Relationship Id="rId61" Type="http://schemas.openxmlformats.org/officeDocument/2006/relationships/image" Target="../media/image137.png"/><Relationship Id="rId19" Type="http://schemas.openxmlformats.org/officeDocument/2006/relationships/hyperlink" Target="https://pixabay.com/vectors/arrows-direction-round-right-4838655/" TargetMode="External"/><Relationship Id="rId14" Type="http://schemas.openxmlformats.org/officeDocument/2006/relationships/hyperlink" Target="https://pixabay.com/vectors/lime-fruit-food-lemon-citrus-25314/" TargetMode="External"/><Relationship Id="rId22" Type="http://schemas.openxmlformats.org/officeDocument/2006/relationships/hyperlink" Target="https://pixabay.com/vectors/mail-post-letter-envelope-mailbox-6551666/" TargetMode="External"/><Relationship Id="rId27" Type="http://schemas.openxmlformats.org/officeDocument/2006/relationships/hyperlink" Target="https://pixabay.com/vectors/moon-sea-ocean-night-moonlight-4563611/" TargetMode="External"/><Relationship Id="rId30" Type="http://schemas.openxmlformats.org/officeDocument/2006/relationships/hyperlink" Target="https://pixabay.com/vectors/animal-butterfly-chromatic-flying-2027356/" TargetMode="External"/><Relationship Id="rId35" Type="http://schemas.openxmlformats.org/officeDocument/2006/relationships/image" Target="../media/image111.jpg"/><Relationship Id="rId43" Type="http://schemas.openxmlformats.org/officeDocument/2006/relationships/image" Target="../media/image119.png"/><Relationship Id="rId48" Type="http://schemas.openxmlformats.org/officeDocument/2006/relationships/image" Target="../media/image124.png"/><Relationship Id="rId56" Type="http://schemas.openxmlformats.org/officeDocument/2006/relationships/image" Target="../media/image132.jpg"/><Relationship Id="rId64" Type="http://schemas.openxmlformats.org/officeDocument/2006/relationships/image" Target="../media/image140.png"/><Relationship Id="rId8" Type="http://schemas.openxmlformats.org/officeDocument/2006/relationships/hyperlink" Target="https://openclipart.org/detail/327170/post-office" TargetMode="External"/><Relationship Id="rId51" Type="http://schemas.openxmlformats.org/officeDocument/2006/relationships/image" Target="../media/image127.png"/><Relationship Id="rId3" Type="http://schemas.openxmlformats.org/officeDocument/2006/relationships/hyperlink" Target="https://pixabay.com/vectors/cheering-happy-jumping-people-297419/" TargetMode="External"/><Relationship Id="rId12" Type="http://schemas.openxmlformats.org/officeDocument/2006/relationships/hyperlink" Target="https://pixabay.com/vectors/birthday-candle-number-one-2024492/" TargetMode="External"/><Relationship Id="rId17" Type="http://schemas.openxmlformats.org/officeDocument/2006/relationships/hyperlink" Target="https://pixabay.com/vectors/family-parents-grandparents-6351117/" TargetMode="External"/><Relationship Id="rId25" Type="http://schemas.openxmlformats.org/officeDocument/2006/relationships/hyperlink" Target="https://pixabay.com/vectors/animal-grasshopper-insect-nature-1296187/" TargetMode="External"/><Relationship Id="rId33" Type="http://schemas.openxmlformats.org/officeDocument/2006/relationships/image" Target="../media/image109.png"/><Relationship Id="rId38" Type="http://schemas.openxmlformats.org/officeDocument/2006/relationships/image" Target="../media/image114.png"/><Relationship Id="rId46" Type="http://schemas.openxmlformats.org/officeDocument/2006/relationships/image" Target="../media/image122.png"/><Relationship Id="rId59" Type="http://schemas.openxmlformats.org/officeDocument/2006/relationships/image" Target="../media/image135.png"/><Relationship Id="rId20" Type="http://schemas.openxmlformats.org/officeDocument/2006/relationships/hyperlink" Target="https://pixabay.com/illustrations/mother-daughter-play-family-love-6680895/" TargetMode="External"/><Relationship Id="rId41" Type="http://schemas.openxmlformats.org/officeDocument/2006/relationships/image" Target="../media/image117.png"/><Relationship Id="rId54" Type="http://schemas.openxmlformats.org/officeDocument/2006/relationships/image" Target="../media/image130.jpg"/><Relationship Id="rId62" Type="http://schemas.openxmlformats.org/officeDocument/2006/relationships/image" Target="../media/image138.png"/><Relationship Id="rId1" Type="http://schemas.openxmlformats.org/officeDocument/2006/relationships/slideLayout" Target="../slideLayouts/slideLayout3.xml"/><Relationship Id="rId6" Type="http://schemas.openxmlformats.org/officeDocument/2006/relationships/hyperlink" Target="https://pixabay.com/vectors/envelope-mail-postage-post-office-3172770/" TargetMode="External"/><Relationship Id="rId15" Type="http://schemas.openxmlformats.org/officeDocument/2006/relationships/hyperlink" Target="https://pixabay.com/vectors/girl-child-kids-towel-1613946/" TargetMode="External"/><Relationship Id="rId23" Type="http://schemas.openxmlformats.org/officeDocument/2006/relationships/hyperlink" Target="https://pixabay.com/vectors/animal-art-forms-in-nature-jellyfish-1298203/" TargetMode="External"/><Relationship Id="rId28" Type="http://schemas.openxmlformats.org/officeDocument/2006/relationships/hyperlink" Target="https://pixabay.com/vectors/basketball-ball-sports-orange-157925/" TargetMode="External"/><Relationship Id="rId36" Type="http://schemas.openxmlformats.org/officeDocument/2006/relationships/image" Target="../media/image112.png"/><Relationship Id="rId49" Type="http://schemas.openxmlformats.org/officeDocument/2006/relationships/image" Target="../media/image125.jpg"/><Relationship Id="rId57" Type="http://schemas.openxmlformats.org/officeDocument/2006/relationships/image" Target="../media/image133.png"/><Relationship Id="rId10" Type="http://schemas.openxmlformats.org/officeDocument/2006/relationships/hyperlink" Target="https://pixabay.com/vectors/calendar-2021-year-date-months-5620762/" TargetMode="External"/><Relationship Id="rId31" Type="http://schemas.openxmlformats.org/officeDocument/2006/relationships/hyperlink" Target="https://pixabay.com/photos/popcorn-food-snack-bowl-yellow-166839/" TargetMode="External"/><Relationship Id="rId44" Type="http://schemas.openxmlformats.org/officeDocument/2006/relationships/image" Target="../media/image120.png"/><Relationship Id="rId52" Type="http://schemas.openxmlformats.org/officeDocument/2006/relationships/image" Target="../media/image128.jpg"/><Relationship Id="rId60" Type="http://schemas.openxmlformats.org/officeDocument/2006/relationships/image" Target="../media/image136.png"/><Relationship Id="rId65" Type="http://schemas.openxmlformats.org/officeDocument/2006/relationships/image" Target="../media/image141.png"/><Relationship Id="rId4" Type="http://schemas.openxmlformats.org/officeDocument/2006/relationships/hyperlink" Target="https://pixabay.com/vectors/room-interior-door-empty-307048/" TargetMode="External"/><Relationship Id="rId9" Type="http://schemas.openxmlformats.org/officeDocument/2006/relationships/hyperlink" Target="https://pixabay.com/vectors/giraffe-tall-long-neck-long-legged-48393/" TargetMode="External"/><Relationship Id="rId13" Type="http://schemas.openxmlformats.org/officeDocument/2006/relationships/hyperlink" Target="https://pixabay.com/vectors/glass-tumbler-liquid-blue-310750/" TargetMode="External"/><Relationship Id="rId18" Type="http://schemas.openxmlformats.org/officeDocument/2006/relationships/hyperlink" Target="https://pixabay.com/vectors/kids-drawing-scribble-lines-girl-3171905/" TargetMode="External"/><Relationship Id="rId39" Type="http://schemas.openxmlformats.org/officeDocument/2006/relationships/image" Target="../media/image11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g"/><Relationship Id="rId11" Type="http://schemas.openxmlformats.org/officeDocument/2006/relationships/image" Target="../media/image14.pn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7.jp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jpg"/><Relationship Id="rId4" Type="http://schemas.openxmlformats.org/officeDocument/2006/relationships/image" Target="../media/image46.png"/><Relationship Id="rId9"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1"/>
          <p:cNvSpPr txBox="1">
            <a:spLocks noGrp="1"/>
          </p:cNvSpPr>
          <p:nvPr>
            <p:ph type="ctrTitle"/>
          </p:nvPr>
        </p:nvSpPr>
        <p:spPr>
          <a:xfrm>
            <a:off x="2905066" y="3423340"/>
            <a:ext cx="6405736" cy="165584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400"/>
              <a:buFont typeface="Calibri"/>
              <a:buNone/>
            </a:pPr>
            <a:r>
              <a:rPr lang="en-IN" b="1" dirty="0"/>
              <a:t>Knowing Compound Words</a:t>
            </a:r>
            <a:endParaRPr dirty="0"/>
          </a:p>
        </p:txBody>
      </p:sp>
      <p:pic>
        <p:nvPicPr>
          <p:cNvPr id="36" name="Google Shape;36;p1" descr="Se Connecter, Connexion, Collaboration, Mains, Garder"/>
          <p:cNvPicPr preferRelativeResize="0"/>
          <p:nvPr/>
        </p:nvPicPr>
        <p:blipFill rotWithShape="1">
          <a:blip r:embed="rId3">
            <a:alphaModFix/>
          </a:blip>
          <a:srcRect l="32827" t="28494" r="28039" b="24970"/>
          <a:stretch/>
        </p:blipFill>
        <p:spPr>
          <a:xfrm>
            <a:off x="3831094" y="188640"/>
            <a:ext cx="4536504" cy="3152486"/>
          </a:xfrm>
          <a:prstGeom prst="rect">
            <a:avLst/>
          </a:prstGeom>
          <a:noFill/>
          <a:ln>
            <a:noFill/>
          </a:ln>
        </p:spPr>
      </p:pic>
      <p:sp>
        <p:nvSpPr>
          <p:cNvPr id="37" name="Google Shape;37;p1"/>
          <p:cNvSpPr txBox="1"/>
          <p:nvPr/>
        </p:nvSpPr>
        <p:spPr>
          <a:xfrm>
            <a:off x="4638737" y="1743199"/>
            <a:ext cx="82586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b="0" i="0" u="none" strike="noStrike" cap="none">
                <a:solidFill>
                  <a:schemeClr val="dk1"/>
                </a:solidFill>
                <a:latin typeface="Calibri"/>
                <a:ea typeface="Calibri"/>
                <a:cs typeface="Calibri"/>
                <a:sym typeface="Calibri"/>
              </a:rPr>
              <a:t>Flash</a:t>
            </a:r>
            <a:endParaRPr/>
          </a:p>
        </p:txBody>
      </p:sp>
      <p:sp>
        <p:nvSpPr>
          <p:cNvPr id="38" name="Google Shape;38;p1"/>
          <p:cNvSpPr txBox="1"/>
          <p:nvPr/>
        </p:nvSpPr>
        <p:spPr>
          <a:xfrm>
            <a:off x="6726969" y="951111"/>
            <a:ext cx="79092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a:solidFill>
                  <a:schemeClr val="dk1"/>
                </a:solidFill>
                <a:latin typeface="Calibri"/>
                <a:ea typeface="Calibri"/>
                <a:cs typeface="Calibri"/>
                <a:sym typeface="Calibri"/>
              </a:rPr>
              <a:t>Light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10" descr="Kids, Drawing, Scribble, Lines, Girl, Boy, Child"/>
          <p:cNvPicPr preferRelativeResize="0"/>
          <p:nvPr/>
        </p:nvPicPr>
        <p:blipFill rotWithShape="1">
          <a:blip r:embed="rId3">
            <a:alphaModFix/>
          </a:blip>
          <a:srcRect t="51049" r="28320"/>
          <a:stretch/>
        </p:blipFill>
        <p:spPr>
          <a:xfrm>
            <a:off x="171118" y="511296"/>
            <a:ext cx="2809945" cy="2022879"/>
          </a:xfrm>
          <a:prstGeom prst="roundRect">
            <a:avLst>
              <a:gd name="adj" fmla="val 29600"/>
            </a:avLst>
          </a:prstGeom>
          <a:noFill/>
          <a:ln>
            <a:noFill/>
          </a:ln>
        </p:spPr>
      </p:pic>
      <p:sp>
        <p:nvSpPr>
          <p:cNvPr id="234" name="Google Shape;234;p10"/>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Hyphenated Compounds</a:t>
            </a:r>
            <a:endParaRPr u="sng" dirty="0"/>
          </a:p>
        </p:txBody>
      </p:sp>
      <p:sp>
        <p:nvSpPr>
          <p:cNvPr id="235" name="Google Shape;235;p10"/>
          <p:cNvSpPr txBox="1"/>
          <p:nvPr/>
        </p:nvSpPr>
        <p:spPr>
          <a:xfrm>
            <a:off x="8328247" y="2558944"/>
            <a:ext cx="3096345" cy="6540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3200"/>
              <a:buFont typeface="Arial"/>
              <a:buNone/>
            </a:pPr>
            <a:r>
              <a:rPr lang="en-IN" sz="3200">
                <a:solidFill>
                  <a:srgbClr val="FF0000"/>
                </a:solidFill>
                <a:latin typeface="Calibri"/>
                <a:ea typeface="Calibri"/>
                <a:cs typeface="Calibri"/>
                <a:sym typeface="Calibri"/>
              </a:rPr>
              <a:t>Merry-go-round</a:t>
            </a:r>
            <a:endParaRPr/>
          </a:p>
        </p:txBody>
      </p:sp>
      <p:sp>
        <p:nvSpPr>
          <p:cNvPr id="236" name="Google Shape;236;p10"/>
          <p:cNvSpPr txBox="1"/>
          <p:nvPr/>
        </p:nvSpPr>
        <p:spPr>
          <a:xfrm>
            <a:off x="4771177" y="1696243"/>
            <a:ext cx="31671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rgbClr val="C00000"/>
                </a:solidFill>
                <a:latin typeface="Calibri"/>
                <a:ea typeface="Calibri"/>
                <a:cs typeface="Calibri"/>
                <a:sym typeface="Calibri"/>
              </a:rPr>
              <a:t>+</a:t>
            </a:r>
            <a:endParaRPr/>
          </a:p>
        </p:txBody>
      </p:sp>
      <p:sp>
        <p:nvSpPr>
          <p:cNvPr id="237" name="Google Shape;237;p10"/>
          <p:cNvSpPr txBox="1"/>
          <p:nvPr/>
        </p:nvSpPr>
        <p:spPr>
          <a:xfrm>
            <a:off x="7506350" y="1724694"/>
            <a:ext cx="38985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rgbClr val="C00000"/>
                </a:solidFill>
                <a:latin typeface="Calibri"/>
                <a:ea typeface="Calibri"/>
                <a:cs typeface="Calibri"/>
                <a:sym typeface="Calibri"/>
              </a:rPr>
              <a:t>=</a:t>
            </a:r>
            <a:endParaRPr/>
          </a:p>
        </p:txBody>
      </p:sp>
      <p:sp>
        <p:nvSpPr>
          <p:cNvPr id="238" name="Google Shape;238;p10"/>
          <p:cNvSpPr txBox="1"/>
          <p:nvPr/>
        </p:nvSpPr>
        <p:spPr>
          <a:xfrm>
            <a:off x="551384" y="2636912"/>
            <a:ext cx="2088232" cy="5760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3200"/>
              <a:buFont typeface="Arial"/>
              <a:buNone/>
            </a:pPr>
            <a:r>
              <a:rPr lang="en-IN" sz="3200" dirty="0">
                <a:solidFill>
                  <a:srgbClr val="0070C0"/>
                </a:solidFill>
                <a:latin typeface="Calibri"/>
                <a:ea typeface="Calibri"/>
                <a:cs typeface="Calibri"/>
                <a:sym typeface="Calibri"/>
              </a:rPr>
              <a:t>Merry</a:t>
            </a:r>
            <a:endParaRPr dirty="0"/>
          </a:p>
        </p:txBody>
      </p:sp>
      <p:sp>
        <p:nvSpPr>
          <p:cNvPr id="239" name="Google Shape;239;p10"/>
          <p:cNvSpPr txBox="1"/>
          <p:nvPr/>
        </p:nvSpPr>
        <p:spPr>
          <a:xfrm>
            <a:off x="3187001" y="1696243"/>
            <a:ext cx="1584176" cy="57606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3200"/>
              <a:buFont typeface="Arial"/>
              <a:buNone/>
            </a:pPr>
            <a:r>
              <a:rPr lang="en-IN" sz="3200">
                <a:solidFill>
                  <a:srgbClr val="0070C0"/>
                </a:solidFill>
                <a:latin typeface="Calibri"/>
                <a:ea typeface="Calibri"/>
                <a:cs typeface="Calibri"/>
                <a:sym typeface="Calibri"/>
              </a:rPr>
              <a:t>Go</a:t>
            </a:r>
            <a:endParaRPr/>
          </a:p>
        </p:txBody>
      </p:sp>
      <p:sp>
        <p:nvSpPr>
          <p:cNvPr id="240" name="Google Shape;240;p10"/>
          <p:cNvSpPr txBox="1"/>
          <p:nvPr/>
        </p:nvSpPr>
        <p:spPr>
          <a:xfrm>
            <a:off x="14997745" y="3723576"/>
            <a:ext cx="152705" cy="17851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chemeClr val="lt1"/>
                </a:solidFill>
                <a:latin typeface="Calibri"/>
                <a:ea typeface="Calibri"/>
                <a:cs typeface="Calibri"/>
                <a:sym typeface="Calibri"/>
              </a:rPr>
              <a:t>High</a:t>
            </a:r>
            <a:endParaRPr/>
          </a:p>
          <a:p>
            <a:pPr marL="0" marR="0" lvl="0" indent="0" algn="l" rtl="0">
              <a:spcBef>
                <a:spcPts val="0"/>
              </a:spcBef>
              <a:spcAft>
                <a:spcPts val="0"/>
              </a:spcAft>
              <a:buNone/>
            </a:pPr>
            <a:r>
              <a:rPr lang="en-IN" sz="1100">
                <a:solidFill>
                  <a:schemeClr val="lt1"/>
                </a:solidFill>
                <a:latin typeface="Calibri"/>
                <a:ea typeface="Calibri"/>
                <a:cs typeface="Calibri"/>
                <a:sym typeface="Calibri"/>
              </a:rPr>
              <a:t>School</a:t>
            </a:r>
            <a:endParaRPr/>
          </a:p>
        </p:txBody>
      </p:sp>
      <p:sp>
        <p:nvSpPr>
          <p:cNvPr id="241" name="Google Shape;241;p10"/>
          <p:cNvSpPr txBox="1"/>
          <p:nvPr/>
        </p:nvSpPr>
        <p:spPr>
          <a:xfrm>
            <a:off x="5231904" y="2636912"/>
            <a:ext cx="2088232" cy="5760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3200"/>
              <a:buFont typeface="Arial"/>
              <a:buNone/>
            </a:pPr>
            <a:r>
              <a:rPr lang="en-IN" sz="3200">
                <a:solidFill>
                  <a:srgbClr val="0070C0"/>
                </a:solidFill>
                <a:latin typeface="Calibri"/>
                <a:ea typeface="Calibri"/>
                <a:cs typeface="Calibri"/>
                <a:sym typeface="Calibri"/>
              </a:rPr>
              <a:t>Round</a:t>
            </a:r>
            <a:endParaRPr/>
          </a:p>
        </p:txBody>
      </p:sp>
      <p:sp>
        <p:nvSpPr>
          <p:cNvPr id="242" name="Google Shape;242;p10"/>
          <p:cNvSpPr txBox="1"/>
          <p:nvPr/>
        </p:nvSpPr>
        <p:spPr>
          <a:xfrm>
            <a:off x="2711624" y="1700808"/>
            <a:ext cx="31671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rgbClr val="C00000"/>
                </a:solidFill>
                <a:latin typeface="Calibri"/>
                <a:ea typeface="Calibri"/>
                <a:cs typeface="Calibri"/>
                <a:sym typeface="Calibri"/>
              </a:rPr>
              <a:t>+</a:t>
            </a:r>
            <a:endParaRPr/>
          </a:p>
        </p:txBody>
      </p:sp>
      <p:sp>
        <p:nvSpPr>
          <p:cNvPr id="243" name="Google Shape;243;p10"/>
          <p:cNvSpPr txBox="1"/>
          <p:nvPr/>
        </p:nvSpPr>
        <p:spPr>
          <a:xfrm>
            <a:off x="8328247" y="5367256"/>
            <a:ext cx="3096345" cy="6540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3200"/>
              <a:buFont typeface="Arial"/>
              <a:buNone/>
            </a:pPr>
            <a:r>
              <a:rPr lang="en-IN" sz="3200">
                <a:solidFill>
                  <a:srgbClr val="FF0000"/>
                </a:solidFill>
                <a:latin typeface="Calibri"/>
                <a:ea typeface="Calibri"/>
                <a:cs typeface="Calibri"/>
                <a:sym typeface="Calibri"/>
              </a:rPr>
              <a:t>Mother-in-law</a:t>
            </a:r>
            <a:endParaRPr/>
          </a:p>
        </p:txBody>
      </p:sp>
      <p:sp>
        <p:nvSpPr>
          <p:cNvPr id="244" name="Google Shape;244;p10"/>
          <p:cNvSpPr txBox="1"/>
          <p:nvPr/>
        </p:nvSpPr>
        <p:spPr>
          <a:xfrm>
            <a:off x="4771177" y="4504555"/>
            <a:ext cx="31671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rgbClr val="C00000"/>
                </a:solidFill>
                <a:latin typeface="Calibri"/>
                <a:ea typeface="Calibri"/>
                <a:cs typeface="Calibri"/>
                <a:sym typeface="Calibri"/>
              </a:rPr>
              <a:t>+</a:t>
            </a:r>
            <a:endParaRPr/>
          </a:p>
        </p:txBody>
      </p:sp>
      <p:sp>
        <p:nvSpPr>
          <p:cNvPr id="245" name="Google Shape;245;p10"/>
          <p:cNvSpPr txBox="1"/>
          <p:nvPr/>
        </p:nvSpPr>
        <p:spPr>
          <a:xfrm>
            <a:off x="7506350" y="4533006"/>
            <a:ext cx="38985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rgbClr val="C00000"/>
                </a:solidFill>
                <a:latin typeface="Calibri"/>
                <a:ea typeface="Calibri"/>
                <a:cs typeface="Calibri"/>
                <a:sym typeface="Calibri"/>
              </a:rPr>
              <a:t>=</a:t>
            </a:r>
            <a:endParaRPr/>
          </a:p>
        </p:txBody>
      </p:sp>
      <p:sp>
        <p:nvSpPr>
          <p:cNvPr id="246" name="Google Shape;246;p10"/>
          <p:cNvSpPr txBox="1"/>
          <p:nvPr/>
        </p:nvSpPr>
        <p:spPr>
          <a:xfrm>
            <a:off x="551384" y="5445224"/>
            <a:ext cx="2088232" cy="5760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3200"/>
              <a:buFont typeface="Arial"/>
              <a:buNone/>
            </a:pPr>
            <a:r>
              <a:rPr lang="en-IN" sz="3200">
                <a:solidFill>
                  <a:srgbClr val="0070C0"/>
                </a:solidFill>
                <a:latin typeface="Calibri"/>
                <a:ea typeface="Calibri"/>
                <a:cs typeface="Calibri"/>
                <a:sym typeface="Calibri"/>
              </a:rPr>
              <a:t>Mother</a:t>
            </a:r>
            <a:endParaRPr/>
          </a:p>
        </p:txBody>
      </p:sp>
      <p:sp>
        <p:nvSpPr>
          <p:cNvPr id="247" name="Google Shape;247;p10"/>
          <p:cNvSpPr txBox="1"/>
          <p:nvPr/>
        </p:nvSpPr>
        <p:spPr>
          <a:xfrm>
            <a:off x="3164940" y="4513267"/>
            <a:ext cx="1584176" cy="57606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3200"/>
              <a:buFont typeface="Arial"/>
              <a:buNone/>
            </a:pPr>
            <a:r>
              <a:rPr lang="en-IN" sz="3200">
                <a:solidFill>
                  <a:srgbClr val="0070C0"/>
                </a:solidFill>
                <a:latin typeface="Calibri"/>
                <a:ea typeface="Calibri"/>
                <a:cs typeface="Calibri"/>
                <a:sym typeface="Calibri"/>
              </a:rPr>
              <a:t>In</a:t>
            </a:r>
            <a:endParaRPr/>
          </a:p>
        </p:txBody>
      </p:sp>
      <p:sp>
        <p:nvSpPr>
          <p:cNvPr id="248" name="Google Shape;248;p10"/>
          <p:cNvSpPr txBox="1"/>
          <p:nvPr/>
        </p:nvSpPr>
        <p:spPr>
          <a:xfrm>
            <a:off x="5231904" y="5445224"/>
            <a:ext cx="2088232" cy="5760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3200"/>
              <a:buFont typeface="Arial"/>
              <a:buNone/>
            </a:pPr>
            <a:r>
              <a:rPr lang="en-IN" sz="3200">
                <a:solidFill>
                  <a:srgbClr val="0070C0"/>
                </a:solidFill>
                <a:latin typeface="Calibri"/>
                <a:ea typeface="Calibri"/>
                <a:cs typeface="Calibri"/>
                <a:sym typeface="Calibri"/>
              </a:rPr>
              <a:t>Law</a:t>
            </a:r>
            <a:endParaRPr/>
          </a:p>
        </p:txBody>
      </p:sp>
      <p:sp>
        <p:nvSpPr>
          <p:cNvPr id="249" name="Google Shape;249;p10"/>
          <p:cNvSpPr txBox="1"/>
          <p:nvPr/>
        </p:nvSpPr>
        <p:spPr>
          <a:xfrm>
            <a:off x="2711624" y="4513267"/>
            <a:ext cx="31671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rgbClr val="C00000"/>
                </a:solidFill>
                <a:latin typeface="Calibri"/>
                <a:ea typeface="Calibri"/>
                <a:cs typeface="Calibri"/>
                <a:sym typeface="Calibri"/>
              </a:rPr>
              <a:t>+</a:t>
            </a:r>
            <a:endParaRPr/>
          </a:p>
        </p:txBody>
      </p:sp>
      <p:pic>
        <p:nvPicPr>
          <p:cNvPr id="250" name="Google Shape;250;p10" descr="Arrows, Direction, Round, Right, Directory, Signposts"/>
          <p:cNvPicPr preferRelativeResize="0"/>
          <p:nvPr/>
        </p:nvPicPr>
        <p:blipFill rotWithShape="1">
          <a:blip r:embed="rId4">
            <a:alphaModFix/>
          </a:blip>
          <a:srcRect l="44801" t="52631" r="30313" b="1174"/>
          <a:stretch/>
        </p:blipFill>
        <p:spPr>
          <a:xfrm>
            <a:off x="5297574" y="948004"/>
            <a:ext cx="1872208" cy="1737594"/>
          </a:xfrm>
          <a:prstGeom prst="rect">
            <a:avLst/>
          </a:prstGeom>
          <a:noFill/>
          <a:ln>
            <a:noFill/>
          </a:ln>
        </p:spPr>
      </p:pic>
      <p:pic>
        <p:nvPicPr>
          <p:cNvPr id="251" name="Google Shape;251;p10" descr="A picture containing tree, outdoor, ground, aircraft&#10;&#10;Description automatically generated"/>
          <p:cNvPicPr preferRelativeResize="0"/>
          <p:nvPr/>
        </p:nvPicPr>
        <p:blipFill rotWithShape="1">
          <a:blip r:embed="rId5">
            <a:alphaModFix/>
          </a:blip>
          <a:srcRect/>
          <a:stretch/>
        </p:blipFill>
        <p:spPr>
          <a:xfrm>
            <a:off x="8549490" y="764704"/>
            <a:ext cx="2529040" cy="1700865"/>
          </a:xfrm>
          <a:prstGeom prst="rect">
            <a:avLst/>
          </a:prstGeom>
          <a:noFill/>
          <a:ln>
            <a:noFill/>
          </a:ln>
        </p:spPr>
      </p:pic>
      <p:pic>
        <p:nvPicPr>
          <p:cNvPr id="252" name="Google Shape;252;p10" descr="Mother, Daughter, Play, Family, Love, Woman, Motherhood"/>
          <p:cNvPicPr preferRelativeResize="0"/>
          <p:nvPr/>
        </p:nvPicPr>
        <p:blipFill rotWithShape="1">
          <a:blip r:embed="rId6">
            <a:alphaModFix/>
          </a:blip>
          <a:srcRect/>
          <a:stretch/>
        </p:blipFill>
        <p:spPr>
          <a:xfrm>
            <a:off x="300662" y="3648825"/>
            <a:ext cx="2216327" cy="1477551"/>
          </a:xfrm>
          <a:prstGeom prst="rect">
            <a:avLst/>
          </a:prstGeom>
          <a:noFill/>
          <a:ln>
            <a:noFill/>
          </a:ln>
        </p:spPr>
      </p:pic>
      <p:pic>
        <p:nvPicPr>
          <p:cNvPr id="253" name="Google Shape;253;p10" descr="Judge, Court, Gavel, Administration, Authority"/>
          <p:cNvPicPr preferRelativeResize="0"/>
          <p:nvPr/>
        </p:nvPicPr>
        <p:blipFill rotWithShape="1">
          <a:blip r:embed="rId7">
            <a:alphaModFix/>
          </a:blip>
          <a:srcRect/>
          <a:stretch/>
        </p:blipFill>
        <p:spPr>
          <a:xfrm>
            <a:off x="5058738" y="3678226"/>
            <a:ext cx="2327570" cy="1544440"/>
          </a:xfrm>
          <a:prstGeom prst="rect">
            <a:avLst/>
          </a:prstGeom>
          <a:noFill/>
          <a:ln>
            <a:noFill/>
          </a:ln>
        </p:spPr>
      </p:pic>
      <p:pic>
        <p:nvPicPr>
          <p:cNvPr id="254" name="Google Shape;254;p10" descr="A picture containing text&#10;&#10;Description automatically generated"/>
          <p:cNvPicPr preferRelativeResize="0"/>
          <p:nvPr/>
        </p:nvPicPr>
        <p:blipFill rotWithShape="1">
          <a:blip r:embed="rId8">
            <a:alphaModFix/>
          </a:blip>
          <a:srcRect/>
          <a:stretch/>
        </p:blipFill>
        <p:spPr>
          <a:xfrm>
            <a:off x="9127071" y="3480755"/>
            <a:ext cx="1428218" cy="181368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1"/>
                                        </p:tgtEl>
                                        <p:attrNameLst>
                                          <p:attrName>style.visibility</p:attrName>
                                        </p:attrNameLst>
                                      </p:cBhvr>
                                      <p:to>
                                        <p:strVal val="visible"/>
                                      </p:to>
                                    </p:set>
                                    <p:animEffect transition="in" filter="fade">
                                      <p:cBhvr>
                                        <p:cTn id="25" dur="500"/>
                                        <p:tgtEl>
                                          <p:spTgt spid="251"/>
                                        </p:tgtEl>
                                      </p:cBhvr>
                                    </p:animEffect>
                                  </p:childTnLst>
                                </p:cTn>
                              </p:par>
                              <p:par>
                                <p:cTn id="26" presetID="10" presetClass="entr" presetSubtype="0" fill="hold" nodeType="withEffect">
                                  <p:stCondLst>
                                    <p:cond delay="0"/>
                                  </p:stCondLst>
                                  <p:childTnLst>
                                    <p:set>
                                      <p:cBhvr>
                                        <p:cTn id="27" dur="1" fill="hold">
                                          <p:stCondLst>
                                            <p:cond delay="0"/>
                                          </p:stCondLst>
                                        </p:cTn>
                                        <p:tgtEl>
                                          <p:spTgt spid="235"/>
                                        </p:tgtEl>
                                        <p:attrNameLst>
                                          <p:attrName>style.visibility</p:attrName>
                                        </p:attrNameLst>
                                      </p:cBhvr>
                                      <p:to>
                                        <p:strVal val="visible"/>
                                      </p:to>
                                    </p:set>
                                    <p:animEffect transition="in" filter="fade">
                                      <p:cBhvr>
                                        <p:cTn id="28" dur="500"/>
                                        <p:tgtEl>
                                          <p:spTgt spid="23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54"/>
                                        </p:tgtEl>
                                        <p:attrNameLst>
                                          <p:attrName>style.visibility</p:attrName>
                                        </p:attrNameLst>
                                      </p:cBhvr>
                                      <p:to>
                                        <p:strVal val="visible"/>
                                      </p:to>
                                    </p:set>
                                    <p:animEffect transition="in" filter="fade">
                                      <p:cBhvr>
                                        <p:cTn id="51" dur="500"/>
                                        <p:tgtEl>
                                          <p:spTgt spid="254"/>
                                        </p:tgtEl>
                                      </p:cBhvr>
                                    </p:animEffect>
                                  </p:childTnLst>
                                </p:cTn>
                              </p:par>
                              <p:par>
                                <p:cTn id="52" presetID="10" presetClass="entr" presetSubtype="0" fill="hold" nodeType="withEffect">
                                  <p:stCondLst>
                                    <p:cond delay="0"/>
                                  </p:stCondLst>
                                  <p:childTnLst>
                                    <p:set>
                                      <p:cBhvr>
                                        <p:cTn id="53" dur="1" fill="hold">
                                          <p:stCondLst>
                                            <p:cond delay="0"/>
                                          </p:stCondLst>
                                        </p:cTn>
                                        <p:tgtEl>
                                          <p:spTgt spid="243"/>
                                        </p:tgtEl>
                                        <p:attrNameLst>
                                          <p:attrName>style.visibility</p:attrName>
                                        </p:attrNameLst>
                                      </p:cBhvr>
                                      <p:to>
                                        <p:strVal val="visible"/>
                                      </p:to>
                                    </p:set>
                                    <p:animEffect transition="in" filter="fade">
                                      <p:cBhvr>
                                        <p:cTn id="54"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1"/>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Some more closed form compound words</a:t>
            </a:r>
            <a:r>
              <a:rPr lang="en-IN" dirty="0"/>
              <a:t> </a:t>
            </a:r>
            <a:endParaRPr dirty="0"/>
          </a:p>
        </p:txBody>
      </p:sp>
      <p:sp>
        <p:nvSpPr>
          <p:cNvPr id="261" name="Google Shape;261;p11"/>
          <p:cNvSpPr txBox="1">
            <a:spLocks noGrp="1"/>
          </p:cNvSpPr>
          <p:nvPr>
            <p:ph type="body" idx="1"/>
          </p:nvPr>
        </p:nvSpPr>
        <p:spPr>
          <a:xfrm>
            <a:off x="3423686" y="908720"/>
            <a:ext cx="5382765" cy="5310906"/>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Clr>
                <a:schemeClr val="dk1"/>
              </a:buClr>
              <a:buSzPts val="3200"/>
              <a:buNone/>
            </a:pPr>
            <a:r>
              <a:rPr lang="en-IN" dirty="0"/>
              <a:t>mail + box = </a:t>
            </a:r>
            <a:r>
              <a:rPr lang="en-IN" i="1" dirty="0">
                <a:solidFill>
                  <a:srgbClr val="C00000"/>
                </a:solidFill>
              </a:rPr>
              <a:t>mailbox</a:t>
            </a:r>
            <a:r>
              <a:rPr lang="en-IN" dirty="0"/>
              <a:t>  </a:t>
            </a:r>
            <a:endParaRPr i="1" dirty="0">
              <a:solidFill>
                <a:srgbClr val="C00000"/>
              </a:solidFill>
            </a:endParaRPr>
          </a:p>
          <a:p>
            <a:pPr marL="0" lvl="0" indent="0" algn="l" rtl="0">
              <a:lnSpc>
                <a:spcPct val="100000"/>
              </a:lnSpc>
              <a:spcBef>
                <a:spcPts val="640"/>
              </a:spcBef>
              <a:spcAft>
                <a:spcPts val="0"/>
              </a:spcAft>
              <a:buClr>
                <a:schemeClr val="dk1"/>
              </a:buClr>
              <a:buSzPts val="3200"/>
              <a:buNone/>
            </a:pPr>
            <a:endParaRPr i="1" dirty="0">
              <a:solidFill>
                <a:srgbClr val="C00000"/>
              </a:solidFill>
            </a:endParaRPr>
          </a:p>
          <a:p>
            <a:pPr marL="0" lvl="0" indent="0" algn="l" rtl="0">
              <a:lnSpc>
                <a:spcPct val="100000"/>
              </a:lnSpc>
              <a:spcBef>
                <a:spcPts val="640"/>
              </a:spcBef>
              <a:spcAft>
                <a:spcPts val="0"/>
              </a:spcAft>
              <a:buClr>
                <a:schemeClr val="dk1"/>
              </a:buClr>
              <a:buSzPts val="3200"/>
              <a:buNone/>
            </a:pPr>
            <a:r>
              <a:rPr lang="en-IN" dirty="0"/>
              <a:t>grand + mother = </a:t>
            </a:r>
            <a:r>
              <a:rPr lang="en-IN" i="1" dirty="0">
                <a:solidFill>
                  <a:srgbClr val="C00000"/>
                </a:solidFill>
              </a:rPr>
              <a:t>grandmother</a:t>
            </a:r>
            <a:endParaRPr dirty="0"/>
          </a:p>
          <a:p>
            <a:pPr marL="0" lvl="0" indent="0" algn="l" rtl="0">
              <a:lnSpc>
                <a:spcPct val="100000"/>
              </a:lnSpc>
              <a:spcBef>
                <a:spcPts val="640"/>
              </a:spcBef>
              <a:spcAft>
                <a:spcPts val="0"/>
              </a:spcAft>
              <a:buClr>
                <a:schemeClr val="dk1"/>
              </a:buClr>
              <a:buSzPts val="3200"/>
              <a:buNone/>
            </a:pPr>
            <a:r>
              <a:rPr lang="en-IN" dirty="0"/>
              <a:t> </a:t>
            </a:r>
            <a:endParaRPr dirty="0"/>
          </a:p>
          <a:p>
            <a:pPr marL="0" lvl="0" indent="0" rtl="0">
              <a:lnSpc>
                <a:spcPct val="100000"/>
              </a:lnSpc>
              <a:spcBef>
                <a:spcPts val="640"/>
              </a:spcBef>
              <a:spcAft>
                <a:spcPts val="0"/>
              </a:spcAft>
              <a:buClr>
                <a:schemeClr val="dk1"/>
              </a:buClr>
              <a:buSzPts val="3200"/>
              <a:buNone/>
            </a:pPr>
            <a:r>
              <a:rPr lang="en-IN" dirty="0"/>
              <a:t>jelly + fish = </a:t>
            </a:r>
            <a:r>
              <a:rPr lang="en-IN" i="1" dirty="0">
                <a:solidFill>
                  <a:srgbClr val="C00000"/>
                </a:solidFill>
              </a:rPr>
              <a:t>jellyfish</a:t>
            </a:r>
            <a:endParaRPr dirty="0"/>
          </a:p>
          <a:p>
            <a:pPr marL="0" lvl="0" indent="0" algn="r" rtl="0">
              <a:lnSpc>
                <a:spcPct val="100000"/>
              </a:lnSpc>
              <a:spcBef>
                <a:spcPts val="640"/>
              </a:spcBef>
              <a:spcAft>
                <a:spcPts val="0"/>
              </a:spcAft>
              <a:buClr>
                <a:schemeClr val="dk1"/>
              </a:buClr>
              <a:buSzPts val="3200"/>
              <a:buNone/>
            </a:pPr>
            <a:endParaRPr i="1" dirty="0">
              <a:solidFill>
                <a:srgbClr val="C00000"/>
              </a:solidFill>
            </a:endParaRPr>
          </a:p>
          <a:p>
            <a:pPr marL="0" lvl="0" indent="0" algn="r" rtl="0">
              <a:lnSpc>
                <a:spcPct val="100000"/>
              </a:lnSpc>
              <a:spcBef>
                <a:spcPts val="640"/>
              </a:spcBef>
              <a:spcAft>
                <a:spcPts val="0"/>
              </a:spcAft>
              <a:buClr>
                <a:schemeClr val="dk1"/>
              </a:buClr>
              <a:buSzPts val="3200"/>
              <a:buNone/>
            </a:pPr>
            <a:r>
              <a:rPr lang="en-IN" dirty="0"/>
              <a:t>wind + mill = </a:t>
            </a:r>
            <a:r>
              <a:rPr lang="en-IN" i="1" dirty="0">
                <a:solidFill>
                  <a:srgbClr val="C00000"/>
                </a:solidFill>
              </a:rPr>
              <a:t>windmill </a:t>
            </a:r>
            <a:endParaRPr dirty="0"/>
          </a:p>
          <a:p>
            <a:pPr marL="0" lvl="0" indent="0" algn="l" rtl="0">
              <a:lnSpc>
                <a:spcPct val="100000"/>
              </a:lnSpc>
              <a:spcBef>
                <a:spcPts val="640"/>
              </a:spcBef>
              <a:spcAft>
                <a:spcPts val="0"/>
              </a:spcAft>
              <a:buClr>
                <a:schemeClr val="dk1"/>
              </a:buClr>
              <a:buSzPts val="3200"/>
              <a:buNone/>
            </a:pPr>
            <a:endParaRPr i="1" dirty="0">
              <a:solidFill>
                <a:srgbClr val="C00000"/>
              </a:solidFill>
            </a:endParaRPr>
          </a:p>
          <a:p>
            <a:pPr marL="0" lvl="0" indent="0" rtl="0">
              <a:lnSpc>
                <a:spcPct val="100000"/>
              </a:lnSpc>
              <a:spcBef>
                <a:spcPts val="640"/>
              </a:spcBef>
              <a:spcAft>
                <a:spcPts val="0"/>
              </a:spcAft>
              <a:buClr>
                <a:schemeClr val="dk1"/>
              </a:buClr>
              <a:buSzPts val="3200"/>
              <a:buNone/>
            </a:pPr>
            <a:r>
              <a:rPr lang="en-IN" dirty="0"/>
              <a:t>in + side = </a:t>
            </a:r>
            <a:r>
              <a:rPr lang="en-IN" i="1" dirty="0">
                <a:solidFill>
                  <a:srgbClr val="C00000"/>
                </a:solidFill>
              </a:rPr>
              <a:t>inside</a:t>
            </a:r>
            <a:r>
              <a:rPr lang="en-IN" dirty="0"/>
              <a:t> </a:t>
            </a:r>
            <a:endParaRPr i="1" dirty="0">
              <a:solidFill>
                <a:srgbClr val="C00000"/>
              </a:solidFill>
            </a:endParaRPr>
          </a:p>
        </p:txBody>
      </p:sp>
      <p:pic>
        <p:nvPicPr>
          <p:cNvPr id="262" name="Google Shape;262;p11" descr="A group of wind turbines&#10;&#10;Description automatically generated"/>
          <p:cNvPicPr preferRelativeResize="0"/>
          <p:nvPr/>
        </p:nvPicPr>
        <p:blipFill rotWithShape="1">
          <a:blip r:embed="rId3">
            <a:alphaModFix/>
          </a:blip>
          <a:srcRect/>
          <a:stretch/>
        </p:blipFill>
        <p:spPr>
          <a:xfrm>
            <a:off x="9201609" y="3773730"/>
            <a:ext cx="2305448" cy="1573560"/>
          </a:xfrm>
          <a:prstGeom prst="rect">
            <a:avLst/>
          </a:prstGeom>
          <a:noFill/>
          <a:ln>
            <a:noFill/>
          </a:ln>
        </p:spPr>
      </p:pic>
      <p:pic>
        <p:nvPicPr>
          <p:cNvPr id="263" name="Google Shape;263;p11" descr="A picture containing text, clipart&#10;&#10;Description automatically generated"/>
          <p:cNvPicPr preferRelativeResize="0"/>
          <p:nvPr/>
        </p:nvPicPr>
        <p:blipFill rotWithShape="1">
          <a:blip r:embed="rId4">
            <a:alphaModFix/>
          </a:blip>
          <a:srcRect/>
          <a:stretch/>
        </p:blipFill>
        <p:spPr>
          <a:xfrm>
            <a:off x="9276101" y="1010169"/>
            <a:ext cx="1382390" cy="1931911"/>
          </a:xfrm>
          <a:prstGeom prst="rect">
            <a:avLst/>
          </a:prstGeom>
          <a:noFill/>
          <a:ln>
            <a:noFill/>
          </a:ln>
        </p:spPr>
      </p:pic>
      <p:pic>
        <p:nvPicPr>
          <p:cNvPr id="264" name="Google Shape;264;p11" descr="Mail, Post, Letter, Envelope, Mailbox, Postbox, Send"/>
          <p:cNvPicPr preferRelativeResize="0"/>
          <p:nvPr/>
        </p:nvPicPr>
        <p:blipFill rotWithShape="1">
          <a:blip r:embed="rId5">
            <a:alphaModFix/>
          </a:blip>
          <a:srcRect/>
          <a:stretch/>
        </p:blipFill>
        <p:spPr>
          <a:xfrm>
            <a:off x="2136810" y="712332"/>
            <a:ext cx="1538722" cy="1837281"/>
          </a:xfrm>
          <a:prstGeom prst="rect">
            <a:avLst/>
          </a:prstGeom>
          <a:noFill/>
          <a:ln>
            <a:noFill/>
          </a:ln>
        </p:spPr>
      </p:pic>
      <p:pic>
        <p:nvPicPr>
          <p:cNvPr id="265" name="Google Shape;265;p11" descr="Animal, Art Forms In Nature, Jellyfish"/>
          <p:cNvPicPr preferRelativeResize="0"/>
          <p:nvPr/>
        </p:nvPicPr>
        <p:blipFill rotWithShape="1">
          <a:blip r:embed="rId6">
            <a:alphaModFix/>
          </a:blip>
          <a:srcRect/>
          <a:stretch/>
        </p:blipFill>
        <p:spPr>
          <a:xfrm>
            <a:off x="694522" y="2549612"/>
            <a:ext cx="1538722" cy="2797677"/>
          </a:xfrm>
          <a:prstGeom prst="rect">
            <a:avLst/>
          </a:prstGeom>
          <a:noFill/>
          <a:ln>
            <a:noFill/>
          </a:ln>
        </p:spPr>
      </p:pic>
      <p:pic>
        <p:nvPicPr>
          <p:cNvPr id="266" name="Google Shape;266;p11" descr="Edward Lear, Sketch, Vintage, Victorian, Old Fashioned"/>
          <p:cNvPicPr preferRelativeResize="0"/>
          <p:nvPr/>
        </p:nvPicPr>
        <p:blipFill rotWithShape="1">
          <a:blip r:embed="rId7">
            <a:alphaModFix/>
          </a:blip>
          <a:srcRect/>
          <a:stretch/>
        </p:blipFill>
        <p:spPr>
          <a:xfrm>
            <a:off x="1837667" y="4869160"/>
            <a:ext cx="1944455" cy="183728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4"/>
                                        </p:tgtEl>
                                        <p:attrNameLst>
                                          <p:attrName>style.visibility</p:attrName>
                                        </p:attrNameLst>
                                      </p:cBhvr>
                                      <p:to>
                                        <p:strVal val="visible"/>
                                      </p:to>
                                    </p:set>
                                    <p:anim calcmode="lin" valueType="num">
                                      <p:cBhvr additive="base">
                                        <p:cTn id="7" dur="1000"/>
                                        <p:tgtEl>
                                          <p:spTgt spid="264"/>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63"/>
                                        </p:tgtEl>
                                        <p:attrNameLst>
                                          <p:attrName>style.visibility</p:attrName>
                                        </p:attrNameLst>
                                      </p:cBhvr>
                                      <p:to>
                                        <p:strVal val="visible"/>
                                      </p:to>
                                    </p:set>
                                    <p:anim calcmode="lin" valueType="num">
                                      <p:cBhvr additive="base">
                                        <p:cTn id="11" dur="1000"/>
                                        <p:tgtEl>
                                          <p:spTgt spid="263"/>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265"/>
                                        </p:tgtEl>
                                        <p:attrNameLst>
                                          <p:attrName>style.visibility</p:attrName>
                                        </p:attrNameLst>
                                      </p:cBhvr>
                                      <p:to>
                                        <p:strVal val="visible"/>
                                      </p:to>
                                    </p:set>
                                    <p:anim calcmode="lin" valueType="num">
                                      <p:cBhvr additive="base">
                                        <p:cTn id="15" dur="1000"/>
                                        <p:tgtEl>
                                          <p:spTgt spid="265"/>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 presetClass="entr" presetSubtype="4" fill="hold" nodeType="afterEffect">
                                  <p:stCondLst>
                                    <p:cond delay="0"/>
                                  </p:stCondLst>
                                  <p:childTnLst>
                                    <p:set>
                                      <p:cBhvr>
                                        <p:cTn id="18" dur="1" fill="hold">
                                          <p:stCondLst>
                                            <p:cond delay="0"/>
                                          </p:stCondLst>
                                        </p:cTn>
                                        <p:tgtEl>
                                          <p:spTgt spid="262"/>
                                        </p:tgtEl>
                                        <p:attrNameLst>
                                          <p:attrName>style.visibility</p:attrName>
                                        </p:attrNameLst>
                                      </p:cBhvr>
                                      <p:to>
                                        <p:strVal val="visible"/>
                                      </p:to>
                                    </p:set>
                                    <p:anim calcmode="lin" valueType="num">
                                      <p:cBhvr additive="base">
                                        <p:cTn id="19" dur="1000"/>
                                        <p:tgtEl>
                                          <p:spTgt spid="262"/>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 presetClass="entr" presetSubtype="4" fill="hold" nodeType="afterEffect">
                                  <p:stCondLst>
                                    <p:cond delay="0"/>
                                  </p:stCondLst>
                                  <p:childTnLst>
                                    <p:set>
                                      <p:cBhvr>
                                        <p:cTn id="22" dur="1" fill="hold">
                                          <p:stCondLst>
                                            <p:cond delay="0"/>
                                          </p:stCondLst>
                                        </p:cTn>
                                        <p:tgtEl>
                                          <p:spTgt spid="266"/>
                                        </p:tgtEl>
                                        <p:attrNameLst>
                                          <p:attrName>style.visibility</p:attrName>
                                        </p:attrNameLst>
                                      </p:cBhvr>
                                      <p:to>
                                        <p:strVal val="visible"/>
                                      </p:to>
                                    </p:set>
                                    <p:anim calcmode="lin" valueType="num">
                                      <p:cBhvr additive="base">
                                        <p:cTn id="23" dur="1000"/>
                                        <p:tgtEl>
                                          <p:spTgt spid="266"/>
                                        </p:tgtEl>
                                        <p:attrNameLst>
                                          <p:attrName>ppt_y</p:attrName>
                                        </p:attrNameLst>
                                      </p:cBhvr>
                                      <p:tavLst>
                                        <p:tav tm="0">
                                          <p:val>
                                            <p:strVal val="#ppt_y+1"/>
                                          </p:val>
                                        </p:tav>
                                        <p:tav tm="100000">
                                          <p:val>
                                            <p:strVal val="#ppt_y"/>
                                          </p:val>
                                        </p:tav>
                                      </p:tavLst>
                                    </p:anim>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61">
                                            <p:txEl>
                                              <p:pRg st="0" end="0"/>
                                            </p:txEl>
                                          </p:spTgt>
                                        </p:tgtEl>
                                        <p:attrNameLst>
                                          <p:attrName>style.visibility</p:attrName>
                                        </p:attrNameLst>
                                      </p:cBhvr>
                                      <p:to>
                                        <p:strVal val="visible"/>
                                      </p:to>
                                    </p:set>
                                    <p:animEffect transition="in" filter="fade">
                                      <p:cBhvr>
                                        <p:cTn id="27" dur="1000"/>
                                        <p:tgtEl>
                                          <p:spTgt spid="26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250"/>
                                  </p:stCondLst>
                                  <p:childTnLst>
                                    <p:set>
                                      <p:cBhvr>
                                        <p:cTn id="31" dur="1" fill="hold">
                                          <p:stCondLst>
                                            <p:cond delay="0"/>
                                          </p:stCondLst>
                                        </p:cTn>
                                        <p:tgtEl>
                                          <p:spTgt spid="261">
                                            <p:txEl>
                                              <p:pRg st="2" end="2"/>
                                            </p:txEl>
                                          </p:spTgt>
                                        </p:tgtEl>
                                        <p:attrNameLst>
                                          <p:attrName>style.visibility</p:attrName>
                                        </p:attrNameLst>
                                      </p:cBhvr>
                                      <p:to>
                                        <p:strVal val="visible"/>
                                      </p:to>
                                    </p:set>
                                    <p:animEffect transition="in" filter="fade">
                                      <p:cBhvr>
                                        <p:cTn id="32" dur="1000"/>
                                        <p:tgtEl>
                                          <p:spTgt spid="26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250"/>
                                  </p:stCondLst>
                                  <p:childTnLst>
                                    <p:set>
                                      <p:cBhvr>
                                        <p:cTn id="36" dur="1" fill="hold">
                                          <p:stCondLst>
                                            <p:cond delay="0"/>
                                          </p:stCondLst>
                                        </p:cTn>
                                        <p:tgtEl>
                                          <p:spTgt spid="261">
                                            <p:txEl>
                                              <p:pRg st="4" end="4"/>
                                            </p:txEl>
                                          </p:spTgt>
                                        </p:tgtEl>
                                        <p:attrNameLst>
                                          <p:attrName>style.visibility</p:attrName>
                                        </p:attrNameLst>
                                      </p:cBhvr>
                                      <p:to>
                                        <p:strVal val="visible"/>
                                      </p:to>
                                    </p:set>
                                    <p:animEffect transition="in" filter="fade">
                                      <p:cBhvr>
                                        <p:cTn id="37" dur="1000"/>
                                        <p:tgtEl>
                                          <p:spTgt spid="26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250"/>
                                  </p:stCondLst>
                                  <p:childTnLst>
                                    <p:set>
                                      <p:cBhvr>
                                        <p:cTn id="41" dur="1" fill="hold">
                                          <p:stCondLst>
                                            <p:cond delay="0"/>
                                          </p:stCondLst>
                                        </p:cTn>
                                        <p:tgtEl>
                                          <p:spTgt spid="261">
                                            <p:txEl>
                                              <p:pRg st="6" end="6"/>
                                            </p:txEl>
                                          </p:spTgt>
                                        </p:tgtEl>
                                        <p:attrNameLst>
                                          <p:attrName>style.visibility</p:attrName>
                                        </p:attrNameLst>
                                      </p:cBhvr>
                                      <p:to>
                                        <p:strVal val="visible"/>
                                      </p:to>
                                    </p:set>
                                    <p:animEffect transition="in" filter="fade">
                                      <p:cBhvr>
                                        <p:cTn id="42" dur="1000"/>
                                        <p:tgtEl>
                                          <p:spTgt spid="26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250"/>
                                  </p:stCondLst>
                                  <p:childTnLst>
                                    <p:set>
                                      <p:cBhvr>
                                        <p:cTn id="46" dur="1" fill="hold">
                                          <p:stCondLst>
                                            <p:cond delay="0"/>
                                          </p:stCondLst>
                                        </p:cTn>
                                        <p:tgtEl>
                                          <p:spTgt spid="261">
                                            <p:txEl>
                                              <p:pRg st="8" end="8"/>
                                            </p:txEl>
                                          </p:spTgt>
                                        </p:tgtEl>
                                        <p:attrNameLst>
                                          <p:attrName>style.visibility</p:attrName>
                                        </p:attrNameLst>
                                      </p:cBhvr>
                                      <p:to>
                                        <p:strVal val="visible"/>
                                      </p:to>
                                    </p:set>
                                    <p:animEffect transition="in" filter="fade">
                                      <p:cBhvr>
                                        <p:cTn id="47" dur="1000"/>
                                        <p:tgtEl>
                                          <p:spTgt spid="26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2"/>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Some more closed form compound words</a:t>
            </a:r>
            <a:r>
              <a:rPr lang="en-IN" u="sng" dirty="0"/>
              <a:t> </a:t>
            </a:r>
            <a:endParaRPr u="sng" dirty="0"/>
          </a:p>
        </p:txBody>
      </p:sp>
      <p:sp>
        <p:nvSpPr>
          <p:cNvPr id="273" name="Google Shape;273;p12"/>
          <p:cNvSpPr txBox="1">
            <a:spLocks noGrp="1"/>
          </p:cNvSpPr>
          <p:nvPr>
            <p:ph type="body" idx="1"/>
          </p:nvPr>
        </p:nvSpPr>
        <p:spPr>
          <a:xfrm>
            <a:off x="3244826" y="1299006"/>
            <a:ext cx="5723164" cy="412048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dk1"/>
              </a:buClr>
              <a:buSzPts val="3200"/>
              <a:buNone/>
            </a:pPr>
            <a:r>
              <a:rPr lang="en-IN" dirty="0"/>
              <a:t>grass + hopper = </a:t>
            </a:r>
            <a:r>
              <a:rPr lang="en-IN" i="1" dirty="0">
                <a:solidFill>
                  <a:srgbClr val="C00000"/>
                </a:solidFill>
              </a:rPr>
              <a:t>grasshopper</a:t>
            </a:r>
            <a:r>
              <a:rPr lang="en-IN" dirty="0"/>
              <a:t> </a:t>
            </a:r>
            <a:endParaRPr dirty="0"/>
          </a:p>
          <a:p>
            <a:pPr marL="0" lvl="0" indent="0" algn="l" rtl="0">
              <a:lnSpc>
                <a:spcPct val="100000"/>
              </a:lnSpc>
              <a:spcBef>
                <a:spcPts val="640"/>
              </a:spcBef>
              <a:spcAft>
                <a:spcPts val="0"/>
              </a:spcAft>
              <a:buClr>
                <a:schemeClr val="dk1"/>
              </a:buClr>
              <a:buSzPts val="3200"/>
              <a:buNone/>
            </a:pPr>
            <a:endParaRPr dirty="0"/>
          </a:p>
          <a:p>
            <a:pPr marL="0" lvl="0" indent="0" rtl="0">
              <a:lnSpc>
                <a:spcPct val="100000"/>
              </a:lnSpc>
              <a:spcBef>
                <a:spcPts val="640"/>
              </a:spcBef>
              <a:spcAft>
                <a:spcPts val="0"/>
              </a:spcAft>
              <a:buClr>
                <a:schemeClr val="dk1"/>
              </a:buClr>
              <a:buSzPts val="3200"/>
              <a:buNone/>
            </a:pPr>
            <a:r>
              <a:rPr lang="en-IN" dirty="0"/>
              <a:t>Sun + flower = </a:t>
            </a:r>
            <a:r>
              <a:rPr lang="en-IN" i="1" dirty="0">
                <a:solidFill>
                  <a:srgbClr val="C00000"/>
                </a:solidFill>
              </a:rPr>
              <a:t>sunflower</a:t>
            </a:r>
            <a:r>
              <a:rPr lang="en-IN" dirty="0"/>
              <a:t> </a:t>
            </a:r>
            <a:endParaRPr dirty="0"/>
          </a:p>
          <a:p>
            <a:pPr marL="0" lvl="0" indent="0" algn="l" rtl="0">
              <a:lnSpc>
                <a:spcPct val="100000"/>
              </a:lnSpc>
              <a:spcBef>
                <a:spcPts val="640"/>
              </a:spcBef>
              <a:spcAft>
                <a:spcPts val="0"/>
              </a:spcAft>
              <a:buClr>
                <a:schemeClr val="dk1"/>
              </a:buClr>
              <a:buSzPts val="3200"/>
              <a:buNone/>
            </a:pPr>
            <a:endParaRPr dirty="0"/>
          </a:p>
          <a:p>
            <a:pPr marL="0" lvl="0" indent="0" algn="r" rtl="0">
              <a:lnSpc>
                <a:spcPct val="100000"/>
              </a:lnSpc>
              <a:spcBef>
                <a:spcPts val="640"/>
              </a:spcBef>
              <a:spcAft>
                <a:spcPts val="0"/>
              </a:spcAft>
              <a:buClr>
                <a:schemeClr val="dk1"/>
              </a:buClr>
              <a:buSzPts val="3200"/>
              <a:buNone/>
            </a:pPr>
            <a:r>
              <a:rPr lang="en-IN" dirty="0"/>
              <a:t>moon + light = </a:t>
            </a:r>
            <a:r>
              <a:rPr lang="en-IN" i="1" dirty="0">
                <a:solidFill>
                  <a:srgbClr val="C00000"/>
                </a:solidFill>
              </a:rPr>
              <a:t>moonlight</a:t>
            </a:r>
            <a:endParaRPr dirty="0"/>
          </a:p>
          <a:p>
            <a:pPr marL="0" lvl="0" indent="0" algn="l" rtl="0">
              <a:lnSpc>
                <a:spcPct val="100000"/>
              </a:lnSpc>
              <a:spcBef>
                <a:spcPts val="640"/>
              </a:spcBef>
              <a:spcAft>
                <a:spcPts val="0"/>
              </a:spcAft>
              <a:buClr>
                <a:schemeClr val="dk1"/>
              </a:buClr>
              <a:buSzPts val="3200"/>
              <a:buNone/>
            </a:pPr>
            <a:endParaRPr i="1" dirty="0">
              <a:solidFill>
                <a:srgbClr val="C00000"/>
              </a:solidFill>
            </a:endParaRPr>
          </a:p>
          <a:p>
            <a:pPr marL="0" lvl="0" indent="0" rtl="0">
              <a:lnSpc>
                <a:spcPct val="100000"/>
              </a:lnSpc>
              <a:spcBef>
                <a:spcPts val="640"/>
              </a:spcBef>
              <a:spcAft>
                <a:spcPts val="0"/>
              </a:spcAft>
              <a:buClr>
                <a:schemeClr val="dk1"/>
              </a:buClr>
              <a:buSzPts val="3200"/>
              <a:buNone/>
            </a:pPr>
            <a:r>
              <a:rPr lang="en-IN" dirty="0"/>
              <a:t>basket + ball = </a:t>
            </a:r>
            <a:r>
              <a:rPr lang="en-IN" i="1" dirty="0">
                <a:solidFill>
                  <a:srgbClr val="C00000"/>
                </a:solidFill>
              </a:rPr>
              <a:t>basketball </a:t>
            </a:r>
            <a:endParaRPr i="1" dirty="0">
              <a:solidFill>
                <a:srgbClr val="C00000"/>
              </a:solidFill>
            </a:endParaRPr>
          </a:p>
        </p:txBody>
      </p:sp>
      <p:pic>
        <p:nvPicPr>
          <p:cNvPr id="274" name="Google Shape;274;p12" descr="A picture containing logo&#10;&#10;Description automatically generated"/>
          <p:cNvPicPr preferRelativeResize="0"/>
          <p:nvPr/>
        </p:nvPicPr>
        <p:blipFill rotWithShape="1">
          <a:blip r:embed="rId3">
            <a:alphaModFix/>
          </a:blip>
          <a:srcRect/>
          <a:stretch/>
        </p:blipFill>
        <p:spPr>
          <a:xfrm>
            <a:off x="916263" y="4441151"/>
            <a:ext cx="1778475" cy="1778475"/>
          </a:xfrm>
          <a:prstGeom prst="rect">
            <a:avLst/>
          </a:prstGeom>
          <a:noFill/>
          <a:ln>
            <a:noFill/>
          </a:ln>
        </p:spPr>
      </p:pic>
      <p:pic>
        <p:nvPicPr>
          <p:cNvPr id="275" name="Google Shape;275;p12" descr="Animal, Grasshopper, Insect, Nature"/>
          <p:cNvPicPr preferRelativeResize="0"/>
          <p:nvPr/>
        </p:nvPicPr>
        <p:blipFill rotWithShape="1">
          <a:blip r:embed="rId4">
            <a:alphaModFix/>
          </a:blip>
          <a:srcRect/>
          <a:stretch/>
        </p:blipFill>
        <p:spPr>
          <a:xfrm>
            <a:off x="8895050" y="870409"/>
            <a:ext cx="2555981" cy="1584176"/>
          </a:xfrm>
          <a:prstGeom prst="rect">
            <a:avLst/>
          </a:prstGeom>
          <a:noFill/>
          <a:ln>
            <a:noFill/>
          </a:ln>
        </p:spPr>
      </p:pic>
      <p:pic>
        <p:nvPicPr>
          <p:cNvPr id="276" name="Google Shape;276;p12" descr="Sunflower, Summer, Plant, Garden, Flower, Orange, Field"/>
          <p:cNvPicPr preferRelativeResize="0"/>
          <p:nvPr/>
        </p:nvPicPr>
        <p:blipFill rotWithShape="1">
          <a:blip r:embed="rId5">
            <a:alphaModFix/>
          </a:blip>
          <a:srcRect/>
          <a:stretch/>
        </p:blipFill>
        <p:spPr>
          <a:xfrm>
            <a:off x="706033" y="1143149"/>
            <a:ext cx="2495025" cy="2515992"/>
          </a:xfrm>
          <a:prstGeom prst="rect">
            <a:avLst/>
          </a:prstGeom>
          <a:noFill/>
          <a:ln>
            <a:noFill/>
          </a:ln>
        </p:spPr>
      </p:pic>
      <p:pic>
        <p:nvPicPr>
          <p:cNvPr id="277" name="Google Shape;277;p12" descr="Moon, Sea, Ocean, Night, Moonlight, Water, Sky"/>
          <p:cNvPicPr preferRelativeResize="0"/>
          <p:nvPr/>
        </p:nvPicPr>
        <p:blipFill rotWithShape="1">
          <a:blip r:embed="rId6">
            <a:alphaModFix/>
          </a:blip>
          <a:srcRect l="31887" t="12587" r="30572"/>
          <a:stretch/>
        </p:blipFill>
        <p:spPr>
          <a:xfrm>
            <a:off x="9829783" y="2963654"/>
            <a:ext cx="1656184" cy="235405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75"/>
                                        </p:tgtEl>
                                        <p:attrNameLst>
                                          <p:attrName>style.visibility</p:attrName>
                                        </p:attrNameLst>
                                      </p:cBhvr>
                                      <p:to>
                                        <p:strVal val="visible"/>
                                      </p:to>
                                    </p:set>
                                    <p:anim calcmode="lin" valueType="num">
                                      <p:cBhvr additive="base">
                                        <p:cTn id="7" dur="1000"/>
                                        <p:tgtEl>
                                          <p:spTgt spid="275"/>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6"/>
                                        </p:tgtEl>
                                        <p:attrNameLst>
                                          <p:attrName>style.visibility</p:attrName>
                                        </p:attrNameLst>
                                      </p:cBhvr>
                                      <p:to>
                                        <p:strVal val="visible"/>
                                      </p:to>
                                    </p:set>
                                    <p:anim calcmode="lin" valueType="num">
                                      <p:cBhvr additive="base">
                                        <p:cTn id="11" dur="1000"/>
                                        <p:tgtEl>
                                          <p:spTgt spid="276"/>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277"/>
                                        </p:tgtEl>
                                        <p:attrNameLst>
                                          <p:attrName>style.visibility</p:attrName>
                                        </p:attrNameLst>
                                      </p:cBhvr>
                                      <p:to>
                                        <p:strVal val="visible"/>
                                      </p:to>
                                    </p:set>
                                    <p:anim calcmode="lin" valueType="num">
                                      <p:cBhvr additive="base">
                                        <p:cTn id="15" dur="1000"/>
                                        <p:tgtEl>
                                          <p:spTgt spid="277"/>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 presetClass="entr" presetSubtype="4" fill="hold" nodeType="afterEffect">
                                  <p:stCondLst>
                                    <p:cond delay="0"/>
                                  </p:stCondLst>
                                  <p:childTnLst>
                                    <p:set>
                                      <p:cBhvr>
                                        <p:cTn id="18" dur="1" fill="hold">
                                          <p:stCondLst>
                                            <p:cond delay="0"/>
                                          </p:stCondLst>
                                        </p:cTn>
                                        <p:tgtEl>
                                          <p:spTgt spid="274"/>
                                        </p:tgtEl>
                                        <p:attrNameLst>
                                          <p:attrName>style.visibility</p:attrName>
                                        </p:attrNameLst>
                                      </p:cBhvr>
                                      <p:to>
                                        <p:strVal val="visible"/>
                                      </p:to>
                                    </p:set>
                                    <p:anim calcmode="lin" valueType="num">
                                      <p:cBhvr additive="base">
                                        <p:cTn id="19" dur="500"/>
                                        <p:tgtEl>
                                          <p:spTgt spid="274"/>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273">
                                            <p:txEl>
                                              <p:pRg st="0" end="0"/>
                                            </p:txEl>
                                          </p:spTgt>
                                        </p:tgtEl>
                                        <p:attrNameLst>
                                          <p:attrName>style.visibility</p:attrName>
                                        </p:attrNameLst>
                                      </p:cBhvr>
                                      <p:to>
                                        <p:strVal val="visible"/>
                                      </p:to>
                                    </p:set>
                                    <p:animEffect transition="in" filter="fade">
                                      <p:cBhvr>
                                        <p:cTn id="23" dur="1000"/>
                                        <p:tgtEl>
                                          <p:spTgt spid="27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500"/>
                                  </p:stCondLst>
                                  <p:childTnLst>
                                    <p:set>
                                      <p:cBhvr>
                                        <p:cTn id="27" dur="1" fill="hold">
                                          <p:stCondLst>
                                            <p:cond delay="0"/>
                                          </p:stCondLst>
                                        </p:cTn>
                                        <p:tgtEl>
                                          <p:spTgt spid="273">
                                            <p:txEl>
                                              <p:pRg st="2" end="2"/>
                                            </p:txEl>
                                          </p:spTgt>
                                        </p:tgtEl>
                                        <p:attrNameLst>
                                          <p:attrName>style.visibility</p:attrName>
                                        </p:attrNameLst>
                                      </p:cBhvr>
                                      <p:to>
                                        <p:strVal val="visible"/>
                                      </p:to>
                                    </p:set>
                                    <p:animEffect transition="in" filter="fade">
                                      <p:cBhvr>
                                        <p:cTn id="28" dur="1000"/>
                                        <p:tgtEl>
                                          <p:spTgt spid="27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500"/>
                                  </p:stCondLst>
                                  <p:childTnLst>
                                    <p:set>
                                      <p:cBhvr>
                                        <p:cTn id="32" dur="1" fill="hold">
                                          <p:stCondLst>
                                            <p:cond delay="0"/>
                                          </p:stCondLst>
                                        </p:cTn>
                                        <p:tgtEl>
                                          <p:spTgt spid="273">
                                            <p:txEl>
                                              <p:pRg st="4" end="4"/>
                                            </p:txEl>
                                          </p:spTgt>
                                        </p:tgtEl>
                                        <p:attrNameLst>
                                          <p:attrName>style.visibility</p:attrName>
                                        </p:attrNameLst>
                                      </p:cBhvr>
                                      <p:to>
                                        <p:strVal val="visible"/>
                                      </p:to>
                                    </p:set>
                                    <p:animEffect transition="in" filter="fade">
                                      <p:cBhvr>
                                        <p:cTn id="33" dur="1000"/>
                                        <p:tgtEl>
                                          <p:spTgt spid="27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500"/>
                                  </p:stCondLst>
                                  <p:childTnLst>
                                    <p:set>
                                      <p:cBhvr>
                                        <p:cTn id="37" dur="1" fill="hold">
                                          <p:stCondLst>
                                            <p:cond delay="0"/>
                                          </p:stCondLst>
                                        </p:cTn>
                                        <p:tgtEl>
                                          <p:spTgt spid="273">
                                            <p:txEl>
                                              <p:pRg st="6" end="6"/>
                                            </p:txEl>
                                          </p:spTgt>
                                        </p:tgtEl>
                                        <p:attrNameLst>
                                          <p:attrName>style.visibility</p:attrName>
                                        </p:attrNameLst>
                                      </p:cBhvr>
                                      <p:to>
                                        <p:strVal val="visible"/>
                                      </p:to>
                                    </p:set>
                                    <p:animEffect transition="in" filter="fade">
                                      <p:cBhvr>
                                        <p:cTn id="38" dur="1000"/>
                                        <p:tgtEl>
                                          <p:spTgt spid="27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3"/>
          <p:cNvSpPr txBox="1">
            <a:spLocks noGrp="1"/>
          </p:cNvSpPr>
          <p:nvPr>
            <p:ph type="title"/>
          </p:nvPr>
        </p:nvSpPr>
        <p:spPr>
          <a:xfrm>
            <a:off x="1889421" y="71414"/>
            <a:ext cx="8451297"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Compound words in sentences</a:t>
            </a:r>
            <a:endParaRPr u="sng" dirty="0"/>
          </a:p>
        </p:txBody>
      </p:sp>
      <p:sp>
        <p:nvSpPr>
          <p:cNvPr id="284" name="Google Shape;284;p13"/>
          <p:cNvSpPr txBox="1">
            <a:spLocks noGrp="1"/>
          </p:cNvSpPr>
          <p:nvPr>
            <p:ph type="body" idx="1"/>
          </p:nvPr>
        </p:nvSpPr>
        <p:spPr>
          <a:xfrm>
            <a:off x="1847404" y="1177362"/>
            <a:ext cx="8485125" cy="4460826"/>
          </a:xfrm>
          <a:prstGeom prst="rect">
            <a:avLst/>
          </a:prstGeom>
          <a:noFill/>
          <a:ln>
            <a:noFill/>
          </a:ln>
        </p:spPr>
        <p:txBody>
          <a:bodyPr spcFirstLastPara="1" wrap="square" lIns="91425" tIns="45700" rIns="91425" bIns="45700" anchor="t" anchorCtr="0">
            <a:noAutofit/>
          </a:bodyPr>
          <a:lstStyle/>
          <a:p>
            <a:pPr marL="514350" lvl="0" indent="-514350" algn="l" rtl="0">
              <a:lnSpc>
                <a:spcPct val="100000"/>
              </a:lnSpc>
              <a:spcBef>
                <a:spcPts val="0"/>
              </a:spcBef>
              <a:spcAft>
                <a:spcPts val="0"/>
              </a:spcAft>
              <a:buClr>
                <a:schemeClr val="dk1"/>
              </a:buClr>
              <a:buSzPts val="3200"/>
              <a:buFont typeface="Calibri"/>
              <a:buAutoNum type="arabicPeriod"/>
            </a:pPr>
            <a:r>
              <a:rPr lang="en-IN" sz="2800" dirty="0"/>
              <a:t>My </a:t>
            </a:r>
            <a:r>
              <a:rPr lang="en-IN" sz="2800" i="1" dirty="0">
                <a:solidFill>
                  <a:srgbClr val="C00000"/>
                </a:solidFill>
              </a:rPr>
              <a:t>grandmother</a:t>
            </a:r>
            <a:r>
              <a:rPr lang="en-IN" sz="2800" dirty="0">
                <a:solidFill>
                  <a:srgbClr val="C00000"/>
                </a:solidFill>
              </a:rPr>
              <a:t> </a:t>
            </a:r>
            <a:r>
              <a:rPr lang="en-IN" sz="2800" dirty="0"/>
              <a:t>is coming home for the holidays.</a:t>
            </a:r>
            <a:endParaRPr sz="2800" dirty="0"/>
          </a:p>
          <a:p>
            <a:pPr marL="0" lvl="0" indent="0" algn="l" rtl="0">
              <a:lnSpc>
                <a:spcPct val="100000"/>
              </a:lnSpc>
              <a:spcBef>
                <a:spcPts val="640"/>
              </a:spcBef>
              <a:spcAft>
                <a:spcPts val="0"/>
              </a:spcAft>
              <a:buClr>
                <a:schemeClr val="dk1"/>
              </a:buClr>
              <a:buSzPts val="3200"/>
              <a:buNone/>
            </a:pPr>
            <a:endParaRPr sz="2800" dirty="0"/>
          </a:p>
          <a:p>
            <a:pPr marL="0" lvl="0" indent="0" algn="l" rtl="0">
              <a:lnSpc>
                <a:spcPct val="100000"/>
              </a:lnSpc>
              <a:spcBef>
                <a:spcPts val="640"/>
              </a:spcBef>
              <a:spcAft>
                <a:spcPts val="0"/>
              </a:spcAft>
              <a:buClr>
                <a:schemeClr val="dk1"/>
              </a:buClr>
              <a:buSzPts val="3200"/>
              <a:buNone/>
            </a:pPr>
            <a:r>
              <a:rPr lang="en-IN" sz="2800" dirty="0"/>
              <a:t>2. The </a:t>
            </a:r>
            <a:r>
              <a:rPr lang="en-IN" sz="2800" i="1" dirty="0">
                <a:solidFill>
                  <a:srgbClr val="7030A0"/>
                </a:solidFill>
              </a:rPr>
              <a:t>earthworm</a:t>
            </a:r>
            <a:r>
              <a:rPr lang="en-IN" sz="2800" dirty="0"/>
              <a:t> is a friend of the farmer.</a:t>
            </a:r>
            <a:endParaRPr sz="2800" dirty="0"/>
          </a:p>
          <a:p>
            <a:pPr marL="514350" lvl="0" indent="-311150" algn="l" rtl="0">
              <a:lnSpc>
                <a:spcPct val="100000"/>
              </a:lnSpc>
              <a:spcBef>
                <a:spcPts val="640"/>
              </a:spcBef>
              <a:spcAft>
                <a:spcPts val="0"/>
              </a:spcAft>
              <a:buClr>
                <a:schemeClr val="dk1"/>
              </a:buClr>
              <a:buSzPts val="3200"/>
              <a:buFont typeface="Calibri"/>
              <a:buNone/>
            </a:pPr>
            <a:endParaRPr sz="2800" dirty="0"/>
          </a:p>
          <a:p>
            <a:pPr marL="0" lvl="0" indent="0" algn="l" rtl="0">
              <a:lnSpc>
                <a:spcPct val="100000"/>
              </a:lnSpc>
              <a:spcBef>
                <a:spcPts val="640"/>
              </a:spcBef>
              <a:spcAft>
                <a:spcPts val="0"/>
              </a:spcAft>
              <a:buClr>
                <a:schemeClr val="dk1"/>
              </a:buClr>
              <a:buSzPts val="3200"/>
              <a:buNone/>
            </a:pPr>
            <a:r>
              <a:rPr lang="en-IN" sz="2800" dirty="0"/>
              <a:t>3. I like to watch </a:t>
            </a:r>
            <a:r>
              <a:rPr lang="en-IN" sz="2800" i="1" dirty="0">
                <a:solidFill>
                  <a:srgbClr val="632423"/>
                </a:solidFill>
              </a:rPr>
              <a:t>butterflies</a:t>
            </a:r>
            <a:r>
              <a:rPr lang="en-IN" sz="2800" dirty="0"/>
              <a:t> fly.</a:t>
            </a:r>
            <a:endParaRPr sz="2800" dirty="0"/>
          </a:p>
          <a:p>
            <a:pPr marL="514350" lvl="0" indent="-311150" algn="l" rtl="0">
              <a:lnSpc>
                <a:spcPct val="100000"/>
              </a:lnSpc>
              <a:spcBef>
                <a:spcPts val="640"/>
              </a:spcBef>
              <a:spcAft>
                <a:spcPts val="0"/>
              </a:spcAft>
              <a:buClr>
                <a:schemeClr val="dk1"/>
              </a:buClr>
              <a:buSzPts val="3200"/>
              <a:buFont typeface="Calibri"/>
              <a:buNone/>
            </a:pPr>
            <a:endParaRPr sz="2800" dirty="0"/>
          </a:p>
          <a:p>
            <a:pPr marL="0" lvl="0" indent="0" algn="l" rtl="0">
              <a:lnSpc>
                <a:spcPct val="100000"/>
              </a:lnSpc>
              <a:spcBef>
                <a:spcPts val="640"/>
              </a:spcBef>
              <a:spcAft>
                <a:spcPts val="0"/>
              </a:spcAft>
              <a:buClr>
                <a:schemeClr val="dk1"/>
              </a:buClr>
              <a:buSzPts val="3200"/>
              <a:buNone/>
            </a:pPr>
            <a:r>
              <a:rPr lang="en-IN" sz="2800" dirty="0"/>
              <a:t>4. Vikram is eating </a:t>
            </a:r>
            <a:r>
              <a:rPr lang="en-IN" sz="2800" i="1" dirty="0">
                <a:solidFill>
                  <a:srgbClr val="0070C0"/>
                </a:solidFill>
              </a:rPr>
              <a:t>popcorn</a:t>
            </a:r>
            <a:r>
              <a:rPr lang="en-IN" sz="2800" dirty="0"/>
              <a:t>.</a:t>
            </a:r>
            <a:endParaRPr sz="2800" dirty="0"/>
          </a:p>
          <a:p>
            <a:pPr marL="514350" lvl="0" indent="-311150" algn="l" rtl="0">
              <a:lnSpc>
                <a:spcPct val="100000"/>
              </a:lnSpc>
              <a:spcBef>
                <a:spcPts val="640"/>
              </a:spcBef>
              <a:spcAft>
                <a:spcPts val="0"/>
              </a:spcAft>
              <a:buClr>
                <a:schemeClr val="dk1"/>
              </a:buClr>
              <a:buSzPts val="3200"/>
              <a:buFont typeface="Calibri"/>
              <a:buNone/>
            </a:pPr>
            <a:endParaRPr sz="2800" dirty="0"/>
          </a:p>
          <a:p>
            <a:pPr marL="0" lvl="0" indent="0" algn="l" rtl="0">
              <a:lnSpc>
                <a:spcPct val="100000"/>
              </a:lnSpc>
              <a:spcBef>
                <a:spcPts val="640"/>
              </a:spcBef>
              <a:spcAft>
                <a:spcPts val="0"/>
              </a:spcAft>
              <a:buClr>
                <a:schemeClr val="dk1"/>
              </a:buClr>
              <a:buSzPts val="3200"/>
              <a:buNone/>
            </a:pPr>
            <a:r>
              <a:rPr lang="en-IN" sz="2800" dirty="0"/>
              <a:t>5. </a:t>
            </a:r>
            <a:r>
              <a:rPr lang="en-IN" sz="2800" dirty="0" err="1"/>
              <a:t>Renu</a:t>
            </a:r>
            <a:r>
              <a:rPr lang="en-IN" sz="2800" dirty="0"/>
              <a:t> is playing </a:t>
            </a:r>
            <a:r>
              <a:rPr lang="en-IN" sz="2800" i="1" dirty="0">
                <a:solidFill>
                  <a:srgbClr val="974806"/>
                </a:solidFill>
              </a:rPr>
              <a:t>basketball</a:t>
            </a:r>
            <a:r>
              <a:rPr lang="en-IN" sz="2800" dirty="0"/>
              <a:t>.</a:t>
            </a:r>
            <a:endParaRPr sz="2800" dirty="0"/>
          </a:p>
        </p:txBody>
      </p:sp>
      <p:pic>
        <p:nvPicPr>
          <p:cNvPr id="285" name="Google Shape;285;p13" descr="A picture containing text, clipart&#10;&#10;Description automatically generated"/>
          <p:cNvPicPr preferRelativeResize="0"/>
          <p:nvPr/>
        </p:nvPicPr>
        <p:blipFill rotWithShape="1">
          <a:blip r:embed="rId3">
            <a:alphaModFix/>
          </a:blip>
          <a:srcRect/>
          <a:stretch/>
        </p:blipFill>
        <p:spPr>
          <a:xfrm>
            <a:off x="9846931" y="725446"/>
            <a:ext cx="1348562" cy="1884636"/>
          </a:xfrm>
          <a:prstGeom prst="rect">
            <a:avLst/>
          </a:prstGeom>
          <a:noFill/>
          <a:ln>
            <a:noFill/>
          </a:ln>
        </p:spPr>
      </p:pic>
      <p:pic>
        <p:nvPicPr>
          <p:cNvPr id="286" name="Google Shape;286;p13" descr="A picture containing cable, connector, gear&#10;&#10;Description automatically generated"/>
          <p:cNvPicPr preferRelativeResize="0"/>
          <p:nvPr/>
        </p:nvPicPr>
        <p:blipFill rotWithShape="1">
          <a:blip r:embed="rId4">
            <a:alphaModFix/>
          </a:blip>
          <a:srcRect/>
          <a:stretch/>
        </p:blipFill>
        <p:spPr>
          <a:xfrm>
            <a:off x="307284" y="1867476"/>
            <a:ext cx="1492187" cy="1424573"/>
          </a:xfrm>
          <a:prstGeom prst="rect">
            <a:avLst/>
          </a:prstGeom>
          <a:noFill/>
          <a:ln>
            <a:noFill/>
          </a:ln>
        </p:spPr>
      </p:pic>
      <p:pic>
        <p:nvPicPr>
          <p:cNvPr id="287" name="Google Shape;287;p13" descr="A close-up of a butterfly&#10;&#10;Description automatically generated with low confidence"/>
          <p:cNvPicPr preferRelativeResize="0"/>
          <p:nvPr/>
        </p:nvPicPr>
        <p:blipFill rotWithShape="1">
          <a:blip r:embed="rId5">
            <a:alphaModFix/>
          </a:blip>
          <a:srcRect/>
          <a:stretch/>
        </p:blipFill>
        <p:spPr>
          <a:xfrm>
            <a:off x="7931209" y="2967644"/>
            <a:ext cx="1888535" cy="1298367"/>
          </a:xfrm>
          <a:prstGeom prst="rect">
            <a:avLst/>
          </a:prstGeom>
          <a:noFill/>
          <a:ln>
            <a:noFill/>
          </a:ln>
        </p:spPr>
      </p:pic>
      <p:pic>
        <p:nvPicPr>
          <p:cNvPr id="288" name="Google Shape;288;p13" descr="A picture containing food, cup, fruit, pastry&#10;&#10;Description automatically generated"/>
          <p:cNvPicPr preferRelativeResize="0"/>
          <p:nvPr/>
        </p:nvPicPr>
        <p:blipFill rotWithShape="1">
          <a:blip r:embed="rId6">
            <a:alphaModFix/>
          </a:blip>
          <a:srcRect/>
          <a:stretch/>
        </p:blipFill>
        <p:spPr>
          <a:xfrm>
            <a:off x="7088374" y="4479915"/>
            <a:ext cx="2086645" cy="1379142"/>
          </a:xfrm>
          <a:prstGeom prst="rect">
            <a:avLst/>
          </a:prstGeom>
          <a:noFill/>
          <a:ln>
            <a:noFill/>
          </a:ln>
        </p:spPr>
      </p:pic>
      <p:pic>
        <p:nvPicPr>
          <p:cNvPr id="289" name="Google Shape;289;p13" descr="A picture containing logo&#10;&#10;Description automatically generated"/>
          <p:cNvPicPr preferRelativeResize="0"/>
          <p:nvPr/>
        </p:nvPicPr>
        <p:blipFill rotWithShape="1">
          <a:blip r:embed="rId7">
            <a:alphaModFix/>
          </a:blip>
          <a:srcRect/>
          <a:stretch/>
        </p:blipFill>
        <p:spPr>
          <a:xfrm>
            <a:off x="279662" y="4879565"/>
            <a:ext cx="1157510" cy="11575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85"/>
                                        </p:tgtEl>
                                        <p:attrNameLst>
                                          <p:attrName>style.visibility</p:attrName>
                                        </p:attrNameLst>
                                      </p:cBhvr>
                                      <p:to>
                                        <p:strVal val="visible"/>
                                      </p:to>
                                    </p:set>
                                    <p:anim calcmode="lin" valueType="num">
                                      <p:cBhvr additive="base">
                                        <p:cTn id="7" dur="1000"/>
                                        <p:tgtEl>
                                          <p:spTgt spid="285"/>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86"/>
                                        </p:tgtEl>
                                        <p:attrNameLst>
                                          <p:attrName>style.visibility</p:attrName>
                                        </p:attrNameLst>
                                      </p:cBhvr>
                                      <p:to>
                                        <p:strVal val="visible"/>
                                      </p:to>
                                    </p:set>
                                    <p:anim calcmode="lin" valueType="num">
                                      <p:cBhvr additive="base">
                                        <p:cTn id="11" dur="500"/>
                                        <p:tgtEl>
                                          <p:spTgt spid="286"/>
                                        </p:tgtEl>
                                        <p:attrNameLst>
                                          <p:attrName>ppt_y</p:attrName>
                                        </p:attrNameLst>
                                      </p:cBhvr>
                                      <p:tavLst>
                                        <p:tav tm="0">
                                          <p:val>
                                            <p:strVal val="#ppt_y+1"/>
                                          </p:val>
                                        </p:tav>
                                        <p:tav tm="100000">
                                          <p:val>
                                            <p:strVal val="#ppt_y"/>
                                          </p:val>
                                        </p:tav>
                                      </p:tavLst>
                                    </p:anim>
                                  </p:childTnLst>
                                </p:cTn>
                              </p:par>
                            </p:childTnLst>
                          </p:cTn>
                        </p:par>
                        <p:par>
                          <p:cTn id="12" fill="hold">
                            <p:stCondLst>
                              <p:cond delay="1500"/>
                            </p:stCondLst>
                            <p:childTnLst>
                              <p:par>
                                <p:cTn id="13" presetID="2" presetClass="entr" presetSubtype="4" fill="hold" nodeType="afterEffect">
                                  <p:stCondLst>
                                    <p:cond delay="0"/>
                                  </p:stCondLst>
                                  <p:childTnLst>
                                    <p:set>
                                      <p:cBhvr>
                                        <p:cTn id="14" dur="1" fill="hold">
                                          <p:stCondLst>
                                            <p:cond delay="0"/>
                                          </p:stCondLst>
                                        </p:cTn>
                                        <p:tgtEl>
                                          <p:spTgt spid="287"/>
                                        </p:tgtEl>
                                        <p:attrNameLst>
                                          <p:attrName>style.visibility</p:attrName>
                                        </p:attrNameLst>
                                      </p:cBhvr>
                                      <p:to>
                                        <p:strVal val="visible"/>
                                      </p:to>
                                    </p:set>
                                    <p:anim calcmode="lin" valueType="num">
                                      <p:cBhvr additive="base">
                                        <p:cTn id="15" dur="500"/>
                                        <p:tgtEl>
                                          <p:spTgt spid="28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4" fill="hold" nodeType="afterEffect">
                                  <p:stCondLst>
                                    <p:cond delay="0"/>
                                  </p:stCondLst>
                                  <p:childTnLst>
                                    <p:set>
                                      <p:cBhvr>
                                        <p:cTn id="18" dur="1" fill="hold">
                                          <p:stCondLst>
                                            <p:cond delay="0"/>
                                          </p:stCondLst>
                                        </p:cTn>
                                        <p:tgtEl>
                                          <p:spTgt spid="288"/>
                                        </p:tgtEl>
                                        <p:attrNameLst>
                                          <p:attrName>style.visibility</p:attrName>
                                        </p:attrNameLst>
                                      </p:cBhvr>
                                      <p:to>
                                        <p:strVal val="visible"/>
                                      </p:to>
                                    </p:set>
                                    <p:anim calcmode="lin" valueType="num">
                                      <p:cBhvr additive="base">
                                        <p:cTn id="19" dur="500"/>
                                        <p:tgtEl>
                                          <p:spTgt spid="28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4" fill="hold" nodeType="afterEffect">
                                  <p:stCondLst>
                                    <p:cond delay="0"/>
                                  </p:stCondLst>
                                  <p:childTnLst>
                                    <p:set>
                                      <p:cBhvr>
                                        <p:cTn id="22" dur="1" fill="hold">
                                          <p:stCondLst>
                                            <p:cond delay="0"/>
                                          </p:stCondLst>
                                        </p:cTn>
                                        <p:tgtEl>
                                          <p:spTgt spid="289"/>
                                        </p:tgtEl>
                                        <p:attrNameLst>
                                          <p:attrName>style.visibility</p:attrName>
                                        </p:attrNameLst>
                                      </p:cBhvr>
                                      <p:to>
                                        <p:strVal val="visible"/>
                                      </p:to>
                                    </p:set>
                                    <p:anim calcmode="lin" valueType="num">
                                      <p:cBhvr additive="base">
                                        <p:cTn id="23" dur="500"/>
                                        <p:tgtEl>
                                          <p:spTgt spid="28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84">
                                            <p:txEl>
                                              <p:pRg st="0" end="0"/>
                                            </p:txEl>
                                          </p:spTgt>
                                        </p:tgtEl>
                                        <p:attrNameLst>
                                          <p:attrName>style.visibility</p:attrName>
                                        </p:attrNameLst>
                                      </p:cBhvr>
                                      <p:to>
                                        <p:strVal val="visible"/>
                                      </p:to>
                                    </p:set>
                                    <p:animEffect transition="in" filter="fade">
                                      <p:cBhvr>
                                        <p:cTn id="28" dur="1000"/>
                                        <p:tgtEl>
                                          <p:spTgt spid="28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84">
                                            <p:txEl>
                                              <p:pRg st="2" end="2"/>
                                            </p:txEl>
                                          </p:spTgt>
                                        </p:tgtEl>
                                        <p:attrNameLst>
                                          <p:attrName>style.visibility</p:attrName>
                                        </p:attrNameLst>
                                      </p:cBhvr>
                                      <p:to>
                                        <p:strVal val="visible"/>
                                      </p:to>
                                    </p:set>
                                    <p:animEffect transition="in" filter="fade">
                                      <p:cBhvr>
                                        <p:cTn id="33" dur="1000"/>
                                        <p:tgtEl>
                                          <p:spTgt spid="28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84">
                                            <p:txEl>
                                              <p:pRg st="4" end="4"/>
                                            </p:txEl>
                                          </p:spTgt>
                                        </p:tgtEl>
                                        <p:attrNameLst>
                                          <p:attrName>style.visibility</p:attrName>
                                        </p:attrNameLst>
                                      </p:cBhvr>
                                      <p:to>
                                        <p:strVal val="visible"/>
                                      </p:to>
                                    </p:set>
                                    <p:animEffect transition="in" filter="fade">
                                      <p:cBhvr>
                                        <p:cTn id="38" dur="1000"/>
                                        <p:tgtEl>
                                          <p:spTgt spid="28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84">
                                            <p:txEl>
                                              <p:pRg st="6" end="6"/>
                                            </p:txEl>
                                          </p:spTgt>
                                        </p:tgtEl>
                                        <p:attrNameLst>
                                          <p:attrName>style.visibility</p:attrName>
                                        </p:attrNameLst>
                                      </p:cBhvr>
                                      <p:to>
                                        <p:strVal val="visible"/>
                                      </p:to>
                                    </p:set>
                                    <p:animEffect transition="in" filter="fade">
                                      <p:cBhvr>
                                        <p:cTn id="43" dur="1000"/>
                                        <p:tgtEl>
                                          <p:spTgt spid="284">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84">
                                            <p:txEl>
                                              <p:pRg st="8" end="8"/>
                                            </p:txEl>
                                          </p:spTgt>
                                        </p:tgtEl>
                                        <p:attrNameLst>
                                          <p:attrName>style.visibility</p:attrName>
                                        </p:attrNameLst>
                                      </p:cBhvr>
                                      <p:to>
                                        <p:strVal val="visible"/>
                                      </p:to>
                                    </p:set>
                                    <p:animEffect transition="in" filter="fade">
                                      <p:cBhvr>
                                        <p:cTn id="48" dur="1000"/>
                                        <p:tgtEl>
                                          <p:spTgt spid="28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4"/>
          <p:cNvSpPr txBox="1">
            <a:spLocks noGrp="1"/>
          </p:cNvSpPr>
          <p:nvPr>
            <p:ph type="title"/>
          </p:nvPr>
        </p:nvSpPr>
        <p:spPr>
          <a:xfrm>
            <a:off x="952464" y="-24"/>
            <a:ext cx="10363200" cy="500042"/>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dk1"/>
              </a:buClr>
              <a:buSzPct val="100000"/>
              <a:buFont typeface="Calibri"/>
              <a:buNone/>
            </a:pPr>
            <a:r>
              <a:rPr lang="en-IN"/>
              <a:t>MM INDEX</a:t>
            </a:r>
            <a:endParaRPr/>
          </a:p>
        </p:txBody>
      </p:sp>
      <p:graphicFrame>
        <p:nvGraphicFramePr>
          <p:cNvPr id="296" name="Google Shape;296;p14"/>
          <p:cNvGraphicFramePr/>
          <p:nvPr>
            <p:extLst>
              <p:ext uri="{D42A27DB-BD31-4B8C-83A1-F6EECF244321}">
                <p14:modId xmlns:p14="http://schemas.microsoft.com/office/powerpoint/2010/main" val="3853003066"/>
              </p:ext>
            </p:extLst>
          </p:nvPr>
        </p:nvGraphicFramePr>
        <p:xfrm>
          <a:off x="1165512" y="541387"/>
          <a:ext cx="9937100" cy="5860615"/>
        </p:xfrm>
        <a:graphic>
          <a:graphicData uri="http://schemas.openxmlformats.org/drawingml/2006/table">
            <a:tbl>
              <a:tblPr firstRow="1" bandRow="1">
                <a:noFill/>
                <a:tableStyleId>{7F44E08D-CCFF-4E7F-A84A-30AEC487706E}</a:tableStyleId>
              </a:tblPr>
              <a:tblGrid>
                <a:gridCol w="928700">
                  <a:extLst>
                    <a:ext uri="{9D8B030D-6E8A-4147-A177-3AD203B41FA5}">
                      <a16:colId xmlns:a16="http://schemas.microsoft.com/office/drawing/2014/main" val="20000"/>
                    </a:ext>
                  </a:extLst>
                </a:gridCol>
                <a:gridCol w="1485925">
                  <a:extLst>
                    <a:ext uri="{9D8B030D-6E8A-4147-A177-3AD203B41FA5}">
                      <a16:colId xmlns:a16="http://schemas.microsoft.com/office/drawing/2014/main" val="20001"/>
                    </a:ext>
                  </a:extLst>
                </a:gridCol>
                <a:gridCol w="7522475">
                  <a:extLst>
                    <a:ext uri="{9D8B030D-6E8A-4147-A177-3AD203B41FA5}">
                      <a16:colId xmlns:a16="http://schemas.microsoft.com/office/drawing/2014/main" val="20002"/>
                    </a:ext>
                  </a:extLst>
                </a:gridCol>
              </a:tblGrid>
              <a:tr h="389325">
                <a:tc>
                  <a:txBody>
                    <a:bodyPr/>
                    <a:lstStyle/>
                    <a:p>
                      <a:pPr marL="0" marR="0" lvl="0" indent="0" algn="ctr" rtl="0">
                        <a:spcBef>
                          <a:spcPts val="0"/>
                        </a:spcBef>
                        <a:spcAft>
                          <a:spcPts val="0"/>
                        </a:spcAft>
                        <a:buNone/>
                      </a:pPr>
                      <a:r>
                        <a:rPr lang="en-IN" sz="2000" u="none" strike="noStrike" cap="none"/>
                        <a:t>Slide #</a:t>
                      </a:r>
                      <a:endParaRPr sz="2000" u="none" strike="noStrike" cap="none"/>
                    </a:p>
                  </a:txBody>
                  <a:tcPr marL="91450" marR="91450" marT="45725" marB="45725"/>
                </a:tc>
                <a:tc>
                  <a:txBody>
                    <a:bodyPr/>
                    <a:lstStyle/>
                    <a:p>
                      <a:pPr marL="0" marR="0" lvl="0" indent="0" algn="ctr" rtl="0">
                        <a:spcBef>
                          <a:spcPts val="0"/>
                        </a:spcBef>
                        <a:spcAft>
                          <a:spcPts val="0"/>
                        </a:spcAft>
                        <a:buNone/>
                      </a:pPr>
                      <a:r>
                        <a:rPr lang="en-IN" sz="2000" u="none" strike="noStrike" cap="none"/>
                        <a:t>Thumbnail</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Source link and Attribution</a:t>
                      </a:r>
                      <a:endParaRPr/>
                    </a:p>
                  </a:txBody>
                  <a:tcPr marL="91450" marR="91450" marT="45725" marB="45725"/>
                </a:tc>
                <a:extLst>
                  <a:ext uri="{0D108BD9-81ED-4DB2-BD59-A6C34878D82A}">
                    <a16:rowId xmlns:a16="http://schemas.microsoft.com/office/drawing/2014/main" val="10000"/>
                  </a:ext>
                </a:extLst>
              </a:tr>
              <a:tr h="284700">
                <a:tc>
                  <a:txBody>
                    <a:bodyPr/>
                    <a:lstStyle/>
                    <a:p>
                      <a:pPr marL="0" marR="0" lvl="0" indent="0" algn="l" rtl="0">
                        <a:spcBef>
                          <a:spcPts val="0"/>
                        </a:spcBef>
                        <a:spcAft>
                          <a:spcPts val="0"/>
                        </a:spcAft>
                        <a:buNone/>
                      </a:pPr>
                      <a:r>
                        <a:rPr lang="en-IN" sz="900" u="none" strike="noStrike" cap="none"/>
                        <a:t>1</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hlinkClick r:id="rId3"/>
                        </a:rPr>
                        <a:t>https://pixabay.com/fr/photos/se-connecter-connexion-collaboration-2777620/</a:t>
                      </a:r>
                      <a:endParaRPr dirty="0"/>
                    </a:p>
                  </a:txBody>
                  <a:tcPr marL="91450" marR="91450" marT="45725" marB="45725"/>
                </a:tc>
                <a:extLst>
                  <a:ext uri="{0D108BD9-81ED-4DB2-BD59-A6C34878D82A}">
                    <a16:rowId xmlns:a16="http://schemas.microsoft.com/office/drawing/2014/main" val="10001"/>
                  </a:ext>
                </a:extLst>
              </a:tr>
              <a:tr h="216025">
                <a:tc>
                  <a:txBody>
                    <a:bodyPr/>
                    <a:lstStyle/>
                    <a:p>
                      <a:pPr marL="0" marR="0" lvl="0" indent="0" algn="l" rtl="0">
                        <a:spcBef>
                          <a:spcPts val="0"/>
                        </a:spcBef>
                        <a:spcAft>
                          <a:spcPts val="0"/>
                        </a:spcAft>
                        <a:buNone/>
                      </a:pPr>
                      <a:r>
                        <a:rPr lang="en-IN" sz="900"/>
                        <a:t>2</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r>
                        <a:rPr lang="en-IN" sz="900" dirty="0"/>
                        <a:t>Black board: </a:t>
                      </a:r>
                      <a:r>
                        <a:rPr lang="en-IN" sz="900" dirty="0">
                          <a:hlinkClick r:id="rId4"/>
                        </a:rPr>
                        <a:t>https://pixabay.com/photos/black-board-traces-of-chalk-school-1072366/</a:t>
                      </a:r>
                      <a:endParaRPr dirty="0"/>
                    </a:p>
                  </a:txBody>
                  <a:tcPr marL="91450" marR="91450" marT="45725" marB="45725"/>
                </a:tc>
                <a:extLst>
                  <a:ext uri="{0D108BD9-81ED-4DB2-BD59-A6C34878D82A}">
                    <a16:rowId xmlns:a16="http://schemas.microsoft.com/office/drawing/2014/main" val="10002"/>
                  </a:ext>
                </a:extLst>
              </a:tr>
              <a:tr h="779500">
                <a:tc>
                  <a:txBody>
                    <a:bodyPr/>
                    <a:lstStyle/>
                    <a:p>
                      <a:pPr marL="0" marR="0" lvl="0" indent="0" algn="l" rtl="0">
                        <a:spcBef>
                          <a:spcPts val="0"/>
                        </a:spcBef>
                        <a:spcAft>
                          <a:spcPts val="0"/>
                        </a:spcAft>
                        <a:buNone/>
                      </a:pPr>
                      <a:r>
                        <a:rPr lang="en-IN" sz="900"/>
                        <a:t>3</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r>
                        <a:rPr lang="en-IN" sz="900" dirty="0"/>
                        <a:t>Note - </a:t>
                      </a:r>
                      <a:r>
                        <a:rPr lang="en-IN" sz="900" dirty="0">
                          <a:hlinkClick r:id="rId5"/>
                        </a:rPr>
                        <a:t>https://pixabay.com/photos/blank-board-business-cork-board-89184/</a:t>
                      </a:r>
                      <a:endParaRPr dirty="0"/>
                    </a:p>
                    <a:p>
                      <a:pPr marL="0" marR="0" lvl="0" indent="0" algn="l" rtl="0">
                        <a:spcBef>
                          <a:spcPts val="0"/>
                        </a:spcBef>
                        <a:spcAft>
                          <a:spcPts val="0"/>
                        </a:spcAft>
                        <a:buNone/>
                      </a:pPr>
                      <a:r>
                        <a:rPr lang="en-IN" sz="900" dirty="0"/>
                        <a:t>Book - </a:t>
                      </a:r>
                      <a:r>
                        <a:rPr lang="en-IN" sz="900" dirty="0">
                          <a:hlinkClick r:id="rId6"/>
                        </a:rPr>
                        <a:t>https://pixabay.com/photos/a-book-embossing-leather-empty-3040862/</a:t>
                      </a:r>
                      <a:endParaRPr dirty="0"/>
                    </a:p>
                    <a:p>
                      <a:pPr marL="0" marR="0" lvl="0" indent="0" algn="l" rtl="0">
                        <a:spcBef>
                          <a:spcPts val="0"/>
                        </a:spcBef>
                        <a:spcAft>
                          <a:spcPts val="0"/>
                        </a:spcAft>
                        <a:buNone/>
                      </a:pPr>
                      <a:r>
                        <a:rPr lang="en-IN" sz="900" dirty="0"/>
                        <a:t>Notebook - </a:t>
                      </a:r>
                      <a:r>
                        <a:rPr lang="en-IN" sz="900" dirty="0">
                          <a:hlinkClick r:id="rId7"/>
                        </a:rPr>
                        <a:t>https://pixabay.com/photos/notebook-page-open-notepad-5978603/</a:t>
                      </a:r>
                      <a:endParaRPr dirty="0"/>
                    </a:p>
                    <a:p>
                      <a:pPr marL="0" marR="0" lvl="0" indent="0" algn="l" rtl="0">
                        <a:spcBef>
                          <a:spcPts val="0"/>
                        </a:spcBef>
                        <a:spcAft>
                          <a:spcPts val="0"/>
                        </a:spcAft>
                        <a:buNone/>
                      </a:pPr>
                      <a:r>
                        <a:rPr lang="en-IN" sz="900" dirty="0"/>
                        <a:t>Earth - </a:t>
                      </a:r>
                      <a:r>
                        <a:rPr lang="en-IN" sz="900" dirty="0">
                          <a:hlinkClick r:id="rId8"/>
                        </a:rPr>
                        <a:t>https://pixabay.com/photos/earth-planet-space-world-11008/</a:t>
                      </a:r>
                      <a:endParaRPr dirty="0"/>
                    </a:p>
                    <a:p>
                      <a:pPr marL="0" marR="0" lvl="0" indent="0" algn="l" rtl="0">
                        <a:spcBef>
                          <a:spcPts val="0"/>
                        </a:spcBef>
                        <a:spcAft>
                          <a:spcPts val="0"/>
                        </a:spcAft>
                        <a:buNone/>
                      </a:pPr>
                      <a:r>
                        <a:rPr lang="en-IN" sz="900" dirty="0"/>
                        <a:t>Worm - </a:t>
                      </a:r>
                      <a:r>
                        <a:rPr lang="en-IN" sz="900" dirty="0">
                          <a:hlinkClick r:id="rId9"/>
                        </a:rPr>
                        <a:t>https://pixabay.com/photos/millipede-myriapoda-centipede-11116/</a:t>
                      </a:r>
                      <a:endParaRPr dirty="0"/>
                    </a:p>
                    <a:p>
                      <a:pPr marL="0" marR="0" lvl="0" indent="0" algn="l" rtl="0">
                        <a:spcBef>
                          <a:spcPts val="0"/>
                        </a:spcBef>
                        <a:spcAft>
                          <a:spcPts val="0"/>
                        </a:spcAft>
                        <a:buNone/>
                      </a:pPr>
                      <a:r>
                        <a:rPr lang="en-IN" sz="900" dirty="0"/>
                        <a:t>Earthworm - </a:t>
                      </a:r>
                      <a:r>
                        <a:rPr lang="en-IN" sz="900" dirty="0">
                          <a:hlinkClick r:id="rId10"/>
                        </a:rPr>
                        <a:t>https://pixabay.com/photos/worm-vermiculture-humus-earth-soil-1140767/</a:t>
                      </a:r>
                      <a:endParaRPr dirty="0"/>
                    </a:p>
                    <a:p>
                      <a:pPr marL="0" marR="0" lvl="0" indent="0" algn="l" rtl="0">
                        <a:spcBef>
                          <a:spcPts val="0"/>
                        </a:spcBef>
                        <a:spcAft>
                          <a:spcPts val="0"/>
                        </a:spcAft>
                        <a:buNone/>
                      </a:pPr>
                      <a:r>
                        <a:rPr lang="en-IN" sz="900" dirty="0"/>
                        <a:t>Tooth - </a:t>
                      </a:r>
                      <a:r>
                        <a:rPr lang="en-IN" sz="900" dirty="0">
                          <a:hlinkClick r:id="rId11"/>
                        </a:rPr>
                        <a:t>https://pixabay.com/vectors/dentist-teeth-tooth-happy-smiling-158225/</a:t>
                      </a:r>
                      <a:endParaRPr dirty="0"/>
                    </a:p>
                    <a:p>
                      <a:pPr marL="0" marR="0" lvl="0" indent="0" algn="l" rtl="0">
                        <a:spcBef>
                          <a:spcPts val="0"/>
                        </a:spcBef>
                        <a:spcAft>
                          <a:spcPts val="0"/>
                        </a:spcAft>
                        <a:buNone/>
                      </a:pPr>
                      <a:r>
                        <a:rPr lang="en-IN" sz="900" dirty="0"/>
                        <a:t>Brush - </a:t>
                      </a:r>
                      <a:r>
                        <a:rPr lang="en-IN" sz="900" dirty="0">
                          <a:hlinkClick r:id="rId12"/>
                        </a:rPr>
                        <a:t>https://pixabay.com/vectors/brush-construction-jims-card-paint-1297095/</a:t>
                      </a:r>
                      <a:endParaRPr dirty="0"/>
                    </a:p>
                    <a:p>
                      <a:pPr marL="0" marR="0" lvl="0" indent="0" algn="l" rtl="0">
                        <a:spcBef>
                          <a:spcPts val="0"/>
                        </a:spcBef>
                        <a:spcAft>
                          <a:spcPts val="0"/>
                        </a:spcAft>
                        <a:buNone/>
                      </a:pPr>
                      <a:r>
                        <a:rPr lang="en-IN" sz="900" dirty="0"/>
                        <a:t>Toothbrush: </a:t>
                      </a:r>
                      <a:r>
                        <a:rPr lang="en-IN" sz="900" dirty="0">
                          <a:hlinkClick r:id="rId13"/>
                        </a:rPr>
                        <a:t>https://pixabay.com/vectors/toothbrush-green-dental-hygiene-311373/</a:t>
                      </a:r>
                      <a:endParaRPr dirty="0"/>
                    </a:p>
                  </a:txBody>
                  <a:tcPr marL="91450" marR="91450" marT="45725" marB="45725"/>
                </a:tc>
                <a:extLst>
                  <a:ext uri="{0D108BD9-81ED-4DB2-BD59-A6C34878D82A}">
                    <a16:rowId xmlns:a16="http://schemas.microsoft.com/office/drawing/2014/main" val="10003"/>
                  </a:ext>
                </a:extLst>
              </a:tr>
              <a:tr h="1363175">
                <a:tc>
                  <a:txBody>
                    <a:bodyPr/>
                    <a:lstStyle/>
                    <a:p>
                      <a:pPr marL="0" marR="0" lvl="0" indent="0" algn="l" rtl="0">
                        <a:spcBef>
                          <a:spcPts val="0"/>
                        </a:spcBef>
                        <a:spcAft>
                          <a:spcPts val="0"/>
                        </a:spcAft>
                        <a:buNone/>
                      </a:pPr>
                      <a:r>
                        <a:rPr lang="en-IN" sz="900"/>
                        <a:t>5</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r>
                        <a:rPr lang="en-IN" sz="900" b="0" i="0" u="none" strike="noStrike" dirty="0">
                          <a:solidFill>
                            <a:schemeClr val="dk1"/>
                          </a:solidFill>
                          <a:latin typeface="Calibri"/>
                          <a:ea typeface="Calibri"/>
                          <a:cs typeface="Calibri"/>
                          <a:sym typeface="Calibri"/>
                        </a:rPr>
                        <a:t>Earth - </a:t>
                      </a:r>
                      <a:r>
                        <a:rPr lang="en-IN" sz="900" b="0" i="0" u="none" strike="noStrike" dirty="0">
                          <a:solidFill>
                            <a:schemeClr val="dk1"/>
                          </a:solidFill>
                          <a:latin typeface="Calibri"/>
                          <a:ea typeface="Calibri"/>
                          <a:cs typeface="Calibri"/>
                          <a:sym typeface="Calibri"/>
                          <a:hlinkClick r:id="rId14"/>
                        </a:rPr>
                        <a:t>https://pixabay.com/vectors/globe-world-green-blue-earth-1579177/</a:t>
                      </a:r>
                      <a:endParaRPr dirty="0"/>
                    </a:p>
                    <a:p>
                      <a:pPr marL="0" marR="0" lvl="0" indent="0" algn="l" rtl="0">
                        <a:spcBef>
                          <a:spcPts val="0"/>
                        </a:spcBef>
                        <a:spcAft>
                          <a:spcPts val="0"/>
                        </a:spcAft>
                        <a:buNone/>
                      </a:pPr>
                      <a:r>
                        <a:rPr lang="en-IN" sz="900" b="0" i="0" u="none" strike="noStrike" dirty="0">
                          <a:solidFill>
                            <a:schemeClr val="dk1"/>
                          </a:solidFill>
                          <a:latin typeface="Calibri"/>
                          <a:ea typeface="Calibri"/>
                          <a:cs typeface="Calibri"/>
                          <a:sym typeface="Calibri"/>
                        </a:rPr>
                        <a:t>Worm - </a:t>
                      </a:r>
                      <a:r>
                        <a:rPr lang="en-IN" sz="900" b="0" i="0" u="none" strike="noStrike" dirty="0">
                          <a:solidFill>
                            <a:schemeClr val="dk1"/>
                          </a:solidFill>
                          <a:latin typeface="Calibri"/>
                          <a:ea typeface="Calibri"/>
                          <a:cs typeface="Calibri"/>
                          <a:sym typeface="Calibri"/>
                          <a:hlinkClick r:id="rId15"/>
                        </a:rPr>
                        <a:t>https://pixabay.com/vectors/insect-caterpillar-worm-entomology-6595117/</a:t>
                      </a:r>
                      <a:endParaRPr dirty="0"/>
                    </a:p>
                    <a:p>
                      <a:pPr marL="0" marR="0" lvl="0" indent="0" algn="l" rtl="0">
                        <a:lnSpc>
                          <a:spcPct val="100000"/>
                        </a:lnSpc>
                        <a:spcBef>
                          <a:spcPts val="0"/>
                        </a:spcBef>
                        <a:spcAft>
                          <a:spcPts val="0"/>
                        </a:spcAft>
                        <a:buClr>
                          <a:schemeClr val="dk1"/>
                        </a:buClr>
                        <a:buSzPts val="900"/>
                        <a:buFont typeface="Calibri"/>
                        <a:buNone/>
                      </a:pPr>
                      <a:r>
                        <a:rPr lang="en-IN" sz="900" dirty="0"/>
                        <a:t>Earthworm - </a:t>
                      </a:r>
                      <a:r>
                        <a:rPr lang="en-IN" sz="900" dirty="0">
                          <a:hlinkClick r:id="rId16"/>
                        </a:rPr>
                        <a:t>https://pixabay.com/vectors/alphabet-word-images-animal-worm-1295265/</a:t>
                      </a:r>
                      <a:endParaRPr dirty="0"/>
                    </a:p>
                    <a:p>
                      <a:pPr marL="0" marR="0" lvl="0" indent="0" algn="l" rtl="0">
                        <a:spcBef>
                          <a:spcPts val="0"/>
                        </a:spcBef>
                        <a:spcAft>
                          <a:spcPts val="0"/>
                        </a:spcAft>
                        <a:buNone/>
                      </a:pPr>
                      <a:r>
                        <a:rPr lang="en-IN" sz="900" b="0" dirty="0"/>
                        <a:t>Butter - </a:t>
                      </a:r>
                      <a:r>
                        <a:rPr lang="en-IN" sz="900" b="0" dirty="0">
                          <a:hlinkClick r:id="rId17"/>
                        </a:rPr>
                        <a:t>https://pixabay.com/vectors/butter-magerine-knife-pound-spread-25232/</a:t>
                      </a:r>
                      <a:endParaRPr dirty="0"/>
                    </a:p>
                    <a:p>
                      <a:pPr marL="0" marR="0" lvl="0" indent="0" algn="l" rtl="0">
                        <a:spcBef>
                          <a:spcPts val="0"/>
                        </a:spcBef>
                        <a:spcAft>
                          <a:spcPts val="0"/>
                        </a:spcAft>
                        <a:buNone/>
                      </a:pPr>
                      <a:r>
                        <a:rPr lang="en-IN" sz="900" b="0" dirty="0"/>
                        <a:t>Fly - </a:t>
                      </a:r>
                      <a:r>
                        <a:rPr lang="en-IN" sz="900" b="0" dirty="0">
                          <a:hlinkClick r:id="rId18"/>
                        </a:rPr>
                        <a:t>https://pixabay.com/vectors/house-fly-fly-insect-flies-pest-24629/</a:t>
                      </a:r>
                      <a:endParaRPr dirty="0"/>
                    </a:p>
                    <a:p>
                      <a:pPr marL="0" marR="0" lvl="0" indent="0" algn="l" rtl="0">
                        <a:spcBef>
                          <a:spcPts val="0"/>
                        </a:spcBef>
                        <a:spcAft>
                          <a:spcPts val="0"/>
                        </a:spcAft>
                        <a:buNone/>
                      </a:pPr>
                      <a:r>
                        <a:rPr lang="en-IN" sz="900" dirty="0"/>
                        <a:t>Butterfly- </a:t>
                      </a:r>
                      <a:r>
                        <a:rPr lang="en-IN" sz="900" dirty="0">
                          <a:hlinkClick r:id="rId19"/>
                        </a:rPr>
                        <a:t>https://pixabay.com/vectors/animal-butterfly-chromatic-flying-2027356/</a:t>
                      </a:r>
                      <a:endParaRPr dirty="0"/>
                    </a:p>
                    <a:p>
                      <a:pPr marL="0" marR="0" lvl="0" indent="0" algn="l" rtl="0">
                        <a:spcBef>
                          <a:spcPts val="0"/>
                        </a:spcBef>
                        <a:spcAft>
                          <a:spcPts val="0"/>
                        </a:spcAft>
                        <a:buNone/>
                      </a:pPr>
                      <a:r>
                        <a:rPr lang="en-IN" sz="900" dirty="0"/>
                        <a:t>Rain - </a:t>
                      </a:r>
                      <a:r>
                        <a:rPr lang="en-IN" sz="900" dirty="0">
                          <a:hlinkClick r:id="rId20"/>
                        </a:rPr>
                        <a:t>https://pixabay.com/vectors/cloud-drawing-rain-raindrops-6664918/</a:t>
                      </a:r>
                      <a:endParaRPr dirty="0"/>
                    </a:p>
                    <a:p>
                      <a:pPr marL="0" marR="0" lvl="0" indent="0" algn="l" rtl="0">
                        <a:spcBef>
                          <a:spcPts val="0"/>
                        </a:spcBef>
                        <a:spcAft>
                          <a:spcPts val="0"/>
                        </a:spcAft>
                        <a:buNone/>
                      </a:pPr>
                      <a:r>
                        <a:rPr lang="en-IN" sz="900" dirty="0"/>
                        <a:t>Bow - </a:t>
                      </a:r>
                      <a:r>
                        <a:rPr lang="en-IN" sz="900" dirty="0">
                          <a:hlinkClick r:id="rId21"/>
                        </a:rPr>
                        <a:t>https://pixabay.com/vectors/arrow-bow-indian-weapon-sports-160075/</a:t>
                      </a:r>
                      <a:endParaRPr dirty="0"/>
                    </a:p>
                    <a:p>
                      <a:pPr marL="0" marR="0" lvl="0" indent="0" algn="l" rtl="0">
                        <a:spcBef>
                          <a:spcPts val="0"/>
                        </a:spcBef>
                        <a:spcAft>
                          <a:spcPts val="0"/>
                        </a:spcAft>
                        <a:buNone/>
                      </a:pPr>
                      <a:r>
                        <a:rPr lang="en-IN" sz="900" dirty="0"/>
                        <a:t>Rainbow - </a:t>
                      </a:r>
                      <a:r>
                        <a:rPr lang="en-IN" sz="900" dirty="0">
                          <a:hlinkClick r:id="rId22"/>
                        </a:rPr>
                        <a:t>https://pixabay.com/illustrations/rainbow-cute-arts-kids-clipart-5112211/</a:t>
                      </a:r>
                      <a:endParaRPr dirty="0"/>
                    </a:p>
                  </a:txBody>
                  <a:tcPr marL="91450" marR="91450" marT="45725" marB="45725"/>
                </a:tc>
                <a:extLst>
                  <a:ext uri="{0D108BD9-81ED-4DB2-BD59-A6C34878D82A}">
                    <a16:rowId xmlns:a16="http://schemas.microsoft.com/office/drawing/2014/main" val="10004"/>
                  </a:ext>
                </a:extLst>
              </a:tr>
              <a:tr h="936100">
                <a:tc>
                  <a:txBody>
                    <a:bodyPr/>
                    <a:lstStyle/>
                    <a:p>
                      <a:pPr marL="0" marR="0" lvl="0" indent="0" algn="l" rtl="0">
                        <a:spcBef>
                          <a:spcPts val="0"/>
                        </a:spcBef>
                        <a:spcAft>
                          <a:spcPts val="0"/>
                        </a:spcAft>
                        <a:buNone/>
                      </a:pPr>
                      <a:r>
                        <a:rPr lang="en-IN" sz="900"/>
                        <a:t>6</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r>
                        <a:rPr lang="en-IN" sz="900" dirty="0"/>
                        <a:t>Fire - </a:t>
                      </a:r>
                      <a:r>
                        <a:rPr lang="en-IN" sz="900" dirty="0">
                          <a:hlinkClick r:id="rId23"/>
                        </a:rPr>
                        <a:t>https://pixabay.com/vectors/fire-camp-bonfire-wood-heat-30231/</a:t>
                      </a:r>
                      <a:endParaRPr dirty="0"/>
                    </a:p>
                    <a:p>
                      <a:pPr marL="0" marR="0" lvl="0" indent="0" algn="l" rtl="0">
                        <a:spcBef>
                          <a:spcPts val="0"/>
                        </a:spcBef>
                        <a:spcAft>
                          <a:spcPts val="0"/>
                        </a:spcAft>
                        <a:buNone/>
                      </a:pPr>
                      <a:r>
                        <a:rPr lang="en-IN" sz="900" dirty="0"/>
                        <a:t>Man - </a:t>
                      </a:r>
                      <a:r>
                        <a:rPr lang="en-IN" sz="900" dirty="0">
                          <a:hlinkClick r:id="rId24"/>
                        </a:rPr>
                        <a:t>https://pixabay.com/vectors/comic-characters-hello-man-smile-2023311/</a:t>
                      </a:r>
                      <a:endParaRPr dirty="0"/>
                    </a:p>
                    <a:p>
                      <a:pPr marL="0" marR="0" lvl="0" indent="0" algn="l" rtl="0">
                        <a:spcBef>
                          <a:spcPts val="0"/>
                        </a:spcBef>
                        <a:spcAft>
                          <a:spcPts val="0"/>
                        </a:spcAft>
                        <a:buNone/>
                      </a:pPr>
                      <a:r>
                        <a:rPr lang="en-IN" sz="900" dirty="0"/>
                        <a:t>Fireman - </a:t>
                      </a:r>
                      <a:r>
                        <a:rPr lang="en-IN" sz="900" dirty="0">
                          <a:hlinkClick r:id="rId25"/>
                        </a:rPr>
                        <a:t>https://pixabay.com/vectors/firefighter-fire-fireman-hose-151712/</a:t>
                      </a:r>
                      <a:endParaRPr dirty="0"/>
                    </a:p>
                    <a:p>
                      <a:pPr marL="0" marR="0" lvl="0" indent="0" algn="l" rtl="0">
                        <a:spcBef>
                          <a:spcPts val="0"/>
                        </a:spcBef>
                        <a:spcAft>
                          <a:spcPts val="0"/>
                        </a:spcAft>
                        <a:buNone/>
                      </a:pPr>
                      <a:r>
                        <a:rPr lang="en-IN" sz="900" dirty="0"/>
                        <a:t>Pop - </a:t>
                      </a:r>
                      <a:r>
                        <a:rPr lang="en-IN" sz="900" dirty="0">
                          <a:hlinkClick r:id="rId26"/>
                        </a:rPr>
                        <a:t>https://openclipart.org/detail/311059/pop</a:t>
                      </a:r>
                      <a:endParaRPr dirty="0"/>
                    </a:p>
                    <a:p>
                      <a:pPr marL="0" marR="0" lvl="0" indent="0" algn="l" rtl="0">
                        <a:spcBef>
                          <a:spcPts val="0"/>
                        </a:spcBef>
                        <a:spcAft>
                          <a:spcPts val="0"/>
                        </a:spcAft>
                        <a:buNone/>
                      </a:pPr>
                      <a:r>
                        <a:rPr lang="en-IN" sz="900" dirty="0"/>
                        <a:t>Corn - </a:t>
                      </a:r>
                      <a:r>
                        <a:rPr lang="en-IN" sz="900" dirty="0">
                          <a:hlinkClick r:id="rId27"/>
                        </a:rPr>
                        <a:t>https://pixabay.com/vectors/corn-food-maize-plant-agriculture-296956/</a:t>
                      </a:r>
                      <a:endParaRPr dirty="0"/>
                    </a:p>
                    <a:p>
                      <a:pPr marL="0" marR="0" lvl="0" indent="0" algn="l" rtl="0">
                        <a:spcBef>
                          <a:spcPts val="0"/>
                        </a:spcBef>
                        <a:spcAft>
                          <a:spcPts val="0"/>
                        </a:spcAft>
                        <a:buNone/>
                      </a:pPr>
                      <a:r>
                        <a:rPr lang="en-IN" sz="900" dirty="0"/>
                        <a:t>Popcorn - </a:t>
                      </a:r>
                      <a:r>
                        <a:rPr lang="en-IN" sz="900" dirty="0">
                          <a:hlinkClick r:id="rId28"/>
                        </a:rPr>
                        <a:t>https://pixabay.com/vectors/popcorn-box-snack-movie-cinema-4788367/</a:t>
                      </a:r>
                      <a:endParaRPr dirty="0"/>
                    </a:p>
                  </a:txBody>
                  <a:tcPr marL="91450" marR="91450" marT="45725" marB="45725"/>
                </a:tc>
                <a:extLst>
                  <a:ext uri="{0D108BD9-81ED-4DB2-BD59-A6C34878D82A}">
                    <a16:rowId xmlns:a16="http://schemas.microsoft.com/office/drawing/2014/main" val="10005"/>
                  </a:ext>
                </a:extLst>
              </a:tr>
              <a:tr h="389325">
                <a:tc>
                  <a:txBody>
                    <a:bodyPr/>
                    <a:lstStyle/>
                    <a:p>
                      <a:pPr marL="0" marR="0" lvl="0" indent="0" algn="l" rtl="0">
                        <a:spcBef>
                          <a:spcPts val="0"/>
                        </a:spcBef>
                        <a:spcAft>
                          <a:spcPts val="0"/>
                        </a:spcAft>
                        <a:buNone/>
                      </a:pPr>
                      <a:r>
                        <a:rPr lang="en-IN" sz="900"/>
                        <a:t>7</a:t>
                      </a:r>
                      <a:endParaRPr/>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r>
                        <a:rPr lang="en-IN" sz="900" b="0" i="0" u="none" strike="noStrike" dirty="0">
                          <a:solidFill>
                            <a:schemeClr val="dk1"/>
                          </a:solidFill>
                          <a:latin typeface="Calibri"/>
                          <a:ea typeface="Calibri"/>
                          <a:cs typeface="Calibri"/>
                          <a:sym typeface="Calibri"/>
                        </a:rPr>
                        <a:t>Ice - </a:t>
                      </a:r>
                      <a:r>
                        <a:rPr lang="en-IN" sz="900" b="0" i="0" u="none" strike="noStrike" dirty="0">
                          <a:solidFill>
                            <a:schemeClr val="dk1"/>
                          </a:solidFill>
                          <a:latin typeface="Calibri"/>
                          <a:ea typeface="Calibri"/>
                          <a:cs typeface="Calibri"/>
                          <a:sym typeface="Calibri"/>
                          <a:hlinkClick r:id="rId29"/>
                        </a:rPr>
                        <a:t>https://pixabay.com/vectors/ice-cube-transparent-water-cold-576352/</a:t>
                      </a:r>
                      <a:endParaRPr dirty="0"/>
                    </a:p>
                    <a:p>
                      <a:pPr marL="0" marR="0" lvl="0" indent="0" algn="l" rtl="0">
                        <a:spcBef>
                          <a:spcPts val="0"/>
                        </a:spcBef>
                        <a:spcAft>
                          <a:spcPts val="0"/>
                        </a:spcAft>
                        <a:buNone/>
                      </a:pPr>
                      <a:r>
                        <a:rPr lang="en-IN" sz="900" b="0" i="0" u="none" strike="noStrike" dirty="0">
                          <a:solidFill>
                            <a:schemeClr val="dk1"/>
                          </a:solidFill>
                          <a:latin typeface="Calibri"/>
                          <a:ea typeface="Calibri"/>
                          <a:cs typeface="Calibri"/>
                          <a:sym typeface="Calibri"/>
                        </a:rPr>
                        <a:t>Cream - </a:t>
                      </a:r>
                      <a:r>
                        <a:rPr lang="en-IN" sz="900" b="0" i="0" u="none" strike="noStrike" dirty="0">
                          <a:solidFill>
                            <a:schemeClr val="dk1"/>
                          </a:solidFill>
                          <a:latin typeface="Calibri"/>
                          <a:ea typeface="Calibri"/>
                          <a:cs typeface="Calibri"/>
                          <a:sym typeface="Calibri"/>
                          <a:hlinkClick r:id="rId30"/>
                        </a:rPr>
                        <a:t>https://pixabay.com/illustrations/cream-whipped-cream-bowl-dairy-6600553/</a:t>
                      </a:r>
                      <a:endParaRPr dirty="0"/>
                    </a:p>
                    <a:p>
                      <a:pPr marL="0" marR="0" lvl="0" indent="0" algn="l" rtl="0">
                        <a:spcBef>
                          <a:spcPts val="0"/>
                        </a:spcBef>
                        <a:spcAft>
                          <a:spcPts val="0"/>
                        </a:spcAft>
                        <a:buNone/>
                      </a:pPr>
                      <a:r>
                        <a:rPr lang="en-IN" sz="900" b="0" i="0" u="none" strike="noStrike" dirty="0">
                          <a:solidFill>
                            <a:schemeClr val="dk1"/>
                          </a:solidFill>
                          <a:latin typeface="Calibri"/>
                          <a:ea typeface="Calibri"/>
                          <a:cs typeface="Calibri"/>
                          <a:sym typeface="Calibri"/>
                        </a:rPr>
                        <a:t>Ice cream - </a:t>
                      </a:r>
                      <a:r>
                        <a:rPr lang="en-IN" sz="900" dirty="0">
                          <a:hlinkClick r:id="rId31"/>
                        </a:rPr>
                        <a:t>https://pixabay.com/illustrations/ice-cream-on-stick-ice-cream-4898244/</a:t>
                      </a:r>
                      <a:endParaRPr dirty="0"/>
                    </a:p>
                    <a:p>
                      <a:pPr marL="0" marR="0" lvl="0" indent="0" algn="l" rtl="0">
                        <a:spcBef>
                          <a:spcPts val="0"/>
                        </a:spcBef>
                        <a:spcAft>
                          <a:spcPts val="0"/>
                        </a:spcAft>
                        <a:buNone/>
                      </a:pPr>
                      <a:r>
                        <a:rPr lang="en-IN" sz="900" b="0" i="0" u="none" strike="noStrike" dirty="0">
                          <a:solidFill>
                            <a:schemeClr val="dk1"/>
                          </a:solidFill>
                          <a:latin typeface="Calibri"/>
                          <a:ea typeface="Calibri"/>
                          <a:cs typeface="Calibri"/>
                          <a:sym typeface="Calibri"/>
                        </a:rPr>
                        <a:t>Full - </a:t>
                      </a:r>
                      <a:r>
                        <a:rPr lang="en-IN" sz="900" b="0" i="0" u="none" strike="noStrike" dirty="0">
                          <a:solidFill>
                            <a:schemeClr val="dk1"/>
                          </a:solidFill>
                          <a:latin typeface="Calibri"/>
                          <a:ea typeface="Calibri"/>
                          <a:cs typeface="Calibri"/>
                          <a:sym typeface="Calibri"/>
                          <a:hlinkClick r:id="rId32"/>
                        </a:rPr>
                        <a:t>https://pixabay.com/vectors/water-glass-full-drink-beverage-308595/</a:t>
                      </a:r>
                      <a:endParaRPr dirty="0"/>
                    </a:p>
                    <a:p>
                      <a:pPr marL="0" marR="0" lvl="0" indent="0" algn="l" rtl="0">
                        <a:spcBef>
                          <a:spcPts val="0"/>
                        </a:spcBef>
                        <a:spcAft>
                          <a:spcPts val="0"/>
                        </a:spcAft>
                        <a:buNone/>
                      </a:pPr>
                      <a:r>
                        <a:rPr lang="en-IN" sz="900" b="0" i="0" u="none" strike="noStrike" dirty="0">
                          <a:solidFill>
                            <a:schemeClr val="dk1"/>
                          </a:solidFill>
                          <a:latin typeface="Calibri"/>
                          <a:ea typeface="Calibri"/>
                          <a:cs typeface="Calibri"/>
                          <a:sym typeface="Calibri"/>
                        </a:rPr>
                        <a:t>Crescent Moon - </a:t>
                      </a:r>
                      <a:r>
                        <a:rPr lang="en-IN" sz="900" b="0" i="0" u="none" strike="noStrike" dirty="0">
                          <a:solidFill>
                            <a:schemeClr val="dk1"/>
                          </a:solidFill>
                          <a:latin typeface="Calibri"/>
                          <a:ea typeface="Calibri"/>
                          <a:cs typeface="Calibri"/>
                          <a:sym typeface="Calibri"/>
                          <a:hlinkClick r:id="rId33"/>
                        </a:rPr>
                        <a:t>https://pixabay.com/vectors/moon-stars-sky-night-nature-blue-310151/</a:t>
                      </a:r>
                      <a:endParaRPr dirty="0"/>
                    </a:p>
                    <a:p>
                      <a:pPr marL="0" marR="0" lvl="0" indent="0" algn="l" rtl="0">
                        <a:spcBef>
                          <a:spcPts val="0"/>
                        </a:spcBef>
                        <a:spcAft>
                          <a:spcPts val="0"/>
                        </a:spcAft>
                        <a:buNone/>
                      </a:pPr>
                      <a:r>
                        <a:rPr lang="en-IN" sz="900" b="0" i="0" u="none" strike="noStrike" dirty="0">
                          <a:solidFill>
                            <a:schemeClr val="dk1"/>
                          </a:solidFill>
                          <a:latin typeface="Calibri"/>
                          <a:ea typeface="Calibri"/>
                          <a:cs typeface="Calibri"/>
                          <a:sym typeface="Calibri"/>
                        </a:rPr>
                        <a:t>Full moon - </a:t>
                      </a:r>
                      <a:r>
                        <a:rPr lang="en-IN" sz="900" b="0" i="0" u="none" strike="noStrike" dirty="0">
                          <a:solidFill>
                            <a:schemeClr val="dk1"/>
                          </a:solidFill>
                          <a:latin typeface="Calibri"/>
                          <a:ea typeface="Calibri"/>
                          <a:cs typeface="Calibri"/>
                          <a:sym typeface="Calibri"/>
                          <a:hlinkClick r:id="rId34"/>
                        </a:rPr>
                        <a:t>https://pixabay.com/vectors/full-moon-moon-lunar-night-planet-151379/</a:t>
                      </a:r>
                      <a:endParaRPr dirty="0"/>
                    </a:p>
                    <a:p>
                      <a:pPr marL="0" marR="0" lvl="0" indent="0" algn="l" rtl="0">
                        <a:spcBef>
                          <a:spcPts val="0"/>
                        </a:spcBef>
                        <a:spcAft>
                          <a:spcPts val="0"/>
                        </a:spcAft>
                        <a:buNone/>
                      </a:pPr>
                      <a:r>
                        <a:rPr lang="en-IN" sz="900" b="0" i="0" u="none" strike="noStrike" dirty="0">
                          <a:solidFill>
                            <a:schemeClr val="dk1"/>
                          </a:solidFill>
                          <a:latin typeface="Calibri"/>
                          <a:ea typeface="Calibri"/>
                          <a:cs typeface="Calibri"/>
                          <a:sym typeface="Calibri"/>
                        </a:rPr>
                        <a:t>High - </a:t>
                      </a:r>
                      <a:r>
                        <a:rPr lang="en-IN" sz="900" b="0" i="0" u="none" strike="noStrike" dirty="0">
                          <a:solidFill>
                            <a:schemeClr val="dk1"/>
                          </a:solidFill>
                          <a:latin typeface="Calibri"/>
                          <a:ea typeface="Calibri"/>
                          <a:cs typeface="Calibri"/>
                          <a:sym typeface="Calibri"/>
                          <a:hlinkClick r:id="rId35"/>
                        </a:rPr>
                        <a:t>https://pixabay.com/vectors/leadership-motivational-business-153250/</a:t>
                      </a:r>
                      <a:endParaRPr dirty="0"/>
                    </a:p>
                    <a:p>
                      <a:pPr marL="0" marR="0" lvl="0" indent="0" algn="l" rtl="0">
                        <a:spcBef>
                          <a:spcPts val="0"/>
                        </a:spcBef>
                        <a:spcAft>
                          <a:spcPts val="0"/>
                        </a:spcAft>
                        <a:buNone/>
                      </a:pPr>
                      <a:r>
                        <a:rPr lang="en-IN" sz="900" b="0" i="0" u="none" strike="noStrike" dirty="0">
                          <a:solidFill>
                            <a:schemeClr val="dk1"/>
                          </a:solidFill>
                          <a:latin typeface="Calibri"/>
                          <a:ea typeface="Calibri"/>
                          <a:cs typeface="Calibri"/>
                          <a:sym typeface="Calibri"/>
                        </a:rPr>
                        <a:t>School - </a:t>
                      </a:r>
                      <a:r>
                        <a:rPr lang="en-IN" sz="900" b="0" i="0" u="none" strike="noStrike" dirty="0">
                          <a:solidFill>
                            <a:schemeClr val="dk1"/>
                          </a:solidFill>
                          <a:latin typeface="Calibri"/>
                          <a:ea typeface="Calibri"/>
                          <a:cs typeface="Calibri"/>
                          <a:sym typeface="Calibri"/>
                          <a:hlinkClick r:id="rId36"/>
                        </a:rPr>
                        <a:t>https://pixabay.com/vectors/school-building-education-property-295210/</a:t>
                      </a:r>
                      <a:endParaRPr dirty="0"/>
                    </a:p>
                    <a:p>
                      <a:pPr marL="0" marR="0" lvl="0" indent="0" algn="l" rtl="0">
                        <a:spcBef>
                          <a:spcPts val="0"/>
                        </a:spcBef>
                        <a:spcAft>
                          <a:spcPts val="0"/>
                        </a:spcAft>
                        <a:buNone/>
                      </a:pPr>
                      <a:r>
                        <a:rPr lang="en-IN" sz="900" b="0" i="0" u="none" strike="noStrike" dirty="0">
                          <a:solidFill>
                            <a:schemeClr val="dk1"/>
                          </a:solidFill>
                          <a:latin typeface="Calibri"/>
                          <a:ea typeface="Calibri"/>
                          <a:cs typeface="Calibri"/>
                          <a:sym typeface="Calibri"/>
                        </a:rPr>
                        <a:t>High School - SSSVV Image Gallery: Search keyword “school”</a:t>
                      </a:r>
                      <a:endParaRPr dirty="0"/>
                    </a:p>
                  </a:txBody>
                  <a:tcPr marL="91450" marR="91450" marT="45725" marB="45725"/>
                </a:tc>
                <a:extLst>
                  <a:ext uri="{0D108BD9-81ED-4DB2-BD59-A6C34878D82A}">
                    <a16:rowId xmlns:a16="http://schemas.microsoft.com/office/drawing/2014/main" val="10006"/>
                  </a:ext>
                </a:extLst>
              </a:tr>
            </a:tbl>
          </a:graphicData>
        </a:graphic>
      </p:graphicFrame>
      <p:pic>
        <p:nvPicPr>
          <p:cNvPr id="297" name="Google Shape;297;p14" descr="A close up of a grey surface&#10;&#10;Description automatically generated with low confidence"/>
          <p:cNvPicPr preferRelativeResize="0"/>
          <p:nvPr/>
        </p:nvPicPr>
        <p:blipFill rotWithShape="1">
          <a:blip r:embed="rId37">
            <a:alphaModFix/>
          </a:blip>
          <a:srcRect/>
          <a:stretch/>
        </p:blipFill>
        <p:spPr>
          <a:xfrm>
            <a:off x="2531783" y="1250785"/>
            <a:ext cx="292909" cy="144559"/>
          </a:xfrm>
          <a:prstGeom prst="rect">
            <a:avLst/>
          </a:prstGeom>
          <a:noFill/>
          <a:ln>
            <a:noFill/>
          </a:ln>
        </p:spPr>
      </p:pic>
      <p:pic>
        <p:nvPicPr>
          <p:cNvPr id="298" name="Google Shape;298;p14" descr="Se Connecter, Connexion, Collaboration, Mains, Garder"/>
          <p:cNvPicPr preferRelativeResize="0"/>
          <p:nvPr/>
        </p:nvPicPr>
        <p:blipFill rotWithShape="1">
          <a:blip r:embed="rId38">
            <a:alphaModFix/>
          </a:blip>
          <a:srcRect/>
          <a:stretch/>
        </p:blipFill>
        <p:spPr>
          <a:xfrm>
            <a:off x="2523122" y="993623"/>
            <a:ext cx="276070" cy="161328"/>
          </a:xfrm>
          <a:prstGeom prst="rect">
            <a:avLst/>
          </a:prstGeom>
          <a:noFill/>
          <a:ln>
            <a:noFill/>
          </a:ln>
        </p:spPr>
      </p:pic>
      <p:pic>
        <p:nvPicPr>
          <p:cNvPr id="299" name="Google Shape;299;p14" descr="A Book, Embossing, Leather, Empty, Book Cover"/>
          <p:cNvPicPr preferRelativeResize="0"/>
          <p:nvPr/>
        </p:nvPicPr>
        <p:blipFill rotWithShape="1">
          <a:blip r:embed="rId39">
            <a:alphaModFix/>
          </a:blip>
          <a:srcRect l="3539" t="877" r="37400" b="874"/>
          <a:stretch/>
        </p:blipFill>
        <p:spPr>
          <a:xfrm>
            <a:off x="2633550" y="1511818"/>
            <a:ext cx="256108" cy="330975"/>
          </a:xfrm>
          <a:prstGeom prst="rect">
            <a:avLst/>
          </a:prstGeom>
          <a:noFill/>
          <a:ln>
            <a:noFill/>
          </a:ln>
        </p:spPr>
      </p:pic>
      <p:pic>
        <p:nvPicPr>
          <p:cNvPr id="300" name="Google Shape;300;p14" descr="Blank, Board, Business, Cork Board, Corkboard, Empty"/>
          <p:cNvPicPr preferRelativeResize="0"/>
          <p:nvPr/>
        </p:nvPicPr>
        <p:blipFill rotWithShape="1">
          <a:blip r:embed="rId40">
            <a:alphaModFix/>
          </a:blip>
          <a:srcRect l="40256" t="8657" r="23225" b="6294"/>
          <a:stretch/>
        </p:blipFill>
        <p:spPr>
          <a:xfrm>
            <a:off x="2188821" y="1516124"/>
            <a:ext cx="200136" cy="310732"/>
          </a:xfrm>
          <a:prstGeom prst="rect">
            <a:avLst/>
          </a:prstGeom>
          <a:noFill/>
          <a:ln>
            <a:noFill/>
          </a:ln>
        </p:spPr>
      </p:pic>
      <p:pic>
        <p:nvPicPr>
          <p:cNvPr id="301" name="Google Shape;301;p14" descr="Notebook, Page, Open, Notepad, Writing Pad, Lines"/>
          <p:cNvPicPr preferRelativeResize="0"/>
          <p:nvPr/>
        </p:nvPicPr>
        <p:blipFill rotWithShape="1">
          <a:blip r:embed="rId41">
            <a:alphaModFix/>
          </a:blip>
          <a:srcRect/>
          <a:stretch/>
        </p:blipFill>
        <p:spPr>
          <a:xfrm>
            <a:off x="3097728" y="1560134"/>
            <a:ext cx="398438" cy="265210"/>
          </a:xfrm>
          <a:prstGeom prst="rect">
            <a:avLst/>
          </a:prstGeom>
          <a:noFill/>
          <a:ln>
            <a:noFill/>
          </a:ln>
        </p:spPr>
      </p:pic>
      <p:pic>
        <p:nvPicPr>
          <p:cNvPr id="302" name="Google Shape;302;p14" descr="Worm, Vermiculture, Humus, Earth, Soil, Rich, Nutrients"/>
          <p:cNvPicPr preferRelativeResize="0"/>
          <p:nvPr/>
        </p:nvPicPr>
        <p:blipFill rotWithShape="1">
          <a:blip r:embed="rId42">
            <a:alphaModFix/>
          </a:blip>
          <a:srcRect/>
          <a:stretch/>
        </p:blipFill>
        <p:spPr>
          <a:xfrm>
            <a:off x="3112827" y="1993605"/>
            <a:ext cx="385557" cy="277441"/>
          </a:xfrm>
          <a:prstGeom prst="rect">
            <a:avLst/>
          </a:prstGeom>
          <a:noFill/>
          <a:ln>
            <a:noFill/>
          </a:ln>
        </p:spPr>
      </p:pic>
      <p:pic>
        <p:nvPicPr>
          <p:cNvPr id="303" name="Google Shape;303;p14" descr="Millipede, Myriapoda, Centipede, Arthropod, Arthropoda"/>
          <p:cNvPicPr preferRelativeResize="0"/>
          <p:nvPr/>
        </p:nvPicPr>
        <p:blipFill rotWithShape="1">
          <a:blip r:embed="rId43">
            <a:alphaModFix/>
          </a:blip>
          <a:srcRect/>
          <a:stretch/>
        </p:blipFill>
        <p:spPr>
          <a:xfrm>
            <a:off x="2604010" y="1991632"/>
            <a:ext cx="416430" cy="288031"/>
          </a:xfrm>
          <a:prstGeom prst="rect">
            <a:avLst/>
          </a:prstGeom>
          <a:noFill/>
          <a:ln>
            <a:noFill/>
          </a:ln>
        </p:spPr>
      </p:pic>
      <p:pic>
        <p:nvPicPr>
          <p:cNvPr id="304" name="Google Shape;304;p14" descr="Earth, Planet, Space, World, Blue Planet, Outer Space"/>
          <p:cNvPicPr preferRelativeResize="0"/>
          <p:nvPr/>
        </p:nvPicPr>
        <p:blipFill rotWithShape="1">
          <a:blip r:embed="rId44">
            <a:alphaModFix/>
          </a:blip>
          <a:srcRect/>
          <a:stretch/>
        </p:blipFill>
        <p:spPr>
          <a:xfrm>
            <a:off x="2180001" y="1975053"/>
            <a:ext cx="310090" cy="281900"/>
          </a:xfrm>
          <a:prstGeom prst="rect">
            <a:avLst/>
          </a:prstGeom>
          <a:noFill/>
          <a:ln>
            <a:noFill/>
          </a:ln>
        </p:spPr>
      </p:pic>
      <p:pic>
        <p:nvPicPr>
          <p:cNvPr id="305" name="Google Shape;305;p14" descr="Dentist, Teeth, Tooth, Happy, Smiling, White, Face"/>
          <p:cNvPicPr preferRelativeResize="0"/>
          <p:nvPr/>
        </p:nvPicPr>
        <p:blipFill rotWithShape="1">
          <a:blip r:embed="rId45">
            <a:alphaModFix/>
          </a:blip>
          <a:srcRect/>
          <a:stretch/>
        </p:blipFill>
        <p:spPr>
          <a:xfrm>
            <a:off x="2171342" y="2378567"/>
            <a:ext cx="233858" cy="281897"/>
          </a:xfrm>
          <a:prstGeom prst="rect">
            <a:avLst/>
          </a:prstGeom>
          <a:noFill/>
          <a:ln>
            <a:noFill/>
          </a:ln>
        </p:spPr>
      </p:pic>
      <p:pic>
        <p:nvPicPr>
          <p:cNvPr id="306" name="Google Shape;306;p14" descr="Brush, Construction, Jims Card, Paint, Tool"/>
          <p:cNvPicPr preferRelativeResize="0"/>
          <p:nvPr/>
        </p:nvPicPr>
        <p:blipFill rotWithShape="1">
          <a:blip r:embed="rId46">
            <a:alphaModFix/>
          </a:blip>
          <a:srcRect/>
          <a:stretch/>
        </p:blipFill>
        <p:spPr>
          <a:xfrm>
            <a:off x="2497929" y="2437535"/>
            <a:ext cx="419780" cy="211639"/>
          </a:xfrm>
          <a:prstGeom prst="rect">
            <a:avLst/>
          </a:prstGeom>
          <a:noFill/>
          <a:ln>
            <a:noFill/>
          </a:ln>
        </p:spPr>
      </p:pic>
      <p:pic>
        <p:nvPicPr>
          <p:cNvPr id="307" name="Google Shape;307;p14" descr="Toothbrush, Green, Dental, Hygiene, Care, Tooth, Oral"/>
          <p:cNvPicPr preferRelativeResize="0"/>
          <p:nvPr/>
        </p:nvPicPr>
        <p:blipFill rotWithShape="1">
          <a:blip r:embed="rId47">
            <a:alphaModFix/>
          </a:blip>
          <a:srcRect/>
          <a:stretch/>
        </p:blipFill>
        <p:spPr>
          <a:xfrm>
            <a:off x="3019221" y="2417293"/>
            <a:ext cx="504496" cy="252249"/>
          </a:xfrm>
          <a:prstGeom prst="rect">
            <a:avLst/>
          </a:prstGeom>
          <a:noFill/>
          <a:ln>
            <a:noFill/>
          </a:ln>
        </p:spPr>
      </p:pic>
      <p:pic>
        <p:nvPicPr>
          <p:cNvPr id="308" name="Google Shape;308;p14" descr="A picture containing cable, connector, gear&#10;&#10;Description automatically generated"/>
          <p:cNvPicPr preferRelativeResize="0"/>
          <p:nvPr/>
        </p:nvPicPr>
        <p:blipFill rotWithShape="1">
          <a:blip r:embed="rId48">
            <a:alphaModFix/>
          </a:blip>
          <a:srcRect/>
          <a:stretch/>
        </p:blipFill>
        <p:spPr>
          <a:xfrm>
            <a:off x="3104442" y="2922349"/>
            <a:ext cx="318508" cy="276433"/>
          </a:xfrm>
          <a:prstGeom prst="rect">
            <a:avLst/>
          </a:prstGeom>
          <a:noFill/>
          <a:ln>
            <a:noFill/>
          </a:ln>
        </p:spPr>
      </p:pic>
      <p:pic>
        <p:nvPicPr>
          <p:cNvPr id="309" name="Google Shape;309;p14" descr="A close-up of a butterfly&#10;&#10;Description automatically generated with low confidence"/>
          <p:cNvPicPr preferRelativeResize="0"/>
          <p:nvPr/>
        </p:nvPicPr>
        <p:blipFill rotWithShape="1">
          <a:blip r:embed="rId49">
            <a:alphaModFix/>
          </a:blip>
          <a:srcRect/>
          <a:stretch/>
        </p:blipFill>
        <p:spPr>
          <a:xfrm>
            <a:off x="3125865" y="3352277"/>
            <a:ext cx="342162" cy="258760"/>
          </a:xfrm>
          <a:prstGeom prst="rect">
            <a:avLst/>
          </a:prstGeom>
          <a:noFill/>
          <a:ln>
            <a:noFill/>
          </a:ln>
        </p:spPr>
      </p:pic>
      <p:pic>
        <p:nvPicPr>
          <p:cNvPr id="310" name="Google Shape;310;p14" descr="Logo&#10;&#10;Description automatically generated"/>
          <p:cNvPicPr preferRelativeResize="0"/>
          <p:nvPr/>
        </p:nvPicPr>
        <p:blipFill rotWithShape="1">
          <a:blip r:embed="rId50">
            <a:alphaModFix/>
          </a:blip>
          <a:srcRect t="13249" b="19551"/>
          <a:stretch/>
        </p:blipFill>
        <p:spPr>
          <a:xfrm>
            <a:off x="3065378" y="3766204"/>
            <a:ext cx="403921" cy="298574"/>
          </a:xfrm>
          <a:prstGeom prst="rect">
            <a:avLst/>
          </a:prstGeom>
          <a:noFill/>
          <a:ln>
            <a:noFill/>
          </a:ln>
        </p:spPr>
      </p:pic>
      <p:pic>
        <p:nvPicPr>
          <p:cNvPr id="311" name="Google Shape;311;p14" descr="Globe, World, Green, Blue, Earth, Planet, Africa, Ocean"/>
          <p:cNvPicPr preferRelativeResize="0"/>
          <p:nvPr/>
        </p:nvPicPr>
        <p:blipFill rotWithShape="1">
          <a:blip r:embed="rId51">
            <a:alphaModFix/>
          </a:blip>
          <a:srcRect/>
          <a:stretch/>
        </p:blipFill>
        <p:spPr>
          <a:xfrm>
            <a:off x="2166145" y="2873021"/>
            <a:ext cx="305724" cy="307003"/>
          </a:xfrm>
          <a:prstGeom prst="rect">
            <a:avLst/>
          </a:prstGeom>
          <a:noFill/>
          <a:ln>
            <a:noFill/>
          </a:ln>
        </p:spPr>
      </p:pic>
      <p:pic>
        <p:nvPicPr>
          <p:cNvPr id="312" name="Google Shape;312;p14" descr="Insect, Caterpillar, Worm, Entomology, Drawing, Sketch"/>
          <p:cNvPicPr preferRelativeResize="0"/>
          <p:nvPr/>
        </p:nvPicPr>
        <p:blipFill rotWithShape="1">
          <a:blip r:embed="rId52">
            <a:alphaModFix/>
          </a:blip>
          <a:srcRect/>
          <a:stretch/>
        </p:blipFill>
        <p:spPr>
          <a:xfrm>
            <a:off x="2623562" y="2877586"/>
            <a:ext cx="379507" cy="311051"/>
          </a:xfrm>
          <a:prstGeom prst="rect">
            <a:avLst/>
          </a:prstGeom>
          <a:noFill/>
          <a:ln>
            <a:noFill/>
          </a:ln>
        </p:spPr>
      </p:pic>
      <p:pic>
        <p:nvPicPr>
          <p:cNvPr id="313" name="Google Shape;313;p14" descr="Butter, Magerine, Knife, Pound, Spread, Fat"/>
          <p:cNvPicPr preferRelativeResize="0"/>
          <p:nvPr/>
        </p:nvPicPr>
        <p:blipFill rotWithShape="1">
          <a:blip r:embed="rId53">
            <a:alphaModFix/>
          </a:blip>
          <a:srcRect/>
          <a:stretch/>
        </p:blipFill>
        <p:spPr>
          <a:xfrm>
            <a:off x="2169068" y="3333320"/>
            <a:ext cx="337860" cy="289594"/>
          </a:xfrm>
          <a:prstGeom prst="rect">
            <a:avLst/>
          </a:prstGeom>
          <a:noFill/>
          <a:ln>
            <a:noFill/>
          </a:ln>
        </p:spPr>
      </p:pic>
      <p:pic>
        <p:nvPicPr>
          <p:cNvPr id="314" name="Google Shape;314;p14" descr="House Fly, Fly, Insect, Flies, Pest, Housefly, House"/>
          <p:cNvPicPr preferRelativeResize="0"/>
          <p:nvPr/>
        </p:nvPicPr>
        <p:blipFill rotWithShape="1">
          <a:blip r:embed="rId54">
            <a:alphaModFix/>
          </a:blip>
          <a:srcRect/>
          <a:stretch/>
        </p:blipFill>
        <p:spPr>
          <a:xfrm>
            <a:off x="2667418" y="3339439"/>
            <a:ext cx="300856" cy="289593"/>
          </a:xfrm>
          <a:prstGeom prst="rect">
            <a:avLst/>
          </a:prstGeom>
          <a:noFill/>
          <a:ln>
            <a:noFill/>
          </a:ln>
        </p:spPr>
      </p:pic>
      <p:pic>
        <p:nvPicPr>
          <p:cNvPr id="315" name="Google Shape;315;p14" descr="Cloud, Drawing, Rain, Raindrops, Droplets, Wind, Sky"/>
          <p:cNvPicPr preferRelativeResize="0"/>
          <p:nvPr/>
        </p:nvPicPr>
        <p:blipFill rotWithShape="1">
          <a:blip r:embed="rId55">
            <a:alphaModFix/>
          </a:blip>
          <a:srcRect/>
          <a:stretch/>
        </p:blipFill>
        <p:spPr>
          <a:xfrm>
            <a:off x="2201616" y="3769903"/>
            <a:ext cx="289051" cy="285795"/>
          </a:xfrm>
          <a:prstGeom prst="rect">
            <a:avLst/>
          </a:prstGeom>
          <a:noFill/>
          <a:ln>
            <a:noFill/>
          </a:ln>
        </p:spPr>
      </p:pic>
      <p:pic>
        <p:nvPicPr>
          <p:cNvPr id="316" name="Google Shape;316;p14" descr="Arrow, Bow, Indian, Weapon, Sports, Target"/>
          <p:cNvPicPr preferRelativeResize="0"/>
          <p:nvPr/>
        </p:nvPicPr>
        <p:blipFill rotWithShape="1">
          <a:blip r:embed="rId56">
            <a:alphaModFix/>
          </a:blip>
          <a:srcRect/>
          <a:stretch/>
        </p:blipFill>
        <p:spPr>
          <a:xfrm>
            <a:off x="2627265" y="3750901"/>
            <a:ext cx="308815" cy="317820"/>
          </a:xfrm>
          <a:prstGeom prst="rect">
            <a:avLst/>
          </a:prstGeom>
          <a:noFill/>
          <a:ln>
            <a:noFill/>
          </a:ln>
        </p:spPr>
      </p:pic>
      <p:pic>
        <p:nvPicPr>
          <p:cNvPr id="317" name="Google Shape;317;p14" descr="Fire, Camp, Bonfire, Wood, Heat, Flames, Warmth"/>
          <p:cNvPicPr preferRelativeResize="0"/>
          <p:nvPr/>
        </p:nvPicPr>
        <p:blipFill rotWithShape="1">
          <a:blip r:embed="rId57">
            <a:alphaModFix/>
          </a:blip>
          <a:srcRect/>
          <a:stretch/>
        </p:blipFill>
        <p:spPr>
          <a:xfrm>
            <a:off x="2188782" y="4215767"/>
            <a:ext cx="346442" cy="397968"/>
          </a:xfrm>
          <a:prstGeom prst="rect">
            <a:avLst/>
          </a:prstGeom>
          <a:noFill/>
          <a:ln>
            <a:noFill/>
          </a:ln>
        </p:spPr>
      </p:pic>
      <p:pic>
        <p:nvPicPr>
          <p:cNvPr id="318" name="Google Shape;318;p14" descr="Comic Characters, Hello, Man, Smile"/>
          <p:cNvPicPr preferRelativeResize="0"/>
          <p:nvPr/>
        </p:nvPicPr>
        <p:blipFill rotWithShape="1">
          <a:blip r:embed="rId58">
            <a:alphaModFix/>
          </a:blip>
          <a:srcRect/>
          <a:stretch/>
        </p:blipFill>
        <p:spPr>
          <a:xfrm>
            <a:off x="2713854" y="4216086"/>
            <a:ext cx="259008" cy="382814"/>
          </a:xfrm>
          <a:prstGeom prst="rect">
            <a:avLst/>
          </a:prstGeom>
          <a:noFill/>
          <a:ln>
            <a:noFill/>
          </a:ln>
        </p:spPr>
      </p:pic>
      <p:pic>
        <p:nvPicPr>
          <p:cNvPr id="319" name="Google Shape;319;p14" descr="Firefighter, Fire, Fireman, Hose, Rescue, Water, Helmet"/>
          <p:cNvPicPr preferRelativeResize="0"/>
          <p:nvPr/>
        </p:nvPicPr>
        <p:blipFill rotWithShape="1">
          <a:blip r:embed="rId59">
            <a:alphaModFix/>
          </a:blip>
          <a:srcRect/>
          <a:stretch/>
        </p:blipFill>
        <p:spPr>
          <a:xfrm>
            <a:off x="3126543" y="4250027"/>
            <a:ext cx="300285" cy="333136"/>
          </a:xfrm>
          <a:prstGeom prst="rect">
            <a:avLst/>
          </a:prstGeom>
          <a:noFill/>
          <a:ln>
            <a:noFill/>
          </a:ln>
        </p:spPr>
      </p:pic>
      <p:pic>
        <p:nvPicPr>
          <p:cNvPr id="320" name="Google Shape;320;p14"/>
          <p:cNvPicPr preferRelativeResize="0"/>
          <p:nvPr/>
        </p:nvPicPr>
        <p:blipFill rotWithShape="1">
          <a:blip r:embed="rId60">
            <a:alphaModFix/>
          </a:blip>
          <a:srcRect/>
          <a:stretch/>
        </p:blipFill>
        <p:spPr>
          <a:xfrm>
            <a:off x="2186641" y="4677676"/>
            <a:ext cx="369873" cy="310686"/>
          </a:xfrm>
          <a:prstGeom prst="rect">
            <a:avLst/>
          </a:prstGeom>
          <a:noFill/>
          <a:ln>
            <a:noFill/>
          </a:ln>
        </p:spPr>
      </p:pic>
      <p:pic>
        <p:nvPicPr>
          <p:cNvPr id="321" name="Google Shape;321;p14" descr="Corn, Food, Maize, Plant, Agriculture, Crop"/>
          <p:cNvPicPr preferRelativeResize="0"/>
          <p:nvPr/>
        </p:nvPicPr>
        <p:blipFill rotWithShape="1">
          <a:blip r:embed="rId61">
            <a:alphaModFix/>
          </a:blip>
          <a:srcRect/>
          <a:stretch/>
        </p:blipFill>
        <p:spPr>
          <a:xfrm>
            <a:off x="2655387" y="4703828"/>
            <a:ext cx="382627" cy="277525"/>
          </a:xfrm>
          <a:prstGeom prst="rect">
            <a:avLst/>
          </a:prstGeom>
          <a:noFill/>
          <a:ln>
            <a:noFill/>
          </a:ln>
        </p:spPr>
      </p:pic>
      <p:pic>
        <p:nvPicPr>
          <p:cNvPr id="322" name="Google Shape;322;p14" descr="Popcorn, Box, Snack, Movie, Cinema, Entertainment, Food"/>
          <p:cNvPicPr preferRelativeResize="0"/>
          <p:nvPr/>
        </p:nvPicPr>
        <p:blipFill rotWithShape="1">
          <a:blip r:embed="rId62">
            <a:alphaModFix/>
          </a:blip>
          <a:srcRect/>
          <a:stretch/>
        </p:blipFill>
        <p:spPr>
          <a:xfrm>
            <a:off x="3184410" y="4675944"/>
            <a:ext cx="238451" cy="319829"/>
          </a:xfrm>
          <a:prstGeom prst="rect">
            <a:avLst/>
          </a:prstGeom>
          <a:noFill/>
          <a:ln>
            <a:noFill/>
          </a:ln>
        </p:spPr>
      </p:pic>
      <p:pic>
        <p:nvPicPr>
          <p:cNvPr id="323" name="Google Shape;323;p14"/>
          <p:cNvPicPr preferRelativeResize="0"/>
          <p:nvPr/>
        </p:nvPicPr>
        <p:blipFill rotWithShape="1">
          <a:blip r:embed="rId63">
            <a:alphaModFix/>
          </a:blip>
          <a:srcRect/>
          <a:stretch/>
        </p:blipFill>
        <p:spPr>
          <a:xfrm>
            <a:off x="3148411" y="5166683"/>
            <a:ext cx="373584" cy="248667"/>
          </a:xfrm>
          <a:prstGeom prst="rect">
            <a:avLst/>
          </a:prstGeom>
          <a:noFill/>
          <a:ln>
            <a:noFill/>
          </a:ln>
        </p:spPr>
      </p:pic>
      <p:pic>
        <p:nvPicPr>
          <p:cNvPr id="324" name="Google Shape;324;p14" descr="Ice, Cube, Transparent, Water, Cold, Frozen, Clear"/>
          <p:cNvPicPr preferRelativeResize="0"/>
          <p:nvPr/>
        </p:nvPicPr>
        <p:blipFill rotWithShape="1">
          <a:blip r:embed="rId64">
            <a:alphaModFix/>
          </a:blip>
          <a:srcRect/>
          <a:stretch/>
        </p:blipFill>
        <p:spPr>
          <a:xfrm>
            <a:off x="2211627" y="5184007"/>
            <a:ext cx="236724" cy="227559"/>
          </a:xfrm>
          <a:prstGeom prst="rect">
            <a:avLst/>
          </a:prstGeom>
          <a:noFill/>
          <a:ln>
            <a:noFill/>
          </a:ln>
        </p:spPr>
      </p:pic>
      <p:pic>
        <p:nvPicPr>
          <p:cNvPr id="325" name="Google Shape;325;p14" descr="Cream, Whipped Cream, Bowl, Dairy, Dairy Products, Food"/>
          <p:cNvPicPr preferRelativeResize="0"/>
          <p:nvPr/>
        </p:nvPicPr>
        <p:blipFill rotWithShape="1">
          <a:blip r:embed="rId65">
            <a:alphaModFix/>
          </a:blip>
          <a:srcRect/>
          <a:stretch/>
        </p:blipFill>
        <p:spPr>
          <a:xfrm>
            <a:off x="2625534" y="5155222"/>
            <a:ext cx="337074" cy="307596"/>
          </a:xfrm>
          <a:prstGeom prst="rect">
            <a:avLst/>
          </a:prstGeom>
          <a:noFill/>
          <a:ln>
            <a:noFill/>
          </a:ln>
        </p:spPr>
      </p:pic>
      <p:pic>
        <p:nvPicPr>
          <p:cNvPr id="326" name="Google Shape;326;p14" descr="Water, Glass, Full, Drink, Beverage, Gas, Bubbles"/>
          <p:cNvPicPr preferRelativeResize="0"/>
          <p:nvPr/>
        </p:nvPicPr>
        <p:blipFill rotWithShape="1">
          <a:blip r:embed="rId66">
            <a:alphaModFix/>
          </a:blip>
          <a:srcRect/>
          <a:stretch/>
        </p:blipFill>
        <p:spPr>
          <a:xfrm>
            <a:off x="2235934" y="5549297"/>
            <a:ext cx="160778" cy="303038"/>
          </a:xfrm>
          <a:prstGeom prst="rect">
            <a:avLst/>
          </a:prstGeom>
          <a:noFill/>
          <a:ln>
            <a:noFill/>
          </a:ln>
        </p:spPr>
      </p:pic>
      <p:pic>
        <p:nvPicPr>
          <p:cNvPr id="327" name="Google Shape;327;p14" descr="Moon, Stars, Sky, Night, Nature, Blue, Space, Bright"/>
          <p:cNvPicPr preferRelativeResize="0"/>
          <p:nvPr/>
        </p:nvPicPr>
        <p:blipFill rotWithShape="1">
          <a:blip r:embed="rId67">
            <a:alphaModFix/>
          </a:blip>
          <a:srcRect/>
          <a:stretch/>
        </p:blipFill>
        <p:spPr>
          <a:xfrm>
            <a:off x="2599274" y="5547481"/>
            <a:ext cx="346599" cy="257783"/>
          </a:xfrm>
          <a:prstGeom prst="rect">
            <a:avLst/>
          </a:prstGeom>
          <a:noFill/>
          <a:ln>
            <a:noFill/>
          </a:ln>
        </p:spPr>
      </p:pic>
      <p:pic>
        <p:nvPicPr>
          <p:cNvPr id="328" name="Google Shape;328;p14" descr="Full Moon, Moon, Lunar, Night, Planet, Orbit, Astronomy"/>
          <p:cNvPicPr preferRelativeResize="0"/>
          <p:nvPr/>
        </p:nvPicPr>
        <p:blipFill rotWithShape="1">
          <a:blip r:embed="rId68">
            <a:alphaModFix/>
          </a:blip>
          <a:srcRect/>
          <a:stretch/>
        </p:blipFill>
        <p:spPr>
          <a:xfrm>
            <a:off x="3216010" y="5575780"/>
            <a:ext cx="260647" cy="257783"/>
          </a:xfrm>
          <a:prstGeom prst="rect">
            <a:avLst/>
          </a:prstGeom>
          <a:noFill/>
          <a:ln>
            <a:noFill/>
          </a:ln>
        </p:spPr>
      </p:pic>
      <p:pic>
        <p:nvPicPr>
          <p:cNvPr id="329" name="Google Shape;329;p14" descr="Leadership, Motivational, Business, Climb, Climbing"/>
          <p:cNvPicPr preferRelativeResize="0"/>
          <p:nvPr/>
        </p:nvPicPr>
        <p:blipFill rotWithShape="1">
          <a:blip r:embed="rId69">
            <a:alphaModFix/>
          </a:blip>
          <a:srcRect/>
          <a:stretch/>
        </p:blipFill>
        <p:spPr>
          <a:xfrm>
            <a:off x="2117432" y="5968374"/>
            <a:ext cx="379586" cy="285582"/>
          </a:xfrm>
          <a:prstGeom prst="rect">
            <a:avLst/>
          </a:prstGeom>
          <a:noFill/>
          <a:ln>
            <a:noFill/>
          </a:ln>
        </p:spPr>
      </p:pic>
      <p:pic>
        <p:nvPicPr>
          <p:cNvPr id="330" name="Google Shape;330;p14" descr="School, Building, Education, Property, Learning"/>
          <p:cNvPicPr preferRelativeResize="0"/>
          <p:nvPr/>
        </p:nvPicPr>
        <p:blipFill rotWithShape="1">
          <a:blip r:embed="rId70">
            <a:alphaModFix/>
          </a:blip>
          <a:srcRect/>
          <a:stretch/>
        </p:blipFill>
        <p:spPr>
          <a:xfrm>
            <a:off x="2538067" y="6017805"/>
            <a:ext cx="379586" cy="194538"/>
          </a:xfrm>
          <a:prstGeom prst="rect">
            <a:avLst/>
          </a:prstGeom>
          <a:noFill/>
          <a:ln>
            <a:noFill/>
          </a:ln>
        </p:spPr>
      </p:pic>
      <p:pic>
        <p:nvPicPr>
          <p:cNvPr id="331" name="Google Shape;331;p14" descr="A group of people sitting at desks in a classroom&#10;&#10;Description automatically generated with medium confidence"/>
          <p:cNvPicPr preferRelativeResize="0"/>
          <p:nvPr/>
        </p:nvPicPr>
        <p:blipFill rotWithShape="1">
          <a:blip r:embed="rId71">
            <a:alphaModFix/>
          </a:blip>
          <a:srcRect/>
          <a:stretch/>
        </p:blipFill>
        <p:spPr>
          <a:xfrm>
            <a:off x="2993122" y="6011651"/>
            <a:ext cx="520990" cy="22142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5"/>
          <p:cNvSpPr txBox="1">
            <a:spLocks noGrp="1"/>
          </p:cNvSpPr>
          <p:nvPr>
            <p:ph type="title"/>
          </p:nvPr>
        </p:nvSpPr>
        <p:spPr>
          <a:xfrm>
            <a:off x="952464" y="-24"/>
            <a:ext cx="10363200" cy="500042"/>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dk1"/>
              </a:buClr>
              <a:buSzPct val="100000"/>
              <a:buFont typeface="Calibri"/>
              <a:buNone/>
            </a:pPr>
            <a:r>
              <a:rPr lang="en-IN"/>
              <a:t>MM INDEX</a:t>
            </a:r>
            <a:endParaRPr/>
          </a:p>
        </p:txBody>
      </p:sp>
      <p:graphicFrame>
        <p:nvGraphicFramePr>
          <p:cNvPr id="338" name="Google Shape;338;p15"/>
          <p:cNvGraphicFramePr/>
          <p:nvPr>
            <p:extLst>
              <p:ext uri="{D42A27DB-BD31-4B8C-83A1-F6EECF244321}">
                <p14:modId xmlns:p14="http://schemas.microsoft.com/office/powerpoint/2010/main" val="4195028405"/>
              </p:ext>
            </p:extLst>
          </p:nvPr>
        </p:nvGraphicFramePr>
        <p:xfrm>
          <a:off x="1124915" y="506783"/>
          <a:ext cx="9942175" cy="6084850"/>
        </p:xfrm>
        <a:graphic>
          <a:graphicData uri="http://schemas.openxmlformats.org/drawingml/2006/table">
            <a:tbl>
              <a:tblPr firstRow="1" bandRow="1">
                <a:noFill/>
                <a:tableStyleId>{7F44E08D-CCFF-4E7F-A84A-30AEC487706E}</a:tableStyleId>
              </a:tblPr>
              <a:tblGrid>
                <a:gridCol w="933775">
                  <a:extLst>
                    <a:ext uri="{9D8B030D-6E8A-4147-A177-3AD203B41FA5}">
                      <a16:colId xmlns:a16="http://schemas.microsoft.com/office/drawing/2014/main" val="20000"/>
                    </a:ext>
                  </a:extLst>
                </a:gridCol>
                <a:gridCol w="1485925">
                  <a:extLst>
                    <a:ext uri="{9D8B030D-6E8A-4147-A177-3AD203B41FA5}">
                      <a16:colId xmlns:a16="http://schemas.microsoft.com/office/drawing/2014/main" val="20001"/>
                    </a:ext>
                  </a:extLst>
                </a:gridCol>
                <a:gridCol w="7522475">
                  <a:extLst>
                    <a:ext uri="{9D8B030D-6E8A-4147-A177-3AD203B41FA5}">
                      <a16:colId xmlns:a16="http://schemas.microsoft.com/office/drawing/2014/main" val="20002"/>
                    </a:ext>
                  </a:extLst>
                </a:gridCol>
              </a:tblGrid>
              <a:tr h="406400">
                <a:tc>
                  <a:txBody>
                    <a:bodyPr/>
                    <a:lstStyle/>
                    <a:p>
                      <a:pPr marL="0" marR="0" lvl="0" indent="0" algn="ctr" rtl="0">
                        <a:spcBef>
                          <a:spcPts val="0"/>
                        </a:spcBef>
                        <a:spcAft>
                          <a:spcPts val="0"/>
                        </a:spcAft>
                        <a:buNone/>
                      </a:pPr>
                      <a:r>
                        <a:rPr lang="en-IN" sz="2000"/>
                        <a:t>Slide #</a:t>
                      </a:r>
                      <a:endParaRPr sz="2000"/>
                    </a:p>
                  </a:txBody>
                  <a:tcPr marL="91450" marR="91450" marT="45725" marB="45725"/>
                </a:tc>
                <a:tc>
                  <a:txBody>
                    <a:bodyPr/>
                    <a:lstStyle/>
                    <a:p>
                      <a:pPr marL="0" marR="0" lvl="0" indent="0" algn="ctr" rtl="0">
                        <a:spcBef>
                          <a:spcPts val="0"/>
                        </a:spcBef>
                        <a:spcAft>
                          <a:spcPts val="0"/>
                        </a:spcAft>
                        <a:buNone/>
                      </a:pPr>
                      <a:r>
                        <a:rPr lang="en-IN" sz="2000"/>
                        <a:t>Thumbnail</a:t>
                      </a:r>
                      <a:endParaRPr/>
                    </a:p>
                  </a:txBody>
                  <a:tcPr marL="91450" marR="91450" marT="45725" marB="45725"/>
                </a:tc>
                <a:tc>
                  <a:txBody>
                    <a:bodyPr/>
                    <a:lstStyle/>
                    <a:p>
                      <a:pPr marL="0" marR="0" lvl="0" indent="0" algn="ctr" rtl="0">
                        <a:spcBef>
                          <a:spcPts val="0"/>
                        </a:spcBef>
                        <a:spcAft>
                          <a:spcPts val="0"/>
                        </a:spcAft>
                        <a:buNone/>
                      </a:pPr>
                      <a:r>
                        <a:rPr lang="en-IN" sz="2000" dirty="0"/>
                        <a:t>Source link and Attribution</a:t>
                      </a:r>
                      <a:endParaRPr dirty="0"/>
                    </a:p>
                  </a:txBody>
                  <a:tcPr marL="91450" marR="91450" marT="45725" marB="45725"/>
                </a:tc>
                <a:extLst>
                  <a:ext uri="{0D108BD9-81ED-4DB2-BD59-A6C34878D82A}">
                    <a16:rowId xmlns:a16="http://schemas.microsoft.com/office/drawing/2014/main" val="10000"/>
                  </a:ext>
                </a:extLst>
              </a:tr>
              <a:tr h="937875">
                <a:tc>
                  <a:txBody>
                    <a:bodyPr/>
                    <a:lstStyle/>
                    <a:p>
                      <a:pPr marL="0" marR="0" lvl="0" indent="0" algn="l" rtl="0">
                        <a:spcBef>
                          <a:spcPts val="0"/>
                        </a:spcBef>
                        <a:spcAft>
                          <a:spcPts val="0"/>
                        </a:spcAft>
                        <a:buNone/>
                      </a:pPr>
                      <a:r>
                        <a:rPr lang="en-IN" sz="900"/>
                        <a:t>8</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r>
                        <a:rPr lang="en-IN" sz="900" b="0" i="0" u="none" strike="noStrike" dirty="0">
                          <a:solidFill>
                            <a:schemeClr val="dk1"/>
                          </a:solidFill>
                          <a:latin typeface="Calibri"/>
                          <a:ea typeface="Calibri"/>
                          <a:cs typeface="Calibri"/>
                          <a:sym typeface="Calibri"/>
                        </a:rPr>
                        <a:t>Family - </a:t>
                      </a:r>
                      <a:r>
                        <a:rPr lang="en-IN" sz="900" b="0" i="0" u="none" strike="noStrike" dirty="0">
                          <a:solidFill>
                            <a:schemeClr val="dk1"/>
                          </a:solidFill>
                          <a:latin typeface="Calibri"/>
                          <a:ea typeface="Calibri"/>
                          <a:cs typeface="Calibri"/>
                          <a:sym typeface="Calibri"/>
                          <a:hlinkClick r:id="rId3"/>
                        </a:rPr>
                        <a:t>https://pixabay.com/vectors/cheering-happy-jumping-people-297419/</a:t>
                      </a:r>
                      <a:endParaRPr sz="900" dirty="0"/>
                    </a:p>
                    <a:p>
                      <a:pPr marL="0" marR="0" lvl="0" indent="0" algn="l" rtl="0">
                        <a:spcBef>
                          <a:spcPts val="0"/>
                        </a:spcBef>
                        <a:spcAft>
                          <a:spcPts val="0"/>
                        </a:spcAft>
                        <a:buNone/>
                      </a:pPr>
                      <a:r>
                        <a:rPr lang="en-IN" sz="900" b="0" i="0" u="none" strike="noStrike" dirty="0">
                          <a:solidFill>
                            <a:schemeClr val="dk1"/>
                          </a:solidFill>
                          <a:latin typeface="Calibri"/>
                          <a:ea typeface="Calibri"/>
                          <a:cs typeface="Calibri"/>
                          <a:sym typeface="Calibri"/>
                        </a:rPr>
                        <a:t>Room - </a:t>
                      </a:r>
                      <a:r>
                        <a:rPr lang="en-IN" sz="900" b="0" i="0" u="none" strike="noStrike" dirty="0">
                          <a:solidFill>
                            <a:schemeClr val="dk1"/>
                          </a:solidFill>
                          <a:latin typeface="Calibri"/>
                          <a:ea typeface="Calibri"/>
                          <a:cs typeface="Calibri"/>
                          <a:sym typeface="Calibri"/>
                          <a:hlinkClick r:id="rId4"/>
                        </a:rPr>
                        <a:t>https://pixabay.com/vectors/room-interior-door-empty-307048/</a:t>
                      </a:r>
                      <a:endParaRPr sz="900" dirty="0"/>
                    </a:p>
                    <a:p>
                      <a:pPr marL="0" marR="0" lvl="0" indent="0" algn="l" rtl="0">
                        <a:spcBef>
                          <a:spcPts val="0"/>
                        </a:spcBef>
                        <a:spcAft>
                          <a:spcPts val="0"/>
                        </a:spcAft>
                        <a:buNone/>
                      </a:pPr>
                      <a:r>
                        <a:rPr lang="en-IN" sz="900" b="0" i="0" u="none" strike="noStrike" dirty="0">
                          <a:solidFill>
                            <a:schemeClr val="dk1"/>
                          </a:solidFill>
                          <a:latin typeface="Calibri"/>
                          <a:ea typeface="Calibri"/>
                          <a:cs typeface="Calibri"/>
                          <a:sym typeface="Calibri"/>
                        </a:rPr>
                        <a:t>Living room - </a:t>
                      </a:r>
                      <a:r>
                        <a:rPr lang="en-IN" sz="900" b="0" i="0" u="none" strike="noStrike" dirty="0">
                          <a:solidFill>
                            <a:schemeClr val="dk1"/>
                          </a:solidFill>
                          <a:latin typeface="Calibri"/>
                          <a:ea typeface="Calibri"/>
                          <a:cs typeface="Calibri"/>
                          <a:sym typeface="Calibri"/>
                          <a:hlinkClick r:id="rId5"/>
                        </a:rPr>
                        <a:t>https://pixabay.com/vectors/living-room-home-room-furniture-3749761/</a:t>
                      </a:r>
                      <a:endParaRPr sz="900" dirty="0"/>
                    </a:p>
                    <a:p>
                      <a:pPr marL="0" marR="0" lvl="0" indent="0" algn="l" rtl="0">
                        <a:spcBef>
                          <a:spcPts val="0"/>
                        </a:spcBef>
                        <a:spcAft>
                          <a:spcPts val="0"/>
                        </a:spcAft>
                        <a:buNone/>
                      </a:pPr>
                      <a:r>
                        <a:rPr lang="en-IN" sz="900" b="0" i="0" u="none" strike="noStrike" dirty="0">
                          <a:solidFill>
                            <a:schemeClr val="dk1"/>
                          </a:solidFill>
                          <a:latin typeface="Calibri"/>
                          <a:ea typeface="Calibri"/>
                          <a:cs typeface="Calibri"/>
                          <a:sym typeface="Calibri"/>
                        </a:rPr>
                        <a:t>Letter - </a:t>
                      </a:r>
                      <a:r>
                        <a:rPr lang="en-IN" sz="900" b="0" i="0" u="none" strike="noStrike" dirty="0">
                          <a:solidFill>
                            <a:schemeClr val="dk1"/>
                          </a:solidFill>
                          <a:latin typeface="Calibri"/>
                          <a:ea typeface="Calibri"/>
                          <a:cs typeface="Calibri"/>
                          <a:sym typeface="Calibri"/>
                          <a:hlinkClick r:id="rId6"/>
                        </a:rPr>
                        <a:t>https://pixabay.com/vectors/envelope-mail-postage-post-office-3172770/</a:t>
                      </a:r>
                      <a:endParaRPr sz="900" dirty="0"/>
                    </a:p>
                    <a:p>
                      <a:pPr marL="0" marR="0" lvl="0" indent="0" algn="l" rtl="0">
                        <a:spcBef>
                          <a:spcPts val="0"/>
                        </a:spcBef>
                        <a:spcAft>
                          <a:spcPts val="0"/>
                        </a:spcAft>
                        <a:buNone/>
                      </a:pPr>
                      <a:r>
                        <a:rPr lang="en-IN" sz="900" b="0" i="0" u="none" strike="noStrike" dirty="0">
                          <a:solidFill>
                            <a:schemeClr val="dk1"/>
                          </a:solidFill>
                          <a:latin typeface="Calibri"/>
                          <a:ea typeface="Calibri"/>
                          <a:cs typeface="Calibri"/>
                          <a:sym typeface="Calibri"/>
                        </a:rPr>
                        <a:t>Office - </a:t>
                      </a:r>
                      <a:r>
                        <a:rPr lang="en-IN" sz="900" b="0" i="0" u="none" strike="noStrike" dirty="0">
                          <a:solidFill>
                            <a:schemeClr val="dk1"/>
                          </a:solidFill>
                          <a:latin typeface="Calibri"/>
                          <a:ea typeface="Calibri"/>
                          <a:cs typeface="Calibri"/>
                          <a:sym typeface="Calibri"/>
                          <a:hlinkClick r:id="rId7"/>
                        </a:rPr>
                        <a:t>https://pixabay.com/vectors/office-desks-chairs-workplace-6354296/</a:t>
                      </a:r>
                      <a:endParaRPr sz="900" dirty="0"/>
                    </a:p>
                    <a:p>
                      <a:pPr marL="0" marR="0" lvl="0" indent="0" algn="l" rtl="0">
                        <a:spcBef>
                          <a:spcPts val="0"/>
                        </a:spcBef>
                        <a:spcAft>
                          <a:spcPts val="0"/>
                        </a:spcAft>
                        <a:buNone/>
                      </a:pPr>
                      <a:r>
                        <a:rPr lang="en-IN" sz="900" b="0" i="0" u="none" strike="noStrike" dirty="0">
                          <a:solidFill>
                            <a:schemeClr val="dk1"/>
                          </a:solidFill>
                          <a:latin typeface="Calibri"/>
                          <a:ea typeface="Calibri"/>
                          <a:cs typeface="Calibri"/>
                          <a:sym typeface="Calibri"/>
                        </a:rPr>
                        <a:t>Post Office - </a:t>
                      </a:r>
                      <a:r>
                        <a:rPr lang="en-IN" sz="900" b="0" i="0" u="none" strike="noStrike" dirty="0">
                          <a:solidFill>
                            <a:schemeClr val="dk1"/>
                          </a:solidFill>
                          <a:latin typeface="Calibri"/>
                          <a:ea typeface="Calibri"/>
                          <a:cs typeface="Calibri"/>
                          <a:sym typeface="Calibri"/>
                          <a:hlinkClick r:id="rId8"/>
                        </a:rPr>
                        <a:t>https://openclipart.org/detail/327170/post-office</a:t>
                      </a:r>
                      <a:endParaRPr sz="900" dirty="0"/>
                    </a:p>
                  </a:txBody>
                  <a:tcPr marL="91450" marR="91450" marT="45725" marB="45725"/>
                </a:tc>
                <a:extLst>
                  <a:ext uri="{0D108BD9-81ED-4DB2-BD59-A6C34878D82A}">
                    <a16:rowId xmlns:a16="http://schemas.microsoft.com/office/drawing/2014/main" val="10001"/>
                  </a:ext>
                </a:extLst>
              </a:tr>
              <a:tr h="1359925">
                <a:tc>
                  <a:txBody>
                    <a:bodyPr/>
                    <a:lstStyle/>
                    <a:p>
                      <a:pPr marL="0" marR="0" lvl="0" indent="0" algn="l" rtl="0">
                        <a:spcBef>
                          <a:spcPts val="0"/>
                        </a:spcBef>
                        <a:spcAft>
                          <a:spcPts val="0"/>
                        </a:spcAft>
                        <a:buNone/>
                      </a:pPr>
                      <a:r>
                        <a:rPr lang="en-IN" sz="900"/>
                        <a:t>9</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r>
                        <a:rPr lang="en-IN" sz="900" b="0" i="0" u="none" strike="noStrike" dirty="0">
                          <a:solidFill>
                            <a:schemeClr val="dk1"/>
                          </a:solidFill>
                          <a:latin typeface="Calibri"/>
                          <a:ea typeface="Calibri"/>
                          <a:cs typeface="Calibri"/>
                          <a:sym typeface="Calibri"/>
                        </a:rPr>
                        <a:t>Giraffe - </a:t>
                      </a:r>
                      <a:r>
                        <a:rPr lang="en-IN" sz="900" b="0" i="0" u="none" strike="noStrike" dirty="0">
                          <a:solidFill>
                            <a:schemeClr val="dk1"/>
                          </a:solidFill>
                          <a:latin typeface="Calibri"/>
                          <a:ea typeface="Calibri"/>
                          <a:cs typeface="Calibri"/>
                          <a:sym typeface="Calibri"/>
                          <a:hlinkClick r:id="rId9"/>
                        </a:rPr>
                        <a:t>https://pixabay.com/vectors/giraffe-tall-long-neck-long-legged-48393/</a:t>
                      </a:r>
                      <a:endParaRPr sz="900" dirty="0"/>
                    </a:p>
                    <a:p>
                      <a:pPr marL="0" marR="0" lvl="0" indent="0" algn="l" rtl="0">
                        <a:spcBef>
                          <a:spcPts val="0"/>
                        </a:spcBef>
                        <a:spcAft>
                          <a:spcPts val="0"/>
                        </a:spcAft>
                        <a:buNone/>
                      </a:pPr>
                      <a:r>
                        <a:rPr lang="en-IN" sz="900" b="0" i="0" u="none" strike="noStrike" dirty="0">
                          <a:solidFill>
                            <a:schemeClr val="dk1"/>
                          </a:solidFill>
                          <a:latin typeface="Calibri"/>
                          <a:ea typeface="Calibri"/>
                          <a:cs typeface="Calibri"/>
                          <a:sym typeface="Calibri"/>
                        </a:rPr>
                        <a:t>Term - </a:t>
                      </a:r>
                      <a:r>
                        <a:rPr lang="en-IN" sz="900" b="0" i="0" u="none" strike="noStrike" dirty="0">
                          <a:solidFill>
                            <a:schemeClr val="dk1"/>
                          </a:solidFill>
                          <a:latin typeface="Calibri"/>
                          <a:ea typeface="Calibri"/>
                          <a:cs typeface="Calibri"/>
                          <a:sym typeface="Calibri"/>
                          <a:hlinkClick r:id="rId10"/>
                        </a:rPr>
                        <a:t>https://pixabay.com/vectors/calendar-2021-year-date-months-5620762/</a:t>
                      </a:r>
                      <a:endParaRPr sz="900" dirty="0"/>
                    </a:p>
                    <a:p>
                      <a:pPr marL="0" marR="0" lvl="0" indent="0" algn="l" rtl="0">
                        <a:spcBef>
                          <a:spcPts val="0"/>
                        </a:spcBef>
                        <a:spcAft>
                          <a:spcPts val="0"/>
                        </a:spcAft>
                        <a:buNone/>
                      </a:pPr>
                      <a:r>
                        <a:rPr lang="en-IN" sz="900" dirty="0"/>
                        <a:t>long term - </a:t>
                      </a:r>
                      <a:r>
                        <a:rPr lang="en-IN" sz="900" dirty="0">
                          <a:hlinkClick r:id="rId11"/>
                        </a:rPr>
                        <a:t>https://pixabay.com/vectors/growth-man-boy-avatar-boy-avatar-5674053/</a:t>
                      </a:r>
                      <a:endParaRPr sz="900" dirty="0"/>
                    </a:p>
                    <a:p>
                      <a:pPr marL="0" marR="0" lvl="0" indent="0" algn="l" rtl="0">
                        <a:spcBef>
                          <a:spcPts val="0"/>
                        </a:spcBef>
                        <a:spcAft>
                          <a:spcPts val="0"/>
                        </a:spcAft>
                        <a:buNone/>
                      </a:pPr>
                      <a:r>
                        <a:rPr lang="en-IN" sz="900" b="0" i="0" u="none" strike="noStrike" dirty="0">
                          <a:solidFill>
                            <a:schemeClr val="dk1"/>
                          </a:solidFill>
                          <a:latin typeface="Calibri"/>
                          <a:ea typeface="Calibri"/>
                          <a:cs typeface="Calibri"/>
                          <a:sym typeface="Calibri"/>
                        </a:rPr>
                        <a:t>One - </a:t>
                      </a:r>
                      <a:r>
                        <a:rPr lang="en-IN" sz="900" b="0" i="0" u="none" strike="noStrike" dirty="0">
                          <a:solidFill>
                            <a:schemeClr val="dk1"/>
                          </a:solidFill>
                          <a:latin typeface="Calibri"/>
                          <a:ea typeface="Calibri"/>
                          <a:cs typeface="Calibri"/>
                          <a:sym typeface="Calibri"/>
                          <a:hlinkClick r:id="rId12"/>
                        </a:rPr>
                        <a:t>https://pixabay.com/vectors/birthday-candle-number-one-2024492/</a:t>
                      </a:r>
                      <a:endParaRPr sz="900" dirty="0"/>
                    </a:p>
                    <a:p>
                      <a:pPr marL="0" marR="0" lvl="0" indent="0" algn="l" rtl="0">
                        <a:spcBef>
                          <a:spcPts val="0"/>
                        </a:spcBef>
                        <a:spcAft>
                          <a:spcPts val="0"/>
                        </a:spcAft>
                        <a:buNone/>
                      </a:pPr>
                      <a:r>
                        <a:rPr lang="en-IN" sz="900" b="0" i="0" u="none" strike="noStrike" dirty="0">
                          <a:solidFill>
                            <a:schemeClr val="dk1"/>
                          </a:solidFill>
                          <a:latin typeface="Calibri"/>
                          <a:ea typeface="Calibri"/>
                          <a:cs typeface="Calibri"/>
                          <a:sym typeface="Calibri"/>
                        </a:rPr>
                        <a:t>Half - </a:t>
                      </a:r>
                      <a:r>
                        <a:rPr lang="en-IN" sz="900" b="0" i="0" u="none" strike="noStrike" dirty="0">
                          <a:solidFill>
                            <a:schemeClr val="dk1"/>
                          </a:solidFill>
                          <a:latin typeface="Calibri"/>
                          <a:ea typeface="Calibri"/>
                          <a:cs typeface="Calibri"/>
                          <a:sym typeface="Calibri"/>
                          <a:hlinkClick r:id="rId13"/>
                        </a:rPr>
                        <a:t>https://pixabay.com/vectors/glass-tumbler-liquid-blue-310750/</a:t>
                      </a:r>
                      <a:endParaRPr sz="900" dirty="0"/>
                    </a:p>
                    <a:p>
                      <a:pPr marL="0" marR="0" lvl="0" indent="0" algn="l" rtl="0">
                        <a:lnSpc>
                          <a:spcPct val="100000"/>
                        </a:lnSpc>
                        <a:spcBef>
                          <a:spcPts val="0"/>
                        </a:spcBef>
                        <a:spcAft>
                          <a:spcPts val="0"/>
                        </a:spcAft>
                        <a:buClr>
                          <a:schemeClr val="dk1"/>
                        </a:buClr>
                        <a:buSzPts val="900"/>
                        <a:buFont typeface="Calibri"/>
                        <a:buNone/>
                      </a:pPr>
                      <a:r>
                        <a:rPr lang="en-IN" sz="900" b="0" i="0" u="none" strike="noStrike" dirty="0">
                          <a:solidFill>
                            <a:schemeClr val="dk1"/>
                          </a:solidFill>
                          <a:latin typeface="Calibri"/>
                          <a:ea typeface="Calibri"/>
                          <a:cs typeface="Calibri"/>
                          <a:sym typeface="Calibri"/>
                        </a:rPr>
                        <a:t>Lemon - </a:t>
                      </a:r>
                      <a:r>
                        <a:rPr lang="en-IN" sz="900" b="0" i="0" u="none" strike="noStrike" dirty="0">
                          <a:solidFill>
                            <a:schemeClr val="dk1"/>
                          </a:solidFill>
                          <a:latin typeface="Calibri"/>
                          <a:ea typeface="Calibri"/>
                          <a:cs typeface="Calibri"/>
                          <a:sym typeface="Calibri"/>
                          <a:hlinkClick r:id="rId14"/>
                        </a:rPr>
                        <a:t>https://pixabay.com/vectors/lime-fruit-food-lemon-citrus-25314/</a:t>
                      </a:r>
                      <a:endParaRPr sz="900" dirty="0"/>
                    </a:p>
                    <a:p>
                      <a:pPr marL="0" marR="0" lvl="0" indent="0" algn="l" rtl="0">
                        <a:spcBef>
                          <a:spcPts val="0"/>
                        </a:spcBef>
                        <a:spcAft>
                          <a:spcPts val="0"/>
                        </a:spcAft>
                        <a:buNone/>
                      </a:pPr>
                      <a:r>
                        <a:rPr lang="en-IN" sz="900" b="0" i="0" u="none" strike="noStrike" dirty="0">
                          <a:solidFill>
                            <a:schemeClr val="dk1"/>
                          </a:solidFill>
                          <a:latin typeface="Calibri"/>
                          <a:ea typeface="Calibri"/>
                          <a:cs typeface="Calibri"/>
                          <a:sym typeface="Calibri"/>
                        </a:rPr>
                        <a:t>Girl - </a:t>
                      </a:r>
                      <a:r>
                        <a:rPr lang="en-IN" sz="900" b="0" i="0" u="none" strike="noStrike" dirty="0">
                          <a:solidFill>
                            <a:schemeClr val="dk1"/>
                          </a:solidFill>
                          <a:latin typeface="Calibri"/>
                          <a:ea typeface="Calibri"/>
                          <a:cs typeface="Calibri"/>
                          <a:sym typeface="Calibri"/>
                          <a:hlinkClick r:id="rId15"/>
                        </a:rPr>
                        <a:t>https://pixabay.com/vectors/girl-child-kids-towel-1613946/</a:t>
                      </a:r>
                      <a:endParaRPr sz="900" dirty="0"/>
                    </a:p>
                    <a:p>
                      <a:pPr marL="0" marR="0" lvl="0" indent="0" algn="l" rtl="0">
                        <a:spcBef>
                          <a:spcPts val="0"/>
                        </a:spcBef>
                        <a:spcAft>
                          <a:spcPts val="0"/>
                        </a:spcAft>
                        <a:buNone/>
                      </a:pPr>
                      <a:r>
                        <a:rPr lang="en-IN" sz="900" b="0" i="0" u="none" strike="noStrike" dirty="0">
                          <a:solidFill>
                            <a:schemeClr val="dk1"/>
                          </a:solidFill>
                          <a:latin typeface="Calibri"/>
                          <a:ea typeface="Calibri"/>
                          <a:cs typeface="Calibri"/>
                          <a:sym typeface="Calibri"/>
                        </a:rPr>
                        <a:t>Bear hug - </a:t>
                      </a:r>
                      <a:r>
                        <a:rPr lang="en-IN" sz="900" b="0" i="0" u="none" strike="noStrike" dirty="0">
                          <a:solidFill>
                            <a:schemeClr val="dk1"/>
                          </a:solidFill>
                          <a:latin typeface="Calibri"/>
                          <a:ea typeface="Calibri"/>
                          <a:cs typeface="Calibri"/>
                          <a:sym typeface="Calibri"/>
                          <a:hlinkClick r:id="rId16"/>
                        </a:rPr>
                        <a:t>https://pixabay.com/vectors/bears-couple-love-hug-heart-6200535/</a:t>
                      </a:r>
                      <a:endParaRPr sz="900" dirty="0"/>
                    </a:p>
                    <a:p>
                      <a:pPr marL="0" marR="0" lvl="0" indent="0" algn="l" rtl="0">
                        <a:spcBef>
                          <a:spcPts val="0"/>
                        </a:spcBef>
                        <a:spcAft>
                          <a:spcPts val="0"/>
                        </a:spcAft>
                        <a:buNone/>
                      </a:pPr>
                      <a:r>
                        <a:rPr lang="en-IN" sz="900" b="0" i="0" u="none" strike="noStrike" dirty="0">
                          <a:solidFill>
                            <a:schemeClr val="dk1"/>
                          </a:solidFill>
                          <a:latin typeface="Calibri"/>
                          <a:ea typeface="Calibri"/>
                          <a:cs typeface="Calibri"/>
                          <a:sym typeface="Calibri"/>
                        </a:rPr>
                        <a:t>Get-together - </a:t>
                      </a:r>
                      <a:r>
                        <a:rPr lang="en-IN" sz="900" b="0" i="0" u="none" strike="noStrike" dirty="0">
                          <a:solidFill>
                            <a:schemeClr val="dk1"/>
                          </a:solidFill>
                          <a:latin typeface="Calibri"/>
                          <a:ea typeface="Calibri"/>
                          <a:cs typeface="Calibri"/>
                          <a:sym typeface="Calibri"/>
                          <a:hlinkClick r:id="rId17"/>
                        </a:rPr>
                        <a:t>https://pixabay.com/vectors/family-parents-grandparents-6351117/</a:t>
                      </a:r>
                      <a:endParaRPr sz="900" dirty="0"/>
                    </a:p>
                  </a:txBody>
                  <a:tcPr marL="91450" marR="91450" marT="45725" marB="45725"/>
                </a:tc>
                <a:extLst>
                  <a:ext uri="{0D108BD9-81ED-4DB2-BD59-A6C34878D82A}">
                    <a16:rowId xmlns:a16="http://schemas.microsoft.com/office/drawing/2014/main" val="10002"/>
                  </a:ext>
                </a:extLst>
              </a:tr>
              <a:tr h="937875">
                <a:tc>
                  <a:txBody>
                    <a:bodyPr/>
                    <a:lstStyle/>
                    <a:p>
                      <a:pPr marL="0" marR="0" lvl="0" indent="0" algn="l" rtl="0">
                        <a:spcBef>
                          <a:spcPts val="0"/>
                        </a:spcBef>
                        <a:spcAft>
                          <a:spcPts val="0"/>
                        </a:spcAft>
                        <a:buNone/>
                      </a:pPr>
                      <a:r>
                        <a:rPr lang="en-IN" sz="900"/>
                        <a:t>10</a:t>
                      </a:r>
                      <a:endParaRPr/>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r>
                        <a:rPr lang="en-IN" sz="900" b="0" i="0" u="none" strike="noStrike" dirty="0">
                          <a:solidFill>
                            <a:schemeClr val="dk1"/>
                          </a:solidFill>
                          <a:latin typeface="Calibri"/>
                          <a:ea typeface="Calibri"/>
                          <a:cs typeface="Calibri"/>
                          <a:sym typeface="Calibri"/>
                        </a:rPr>
                        <a:t>Merry - </a:t>
                      </a:r>
                      <a:r>
                        <a:rPr lang="en-IN" sz="900" b="0" i="0" u="none" strike="noStrike" dirty="0">
                          <a:solidFill>
                            <a:schemeClr val="dk1"/>
                          </a:solidFill>
                          <a:latin typeface="Calibri"/>
                          <a:ea typeface="Calibri"/>
                          <a:cs typeface="Calibri"/>
                          <a:sym typeface="Calibri"/>
                          <a:hlinkClick r:id="rId18"/>
                        </a:rPr>
                        <a:t>https://pixabay.com/vectors/kids-drawing-scribble-lines-girl-3171905/</a:t>
                      </a:r>
                      <a:endParaRPr lang="en-IN" sz="900" b="0" i="0" u="none" strike="noStrike" dirty="0">
                        <a:solidFill>
                          <a:schemeClr val="dk1"/>
                        </a:solidFill>
                        <a:latin typeface="Calibri"/>
                        <a:ea typeface="Calibri"/>
                        <a:cs typeface="Calibri"/>
                        <a:sym typeface="Calibri"/>
                      </a:endParaRPr>
                    </a:p>
                    <a:p>
                      <a:pPr marL="0" marR="0" lvl="0" indent="0" algn="l" rtl="0">
                        <a:spcBef>
                          <a:spcPts val="0"/>
                        </a:spcBef>
                        <a:spcAft>
                          <a:spcPts val="0"/>
                        </a:spcAft>
                        <a:buNone/>
                      </a:pPr>
                      <a:r>
                        <a:rPr lang="en-IN" sz="900" b="0" i="0" u="none" strike="noStrike" dirty="0">
                          <a:solidFill>
                            <a:schemeClr val="dk1"/>
                          </a:solidFill>
                          <a:latin typeface="Calibri"/>
                          <a:ea typeface="Calibri"/>
                          <a:cs typeface="Calibri"/>
                          <a:sym typeface="Calibri"/>
                        </a:rPr>
                        <a:t>Round - </a:t>
                      </a:r>
                      <a:r>
                        <a:rPr lang="en-IN" sz="900" b="0" i="0" u="none" strike="noStrike" dirty="0">
                          <a:solidFill>
                            <a:schemeClr val="dk1"/>
                          </a:solidFill>
                          <a:latin typeface="Calibri"/>
                          <a:ea typeface="Calibri"/>
                          <a:cs typeface="Calibri"/>
                          <a:sym typeface="Calibri"/>
                          <a:hlinkClick r:id="rId19"/>
                        </a:rPr>
                        <a:t>https://pixabay.com/vectors/arrows-direction-round-right-4838655/</a:t>
                      </a:r>
                      <a:endParaRPr sz="900" dirty="0"/>
                    </a:p>
                    <a:p>
                      <a:pPr marL="0" marR="0" lvl="0" indent="0" algn="l" rtl="0">
                        <a:spcBef>
                          <a:spcPts val="0"/>
                        </a:spcBef>
                        <a:spcAft>
                          <a:spcPts val="0"/>
                        </a:spcAft>
                        <a:buNone/>
                      </a:pPr>
                      <a:r>
                        <a:rPr lang="en-IN" sz="900" b="0" i="0" u="none" strike="noStrike" dirty="0">
                          <a:solidFill>
                            <a:schemeClr val="dk1"/>
                          </a:solidFill>
                          <a:latin typeface="Calibri"/>
                          <a:ea typeface="Calibri"/>
                          <a:cs typeface="Calibri"/>
                          <a:sym typeface="Calibri"/>
                        </a:rPr>
                        <a:t>Merry-go-round - SSSVV Image Gallery: Search keyword “merry”</a:t>
                      </a:r>
                      <a:endParaRPr sz="900" dirty="0"/>
                    </a:p>
                    <a:p>
                      <a:pPr marL="0" marR="0" lvl="0" indent="0" algn="l" rtl="0">
                        <a:spcBef>
                          <a:spcPts val="0"/>
                        </a:spcBef>
                        <a:spcAft>
                          <a:spcPts val="0"/>
                        </a:spcAft>
                        <a:buNone/>
                      </a:pPr>
                      <a:r>
                        <a:rPr lang="en-IN" sz="900" b="0" i="0" u="none" strike="noStrike" dirty="0">
                          <a:solidFill>
                            <a:schemeClr val="dk1"/>
                          </a:solidFill>
                          <a:latin typeface="Calibri"/>
                          <a:ea typeface="Calibri"/>
                          <a:cs typeface="Calibri"/>
                          <a:sym typeface="Calibri"/>
                        </a:rPr>
                        <a:t>Mother - </a:t>
                      </a:r>
                      <a:r>
                        <a:rPr lang="en-IN" sz="900" b="0" i="0" u="none" strike="noStrike" dirty="0">
                          <a:solidFill>
                            <a:schemeClr val="dk1"/>
                          </a:solidFill>
                          <a:latin typeface="Calibri"/>
                          <a:ea typeface="Calibri"/>
                          <a:cs typeface="Calibri"/>
                          <a:sym typeface="Calibri"/>
                          <a:hlinkClick r:id="rId20"/>
                        </a:rPr>
                        <a:t>https://pixabay.com/illustrations/mother-daughter-play-family-love-6680895/</a:t>
                      </a:r>
                      <a:endParaRPr sz="900" dirty="0"/>
                    </a:p>
                    <a:p>
                      <a:pPr marL="0" marR="0" lvl="0" indent="0" algn="l" rtl="0">
                        <a:spcBef>
                          <a:spcPts val="0"/>
                        </a:spcBef>
                        <a:spcAft>
                          <a:spcPts val="0"/>
                        </a:spcAft>
                        <a:buNone/>
                      </a:pPr>
                      <a:r>
                        <a:rPr lang="en-IN" sz="900" b="0" i="0" u="none" strike="noStrike" dirty="0">
                          <a:solidFill>
                            <a:schemeClr val="dk1"/>
                          </a:solidFill>
                          <a:latin typeface="Calibri"/>
                          <a:ea typeface="Calibri"/>
                          <a:cs typeface="Calibri"/>
                          <a:sym typeface="Calibri"/>
                        </a:rPr>
                        <a:t>Law - </a:t>
                      </a:r>
                      <a:r>
                        <a:rPr lang="en-IN" sz="900" b="0" i="0" u="sng" strike="noStrike" dirty="0">
                          <a:solidFill>
                            <a:schemeClr val="dk1"/>
                          </a:solidFill>
                          <a:latin typeface="Calibri"/>
                          <a:ea typeface="Calibri"/>
                          <a:cs typeface="Calibri"/>
                          <a:sym typeface="Calibri"/>
                          <a:hlinkClick r:id="rId21">
                            <a:extLst>
                              <a:ext uri="{A12FA001-AC4F-418D-AE19-62706E023703}">
                                <ahyp:hlinkClr xmlns:ahyp="http://schemas.microsoft.com/office/drawing/2018/hyperlinkcolor" val="tx"/>
                              </a:ext>
                            </a:extLst>
                          </a:hlinkClick>
                        </a:rPr>
                        <a:t>https://pixabay.com/illustrations/judge-court-gavel-administration-5313542/</a:t>
                      </a:r>
                      <a:endParaRPr sz="900" b="0" i="0" u="none" strike="noStrike" dirty="0">
                        <a:solidFill>
                          <a:schemeClr val="dk1"/>
                        </a:solidFill>
                        <a:latin typeface="Calibri"/>
                        <a:ea typeface="Calibri"/>
                        <a:cs typeface="Calibri"/>
                        <a:sym typeface="Calibri"/>
                      </a:endParaRPr>
                    </a:p>
                    <a:p>
                      <a:pPr marL="0" marR="0" lvl="0" indent="0" algn="l" rtl="0">
                        <a:spcBef>
                          <a:spcPts val="0"/>
                        </a:spcBef>
                        <a:spcAft>
                          <a:spcPts val="0"/>
                        </a:spcAft>
                        <a:buNone/>
                      </a:pPr>
                      <a:r>
                        <a:rPr lang="en-IN" sz="900" b="0" i="0" u="none" strike="noStrike" dirty="0">
                          <a:solidFill>
                            <a:schemeClr val="dk1"/>
                          </a:solidFill>
                          <a:latin typeface="Calibri"/>
                          <a:ea typeface="Calibri"/>
                          <a:cs typeface="Calibri"/>
                          <a:sym typeface="Calibri"/>
                        </a:rPr>
                        <a:t>Mother-in-law - SSSVV Image Gallery: Search keyword “mother”</a:t>
                      </a:r>
                      <a:endParaRPr sz="900" dirty="0"/>
                    </a:p>
                  </a:txBody>
                  <a:tcPr marL="91450" marR="91450" marT="45725" marB="45725"/>
                </a:tc>
                <a:extLst>
                  <a:ext uri="{0D108BD9-81ED-4DB2-BD59-A6C34878D82A}">
                    <a16:rowId xmlns:a16="http://schemas.microsoft.com/office/drawing/2014/main" val="10003"/>
                  </a:ext>
                </a:extLst>
              </a:tr>
              <a:tr h="1009025">
                <a:tc>
                  <a:txBody>
                    <a:bodyPr/>
                    <a:lstStyle/>
                    <a:p>
                      <a:pPr marL="0" marR="0" lvl="0" indent="0" algn="l" rtl="0">
                        <a:spcBef>
                          <a:spcPts val="0"/>
                        </a:spcBef>
                        <a:spcAft>
                          <a:spcPts val="0"/>
                        </a:spcAft>
                        <a:buNone/>
                      </a:pPr>
                      <a:r>
                        <a:rPr lang="en-IN" sz="900"/>
                        <a:t>11</a:t>
                      </a:r>
                      <a:endParaRPr/>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r>
                        <a:rPr lang="en-IN" sz="900" dirty="0" err="1"/>
                        <a:t>Postbox</a:t>
                      </a:r>
                      <a:r>
                        <a:rPr lang="en-IN" sz="900" dirty="0"/>
                        <a:t> - </a:t>
                      </a:r>
                      <a:r>
                        <a:rPr lang="en-IN" sz="900" dirty="0">
                          <a:hlinkClick r:id="rId22"/>
                        </a:rPr>
                        <a:t>https://pixabay.com/vectors/mail-post-letter-envelope-mailbox-6551666/</a:t>
                      </a:r>
                      <a:endParaRPr sz="900" dirty="0"/>
                    </a:p>
                    <a:p>
                      <a:pPr marL="0" marR="0" lvl="0" indent="0" algn="l" rtl="0">
                        <a:spcBef>
                          <a:spcPts val="0"/>
                        </a:spcBef>
                        <a:spcAft>
                          <a:spcPts val="0"/>
                        </a:spcAft>
                        <a:buNone/>
                      </a:pPr>
                      <a:r>
                        <a:rPr lang="en-IN" sz="900" dirty="0"/>
                        <a:t>Grandmother - SSSVV Image Gallery: Search keyword “grandmother”</a:t>
                      </a:r>
                    </a:p>
                    <a:p>
                      <a:pPr marL="0" marR="0" lvl="0" indent="0" algn="l" rtl="0">
                        <a:spcBef>
                          <a:spcPts val="0"/>
                        </a:spcBef>
                        <a:spcAft>
                          <a:spcPts val="0"/>
                        </a:spcAft>
                        <a:buNone/>
                      </a:pPr>
                      <a:r>
                        <a:rPr lang="en-IN" sz="900" dirty="0"/>
                        <a:t>Jellyfish - </a:t>
                      </a:r>
                      <a:r>
                        <a:rPr lang="en-IN" sz="900" dirty="0">
                          <a:hlinkClick r:id="rId23"/>
                        </a:rPr>
                        <a:t>https://pixabay.com/vectors/animal-art-forms-in-nature-jellyfish-1298203/</a:t>
                      </a:r>
                      <a:endParaRPr sz="900" dirty="0"/>
                    </a:p>
                    <a:p>
                      <a:pPr marL="0" marR="0" lvl="0" indent="0" algn="l" rtl="0">
                        <a:lnSpc>
                          <a:spcPct val="100000"/>
                        </a:lnSpc>
                        <a:spcBef>
                          <a:spcPts val="0"/>
                        </a:spcBef>
                        <a:spcAft>
                          <a:spcPts val="0"/>
                        </a:spcAft>
                        <a:buClr>
                          <a:schemeClr val="dk1"/>
                        </a:buClr>
                        <a:buSzPts val="900"/>
                        <a:buFont typeface="Calibri"/>
                        <a:buNone/>
                      </a:pPr>
                      <a:r>
                        <a:rPr lang="en-IN" sz="900" dirty="0"/>
                        <a:t>Windmill - SSSVV Image Gallery: Search keyword “windmill”</a:t>
                      </a:r>
                      <a:endParaRPr sz="900" dirty="0"/>
                    </a:p>
                    <a:p>
                      <a:pPr marL="0" marR="0" lvl="0" indent="0" algn="l" rtl="0">
                        <a:lnSpc>
                          <a:spcPct val="100000"/>
                        </a:lnSpc>
                        <a:spcBef>
                          <a:spcPts val="0"/>
                        </a:spcBef>
                        <a:spcAft>
                          <a:spcPts val="0"/>
                        </a:spcAft>
                        <a:buClr>
                          <a:schemeClr val="dk1"/>
                        </a:buClr>
                        <a:buSzPts val="900"/>
                        <a:buFont typeface="Calibri"/>
                        <a:buNone/>
                      </a:pPr>
                      <a:r>
                        <a:rPr lang="en-IN" sz="900" dirty="0"/>
                        <a:t>Inside - </a:t>
                      </a:r>
                      <a:r>
                        <a:rPr lang="en-IN" sz="900" dirty="0">
                          <a:hlinkClick r:id="rId24"/>
                        </a:rPr>
                        <a:t>https://pixabay.com/vectors/edward-lear-sketch-vintage-1823632/</a:t>
                      </a:r>
                      <a:endParaRPr sz="900" dirty="0"/>
                    </a:p>
                    <a:p>
                      <a:pPr marL="0" marR="0" lvl="0" indent="0" algn="l" rtl="0">
                        <a:spcBef>
                          <a:spcPts val="0"/>
                        </a:spcBef>
                        <a:spcAft>
                          <a:spcPts val="0"/>
                        </a:spcAft>
                        <a:buNone/>
                      </a:pPr>
                      <a:endParaRPr sz="900" dirty="0"/>
                    </a:p>
                  </a:txBody>
                  <a:tcPr marL="91450" marR="91450" marT="45725" marB="45725"/>
                </a:tc>
                <a:extLst>
                  <a:ext uri="{0D108BD9-81ED-4DB2-BD59-A6C34878D82A}">
                    <a16:rowId xmlns:a16="http://schemas.microsoft.com/office/drawing/2014/main" val="10004"/>
                  </a:ext>
                </a:extLst>
              </a:tr>
              <a:tr h="656500">
                <a:tc>
                  <a:txBody>
                    <a:bodyPr/>
                    <a:lstStyle/>
                    <a:p>
                      <a:pPr marL="0" marR="0" lvl="0" indent="0" algn="l" rtl="0">
                        <a:spcBef>
                          <a:spcPts val="0"/>
                        </a:spcBef>
                        <a:spcAft>
                          <a:spcPts val="0"/>
                        </a:spcAft>
                        <a:buNone/>
                      </a:pPr>
                      <a:r>
                        <a:rPr lang="en-IN" sz="900"/>
                        <a:t>12</a:t>
                      </a:r>
                      <a:endParaRPr/>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r>
                        <a:rPr lang="en-IN" sz="900" dirty="0"/>
                        <a:t>Grasshopper - </a:t>
                      </a:r>
                      <a:r>
                        <a:rPr lang="en-IN" sz="900" dirty="0">
                          <a:hlinkClick r:id="rId25"/>
                        </a:rPr>
                        <a:t>https://pixabay.com/vectors/animal-grasshopper-insect-nature-1296187/</a:t>
                      </a:r>
                      <a:endParaRPr sz="900" dirty="0"/>
                    </a:p>
                    <a:p>
                      <a:pPr marL="0" marR="0" lvl="0" indent="0" algn="l" rtl="0">
                        <a:spcBef>
                          <a:spcPts val="0"/>
                        </a:spcBef>
                        <a:spcAft>
                          <a:spcPts val="0"/>
                        </a:spcAft>
                        <a:buNone/>
                      </a:pPr>
                      <a:r>
                        <a:rPr lang="en-IN" sz="900" dirty="0"/>
                        <a:t>Sunflower - </a:t>
                      </a:r>
                      <a:r>
                        <a:rPr lang="en-IN" sz="900" dirty="0">
                          <a:hlinkClick r:id="rId26"/>
                        </a:rPr>
                        <a:t>https://pixabay.com/vectors/sunflower-summer-plant-garden-1563432/</a:t>
                      </a:r>
                      <a:endParaRPr sz="900" dirty="0"/>
                    </a:p>
                    <a:p>
                      <a:pPr marL="0" marR="0" lvl="0" indent="0" algn="l" rtl="0">
                        <a:spcBef>
                          <a:spcPts val="0"/>
                        </a:spcBef>
                        <a:spcAft>
                          <a:spcPts val="0"/>
                        </a:spcAft>
                        <a:buNone/>
                      </a:pPr>
                      <a:r>
                        <a:rPr lang="en-IN" sz="900" dirty="0"/>
                        <a:t>Moonlight - </a:t>
                      </a:r>
                      <a:r>
                        <a:rPr lang="en-IN" sz="900" dirty="0">
                          <a:hlinkClick r:id="rId27"/>
                        </a:rPr>
                        <a:t>https://pixabay.com/vectors/moon-sea-ocean-night-moonlight-4563611/</a:t>
                      </a:r>
                      <a:endParaRPr sz="900" dirty="0"/>
                    </a:p>
                    <a:p>
                      <a:pPr marL="0" marR="0" lvl="0" indent="0" algn="l" rtl="0">
                        <a:spcBef>
                          <a:spcPts val="0"/>
                        </a:spcBef>
                        <a:spcAft>
                          <a:spcPts val="0"/>
                        </a:spcAft>
                        <a:buNone/>
                      </a:pPr>
                      <a:r>
                        <a:rPr lang="en-IN" sz="900" dirty="0"/>
                        <a:t>Basketball - </a:t>
                      </a:r>
                      <a:r>
                        <a:rPr lang="en-IN" sz="900" dirty="0">
                          <a:hlinkClick r:id="rId28"/>
                        </a:rPr>
                        <a:t>https://pixabay.com/vectors/basketball-ball-sports-orange-157925/</a:t>
                      </a:r>
                      <a:endParaRPr sz="900" dirty="0"/>
                    </a:p>
                  </a:txBody>
                  <a:tcPr marL="91450" marR="91450" marT="45725" marB="45725"/>
                </a:tc>
                <a:extLst>
                  <a:ext uri="{0D108BD9-81ED-4DB2-BD59-A6C34878D82A}">
                    <a16:rowId xmlns:a16="http://schemas.microsoft.com/office/drawing/2014/main" val="10005"/>
                  </a:ext>
                </a:extLst>
              </a:tr>
              <a:tr h="656500">
                <a:tc>
                  <a:txBody>
                    <a:bodyPr/>
                    <a:lstStyle/>
                    <a:p>
                      <a:pPr marL="0" marR="0" lvl="0" indent="0" algn="l" rtl="0">
                        <a:spcBef>
                          <a:spcPts val="0"/>
                        </a:spcBef>
                        <a:spcAft>
                          <a:spcPts val="0"/>
                        </a:spcAft>
                        <a:buNone/>
                      </a:pPr>
                      <a:r>
                        <a:rPr lang="en-IN" sz="900"/>
                        <a:t>13</a:t>
                      </a:r>
                      <a:endParaRPr/>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r>
                        <a:rPr lang="en-IN" sz="900" dirty="0"/>
                        <a:t>Earthworm - </a:t>
                      </a:r>
                      <a:r>
                        <a:rPr lang="en-IN" sz="900" dirty="0">
                          <a:hlinkClick r:id="rId29"/>
                        </a:rPr>
                        <a:t>https://pixabay.com/vectors/alphabet-word-images-animal-worm-1295265/</a:t>
                      </a:r>
                      <a:endParaRPr sz="900" dirty="0"/>
                    </a:p>
                    <a:p>
                      <a:pPr marL="0" marR="0" lvl="0" indent="0" algn="l" rtl="0">
                        <a:spcBef>
                          <a:spcPts val="0"/>
                        </a:spcBef>
                        <a:spcAft>
                          <a:spcPts val="0"/>
                        </a:spcAft>
                        <a:buNone/>
                      </a:pPr>
                      <a:r>
                        <a:rPr lang="en-IN" sz="900" dirty="0"/>
                        <a:t>Butterfly - </a:t>
                      </a:r>
                      <a:r>
                        <a:rPr lang="en-IN" sz="900" dirty="0">
                          <a:hlinkClick r:id="rId30"/>
                        </a:rPr>
                        <a:t>https://pixabay.com/vectors/animal-butterfly-chromatic-flying-2027356/</a:t>
                      </a:r>
                      <a:endParaRPr sz="900" dirty="0"/>
                    </a:p>
                    <a:p>
                      <a:pPr marL="0" marR="0" lvl="0" indent="0" algn="l" rtl="0">
                        <a:lnSpc>
                          <a:spcPct val="100000"/>
                        </a:lnSpc>
                        <a:spcBef>
                          <a:spcPts val="0"/>
                        </a:spcBef>
                        <a:spcAft>
                          <a:spcPts val="0"/>
                        </a:spcAft>
                        <a:buClr>
                          <a:schemeClr val="dk1"/>
                        </a:buClr>
                        <a:buSzPts val="900"/>
                        <a:buFont typeface="Calibri"/>
                        <a:buNone/>
                      </a:pPr>
                      <a:r>
                        <a:rPr lang="en-IN" sz="900" dirty="0"/>
                        <a:t>Popcorn - </a:t>
                      </a:r>
                      <a:r>
                        <a:rPr lang="en-IN" sz="900" dirty="0">
                          <a:hlinkClick r:id="rId31"/>
                        </a:rPr>
                        <a:t>https://pixabay.com/photos/popcorn-food-snack-bowl-yellow-166839/</a:t>
                      </a:r>
                      <a:endParaRPr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dirty="0"/>
                        <a:t>Grandmother - SSSVV Image Gallery: Search keyword “grandmother”</a:t>
                      </a:r>
                      <a:endParaRPr sz="900" dirty="0"/>
                    </a:p>
                    <a:p>
                      <a:pPr marL="0" marR="0" lvl="0" indent="0" algn="l" rtl="0">
                        <a:lnSpc>
                          <a:spcPct val="100000"/>
                        </a:lnSpc>
                        <a:spcBef>
                          <a:spcPts val="0"/>
                        </a:spcBef>
                        <a:spcAft>
                          <a:spcPts val="0"/>
                        </a:spcAft>
                        <a:buClr>
                          <a:schemeClr val="dk1"/>
                        </a:buClr>
                        <a:buSzPts val="900"/>
                        <a:buFont typeface="Calibri"/>
                        <a:buNone/>
                      </a:pPr>
                      <a:r>
                        <a:rPr lang="en-IN" sz="900" dirty="0"/>
                        <a:t>Basketball - </a:t>
                      </a:r>
                      <a:r>
                        <a:rPr lang="en-IN" sz="900" dirty="0">
                          <a:hlinkClick r:id="rId28"/>
                        </a:rPr>
                        <a:t>https://pixabay.com/vectors/basketball-ball-sports-orange-157925/</a:t>
                      </a:r>
                      <a:endParaRPr sz="900" dirty="0"/>
                    </a:p>
                  </a:txBody>
                  <a:tcPr marL="91450" marR="91450" marT="45725" marB="45725"/>
                </a:tc>
                <a:extLst>
                  <a:ext uri="{0D108BD9-81ED-4DB2-BD59-A6C34878D82A}">
                    <a16:rowId xmlns:a16="http://schemas.microsoft.com/office/drawing/2014/main" val="10006"/>
                  </a:ext>
                </a:extLst>
              </a:tr>
            </a:tbl>
          </a:graphicData>
        </a:graphic>
      </p:graphicFrame>
      <p:pic>
        <p:nvPicPr>
          <p:cNvPr id="339" name="Google Shape;339;p15" descr="A picture containing text, clipart&#10;&#10;Description automatically generated"/>
          <p:cNvPicPr preferRelativeResize="0"/>
          <p:nvPr/>
        </p:nvPicPr>
        <p:blipFill rotWithShape="1">
          <a:blip r:embed="rId32">
            <a:alphaModFix/>
          </a:blip>
          <a:srcRect/>
          <a:stretch/>
        </p:blipFill>
        <p:spPr>
          <a:xfrm>
            <a:off x="2645192" y="5822842"/>
            <a:ext cx="209400" cy="292640"/>
          </a:xfrm>
          <a:prstGeom prst="rect">
            <a:avLst/>
          </a:prstGeom>
          <a:noFill/>
          <a:ln>
            <a:noFill/>
          </a:ln>
        </p:spPr>
      </p:pic>
      <p:pic>
        <p:nvPicPr>
          <p:cNvPr id="340" name="Google Shape;340;p15" descr="A picture containing cable, connector, gear&#10;&#10;Description automatically generated"/>
          <p:cNvPicPr preferRelativeResize="0"/>
          <p:nvPr/>
        </p:nvPicPr>
        <p:blipFill rotWithShape="1">
          <a:blip r:embed="rId33">
            <a:alphaModFix/>
          </a:blip>
          <a:srcRect/>
          <a:stretch/>
        </p:blipFill>
        <p:spPr>
          <a:xfrm>
            <a:off x="2194427" y="5882091"/>
            <a:ext cx="231702" cy="221203"/>
          </a:xfrm>
          <a:prstGeom prst="rect">
            <a:avLst/>
          </a:prstGeom>
          <a:noFill/>
          <a:ln>
            <a:noFill/>
          </a:ln>
        </p:spPr>
      </p:pic>
      <p:pic>
        <p:nvPicPr>
          <p:cNvPr id="341" name="Google Shape;341;p15" descr="A close-up of a butterfly&#10;&#10;Description automatically generated with low confidence"/>
          <p:cNvPicPr preferRelativeResize="0"/>
          <p:nvPr/>
        </p:nvPicPr>
        <p:blipFill rotWithShape="1">
          <a:blip r:embed="rId34">
            <a:alphaModFix/>
          </a:blip>
          <a:srcRect/>
          <a:stretch/>
        </p:blipFill>
        <p:spPr>
          <a:xfrm>
            <a:off x="3080234" y="5846468"/>
            <a:ext cx="293246" cy="201606"/>
          </a:xfrm>
          <a:prstGeom prst="rect">
            <a:avLst/>
          </a:prstGeom>
          <a:noFill/>
          <a:ln>
            <a:noFill/>
          </a:ln>
        </p:spPr>
      </p:pic>
      <p:pic>
        <p:nvPicPr>
          <p:cNvPr id="342" name="Google Shape;342;p15" descr="A picture containing food, cup, fruit, pastry&#10;&#10;Description automatically generated"/>
          <p:cNvPicPr preferRelativeResize="0"/>
          <p:nvPr/>
        </p:nvPicPr>
        <p:blipFill rotWithShape="1">
          <a:blip r:embed="rId35">
            <a:alphaModFix/>
          </a:blip>
          <a:srcRect/>
          <a:stretch/>
        </p:blipFill>
        <p:spPr>
          <a:xfrm>
            <a:off x="2223941" y="6206594"/>
            <a:ext cx="356409" cy="235564"/>
          </a:xfrm>
          <a:prstGeom prst="rect">
            <a:avLst/>
          </a:prstGeom>
          <a:noFill/>
          <a:ln>
            <a:noFill/>
          </a:ln>
        </p:spPr>
      </p:pic>
      <p:pic>
        <p:nvPicPr>
          <p:cNvPr id="343" name="Google Shape;343;p15" descr="A picture containing logo&#10;&#10;Description automatically generated"/>
          <p:cNvPicPr preferRelativeResize="0"/>
          <p:nvPr/>
        </p:nvPicPr>
        <p:blipFill rotWithShape="1">
          <a:blip r:embed="rId36">
            <a:alphaModFix/>
          </a:blip>
          <a:srcRect/>
          <a:stretch/>
        </p:blipFill>
        <p:spPr>
          <a:xfrm>
            <a:off x="2847277" y="6199870"/>
            <a:ext cx="239226" cy="217478"/>
          </a:xfrm>
          <a:prstGeom prst="rect">
            <a:avLst/>
          </a:prstGeom>
          <a:noFill/>
          <a:ln>
            <a:noFill/>
          </a:ln>
        </p:spPr>
      </p:pic>
      <p:pic>
        <p:nvPicPr>
          <p:cNvPr id="344" name="Google Shape;344;p15" descr="Room, Interior, Door, Empty, Architecture, Perspective"/>
          <p:cNvPicPr preferRelativeResize="0"/>
          <p:nvPr/>
        </p:nvPicPr>
        <p:blipFill rotWithShape="1">
          <a:blip r:embed="rId37">
            <a:alphaModFix/>
          </a:blip>
          <a:srcRect/>
          <a:stretch/>
        </p:blipFill>
        <p:spPr>
          <a:xfrm>
            <a:off x="2557973" y="954975"/>
            <a:ext cx="406482" cy="203241"/>
          </a:xfrm>
          <a:prstGeom prst="rect">
            <a:avLst/>
          </a:prstGeom>
          <a:noFill/>
          <a:ln>
            <a:noFill/>
          </a:ln>
        </p:spPr>
      </p:pic>
      <p:pic>
        <p:nvPicPr>
          <p:cNvPr id="345" name="Google Shape;345;p15" descr="Living Room, Home, Room, Furniture, Decor, Inside, Sofa"/>
          <p:cNvPicPr preferRelativeResize="0"/>
          <p:nvPr/>
        </p:nvPicPr>
        <p:blipFill rotWithShape="1">
          <a:blip r:embed="rId38">
            <a:alphaModFix/>
          </a:blip>
          <a:srcRect/>
          <a:stretch/>
        </p:blipFill>
        <p:spPr>
          <a:xfrm>
            <a:off x="3092065" y="945032"/>
            <a:ext cx="406483" cy="279457"/>
          </a:xfrm>
          <a:prstGeom prst="rect">
            <a:avLst/>
          </a:prstGeom>
          <a:noFill/>
          <a:ln>
            <a:noFill/>
          </a:ln>
        </p:spPr>
      </p:pic>
      <p:pic>
        <p:nvPicPr>
          <p:cNvPr id="347" name="Google Shape;347;p15" descr="Office, Desks, Chairs, Workplace, Computers, Monitors"/>
          <p:cNvPicPr preferRelativeResize="0"/>
          <p:nvPr/>
        </p:nvPicPr>
        <p:blipFill rotWithShape="1">
          <a:blip r:embed="rId39">
            <a:alphaModFix/>
          </a:blip>
          <a:srcRect/>
          <a:stretch/>
        </p:blipFill>
        <p:spPr>
          <a:xfrm>
            <a:off x="2462128" y="1363813"/>
            <a:ext cx="502327" cy="262675"/>
          </a:xfrm>
          <a:prstGeom prst="rect">
            <a:avLst/>
          </a:prstGeom>
          <a:noFill/>
          <a:ln>
            <a:noFill/>
          </a:ln>
        </p:spPr>
      </p:pic>
      <p:pic>
        <p:nvPicPr>
          <p:cNvPr id="348" name="Google Shape;348;p15" descr="Envelope, Mail, Postage, Post Office, Postal"/>
          <p:cNvPicPr preferRelativeResize="0"/>
          <p:nvPr/>
        </p:nvPicPr>
        <p:blipFill rotWithShape="1">
          <a:blip r:embed="rId40">
            <a:alphaModFix/>
          </a:blip>
          <a:srcRect/>
          <a:stretch/>
        </p:blipFill>
        <p:spPr>
          <a:xfrm>
            <a:off x="2109985" y="1291364"/>
            <a:ext cx="330688" cy="303693"/>
          </a:xfrm>
          <a:prstGeom prst="rect">
            <a:avLst/>
          </a:prstGeom>
          <a:noFill/>
          <a:ln>
            <a:noFill/>
          </a:ln>
        </p:spPr>
      </p:pic>
      <p:pic>
        <p:nvPicPr>
          <p:cNvPr id="349" name="Google Shape;349;p15"/>
          <p:cNvPicPr preferRelativeResize="0"/>
          <p:nvPr/>
        </p:nvPicPr>
        <p:blipFill rotWithShape="1">
          <a:blip r:embed="rId41">
            <a:alphaModFix/>
          </a:blip>
          <a:srcRect/>
          <a:stretch/>
        </p:blipFill>
        <p:spPr>
          <a:xfrm>
            <a:off x="3143779" y="1315789"/>
            <a:ext cx="293590" cy="289899"/>
          </a:xfrm>
          <a:prstGeom prst="rect">
            <a:avLst/>
          </a:prstGeom>
          <a:noFill/>
          <a:ln>
            <a:noFill/>
          </a:ln>
        </p:spPr>
      </p:pic>
      <p:pic>
        <p:nvPicPr>
          <p:cNvPr id="350" name="Google Shape;350;p15" descr="Giraffe, Tall, Long Neck, Long-Legged, Animal, Mammal"/>
          <p:cNvPicPr preferRelativeResize="0"/>
          <p:nvPr/>
        </p:nvPicPr>
        <p:blipFill rotWithShape="1">
          <a:blip r:embed="rId42">
            <a:alphaModFix/>
          </a:blip>
          <a:srcRect/>
          <a:stretch/>
        </p:blipFill>
        <p:spPr>
          <a:xfrm>
            <a:off x="2194427" y="1856948"/>
            <a:ext cx="181709" cy="363418"/>
          </a:xfrm>
          <a:prstGeom prst="rect">
            <a:avLst/>
          </a:prstGeom>
          <a:noFill/>
          <a:ln>
            <a:noFill/>
          </a:ln>
        </p:spPr>
      </p:pic>
      <p:pic>
        <p:nvPicPr>
          <p:cNvPr id="351" name="Google Shape;351;p15" descr="A picture containing text, toy, doll, vector graphics&#10;&#10;Description automatically generated"/>
          <p:cNvPicPr preferRelativeResize="0"/>
          <p:nvPr/>
        </p:nvPicPr>
        <p:blipFill rotWithShape="1">
          <a:blip r:embed="rId43">
            <a:alphaModFix/>
          </a:blip>
          <a:srcRect/>
          <a:stretch/>
        </p:blipFill>
        <p:spPr>
          <a:xfrm>
            <a:off x="2937255" y="1891079"/>
            <a:ext cx="467796" cy="336228"/>
          </a:xfrm>
          <a:prstGeom prst="rect">
            <a:avLst/>
          </a:prstGeom>
          <a:noFill/>
          <a:ln>
            <a:noFill/>
          </a:ln>
        </p:spPr>
      </p:pic>
      <p:pic>
        <p:nvPicPr>
          <p:cNvPr id="352" name="Google Shape;352;p15" descr="Calendar, 2021, Year, Date, Months, Schedule, Planner"/>
          <p:cNvPicPr preferRelativeResize="0"/>
          <p:nvPr/>
        </p:nvPicPr>
        <p:blipFill rotWithShape="1">
          <a:blip r:embed="rId44">
            <a:alphaModFix/>
          </a:blip>
          <a:srcRect/>
          <a:stretch/>
        </p:blipFill>
        <p:spPr>
          <a:xfrm>
            <a:off x="2557571" y="1945554"/>
            <a:ext cx="316174" cy="223627"/>
          </a:xfrm>
          <a:prstGeom prst="rect">
            <a:avLst/>
          </a:prstGeom>
          <a:noFill/>
          <a:ln>
            <a:noFill/>
          </a:ln>
        </p:spPr>
      </p:pic>
      <p:pic>
        <p:nvPicPr>
          <p:cNvPr id="353" name="Google Shape;353;p15" descr="Birthday, Candle, Number, One"/>
          <p:cNvPicPr preferRelativeResize="0"/>
          <p:nvPr/>
        </p:nvPicPr>
        <p:blipFill rotWithShape="1">
          <a:blip r:embed="rId45">
            <a:alphaModFix/>
          </a:blip>
          <a:srcRect/>
          <a:stretch/>
        </p:blipFill>
        <p:spPr>
          <a:xfrm>
            <a:off x="2160629" y="2241621"/>
            <a:ext cx="225617" cy="372920"/>
          </a:xfrm>
          <a:prstGeom prst="rect">
            <a:avLst/>
          </a:prstGeom>
          <a:noFill/>
          <a:ln>
            <a:noFill/>
          </a:ln>
        </p:spPr>
      </p:pic>
      <p:pic>
        <p:nvPicPr>
          <p:cNvPr id="354" name="Google Shape;354;p15" descr="Glass, Tumbler, Liquid, Blue, Half-Full, Half-Filled"/>
          <p:cNvPicPr preferRelativeResize="0"/>
          <p:nvPr/>
        </p:nvPicPr>
        <p:blipFill rotWithShape="1">
          <a:blip r:embed="rId46">
            <a:alphaModFix/>
          </a:blip>
          <a:srcRect/>
          <a:stretch/>
        </p:blipFill>
        <p:spPr>
          <a:xfrm>
            <a:off x="2663228" y="2295001"/>
            <a:ext cx="159624" cy="246070"/>
          </a:xfrm>
          <a:prstGeom prst="rect">
            <a:avLst/>
          </a:prstGeom>
          <a:noFill/>
          <a:ln>
            <a:noFill/>
          </a:ln>
        </p:spPr>
      </p:pic>
      <p:pic>
        <p:nvPicPr>
          <p:cNvPr id="355" name="Google Shape;355;p15" descr="Girl, Child, Kids, Towel, Getting Ready For Sleep"/>
          <p:cNvPicPr preferRelativeResize="0"/>
          <p:nvPr/>
        </p:nvPicPr>
        <p:blipFill rotWithShape="1">
          <a:blip r:embed="rId47">
            <a:alphaModFix/>
          </a:blip>
          <a:srcRect/>
          <a:stretch/>
        </p:blipFill>
        <p:spPr>
          <a:xfrm>
            <a:off x="2189888" y="2717193"/>
            <a:ext cx="188813" cy="339017"/>
          </a:xfrm>
          <a:prstGeom prst="rect">
            <a:avLst/>
          </a:prstGeom>
          <a:noFill/>
          <a:ln>
            <a:noFill/>
          </a:ln>
        </p:spPr>
      </p:pic>
      <p:pic>
        <p:nvPicPr>
          <p:cNvPr id="356" name="Google Shape;356;p15" descr="Bears, Couple, Love, Hug, Heart, Romance, Romantic"/>
          <p:cNvPicPr preferRelativeResize="0"/>
          <p:nvPr/>
        </p:nvPicPr>
        <p:blipFill rotWithShape="1">
          <a:blip r:embed="rId48">
            <a:alphaModFix/>
          </a:blip>
          <a:srcRect t="16553"/>
          <a:stretch/>
        </p:blipFill>
        <p:spPr>
          <a:xfrm>
            <a:off x="2614750" y="2717828"/>
            <a:ext cx="242822" cy="322058"/>
          </a:xfrm>
          <a:prstGeom prst="rect">
            <a:avLst/>
          </a:prstGeom>
          <a:noFill/>
          <a:ln>
            <a:noFill/>
          </a:ln>
        </p:spPr>
      </p:pic>
      <p:pic>
        <p:nvPicPr>
          <p:cNvPr id="357" name="Google Shape;357;p15" descr="Family, Parents, Grandparents, Children, Grandchildren"/>
          <p:cNvPicPr preferRelativeResize="0"/>
          <p:nvPr/>
        </p:nvPicPr>
        <p:blipFill rotWithShape="1">
          <a:blip r:embed="rId49">
            <a:alphaModFix/>
          </a:blip>
          <a:srcRect/>
          <a:stretch/>
        </p:blipFill>
        <p:spPr>
          <a:xfrm>
            <a:off x="3070147" y="2781635"/>
            <a:ext cx="327834" cy="223337"/>
          </a:xfrm>
          <a:prstGeom prst="rect">
            <a:avLst/>
          </a:prstGeom>
          <a:noFill/>
          <a:ln>
            <a:noFill/>
          </a:ln>
        </p:spPr>
      </p:pic>
      <p:pic>
        <p:nvPicPr>
          <p:cNvPr id="358" name="Google Shape;358;p15" descr="Kids, Drawing, Scribble, Lines, Girl, Boy, Child"/>
          <p:cNvPicPr preferRelativeResize="0"/>
          <p:nvPr/>
        </p:nvPicPr>
        <p:blipFill rotWithShape="1">
          <a:blip r:embed="rId50">
            <a:alphaModFix/>
          </a:blip>
          <a:srcRect t="51049" r="28320"/>
          <a:stretch/>
        </p:blipFill>
        <p:spPr>
          <a:xfrm>
            <a:off x="2137323" y="3338688"/>
            <a:ext cx="477625" cy="343842"/>
          </a:xfrm>
          <a:prstGeom prst="roundRect">
            <a:avLst>
              <a:gd name="adj" fmla="val 29600"/>
            </a:avLst>
          </a:prstGeom>
          <a:noFill/>
          <a:ln>
            <a:noFill/>
          </a:ln>
        </p:spPr>
      </p:pic>
      <p:pic>
        <p:nvPicPr>
          <p:cNvPr id="359" name="Google Shape;359;p15" descr="Arrows, Direction, Round, Right, Directory, Signposts"/>
          <p:cNvPicPr preferRelativeResize="0"/>
          <p:nvPr/>
        </p:nvPicPr>
        <p:blipFill rotWithShape="1">
          <a:blip r:embed="rId51">
            <a:alphaModFix/>
          </a:blip>
          <a:srcRect l="44801" t="52631" r="30313" b="1174"/>
          <a:stretch/>
        </p:blipFill>
        <p:spPr>
          <a:xfrm>
            <a:off x="2643721" y="3325662"/>
            <a:ext cx="318232" cy="295351"/>
          </a:xfrm>
          <a:prstGeom prst="rect">
            <a:avLst/>
          </a:prstGeom>
          <a:noFill/>
          <a:ln>
            <a:noFill/>
          </a:ln>
        </p:spPr>
      </p:pic>
      <p:pic>
        <p:nvPicPr>
          <p:cNvPr id="360" name="Google Shape;360;p15" descr="A picture containing tree, outdoor, ground, aircraft&#10;&#10;Description automatically generated"/>
          <p:cNvPicPr preferRelativeResize="0"/>
          <p:nvPr/>
        </p:nvPicPr>
        <p:blipFill rotWithShape="1">
          <a:blip r:embed="rId52">
            <a:alphaModFix/>
          </a:blip>
          <a:srcRect/>
          <a:stretch/>
        </p:blipFill>
        <p:spPr>
          <a:xfrm>
            <a:off x="3011057" y="3341904"/>
            <a:ext cx="429879" cy="289108"/>
          </a:xfrm>
          <a:prstGeom prst="rect">
            <a:avLst/>
          </a:prstGeom>
          <a:noFill/>
          <a:ln>
            <a:noFill/>
          </a:ln>
        </p:spPr>
      </p:pic>
      <p:pic>
        <p:nvPicPr>
          <p:cNvPr id="361" name="Google Shape;361;p15" descr="Mother, Daughter, Play, Family, Love, Woman, Motherhood"/>
          <p:cNvPicPr preferRelativeResize="0"/>
          <p:nvPr/>
        </p:nvPicPr>
        <p:blipFill rotWithShape="1">
          <a:blip r:embed="rId53">
            <a:alphaModFix/>
          </a:blip>
          <a:srcRect/>
          <a:stretch/>
        </p:blipFill>
        <p:spPr>
          <a:xfrm>
            <a:off x="2180344" y="3771493"/>
            <a:ext cx="376724" cy="251149"/>
          </a:xfrm>
          <a:prstGeom prst="rect">
            <a:avLst/>
          </a:prstGeom>
          <a:noFill/>
          <a:ln>
            <a:noFill/>
          </a:ln>
        </p:spPr>
      </p:pic>
      <p:pic>
        <p:nvPicPr>
          <p:cNvPr id="362" name="Google Shape;362;p15" descr="Judge, Court, Gavel, Administration, Authority"/>
          <p:cNvPicPr preferRelativeResize="0"/>
          <p:nvPr/>
        </p:nvPicPr>
        <p:blipFill rotWithShape="1">
          <a:blip r:embed="rId54">
            <a:alphaModFix/>
          </a:blip>
          <a:srcRect/>
          <a:stretch/>
        </p:blipFill>
        <p:spPr>
          <a:xfrm>
            <a:off x="2614948" y="3742977"/>
            <a:ext cx="395633" cy="262519"/>
          </a:xfrm>
          <a:prstGeom prst="rect">
            <a:avLst/>
          </a:prstGeom>
          <a:noFill/>
          <a:ln>
            <a:noFill/>
          </a:ln>
        </p:spPr>
      </p:pic>
      <p:pic>
        <p:nvPicPr>
          <p:cNvPr id="363" name="Google Shape;363;p15" descr="A picture containing text&#10;&#10;Description automatically generated"/>
          <p:cNvPicPr preferRelativeResize="0"/>
          <p:nvPr/>
        </p:nvPicPr>
        <p:blipFill rotWithShape="1">
          <a:blip r:embed="rId55">
            <a:alphaModFix/>
          </a:blip>
          <a:srcRect/>
          <a:stretch/>
        </p:blipFill>
        <p:spPr>
          <a:xfrm>
            <a:off x="3124827" y="3701142"/>
            <a:ext cx="242764" cy="308285"/>
          </a:xfrm>
          <a:prstGeom prst="rect">
            <a:avLst/>
          </a:prstGeom>
          <a:noFill/>
          <a:ln>
            <a:noFill/>
          </a:ln>
        </p:spPr>
      </p:pic>
      <p:pic>
        <p:nvPicPr>
          <p:cNvPr id="364" name="Google Shape;364;p15" descr="A group of wind turbines&#10;&#10;Description automatically generated"/>
          <p:cNvPicPr preferRelativeResize="0"/>
          <p:nvPr/>
        </p:nvPicPr>
        <p:blipFill rotWithShape="1">
          <a:blip r:embed="rId56">
            <a:alphaModFix/>
          </a:blip>
          <a:srcRect/>
          <a:stretch/>
        </p:blipFill>
        <p:spPr>
          <a:xfrm>
            <a:off x="2931434" y="4754510"/>
            <a:ext cx="451673" cy="308285"/>
          </a:xfrm>
          <a:prstGeom prst="rect">
            <a:avLst/>
          </a:prstGeom>
          <a:noFill/>
          <a:ln>
            <a:noFill/>
          </a:ln>
        </p:spPr>
      </p:pic>
      <p:pic>
        <p:nvPicPr>
          <p:cNvPr id="365" name="Google Shape;365;p15" descr="A picture containing text, clipart&#10;&#10;Description automatically generated"/>
          <p:cNvPicPr preferRelativeResize="0"/>
          <p:nvPr/>
        </p:nvPicPr>
        <p:blipFill rotWithShape="1">
          <a:blip r:embed="rId57">
            <a:alphaModFix/>
          </a:blip>
          <a:srcRect/>
          <a:stretch/>
        </p:blipFill>
        <p:spPr>
          <a:xfrm>
            <a:off x="2749892" y="4242069"/>
            <a:ext cx="270832" cy="378492"/>
          </a:xfrm>
          <a:prstGeom prst="rect">
            <a:avLst/>
          </a:prstGeom>
          <a:noFill/>
          <a:ln>
            <a:noFill/>
          </a:ln>
        </p:spPr>
      </p:pic>
      <p:pic>
        <p:nvPicPr>
          <p:cNvPr id="366" name="Google Shape;366;p15" descr="Mail, Post, Letter, Envelope, Mailbox, Postbox, Send"/>
          <p:cNvPicPr preferRelativeResize="0"/>
          <p:nvPr/>
        </p:nvPicPr>
        <p:blipFill rotWithShape="1">
          <a:blip r:embed="rId58">
            <a:alphaModFix/>
          </a:blip>
          <a:srcRect/>
          <a:stretch/>
        </p:blipFill>
        <p:spPr>
          <a:xfrm>
            <a:off x="2267035" y="4280456"/>
            <a:ext cx="282553" cy="337376"/>
          </a:xfrm>
          <a:prstGeom prst="rect">
            <a:avLst/>
          </a:prstGeom>
          <a:noFill/>
          <a:ln>
            <a:noFill/>
          </a:ln>
        </p:spPr>
      </p:pic>
      <p:pic>
        <p:nvPicPr>
          <p:cNvPr id="367" name="Google Shape;367;p15" descr="Animal, Art Forms In Nature, Jellyfish"/>
          <p:cNvPicPr preferRelativeResize="0"/>
          <p:nvPr/>
        </p:nvPicPr>
        <p:blipFill rotWithShape="1">
          <a:blip r:embed="rId59">
            <a:alphaModFix/>
          </a:blip>
          <a:srcRect/>
          <a:stretch/>
        </p:blipFill>
        <p:spPr>
          <a:xfrm>
            <a:off x="3203492" y="4266621"/>
            <a:ext cx="301460" cy="548109"/>
          </a:xfrm>
          <a:prstGeom prst="rect">
            <a:avLst/>
          </a:prstGeom>
          <a:noFill/>
          <a:ln>
            <a:noFill/>
          </a:ln>
        </p:spPr>
      </p:pic>
      <p:pic>
        <p:nvPicPr>
          <p:cNvPr id="368" name="Google Shape;368;p15" descr="Edward Lear, Sketch, Vintage, Victorian, Old Fashioned"/>
          <p:cNvPicPr preferRelativeResize="0"/>
          <p:nvPr/>
        </p:nvPicPr>
        <p:blipFill rotWithShape="1">
          <a:blip r:embed="rId60">
            <a:alphaModFix/>
          </a:blip>
          <a:srcRect/>
          <a:stretch/>
        </p:blipFill>
        <p:spPr>
          <a:xfrm>
            <a:off x="2271653" y="4744677"/>
            <a:ext cx="380949" cy="359952"/>
          </a:xfrm>
          <a:prstGeom prst="rect">
            <a:avLst/>
          </a:prstGeom>
          <a:noFill/>
          <a:ln>
            <a:noFill/>
          </a:ln>
        </p:spPr>
      </p:pic>
      <p:pic>
        <p:nvPicPr>
          <p:cNvPr id="369" name="Google Shape;369;p15" descr="A picture containing logo&#10;&#10;Description automatically generated"/>
          <p:cNvPicPr preferRelativeResize="0"/>
          <p:nvPr/>
        </p:nvPicPr>
        <p:blipFill rotWithShape="1">
          <a:blip r:embed="rId61">
            <a:alphaModFix/>
          </a:blip>
          <a:srcRect/>
          <a:stretch/>
        </p:blipFill>
        <p:spPr>
          <a:xfrm>
            <a:off x="2575308" y="5532414"/>
            <a:ext cx="218420" cy="218420"/>
          </a:xfrm>
          <a:prstGeom prst="rect">
            <a:avLst/>
          </a:prstGeom>
          <a:noFill/>
          <a:ln>
            <a:noFill/>
          </a:ln>
        </p:spPr>
      </p:pic>
      <p:pic>
        <p:nvPicPr>
          <p:cNvPr id="370" name="Google Shape;370;p15" descr="Animal, Grasshopper, Insect, Nature"/>
          <p:cNvPicPr preferRelativeResize="0"/>
          <p:nvPr/>
        </p:nvPicPr>
        <p:blipFill rotWithShape="1">
          <a:blip r:embed="rId62">
            <a:alphaModFix/>
          </a:blip>
          <a:srcRect/>
          <a:stretch/>
        </p:blipFill>
        <p:spPr>
          <a:xfrm>
            <a:off x="2554733" y="5262855"/>
            <a:ext cx="313907" cy="194557"/>
          </a:xfrm>
          <a:prstGeom prst="rect">
            <a:avLst/>
          </a:prstGeom>
          <a:noFill/>
          <a:ln>
            <a:noFill/>
          </a:ln>
        </p:spPr>
      </p:pic>
      <p:pic>
        <p:nvPicPr>
          <p:cNvPr id="371" name="Google Shape;371;p15" descr="Sunflower, Summer, Plant, Garden, Flower, Orange, Field"/>
          <p:cNvPicPr preferRelativeResize="0"/>
          <p:nvPr/>
        </p:nvPicPr>
        <p:blipFill rotWithShape="1">
          <a:blip r:embed="rId63">
            <a:alphaModFix/>
          </a:blip>
          <a:srcRect/>
          <a:stretch/>
        </p:blipFill>
        <p:spPr>
          <a:xfrm>
            <a:off x="2217106" y="5191742"/>
            <a:ext cx="306421" cy="308996"/>
          </a:xfrm>
          <a:prstGeom prst="rect">
            <a:avLst/>
          </a:prstGeom>
          <a:noFill/>
          <a:ln>
            <a:noFill/>
          </a:ln>
        </p:spPr>
      </p:pic>
      <p:pic>
        <p:nvPicPr>
          <p:cNvPr id="372" name="Google Shape;372;p15" descr="Moon, Sea, Ocean, Night, Moonlight, Water, Sky"/>
          <p:cNvPicPr preferRelativeResize="0"/>
          <p:nvPr/>
        </p:nvPicPr>
        <p:blipFill rotWithShape="1">
          <a:blip r:embed="rId64">
            <a:alphaModFix/>
          </a:blip>
          <a:srcRect l="31887" t="12587" r="30572"/>
          <a:stretch/>
        </p:blipFill>
        <p:spPr>
          <a:xfrm>
            <a:off x="3000091" y="5247535"/>
            <a:ext cx="203401" cy="289108"/>
          </a:xfrm>
          <a:prstGeom prst="rect">
            <a:avLst/>
          </a:prstGeom>
          <a:noFill/>
          <a:ln>
            <a:noFill/>
          </a:ln>
        </p:spPr>
      </p:pic>
      <p:pic>
        <p:nvPicPr>
          <p:cNvPr id="373" name="Google Shape;373;p15" descr="Lime, Fruit, Food, Lemon, Citrus, Fresh, Ripe, Organic"/>
          <p:cNvPicPr preferRelativeResize="0"/>
          <p:nvPr/>
        </p:nvPicPr>
        <p:blipFill rotWithShape="1">
          <a:blip r:embed="rId65">
            <a:alphaModFix/>
          </a:blip>
          <a:srcRect/>
          <a:stretch/>
        </p:blipFill>
        <p:spPr>
          <a:xfrm>
            <a:off x="3031218" y="2314001"/>
            <a:ext cx="368322" cy="340320"/>
          </a:xfrm>
          <a:prstGeom prst="rect">
            <a:avLst/>
          </a:prstGeom>
          <a:noFill/>
          <a:ln>
            <a:noFill/>
          </a:ln>
        </p:spPr>
      </p:pic>
      <p:pic>
        <p:nvPicPr>
          <p:cNvPr id="39" name="Google Shape;193;p8">
            <a:extLst>
              <a:ext uri="{FF2B5EF4-FFF2-40B4-BE49-F238E27FC236}">
                <a16:creationId xmlns:a16="http://schemas.microsoft.com/office/drawing/2014/main" id="{9FE6FC3E-5BC8-41DE-B382-15FB77D24334}"/>
              </a:ext>
            </a:extLst>
          </p:cNvPr>
          <p:cNvPicPr preferRelativeResize="0"/>
          <p:nvPr/>
        </p:nvPicPr>
        <p:blipFill>
          <a:blip r:embed="rId66"/>
          <a:srcRect/>
          <a:stretch/>
        </p:blipFill>
        <p:spPr>
          <a:xfrm>
            <a:off x="2147947" y="954340"/>
            <a:ext cx="383402" cy="27377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44" name="Google Shape;44;p2" descr="A close up of a grey surface&#10;&#10;Description automatically generated with low confidence"/>
          <p:cNvPicPr preferRelativeResize="0"/>
          <p:nvPr/>
        </p:nvPicPr>
        <p:blipFill rotWithShape="1">
          <a:blip r:embed="rId3">
            <a:alphaModFix/>
          </a:blip>
          <a:srcRect/>
          <a:stretch/>
        </p:blipFill>
        <p:spPr>
          <a:xfrm>
            <a:off x="768142" y="1340768"/>
            <a:ext cx="10655715" cy="4780800"/>
          </a:xfrm>
          <a:prstGeom prst="rect">
            <a:avLst/>
          </a:prstGeom>
          <a:noFill/>
          <a:ln>
            <a:noFill/>
          </a:ln>
        </p:spPr>
      </p:pic>
      <p:sp>
        <p:nvSpPr>
          <p:cNvPr id="45" name="Google Shape;45;p2"/>
          <p:cNvSpPr txBox="1">
            <a:spLocks noGrp="1"/>
          </p:cNvSpPr>
          <p:nvPr>
            <p:ph type="title"/>
          </p:nvPr>
        </p:nvSpPr>
        <p:spPr>
          <a:xfrm>
            <a:off x="2940277" y="71414"/>
            <a:ext cx="6349585"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Words</a:t>
            </a:r>
            <a:endParaRPr u="sng" dirty="0"/>
          </a:p>
        </p:txBody>
      </p:sp>
      <p:sp>
        <p:nvSpPr>
          <p:cNvPr id="46" name="Google Shape;46;p2"/>
          <p:cNvSpPr txBox="1">
            <a:spLocks noGrp="1"/>
          </p:cNvSpPr>
          <p:nvPr>
            <p:ph type="body" idx="1"/>
          </p:nvPr>
        </p:nvSpPr>
        <p:spPr>
          <a:xfrm>
            <a:off x="1775520" y="2420890"/>
            <a:ext cx="1257300" cy="177628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FFFF00"/>
              </a:buClr>
              <a:buSzPts val="3200"/>
              <a:buNone/>
            </a:pPr>
            <a:r>
              <a:rPr lang="en-IN" dirty="0">
                <a:solidFill>
                  <a:srgbClr val="FFFF00"/>
                </a:solidFill>
              </a:rPr>
              <a:t>note</a:t>
            </a:r>
            <a:endParaRPr dirty="0"/>
          </a:p>
          <a:p>
            <a:pPr marL="0" lvl="0" indent="0" algn="l" rtl="0">
              <a:lnSpc>
                <a:spcPct val="100000"/>
              </a:lnSpc>
              <a:spcBef>
                <a:spcPts val="640"/>
              </a:spcBef>
              <a:spcAft>
                <a:spcPts val="0"/>
              </a:spcAft>
              <a:buClr>
                <a:srgbClr val="FFFF00"/>
              </a:buClr>
              <a:buSzPts val="3200"/>
              <a:buNone/>
            </a:pPr>
            <a:r>
              <a:rPr lang="en-IN" dirty="0">
                <a:solidFill>
                  <a:srgbClr val="FFFF00"/>
                </a:solidFill>
              </a:rPr>
              <a:t>house</a:t>
            </a:r>
            <a:endParaRPr dirty="0"/>
          </a:p>
          <a:p>
            <a:pPr marL="0" lvl="0" indent="0" algn="l" rtl="0">
              <a:lnSpc>
                <a:spcPct val="100000"/>
              </a:lnSpc>
              <a:spcBef>
                <a:spcPts val="640"/>
              </a:spcBef>
              <a:spcAft>
                <a:spcPts val="0"/>
              </a:spcAft>
              <a:buClr>
                <a:srgbClr val="FFFF00"/>
              </a:buClr>
              <a:buSzPts val="3200"/>
              <a:buNone/>
            </a:pPr>
            <a:r>
              <a:rPr lang="en-IN" dirty="0">
                <a:solidFill>
                  <a:srgbClr val="FFFF00"/>
                </a:solidFill>
              </a:rPr>
              <a:t>sun</a:t>
            </a:r>
            <a:endParaRPr dirty="0"/>
          </a:p>
        </p:txBody>
      </p:sp>
      <p:sp>
        <p:nvSpPr>
          <p:cNvPr id="47" name="Google Shape;47;p2"/>
          <p:cNvSpPr txBox="1"/>
          <p:nvPr/>
        </p:nvSpPr>
        <p:spPr>
          <a:xfrm>
            <a:off x="2919243" y="2420888"/>
            <a:ext cx="360041" cy="177628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00"/>
              </a:buClr>
              <a:buSzPts val="3200"/>
              <a:buFont typeface="Arial"/>
              <a:buNone/>
            </a:pPr>
            <a:r>
              <a:rPr lang="en-IN" sz="3200" dirty="0">
                <a:solidFill>
                  <a:srgbClr val="FFFF00"/>
                </a:solidFill>
                <a:latin typeface="Calibri"/>
                <a:ea typeface="Calibri"/>
                <a:cs typeface="Calibri"/>
                <a:sym typeface="Calibri"/>
              </a:rPr>
              <a:t>+</a:t>
            </a:r>
            <a:endParaRPr dirty="0"/>
          </a:p>
          <a:p>
            <a:pPr marL="0" marR="0" lvl="0" indent="0" algn="l" rtl="0">
              <a:lnSpc>
                <a:spcPct val="100000"/>
              </a:lnSpc>
              <a:spcBef>
                <a:spcPts val="640"/>
              </a:spcBef>
              <a:spcAft>
                <a:spcPts val="0"/>
              </a:spcAft>
              <a:buClr>
                <a:srgbClr val="FFFF00"/>
              </a:buClr>
              <a:buSzPts val="3200"/>
              <a:buFont typeface="Arial"/>
              <a:buNone/>
            </a:pPr>
            <a:r>
              <a:rPr lang="en-IN" sz="3200" dirty="0">
                <a:solidFill>
                  <a:srgbClr val="FFFF00"/>
                </a:solidFill>
                <a:latin typeface="Calibri"/>
                <a:ea typeface="Calibri"/>
                <a:cs typeface="Calibri"/>
                <a:sym typeface="Calibri"/>
              </a:rPr>
              <a:t>+</a:t>
            </a:r>
            <a:endParaRPr dirty="0"/>
          </a:p>
          <a:p>
            <a:pPr marL="0" marR="0" lvl="0" indent="0" algn="l" rtl="0">
              <a:lnSpc>
                <a:spcPct val="100000"/>
              </a:lnSpc>
              <a:spcBef>
                <a:spcPts val="640"/>
              </a:spcBef>
              <a:spcAft>
                <a:spcPts val="0"/>
              </a:spcAft>
              <a:buClr>
                <a:srgbClr val="FFFF00"/>
              </a:buClr>
              <a:buSzPts val="3200"/>
              <a:buFont typeface="Arial"/>
              <a:buNone/>
            </a:pPr>
            <a:r>
              <a:rPr lang="en-IN" sz="3200" dirty="0">
                <a:solidFill>
                  <a:srgbClr val="FFFF00"/>
                </a:solidFill>
                <a:latin typeface="Calibri"/>
                <a:ea typeface="Calibri"/>
                <a:cs typeface="Calibri"/>
                <a:sym typeface="Calibri"/>
              </a:rPr>
              <a:t>+</a:t>
            </a:r>
            <a:endParaRPr dirty="0"/>
          </a:p>
          <a:p>
            <a:pPr marL="0" marR="0" lvl="0" indent="0" algn="l" rtl="0">
              <a:lnSpc>
                <a:spcPct val="100000"/>
              </a:lnSpc>
              <a:spcBef>
                <a:spcPts val="640"/>
              </a:spcBef>
              <a:spcAft>
                <a:spcPts val="0"/>
              </a:spcAft>
              <a:buClr>
                <a:schemeClr val="dk1"/>
              </a:buClr>
              <a:buSzPts val="3200"/>
              <a:buFont typeface="Arial"/>
              <a:buNone/>
            </a:pPr>
            <a:endParaRPr sz="3200" dirty="0">
              <a:solidFill>
                <a:srgbClr val="FFFF00"/>
              </a:solidFill>
              <a:latin typeface="Calibri"/>
              <a:ea typeface="Calibri"/>
              <a:cs typeface="Calibri"/>
              <a:sym typeface="Calibri"/>
            </a:endParaRPr>
          </a:p>
        </p:txBody>
      </p:sp>
      <p:sp>
        <p:nvSpPr>
          <p:cNvPr id="48" name="Google Shape;48;p2"/>
          <p:cNvSpPr txBox="1"/>
          <p:nvPr/>
        </p:nvSpPr>
        <p:spPr>
          <a:xfrm>
            <a:off x="3361120" y="2420889"/>
            <a:ext cx="1296000" cy="177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00"/>
              </a:buClr>
              <a:buSzPts val="3200"/>
              <a:buFont typeface="Arial"/>
              <a:buNone/>
            </a:pPr>
            <a:r>
              <a:rPr lang="en-IN" sz="3200" dirty="0">
                <a:solidFill>
                  <a:srgbClr val="FFFF00"/>
                </a:solidFill>
                <a:latin typeface="Calibri"/>
                <a:ea typeface="Calibri"/>
                <a:cs typeface="Calibri"/>
                <a:sym typeface="Calibri"/>
              </a:rPr>
              <a:t>book</a:t>
            </a:r>
            <a:endParaRPr dirty="0"/>
          </a:p>
          <a:p>
            <a:pPr marL="0" marR="0" lvl="0" indent="0" algn="l" rtl="0">
              <a:lnSpc>
                <a:spcPct val="100000"/>
              </a:lnSpc>
              <a:spcBef>
                <a:spcPts val="640"/>
              </a:spcBef>
              <a:spcAft>
                <a:spcPts val="0"/>
              </a:spcAft>
              <a:buClr>
                <a:srgbClr val="FFFF00"/>
              </a:buClr>
              <a:buSzPts val="3200"/>
              <a:buFont typeface="Arial"/>
              <a:buNone/>
            </a:pPr>
            <a:r>
              <a:rPr lang="en-IN" sz="3200" dirty="0">
                <a:solidFill>
                  <a:srgbClr val="FFFF00"/>
                </a:solidFill>
                <a:latin typeface="Calibri"/>
                <a:ea typeface="Calibri"/>
                <a:cs typeface="Calibri"/>
                <a:sym typeface="Calibri"/>
              </a:rPr>
              <a:t>fly</a:t>
            </a:r>
            <a:endParaRPr dirty="0"/>
          </a:p>
          <a:p>
            <a:pPr marL="0" marR="0" lvl="0" indent="0" algn="l" rtl="0">
              <a:lnSpc>
                <a:spcPct val="100000"/>
              </a:lnSpc>
              <a:spcBef>
                <a:spcPts val="640"/>
              </a:spcBef>
              <a:spcAft>
                <a:spcPts val="0"/>
              </a:spcAft>
              <a:buClr>
                <a:srgbClr val="FFFF00"/>
              </a:buClr>
              <a:buSzPts val="3200"/>
              <a:buFont typeface="Arial"/>
              <a:buNone/>
            </a:pPr>
            <a:r>
              <a:rPr lang="en-IN" sz="3200" dirty="0">
                <a:solidFill>
                  <a:srgbClr val="FFFF00"/>
                </a:solidFill>
                <a:latin typeface="Calibri"/>
                <a:ea typeface="Calibri"/>
                <a:cs typeface="Calibri"/>
                <a:sym typeface="Calibri"/>
              </a:rPr>
              <a:t>light</a:t>
            </a:r>
            <a:endParaRPr dirty="0"/>
          </a:p>
        </p:txBody>
      </p:sp>
      <p:sp>
        <p:nvSpPr>
          <p:cNvPr id="49" name="Google Shape;49;p2"/>
          <p:cNvSpPr txBox="1"/>
          <p:nvPr/>
        </p:nvSpPr>
        <p:spPr>
          <a:xfrm>
            <a:off x="4680000" y="2420888"/>
            <a:ext cx="360041" cy="177628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00"/>
              </a:buClr>
              <a:buSzPts val="3200"/>
              <a:buFont typeface="Arial"/>
              <a:buNone/>
            </a:pPr>
            <a:r>
              <a:rPr lang="en-IN" sz="3200">
                <a:solidFill>
                  <a:srgbClr val="FFFF00"/>
                </a:solidFill>
                <a:latin typeface="Calibri"/>
                <a:ea typeface="Calibri"/>
                <a:cs typeface="Calibri"/>
                <a:sym typeface="Calibri"/>
              </a:rPr>
              <a:t>=</a:t>
            </a:r>
            <a:endParaRPr/>
          </a:p>
          <a:p>
            <a:pPr marL="0" marR="0" lvl="0" indent="0" algn="l" rtl="0">
              <a:lnSpc>
                <a:spcPct val="100000"/>
              </a:lnSpc>
              <a:spcBef>
                <a:spcPts val="640"/>
              </a:spcBef>
              <a:spcAft>
                <a:spcPts val="0"/>
              </a:spcAft>
              <a:buClr>
                <a:srgbClr val="FFFF00"/>
              </a:buClr>
              <a:buSzPts val="3200"/>
              <a:buFont typeface="Arial"/>
              <a:buNone/>
            </a:pPr>
            <a:r>
              <a:rPr lang="en-IN" sz="3200">
                <a:solidFill>
                  <a:srgbClr val="FFFF00"/>
                </a:solidFill>
                <a:latin typeface="Calibri"/>
                <a:ea typeface="Calibri"/>
                <a:cs typeface="Calibri"/>
                <a:sym typeface="Calibri"/>
              </a:rPr>
              <a:t>=</a:t>
            </a:r>
            <a:endParaRPr/>
          </a:p>
          <a:p>
            <a:pPr marL="0" marR="0" lvl="0" indent="0" algn="l" rtl="0">
              <a:lnSpc>
                <a:spcPct val="100000"/>
              </a:lnSpc>
              <a:spcBef>
                <a:spcPts val="640"/>
              </a:spcBef>
              <a:spcAft>
                <a:spcPts val="0"/>
              </a:spcAft>
              <a:buClr>
                <a:srgbClr val="FFFF00"/>
              </a:buClr>
              <a:buSzPts val="3200"/>
              <a:buFont typeface="Arial"/>
              <a:buNone/>
            </a:pPr>
            <a:r>
              <a:rPr lang="en-IN" sz="3200">
                <a:solidFill>
                  <a:srgbClr val="FFFF00"/>
                </a:solidFill>
                <a:latin typeface="Calibri"/>
                <a:ea typeface="Calibri"/>
                <a:cs typeface="Calibri"/>
                <a:sym typeface="Calibri"/>
              </a:rPr>
              <a:t>=</a:t>
            </a:r>
            <a:endParaRPr/>
          </a:p>
          <a:p>
            <a:pPr marL="0" marR="0" lvl="0" indent="0" algn="l" rtl="0">
              <a:lnSpc>
                <a:spcPct val="100000"/>
              </a:lnSpc>
              <a:spcBef>
                <a:spcPts val="640"/>
              </a:spcBef>
              <a:spcAft>
                <a:spcPts val="0"/>
              </a:spcAft>
              <a:buClr>
                <a:schemeClr val="dk1"/>
              </a:buClr>
              <a:buSzPts val="3200"/>
              <a:buFont typeface="Arial"/>
              <a:buNone/>
            </a:pPr>
            <a:endParaRPr sz="3200">
              <a:solidFill>
                <a:srgbClr val="FFFF00"/>
              </a:solidFill>
              <a:latin typeface="Calibri"/>
              <a:ea typeface="Calibri"/>
              <a:cs typeface="Calibri"/>
              <a:sym typeface="Calibri"/>
            </a:endParaRPr>
          </a:p>
        </p:txBody>
      </p:sp>
      <p:sp>
        <p:nvSpPr>
          <p:cNvPr id="50" name="Google Shape;50;p2"/>
          <p:cNvSpPr txBox="1"/>
          <p:nvPr/>
        </p:nvSpPr>
        <p:spPr>
          <a:xfrm>
            <a:off x="5231905" y="2420888"/>
            <a:ext cx="1800200" cy="177628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00"/>
              </a:buClr>
              <a:buSzPts val="3200"/>
              <a:buFont typeface="Arial"/>
              <a:buNone/>
            </a:pPr>
            <a:r>
              <a:rPr lang="en-IN" sz="3200" dirty="0">
                <a:solidFill>
                  <a:srgbClr val="FFFF00"/>
                </a:solidFill>
                <a:latin typeface="Calibri"/>
                <a:ea typeface="Calibri"/>
                <a:cs typeface="Calibri"/>
                <a:sym typeface="Calibri"/>
              </a:rPr>
              <a:t>notebook</a:t>
            </a:r>
            <a:endParaRPr dirty="0"/>
          </a:p>
          <a:p>
            <a:pPr marL="0" marR="0" lvl="0" indent="0" algn="l" rtl="0">
              <a:lnSpc>
                <a:spcPct val="100000"/>
              </a:lnSpc>
              <a:spcBef>
                <a:spcPts val="640"/>
              </a:spcBef>
              <a:spcAft>
                <a:spcPts val="0"/>
              </a:spcAft>
              <a:buClr>
                <a:srgbClr val="FFFF00"/>
              </a:buClr>
              <a:buSzPts val="3200"/>
              <a:buFont typeface="Arial"/>
              <a:buNone/>
            </a:pPr>
            <a:r>
              <a:rPr lang="en-IN" sz="3200" dirty="0">
                <a:solidFill>
                  <a:srgbClr val="FFFF00"/>
                </a:solidFill>
                <a:latin typeface="Calibri"/>
                <a:ea typeface="Calibri"/>
                <a:cs typeface="Calibri"/>
                <a:sym typeface="Calibri"/>
              </a:rPr>
              <a:t>housefly</a:t>
            </a:r>
            <a:endParaRPr dirty="0"/>
          </a:p>
          <a:p>
            <a:pPr marL="0" marR="0" lvl="0" indent="0" algn="l" rtl="0">
              <a:lnSpc>
                <a:spcPct val="100000"/>
              </a:lnSpc>
              <a:spcBef>
                <a:spcPts val="640"/>
              </a:spcBef>
              <a:spcAft>
                <a:spcPts val="0"/>
              </a:spcAft>
              <a:buClr>
                <a:srgbClr val="FFFF00"/>
              </a:buClr>
              <a:buSzPts val="3200"/>
              <a:buFont typeface="Arial"/>
              <a:buNone/>
            </a:pPr>
            <a:r>
              <a:rPr lang="en-IN" sz="3200" dirty="0">
                <a:solidFill>
                  <a:srgbClr val="FFFF00"/>
                </a:solidFill>
                <a:latin typeface="Calibri"/>
                <a:ea typeface="Calibri"/>
                <a:cs typeface="Calibri"/>
                <a:sym typeface="Calibri"/>
              </a:rPr>
              <a:t>sunlight</a:t>
            </a:r>
            <a:endParaRPr dirty="0"/>
          </a:p>
        </p:txBody>
      </p:sp>
      <p:sp>
        <p:nvSpPr>
          <p:cNvPr id="51" name="Google Shape;51;p2"/>
          <p:cNvSpPr/>
          <p:nvPr/>
        </p:nvSpPr>
        <p:spPr>
          <a:xfrm>
            <a:off x="7032104" y="2204864"/>
            <a:ext cx="385561" cy="2376264"/>
          </a:xfrm>
          <a:prstGeom prst="rightBrace">
            <a:avLst>
              <a:gd name="adj1" fmla="val 8333"/>
              <a:gd name="adj2" fmla="val 50000"/>
            </a:avLst>
          </a:prstGeom>
          <a:noFill/>
          <a:ln w="38100" cap="flat" cmpd="sng">
            <a:solidFill>
              <a:srgbClr val="FFFF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2"/>
          <p:cNvSpPr txBox="1"/>
          <p:nvPr/>
        </p:nvSpPr>
        <p:spPr>
          <a:xfrm>
            <a:off x="7606877" y="2890391"/>
            <a:ext cx="2159716"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200" dirty="0">
                <a:solidFill>
                  <a:srgbClr val="FFFF00"/>
                </a:solidFill>
                <a:latin typeface="Calibri"/>
                <a:ea typeface="Calibri"/>
                <a:cs typeface="Calibri"/>
                <a:sym typeface="Calibri"/>
              </a:rPr>
              <a:t>Compound words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2000"/>
                                        <p:tgtEl>
                                          <p:spTgt spid="50"/>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2000"/>
                                        <p:tgtEl>
                                          <p:spTgt spid="51"/>
                                        </p:tgtEl>
                                      </p:cBhvr>
                                    </p:animEffect>
                                  </p:childTnLst>
                                </p:cTn>
                              </p:par>
                            </p:childTnLst>
                          </p:cTn>
                        </p:par>
                        <p:par>
                          <p:cTn id="26" fill="hold">
                            <p:stCondLst>
                              <p:cond delay="4500"/>
                            </p:stCondLst>
                            <p:childTnLst>
                              <p:par>
                                <p:cTn id="27" presetID="10" presetClass="entr" presetSubtype="0"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3"/>
          <p:cNvSpPr txBox="1">
            <a:spLocks noGrp="1"/>
          </p:cNvSpPr>
          <p:nvPr>
            <p:ph type="title"/>
          </p:nvPr>
        </p:nvSpPr>
        <p:spPr>
          <a:xfrm>
            <a:off x="2940277" y="71414"/>
            <a:ext cx="6349585"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Compound Words</a:t>
            </a:r>
            <a:endParaRPr u="sng" dirty="0"/>
          </a:p>
        </p:txBody>
      </p:sp>
      <p:sp>
        <p:nvSpPr>
          <p:cNvPr id="59" name="Google Shape;59;p3"/>
          <p:cNvSpPr txBox="1">
            <a:spLocks noGrp="1"/>
          </p:cNvSpPr>
          <p:nvPr>
            <p:ph type="body" idx="1"/>
          </p:nvPr>
        </p:nvSpPr>
        <p:spPr>
          <a:xfrm>
            <a:off x="1828257" y="836712"/>
            <a:ext cx="8551117" cy="6540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None/>
            </a:pPr>
            <a:r>
              <a:rPr lang="en-IN" dirty="0"/>
              <a:t>Two small words combine            Compound words</a:t>
            </a:r>
            <a:endParaRPr dirty="0"/>
          </a:p>
        </p:txBody>
      </p:sp>
      <p:cxnSp>
        <p:nvCxnSpPr>
          <p:cNvPr id="60" name="Google Shape;60;p3"/>
          <p:cNvCxnSpPr/>
          <p:nvPr/>
        </p:nvCxnSpPr>
        <p:spPr>
          <a:xfrm>
            <a:off x="6307577" y="1142322"/>
            <a:ext cx="936104" cy="0"/>
          </a:xfrm>
          <a:prstGeom prst="straightConnector1">
            <a:avLst/>
          </a:prstGeom>
          <a:noFill/>
          <a:ln w="57150" cap="flat" cmpd="sng">
            <a:solidFill>
              <a:schemeClr val="dk1"/>
            </a:solidFill>
            <a:prstDash val="solid"/>
            <a:round/>
            <a:headEnd type="none" w="sm" len="sm"/>
            <a:tailEnd type="triangle" w="med" len="med"/>
          </a:ln>
          <a:effectLst>
            <a:outerShdw blurRad="40000" dist="20000" dir="5400000" rotWithShape="0">
              <a:srgbClr val="000000">
                <a:alpha val="37647"/>
              </a:srgbClr>
            </a:outerShdw>
          </a:effectLst>
        </p:spPr>
      </p:cxnSp>
      <p:pic>
        <p:nvPicPr>
          <p:cNvPr id="61" name="Google Shape;61;p3" descr="A Book, Embossing, Leather, Empty, Book Cover"/>
          <p:cNvPicPr preferRelativeResize="0"/>
          <p:nvPr/>
        </p:nvPicPr>
        <p:blipFill rotWithShape="1">
          <a:blip r:embed="rId3">
            <a:alphaModFix/>
          </a:blip>
          <a:srcRect l="3539" t="877" r="37400" b="874"/>
          <a:stretch/>
        </p:blipFill>
        <p:spPr>
          <a:xfrm>
            <a:off x="5205002" y="1722472"/>
            <a:ext cx="890998" cy="1046783"/>
          </a:xfrm>
          <a:prstGeom prst="rect">
            <a:avLst/>
          </a:prstGeom>
          <a:noFill/>
          <a:ln>
            <a:noFill/>
          </a:ln>
        </p:spPr>
      </p:pic>
      <p:pic>
        <p:nvPicPr>
          <p:cNvPr id="62" name="Google Shape;62;p3" descr="Blank, Board, Business, Cork Board, Corkboard, Empty"/>
          <p:cNvPicPr preferRelativeResize="0"/>
          <p:nvPr/>
        </p:nvPicPr>
        <p:blipFill rotWithShape="1">
          <a:blip r:embed="rId4">
            <a:alphaModFix/>
          </a:blip>
          <a:srcRect l="40256" t="8657" r="23225" b="6294"/>
          <a:stretch/>
        </p:blipFill>
        <p:spPr>
          <a:xfrm>
            <a:off x="3027121" y="1740780"/>
            <a:ext cx="696276" cy="1081043"/>
          </a:xfrm>
          <a:prstGeom prst="rect">
            <a:avLst/>
          </a:prstGeom>
          <a:noFill/>
          <a:ln>
            <a:noFill/>
          </a:ln>
        </p:spPr>
      </p:pic>
      <p:pic>
        <p:nvPicPr>
          <p:cNvPr id="63" name="Google Shape;63;p3" descr="Notebook, Page, Open, Notepad, Writing Pad, Lines"/>
          <p:cNvPicPr preferRelativeResize="0"/>
          <p:nvPr/>
        </p:nvPicPr>
        <p:blipFill rotWithShape="1">
          <a:blip r:embed="rId5">
            <a:alphaModFix/>
          </a:blip>
          <a:srcRect/>
          <a:stretch/>
        </p:blipFill>
        <p:spPr>
          <a:xfrm>
            <a:off x="7998197" y="1780198"/>
            <a:ext cx="1386167" cy="922668"/>
          </a:xfrm>
          <a:prstGeom prst="rect">
            <a:avLst/>
          </a:prstGeom>
          <a:noFill/>
          <a:ln>
            <a:noFill/>
          </a:ln>
        </p:spPr>
      </p:pic>
      <p:pic>
        <p:nvPicPr>
          <p:cNvPr id="64" name="Google Shape;64;p3" descr="Worm, Vermiculture, Humus, Earth, Soil, Rich, Nutrients"/>
          <p:cNvPicPr preferRelativeResize="0"/>
          <p:nvPr/>
        </p:nvPicPr>
        <p:blipFill rotWithShape="1">
          <a:blip r:embed="rId6">
            <a:alphaModFix/>
          </a:blip>
          <a:srcRect/>
          <a:stretch/>
        </p:blipFill>
        <p:spPr>
          <a:xfrm>
            <a:off x="7989281" y="3458102"/>
            <a:ext cx="1475489" cy="965216"/>
          </a:xfrm>
          <a:prstGeom prst="rect">
            <a:avLst/>
          </a:prstGeom>
          <a:noFill/>
          <a:ln>
            <a:noFill/>
          </a:ln>
        </p:spPr>
      </p:pic>
      <p:pic>
        <p:nvPicPr>
          <p:cNvPr id="65" name="Google Shape;65;p3" descr="Millipede, Myriapoda, Centipede, Arthropod, Arthropoda"/>
          <p:cNvPicPr preferRelativeResize="0"/>
          <p:nvPr/>
        </p:nvPicPr>
        <p:blipFill rotWithShape="1">
          <a:blip r:embed="rId7">
            <a:alphaModFix/>
          </a:blip>
          <a:srcRect/>
          <a:stretch/>
        </p:blipFill>
        <p:spPr>
          <a:xfrm>
            <a:off x="5100612" y="3481074"/>
            <a:ext cx="1448761" cy="1002060"/>
          </a:xfrm>
          <a:prstGeom prst="rect">
            <a:avLst/>
          </a:prstGeom>
          <a:noFill/>
          <a:ln>
            <a:noFill/>
          </a:ln>
        </p:spPr>
      </p:pic>
      <p:pic>
        <p:nvPicPr>
          <p:cNvPr id="66" name="Google Shape;66;p3" descr="Earth, Planet, Space, World, Blue Planet, Outer Space"/>
          <p:cNvPicPr preferRelativeResize="0"/>
          <p:nvPr/>
        </p:nvPicPr>
        <p:blipFill rotWithShape="1">
          <a:blip r:embed="rId8">
            <a:alphaModFix/>
          </a:blip>
          <a:srcRect/>
          <a:stretch/>
        </p:blipFill>
        <p:spPr>
          <a:xfrm>
            <a:off x="2749534" y="3458102"/>
            <a:ext cx="980728" cy="980728"/>
          </a:xfrm>
          <a:prstGeom prst="rect">
            <a:avLst/>
          </a:prstGeom>
          <a:noFill/>
          <a:ln>
            <a:noFill/>
          </a:ln>
        </p:spPr>
      </p:pic>
      <p:pic>
        <p:nvPicPr>
          <p:cNvPr id="67" name="Google Shape;67;p3" descr="Dentist, Teeth, Tooth, Happy, Smiling, White, Face"/>
          <p:cNvPicPr preferRelativeResize="0"/>
          <p:nvPr/>
        </p:nvPicPr>
        <p:blipFill rotWithShape="1">
          <a:blip r:embed="rId9">
            <a:alphaModFix/>
          </a:blip>
          <a:srcRect/>
          <a:stretch/>
        </p:blipFill>
        <p:spPr>
          <a:xfrm>
            <a:off x="3062959" y="5180846"/>
            <a:ext cx="739632" cy="980728"/>
          </a:xfrm>
          <a:prstGeom prst="rect">
            <a:avLst/>
          </a:prstGeom>
          <a:noFill/>
          <a:ln>
            <a:noFill/>
          </a:ln>
        </p:spPr>
      </p:pic>
      <p:pic>
        <p:nvPicPr>
          <p:cNvPr id="68" name="Google Shape;68;p3" descr="Brush, Construction, Jims Card, Paint, Tool"/>
          <p:cNvPicPr preferRelativeResize="0"/>
          <p:nvPr/>
        </p:nvPicPr>
        <p:blipFill rotWithShape="1">
          <a:blip r:embed="rId10">
            <a:alphaModFix/>
          </a:blip>
          <a:srcRect/>
          <a:stretch/>
        </p:blipFill>
        <p:spPr>
          <a:xfrm>
            <a:off x="4989444" y="5351651"/>
            <a:ext cx="1606458" cy="809923"/>
          </a:xfrm>
          <a:prstGeom prst="rect">
            <a:avLst/>
          </a:prstGeom>
          <a:noFill/>
          <a:ln>
            <a:noFill/>
          </a:ln>
        </p:spPr>
      </p:pic>
      <p:pic>
        <p:nvPicPr>
          <p:cNvPr id="69" name="Google Shape;69;p3" descr="Toothbrush, Green, Dental, Hygiene, Care, Tooth, Oral"/>
          <p:cNvPicPr preferRelativeResize="0"/>
          <p:nvPr/>
        </p:nvPicPr>
        <p:blipFill rotWithShape="1">
          <a:blip r:embed="rId11">
            <a:alphaModFix/>
          </a:blip>
          <a:srcRect/>
          <a:stretch/>
        </p:blipFill>
        <p:spPr>
          <a:xfrm>
            <a:off x="7989281" y="5177263"/>
            <a:ext cx="2123728" cy="1061864"/>
          </a:xfrm>
          <a:prstGeom prst="rect">
            <a:avLst/>
          </a:prstGeom>
          <a:noFill/>
          <a:ln>
            <a:noFill/>
          </a:ln>
        </p:spPr>
      </p:pic>
      <p:sp>
        <p:nvSpPr>
          <p:cNvPr id="70" name="Google Shape;70;p3"/>
          <p:cNvSpPr txBox="1"/>
          <p:nvPr/>
        </p:nvSpPr>
        <p:spPr>
          <a:xfrm>
            <a:off x="4223792" y="1988840"/>
            <a:ext cx="31491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dirty="0">
                <a:solidFill>
                  <a:srgbClr val="C00000"/>
                </a:solidFill>
                <a:latin typeface="Calibri"/>
                <a:ea typeface="Calibri"/>
                <a:cs typeface="Calibri"/>
                <a:sym typeface="Calibri"/>
              </a:rPr>
              <a:t>+</a:t>
            </a:r>
            <a:endParaRPr dirty="0"/>
          </a:p>
        </p:txBody>
      </p:sp>
      <p:sp>
        <p:nvSpPr>
          <p:cNvPr id="71" name="Google Shape;71;p3"/>
          <p:cNvSpPr txBox="1"/>
          <p:nvPr/>
        </p:nvSpPr>
        <p:spPr>
          <a:xfrm>
            <a:off x="6906257" y="1988840"/>
            <a:ext cx="38985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dirty="0">
                <a:solidFill>
                  <a:srgbClr val="C00000"/>
                </a:solidFill>
                <a:latin typeface="Calibri"/>
                <a:ea typeface="Calibri"/>
                <a:cs typeface="Calibri"/>
                <a:sym typeface="Calibri"/>
              </a:rPr>
              <a:t>=</a:t>
            </a:r>
            <a:endParaRPr dirty="0"/>
          </a:p>
        </p:txBody>
      </p:sp>
      <p:sp>
        <p:nvSpPr>
          <p:cNvPr id="72" name="Google Shape;72;p3"/>
          <p:cNvSpPr txBox="1"/>
          <p:nvPr/>
        </p:nvSpPr>
        <p:spPr>
          <a:xfrm>
            <a:off x="4223792" y="3708321"/>
            <a:ext cx="38985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dirty="0">
                <a:solidFill>
                  <a:srgbClr val="C00000"/>
                </a:solidFill>
                <a:latin typeface="Calibri"/>
                <a:ea typeface="Calibri"/>
                <a:cs typeface="Calibri"/>
                <a:sym typeface="Calibri"/>
              </a:rPr>
              <a:t>+</a:t>
            </a:r>
            <a:endParaRPr dirty="0"/>
          </a:p>
        </p:txBody>
      </p:sp>
      <p:sp>
        <p:nvSpPr>
          <p:cNvPr id="73" name="Google Shape;73;p3"/>
          <p:cNvSpPr txBox="1"/>
          <p:nvPr/>
        </p:nvSpPr>
        <p:spPr>
          <a:xfrm>
            <a:off x="6930286" y="3708321"/>
            <a:ext cx="38985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rgbClr val="C00000"/>
                </a:solidFill>
                <a:latin typeface="Calibri"/>
                <a:ea typeface="Calibri"/>
                <a:cs typeface="Calibri"/>
                <a:sym typeface="Calibri"/>
              </a:rPr>
              <a:t>=</a:t>
            </a:r>
            <a:endParaRPr/>
          </a:p>
        </p:txBody>
      </p:sp>
      <p:sp>
        <p:nvSpPr>
          <p:cNvPr id="74" name="Google Shape;74;p3"/>
          <p:cNvSpPr txBox="1"/>
          <p:nvPr/>
        </p:nvSpPr>
        <p:spPr>
          <a:xfrm>
            <a:off x="4223792" y="5445224"/>
            <a:ext cx="38985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rgbClr val="C00000"/>
                </a:solidFill>
                <a:latin typeface="Calibri"/>
                <a:ea typeface="Calibri"/>
                <a:cs typeface="Calibri"/>
                <a:sym typeface="Calibri"/>
              </a:rPr>
              <a:t>+</a:t>
            </a:r>
            <a:endParaRPr/>
          </a:p>
        </p:txBody>
      </p:sp>
      <p:sp>
        <p:nvSpPr>
          <p:cNvPr id="75" name="Google Shape;75;p3"/>
          <p:cNvSpPr txBox="1"/>
          <p:nvPr/>
        </p:nvSpPr>
        <p:spPr>
          <a:xfrm>
            <a:off x="6930286" y="5508521"/>
            <a:ext cx="38985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rgbClr val="C00000"/>
                </a:solidFill>
                <a:latin typeface="Calibri"/>
                <a:ea typeface="Calibri"/>
                <a:cs typeface="Calibri"/>
                <a:sym typeface="Calibri"/>
              </a:rPr>
              <a:t>=</a:t>
            </a:r>
            <a:endParaRPr/>
          </a:p>
        </p:txBody>
      </p:sp>
      <p:sp>
        <p:nvSpPr>
          <p:cNvPr id="76" name="Google Shape;76;p3"/>
          <p:cNvSpPr txBox="1"/>
          <p:nvPr/>
        </p:nvSpPr>
        <p:spPr>
          <a:xfrm>
            <a:off x="3023460" y="1844824"/>
            <a:ext cx="6962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800">
                <a:solidFill>
                  <a:schemeClr val="dk1"/>
                </a:solidFill>
                <a:latin typeface="Calibri"/>
                <a:ea typeface="Calibri"/>
                <a:cs typeface="Calibri"/>
                <a:sym typeface="Calibri"/>
              </a:rPr>
              <a:t>Note</a:t>
            </a:r>
            <a:endParaRPr/>
          </a:p>
        </p:txBody>
      </p:sp>
      <p:sp>
        <p:nvSpPr>
          <p:cNvPr id="77" name="Google Shape;77;p3"/>
          <p:cNvSpPr txBox="1"/>
          <p:nvPr/>
        </p:nvSpPr>
        <p:spPr>
          <a:xfrm>
            <a:off x="2600675" y="2741938"/>
            <a:ext cx="5003865" cy="754022"/>
          </a:xfrm>
          <a:prstGeom prst="rect">
            <a:avLst/>
          </a:prstGeom>
          <a:noFill/>
          <a:ln>
            <a:noFill/>
          </a:ln>
        </p:spPr>
        <p:txBody>
          <a:bodyPr spcFirstLastPara="1" wrap="square" lIns="91425" tIns="91425" rIns="91425" bIns="91425" anchor="t" anchorCtr="0">
            <a:spAutoFit/>
          </a:bodyPr>
          <a:lstStyle/>
          <a:p>
            <a:pPr marL="0" lvl="0" indent="0" algn="ctr" rtl="0">
              <a:spcBef>
                <a:spcPts val="640"/>
              </a:spcBef>
              <a:spcAft>
                <a:spcPts val="0"/>
              </a:spcAft>
              <a:buClr>
                <a:schemeClr val="dk1"/>
              </a:buClr>
              <a:buSzPts val="3200"/>
              <a:buFont typeface="Arial"/>
              <a:buNone/>
            </a:pPr>
            <a:r>
              <a:rPr lang="en-IN" sz="3200" dirty="0">
                <a:solidFill>
                  <a:schemeClr val="dk1"/>
                </a:solidFill>
                <a:latin typeface="Calibri"/>
                <a:ea typeface="Calibri"/>
                <a:cs typeface="Calibri"/>
                <a:sym typeface="Calibri"/>
              </a:rPr>
              <a:t>Note     +        Book          =</a:t>
            </a:r>
            <a:endParaRPr dirty="0"/>
          </a:p>
        </p:txBody>
      </p:sp>
      <p:sp>
        <p:nvSpPr>
          <p:cNvPr id="78" name="Google Shape;78;p3"/>
          <p:cNvSpPr txBox="1"/>
          <p:nvPr/>
        </p:nvSpPr>
        <p:spPr>
          <a:xfrm>
            <a:off x="2521240" y="4342138"/>
            <a:ext cx="4996380" cy="754022"/>
          </a:xfrm>
          <a:prstGeom prst="rect">
            <a:avLst/>
          </a:prstGeom>
          <a:noFill/>
          <a:ln>
            <a:noFill/>
          </a:ln>
        </p:spPr>
        <p:txBody>
          <a:bodyPr spcFirstLastPara="1" wrap="square" lIns="91425" tIns="91425" rIns="91425" bIns="91425" anchor="t" anchorCtr="0">
            <a:spAutoFit/>
          </a:bodyPr>
          <a:lstStyle/>
          <a:p>
            <a:pPr marL="0" lvl="0" indent="0" algn="ctr" rtl="0">
              <a:spcBef>
                <a:spcPts val="640"/>
              </a:spcBef>
              <a:spcAft>
                <a:spcPts val="0"/>
              </a:spcAft>
              <a:buNone/>
            </a:pPr>
            <a:r>
              <a:rPr lang="en-IN" sz="3200" dirty="0">
                <a:solidFill>
                  <a:schemeClr val="dk1"/>
                </a:solidFill>
                <a:latin typeface="Calibri"/>
                <a:ea typeface="Calibri"/>
                <a:cs typeface="Calibri"/>
                <a:sym typeface="Calibri"/>
              </a:rPr>
              <a:t>Earth       +        Worm        =</a:t>
            </a:r>
            <a:endParaRPr dirty="0"/>
          </a:p>
        </p:txBody>
      </p:sp>
      <p:sp>
        <p:nvSpPr>
          <p:cNvPr id="79" name="Google Shape;79;p3"/>
          <p:cNvSpPr txBox="1"/>
          <p:nvPr/>
        </p:nvSpPr>
        <p:spPr>
          <a:xfrm>
            <a:off x="2805437" y="6052812"/>
            <a:ext cx="4542164" cy="754022"/>
          </a:xfrm>
          <a:prstGeom prst="rect">
            <a:avLst/>
          </a:prstGeom>
          <a:noFill/>
          <a:ln>
            <a:noFill/>
          </a:ln>
        </p:spPr>
        <p:txBody>
          <a:bodyPr spcFirstLastPara="1" wrap="square" lIns="91425" tIns="91425" rIns="91425" bIns="91425" anchor="t" anchorCtr="0">
            <a:spAutoFit/>
          </a:bodyPr>
          <a:lstStyle/>
          <a:p>
            <a:pPr marL="0" lvl="0" indent="0" algn="ctr" rtl="0">
              <a:spcBef>
                <a:spcPts val="640"/>
              </a:spcBef>
              <a:spcAft>
                <a:spcPts val="0"/>
              </a:spcAft>
              <a:buNone/>
            </a:pPr>
            <a:r>
              <a:rPr lang="en-IN" sz="3200" dirty="0">
                <a:solidFill>
                  <a:schemeClr val="dk1"/>
                </a:solidFill>
                <a:latin typeface="Calibri"/>
                <a:ea typeface="Calibri"/>
                <a:cs typeface="Calibri"/>
                <a:sym typeface="Calibri"/>
              </a:rPr>
              <a:t>Tooth     +       Brush          =</a:t>
            </a:r>
            <a:endParaRPr dirty="0"/>
          </a:p>
        </p:txBody>
      </p:sp>
      <p:sp>
        <p:nvSpPr>
          <p:cNvPr id="24" name="Google Shape;77;p3">
            <a:extLst>
              <a:ext uri="{FF2B5EF4-FFF2-40B4-BE49-F238E27FC236}">
                <a16:creationId xmlns:a16="http://schemas.microsoft.com/office/drawing/2014/main" id="{9D03FC4E-5D11-41B5-9D67-C07D0655A773}"/>
              </a:ext>
            </a:extLst>
          </p:cNvPr>
          <p:cNvSpPr txBox="1"/>
          <p:nvPr/>
        </p:nvSpPr>
        <p:spPr>
          <a:xfrm>
            <a:off x="7716050" y="2743552"/>
            <a:ext cx="2118953" cy="685475"/>
          </a:xfrm>
          <a:prstGeom prst="rect">
            <a:avLst/>
          </a:prstGeom>
          <a:noFill/>
          <a:ln>
            <a:noFill/>
          </a:ln>
        </p:spPr>
        <p:txBody>
          <a:bodyPr spcFirstLastPara="1" wrap="square" lIns="91425" tIns="91425" rIns="91425" bIns="91425" anchor="t" anchorCtr="0">
            <a:spAutoFit/>
          </a:bodyPr>
          <a:lstStyle/>
          <a:p>
            <a:pPr marL="0" lvl="0" indent="0" algn="ctr" rtl="0">
              <a:spcBef>
                <a:spcPts val="640"/>
              </a:spcBef>
              <a:spcAft>
                <a:spcPts val="0"/>
              </a:spcAft>
              <a:buClr>
                <a:schemeClr val="dk1"/>
              </a:buClr>
              <a:buSzPts val="3200"/>
              <a:buFont typeface="Arial"/>
              <a:buNone/>
            </a:pPr>
            <a:r>
              <a:rPr lang="en-IN" sz="3200" dirty="0">
                <a:solidFill>
                  <a:schemeClr val="dk1"/>
                </a:solidFill>
                <a:latin typeface="Calibri"/>
                <a:ea typeface="Calibri"/>
                <a:cs typeface="Calibri"/>
                <a:sym typeface="Calibri"/>
              </a:rPr>
              <a:t>Notebook</a:t>
            </a:r>
            <a:endParaRPr dirty="0"/>
          </a:p>
        </p:txBody>
      </p:sp>
      <p:sp>
        <p:nvSpPr>
          <p:cNvPr id="25" name="Google Shape;77;p3">
            <a:extLst>
              <a:ext uri="{FF2B5EF4-FFF2-40B4-BE49-F238E27FC236}">
                <a16:creationId xmlns:a16="http://schemas.microsoft.com/office/drawing/2014/main" id="{6DE7571E-B680-45E1-9BB1-27834C570C4B}"/>
              </a:ext>
            </a:extLst>
          </p:cNvPr>
          <p:cNvSpPr txBox="1"/>
          <p:nvPr/>
        </p:nvSpPr>
        <p:spPr>
          <a:xfrm>
            <a:off x="7716050" y="4346434"/>
            <a:ext cx="2118953" cy="685475"/>
          </a:xfrm>
          <a:prstGeom prst="rect">
            <a:avLst/>
          </a:prstGeom>
          <a:noFill/>
          <a:ln>
            <a:noFill/>
          </a:ln>
        </p:spPr>
        <p:txBody>
          <a:bodyPr spcFirstLastPara="1" wrap="square" lIns="91425" tIns="91425" rIns="91425" bIns="91425" anchor="t" anchorCtr="0">
            <a:spAutoFit/>
          </a:bodyPr>
          <a:lstStyle/>
          <a:p>
            <a:pPr marL="0" lvl="0" indent="0" algn="ctr" rtl="0">
              <a:spcBef>
                <a:spcPts val="640"/>
              </a:spcBef>
              <a:spcAft>
                <a:spcPts val="0"/>
              </a:spcAft>
              <a:buClr>
                <a:schemeClr val="dk1"/>
              </a:buClr>
              <a:buSzPts val="3200"/>
              <a:buFont typeface="Arial"/>
              <a:buNone/>
            </a:pPr>
            <a:r>
              <a:rPr lang="en-IN" sz="3200" dirty="0">
                <a:solidFill>
                  <a:schemeClr val="dk1"/>
                </a:solidFill>
                <a:latin typeface="Calibri"/>
                <a:ea typeface="Calibri"/>
                <a:cs typeface="Calibri"/>
                <a:sym typeface="Calibri"/>
              </a:rPr>
              <a:t>Earthworm</a:t>
            </a:r>
            <a:endParaRPr dirty="0"/>
          </a:p>
        </p:txBody>
      </p:sp>
      <p:sp>
        <p:nvSpPr>
          <p:cNvPr id="26" name="Google Shape;77;p3">
            <a:extLst>
              <a:ext uri="{FF2B5EF4-FFF2-40B4-BE49-F238E27FC236}">
                <a16:creationId xmlns:a16="http://schemas.microsoft.com/office/drawing/2014/main" id="{F59399E3-60C4-4FBA-B526-8A2DF4D504CE}"/>
              </a:ext>
            </a:extLst>
          </p:cNvPr>
          <p:cNvSpPr txBox="1"/>
          <p:nvPr/>
        </p:nvSpPr>
        <p:spPr>
          <a:xfrm>
            <a:off x="7716050" y="6048851"/>
            <a:ext cx="2118953" cy="754022"/>
          </a:xfrm>
          <a:prstGeom prst="rect">
            <a:avLst/>
          </a:prstGeom>
          <a:noFill/>
          <a:ln>
            <a:noFill/>
          </a:ln>
        </p:spPr>
        <p:txBody>
          <a:bodyPr spcFirstLastPara="1" wrap="square" lIns="91425" tIns="91425" rIns="91425" bIns="91425" anchor="t" anchorCtr="0">
            <a:spAutoFit/>
          </a:bodyPr>
          <a:lstStyle/>
          <a:p>
            <a:pPr marL="0" lvl="0" indent="0" algn="ctr" rtl="0">
              <a:spcBef>
                <a:spcPts val="640"/>
              </a:spcBef>
              <a:spcAft>
                <a:spcPts val="0"/>
              </a:spcAft>
              <a:buClr>
                <a:schemeClr val="dk1"/>
              </a:buClr>
              <a:buSzPts val="3200"/>
              <a:buFont typeface="Arial"/>
              <a:buNone/>
            </a:pPr>
            <a:r>
              <a:rPr lang="en-IN" sz="3200" dirty="0">
                <a:solidFill>
                  <a:schemeClr val="dk1"/>
                </a:solidFill>
                <a:latin typeface="Calibri"/>
                <a:ea typeface="Calibri"/>
                <a:cs typeface="Calibri"/>
                <a:sym typeface="Calibri"/>
              </a:rPr>
              <a:t>Toothbrush</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1" presetClass="entr" presetSubtype="0" fill="hold" nodeType="withEffect">
                                  <p:stCondLst>
                                    <p:cond delay="0"/>
                                  </p:stCondLst>
                                  <p:childTnLst>
                                    <p:set>
                                      <p:cBhvr>
                                        <p:cTn id="9" dur="1" fill="hold">
                                          <p:stCondLst>
                                            <p:cond delay="0"/>
                                          </p:stCondLst>
                                        </p:cTn>
                                        <p:tgtEl>
                                          <p:spTgt spid="76"/>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500"/>
                                        <p:tgtEl>
                                          <p:spTgt spid="61"/>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fade">
                                      <p:cBhvr>
                                        <p:cTn id="21" dur="500"/>
                                        <p:tgtEl>
                                          <p:spTgt spid="71"/>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fade">
                                      <p:cBhvr>
                                        <p:cTn id="25" dur="1000"/>
                                        <p:tgtEl>
                                          <p:spTgt spid="7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500"/>
                                        <p:tgtEl>
                                          <p:spTgt spid="63"/>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500"/>
                                        <p:tgtEl>
                                          <p:spTgt spid="72"/>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childTnLst>
                          </p:cTn>
                        </p:par>
                        <p:par>
                          <p:cTn id="48" fill="hold">
                            <p:stCondLst>
                              <p:cond delay="1500"/>
                            </p:stCondLst>
                            <p:childTnLst>
                              <p:par>
                                <p:cTn id="49" presetID="10" presetClass="entr" presetSubtype="0"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fade">
                                      <p:cBhvr>
                                        <p:cTn id="51" dur="500"/>
                                        <p:tgtEl>
                                          <p:spTgt spid="73"/>
                                        </p:tgtEl>
                                      </p:cBhvr>
                                    </p:animEffect>
                                  </p:childTnLst>
                                </p:cTn>
                              </p:par>
                            </p:childTnLst>
                          </p:cTn>
                        </p:par>
                        <p:par>
                          <p:cTn id="52" fill="hold">
                            <p:stCondLst>
                              <p:cond delay="2000"/>
                            </p:stCondLst>
                            <p:childTnLst>
                              <p:par>
                                <p:cTn id="53" presetID="10" presetClass="entr" presetSubtype="0" fill="hold" nodeType="afterEffect">
                                  <p:stCondLst>
                                    <p:cond delay="0"/>
                                  </p:stCondLst>
                                  <p:childTnLst>
                                    <p:set>
                                      <p:cBhvr>
                                        <p:cTn id="54" dur="1" fill="hold">
                                          <p:stCondLst>
                                            <p:cond delay="0"/>
                                          </p:stCondLst>
                                        </p:cTn>
                                        <p:tgtEl>
                                          <p:spTgt spid="78"/>
                                        </p:tgtEl>
                                        <p:attrNameLst>
                                          <p:attrName>style.visibility</p:attrName>
                                        </p:attrNameLst>
                                      </p:cBhvr>
                                      <p:to>
                                        <p:strVal val="visible"/>
                                      </p:to>
                                    </p:set>
                                    <p:animEffect transition="in" filter="fade">
                                      <p:cBhvr>
                                        <p:cTn id="55" dur="1000"/>
                                        <p:tgtEl>
                                          <p:spTgt spid="7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500"/>
                                        <p:tgtEl>
                                          <p:spTgt spid="64"/>
                                        </p:tgtEl>
                                      </p:cBhvr>
                                    </p:animEffec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10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67"/>
                                        </p:tgtEl>
                                        <p:attrNameLst>
                                          <p:attrName>style.visibility</p:attrName>
                                        </p:attrNameLst>
                                      </p:cBhvr>
                                      <p:to>
                                        <p:strVal val="visible"/>
                                      </p:to>
                                    </p:set>
                                    <p:animEffect transition="in" filter="fade">
                                      <p:cBhvr>
                                        <p:cTn id="69" dur="500"/>
                                        <p:tgtEl>
                                          <p:spTgt spid="67"/>
                                        </p:tgtEl>
                                      </p:cBhvr>
                                    </p:animEffec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74"/>
                                        </p:tgtEl>
                                        <p:attrNameLst>
                                          <p:attrName>style.visibility</p:attrName>
                                        </p:attrNameLst>
                                      </p:cBhvr>
                                      <p:to>
                                        <p:strVal val="visible"/>
                                      </p:to>
                                    </p:set>
                                    <p:animEffect transition="in" filter="fade">
                                      <p:cBhvr>
                                        <p:cTn id="73" dur="500"/>
                                        <p:tgtEl>
                                          <p:spTgt spid="74"/>
                                        </p:tgtEl>
                                      </p:cBhvr>
                                    </p:animEffect>
                                  </p:childTnLst>
                                </p:cTn>
                              </p:par>
                            </p:childTnLst>
                          </p:cTn>
                        </p:par>
                        <p:par>
                          <p:cTn id="74" fill="hold">
                            <p:stCondLst>
                              <p:cond delay="1000"/>
                            </p:stCondLst>
                            <p:childTnLst>
                              <p:par>
                                <p:cTn id="75" presetID="10" presetClass="entr" presetSubtype="0" fill="hold" nodeType="after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fade">
                                      <p:cBhvr>
                                        <p:cTn id="77" dur="500"/>
                                        <p:tgtEl>
                                          <p:spTgt spid="68"/>
                                        </p:tgtEl>
                                      </p:cBhvr>
                                    </p:animEffect>
                                  </p:childTnLst>
                                </p:cTn>
                              </p:par>
                            </p:childTnLst>
                          </p:cTn>
                        </p:par>
                        <p:par>
                          <p:cTn id="78" fill="hold">
                            <p:stCondLst>
                              <p:cond delay="1500"/>
                            </p:stCondLst>
                            <p:childTnLst>
                              <p:par>
                                <p:cTn id="79" presetID="10" presetClass="entr" presetSubtype="0" fill="hold"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fade">
                                      <p:cBhvr>
                                        <p:cTn id="81" dur="500"/>
                                        <p:tgtEl>
                                          <p:spTgt spid="75"/>
                                        </p:tgtEl>
                                      </p:cBhvr>
                                    </p:animEffect>
                                  </p:childTnLst>
                                </p:cTn>
                              </p:par>
                            </p:childTnLst>
                          </p:cTn>
                        </p:par>
                        <p:par>
                          <p:cTn id="82" fill="hold">
                            <p:stCondLst>
                              <p:cond delay="2000"/>
                            </p:stCondLst>
                            <p:childTnLst>
                              <p:par>
                                <p:cTn id="83" presetID="10" presetClass="entr" presetSubtype="0" fill="hold" nodeType="after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fade">
                                      <p:cBhvr>
                                        <p:cTn id="90" dur="500"/>
                                        <p:tgtEl>
                                          <p:spTgt spid="69"/>
                                        </p:tgtEl>
                                      </p:cBhvr>
                                    </p:animEffect>
                                  </p:childTnLst>
                                </p:cTn>
                              </p:par>
                            </p:childTnLst>
                          </p:cTn>
                        </p:par>
                        <p:par>
                          <p:cTn id="91" fill="hold">
                            <p:stCondLst>
                              <p:cond delay="500"/>
                            </p:stCondLst>
                            <p:childTnLst>
                              <p:par>
                                <p:cTn id="92" presetID="10" presetClass="entr" presetSubtype="0" fill="hold" nodeType="after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4"/>
          <p:cNvSpPr txBox="1">
            <a:spLocks noGrp="1"/>
          </p:cNvSpPr>
          <p:nvPr>
            <p:ph type="title"/>
          </p:nvPr>
        </p:nvSpPr>
        <p:spPr>
          <a:xfrm>
            <a:off x="1889421" y="71414"/>
            <a:ext cx="8451297"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Types Of Compound Words</a:t>
            </a:r>
            <a:endParaRPr u="sng" dirty="0"/>
          </a:p>
        </p:txBody>
      </p:sp>
      <p:sp>
        <p:nvSpPr>
          <p:cNvPr id="86" name="Google Shape;86;p4"/>
          <p:cNvSpPr txBox="1">
            <a:spLocks noGrp="1"/>
          </p:cNvSpPr>
          <p:nvPr>
            <p:ph type="body" idx="1"/>
          </p:nvPr>
        </p:nvSpPr>
        <p:spPr>
          <a:xfrm>
            <a:off x="4535821" y="1398169"/>
            <a:ext cx="3159435" cy="654032"/>
          </a:xfrm>
          <a:prstGeom prst="rect">
            <a:avLst/>
          </a:prstGeom>
          <a:gradFill>
            <a:gsLst>
              <a:gs pos="0">
                <a:srgbClr val="FFD3AB"/>
              </a:gs>
              <a:gs pos="50000">
                <a:srgbClr val="FFE2CA"/>
              </a:gs>
              <a:gs pos="100000">
                <a:srgbClr val="FFF0E4"/>
              </a:gs>
            </a:gsLst>
            <a:path path="circle">
              <a:fillToRect l="100000" t="100000"/>
            </a:path>
            <a:tileRect r="-100000" b="-100000"/>
          </a:gra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C00000"/>
              </a:buClr>
              <a:buSzPts val="3200"/>
              <a:buNone/>
            </a:pPr>
            <a:r>
              <a:rPr lang="en-IN" i="1" dirty="0">
                <a:solidFill>
                  <a:srgbClr val="C00000"/>
                </a:solidFill>
              </a:rPr>
              <a:t>Compound words</a:t>
            </a:r>
            <a:endParaRPr dirty="0"/>
          </a:p>
        </p:txBody>
      </p:sp>
      <p:sp>
        <p:nvSpPr>
          <p:cNvPr id="87" name="Google Shape;87;p4"/>
          <p:cNvSpPr/>
          <p:nvPr/>
        </p:nvSpPr>
        <p:spPr>
          <a:xfrm>
            <a:off x="3722428" y="2064264"/>
            <a:ext cx="4824538" cy="2088180"/>
          </a:xfrm>
          <a:prstGeom prst="quadArrow">
            <a:avLst>
              <a:gd name="adj1" fmla="val 21427"/>
              <a:gd name="adj2" fmla="val 22500"/>
              <a:gd name="adj3" fmla="val 22500"/>
            </a:avLst>
          </a:prstGeom>
          <a:gradFill>
            <a:gsLst>
              <a:gs pos="0">
                <a:srgbClr val="97B4E4"/>
              </a:gs>
              <a:gs pos="50000">
                <a:srgbClr val="BFCFEC"/>
              </a:gs>
              <a:gs pos="100000">
                <a:srgbClr val="E0E8F4"/>
              </a:gs>
            </a:gsLst>
            <a:lin ang="0" scaled="0"/>
          </a:gradFill>
          <a:ln w="25400" cap="flat" cmpd="sng">
            <a:solidFill>
              <a:srgbClr val="0F24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 name="Google Shape;88;p4"/>
          <p:cNvSpPr txBox="1"/>
          <p:nvPr/>
        </p:nvSpPr>
        <p:spPr>
          <a:xfrm>
            <a:off x="497508" y="1807790"/>
            <a:ext cx="3207393" cy="2660880"/>
          </a:xfrm>
          <a:prstGeom prst="rect">
            <a:avLst/>
          </a:prstGeom>
          <a:gradFill>
            <a:gsLst>
              <a:gs pos="0">
                <a:srgbClr val="FFFF7E"/>
              </a:gs>
              <a:gs pos="50000">
                <a:srgbClr val="FFFFB1"/>
              </a:gs>
              <a:gs pos="100000">
                <a:srgbClr val="FFFFD9"/>
              </a:gs>
            </a:gsLst>
            <a:lin ang="27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3200"/>
              <a:buFont typeface="Arial"/>
              <a:buNone/>
            </a:pPr>
            <a:r>
              <a:rPr lang="en-IN" sz="3200" i="1" dirty="0">
                <a:solidFill>
                  <a:srgbClr val="C00000"/>
                </a:solidFill>
                <a:latin typeface="Calibri"/>
                <a:ea typeface="Calibri"/>
                <a:cs typeface="Calibri"/>
                <a:sym typeface="Calibri"/>
              </a:rPr>
              <a:t>Closed form</a:t>
            </a:r>
            <a:endParaRPr dirty="0"/>
          </a:p>
          <a:p>
            <a:pPr marL="0" marR="0" lvl="0" indent="0" algn="ctr" rtl="0">
              <a:lnSpc>
                <a:spcPct val="100000"/>
              </a:lnSpc>
              <a:spcBef>
                <a:spcPts val="640"/>
              </a:spcBef>
              <a:spcAft>
                <a:spcPts val="0"/>
              </a:spcAft>
              <a:buClr>
                <a:schemeClr val="dk1"/>
              </a:buClr>
              <a:buSzPts val="3200"/>
              <a:buFont typeface="Arial"/>
              <a:buNone/>
            </a:pPr>
            <a:r>
              <a:rPr lang="en-IN" sz="3200" dirty="0">
                <a:solidFill>
                  <a:schemeClr val="dk1"/>
                </a:solidFill>
                <a:latin typeface="Calibri"/>
                <a:ea typeface="Calibri"/>
                <a:cs typeface="Calibri"/>
                <a:sym typeface="Calibri"/>
              </a:rPr>
              <a:t>There is no space or hyphen between the words </a:t>
            </a:r>
            <a:endParaRPr sz="3200" i="1"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i="1" dirty="0">
              <a:solidFill>
                <a:schemeClr val="dk1"/>
              </a:solidFill>
              <a:latin typeface="Calibri"/>
              <a:ea typeface="Calibri"/>
              <a:cs typeface="Calibri"/>
              <a:sym typeface="Calibri"/>
            </a:endParaRPr>
          </a:p>
        </p:txBody>
      </p:sp>
      <p:sp>
        <p:nvSpPr>
          <p:cNvPr id="89" name="Google Shape;89;p4"/>
          <p:cNvSpPr txBox="1"/>
          <p:nvPr/>
        </p:nvSpPr>
        <p:spPr>
          <a:xfrm>
            <a:off x="8564493" y="1807790"/>
            <a:ext cx="2673076" cy="2597884"/>
          </a:xfrm>
          <a:prstGeom prst="rect">
            <a:avLst/>
          </a:prstGeom>
          <a:gradFill>
            <a:gsLst>
              <a:gs pos="0">
                <a:srgbClr val="B3E5F5"/>
              </a:gs>
              <a:gs pos="50000">
                <a:srgbClr val="CFEDF7"/>
              </a:gs>
              <a:gs pos="100000">
                <a:srgbClr val="E7F5FA"/>
              </a:gs>
            </a:gsLst>
            <a:lin ang="27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3200"/>
              <a:buFont typeface="Arial"/>
              <a:buNone/>
            </a:pPr>
            <a:r>
              <a:rPr lang="en-IN" sz="3200" i="1" dirty="0">
                <a:solidFill>
                  <a:srgbClr val="C00000"/>
                </a:solidFill>
                <a:latin typeface="Calibri"/>
                <a:ea typeface="Calibri"/>
                <a:cs typeface="Calibri"/>
                <a:sym typeface="Calibri"/>
              </a:rPr>
              <a:t>Open form</a:t>
            </a:r>
            <a:endParaRPr dirty="0"/>
          </a:p>
          <a:p>
            <a:pPr marL="0" marR="0" lvl="0" indent="0" algn="ctr" rtl="0">
              <a:lnSpc>
                <a:spcPct val="100000"/>
              </a:lnSpc>
              <a:spcBef>
                <a:spcPts val="640"/>
              </a:spcBef>
              <a:spcAft>
                <a:spcPts val="0"/>
              </a:spcAft>
              <a:buClr>
                <a:schemeClr val="dk1"/>
              </a:buClr>
              <a:buSzPts val="3200"/>
              <a:buFont typeface="Arial"/>
              <a:buNone/>
            </a:pPr>
            <a:r>
              <a:rPr lang="en-IN" sz="3200" dirty="0">
                <a:solidFill>
                  <a:schemeClr val="dk1"/>
                </a:solidFill>
                <a:latin typeface="Calibri"/>
                <a:ea typeface="Calibri"/>
                <a:cs typeface="Calibri"/>
                <a:sym typeface="Calibri"/>
              </a:rPr>
              <a:t>There is a space between the words </a:t>
            </a:r>
            <a:endParaRPr sz="3200" i="1" dirty="0">
              <a:solidFill>
                <a:schemeClr val="dk1"/>
              </a:solidFill>
              <a:latin typeface="Calibri"/>
              <a:ea typeface="Calibri"/>
              <a:cs typeface="Calibri"/>
              <a:sym typeface="Calibri"/>
            </a:endParaRPr>
          </a:p>
        </p:txBody>
      </p:sp>
      <p:sp>
        <p:nvSpPr>
          <p:cNvPr id="90" name="Google Shape;90;p4"/>
          <p:cNvSpPr txBox="1"/>
          <p:nvPr/>
        </p:nvSpPr>
        <p:spPr>
          <a:xfrm>
            <a:off x="4690768" y="4182585"/>
            <a:ext cx="2844314" cy="2165836"/>
          </a:xfrm>
          <a:prstGeom prst="rect">
            <a:avLst/>
          </a:prstGeom>
          <a:gradFill>
            <a:gsLst>
              <a:gs pos="0">
                <a:srgbClr val="9C9C9C"/>
              </a:gs>
              <a:gs pos="50000">
                <a:srgbClr val="C3C3C3"/>
              </a:gs>
              <a:gs pos="100000">
                <a:srgbClr val="E2E2E2"/>
              </a:gs>
            </a:gsLst>
            <a:lin ang="27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3200"/>
              <a:buFont typeface="Arial"/>
              <a:buNone/>
            </a:pPr>
            <a:r>
              <a:rPr lang="en-IN" sz="3200" i="1" dirty="0">
                <a:solidFill>
                  <a:srgbClr val="C00000"/>
                </a:solidFill>
                <a:latin typeface="Calibri"/>
                <a:ea typeface="Calibri"/>
                <a:cs typeface="Calibri"/>
                <a:sym typeface="Calibri"/>
              </a:rPr>
              <a:t>Hyphenated</a:t>
            </a:r>
            <a:endParaRPr dirty="0"/>
          </a:p>
          <a:p>
            <a:pPr marL="0" marR="0" lvl="0" indent="0" algn="ctr" rtl="0">
              <a:lnSpc>
                <a:spcPct val="100000"/>
              </a:lnSpc>
              <a:spcBef>
                <a:spcPts val="640"/>
              </a:spcBef>
              <a:spcAft>
                <a:spcPts val="0"/>
              </a:spcAft>
              <a:buClr>
                <a:schemeClr val="dk1"/>
              </a:buClr>
              <a:buSzPts val="3200"/>
              <a:buFont typeface="Arial"/>
              <a:buNone/>
            </a:pPr>
            <a:r>
              <a:rPr lang="en-IN" sz="3200" dirty="0">
                <a:solidFill>
                  <a:schemeClr val="dk1"/>
                </a:solidFill>
                <a:latin typeface="Calibri"/>
                <a:ea typeface="Calibri"/>
                <a:cs typeface="Calibri"/>
                <a:sym typeface="Calibri"/>
              </a:rPr>
              <a:t>A hyphen separates the words </a:t>
            </a:r>
            <a:endParaRPr sz="3200" i="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fade">
                                      <p:cBhvr>
                                        <p:cTn id="12" dur="10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fade">
                                      <p:cBhvr>
                                        <p:cTn id="17"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5"/>
          <p:cNvSpPr txBox="1">
            <a:spLocks noGrp="1"/>
          </p:cNvSpPr>
          <p:nvPr>
            <p:ph type="title"/>
          </p:nvPr>
        </p:nvSpPr>
        <p:spPr>
          <a:xfrm>
            <a:off x="1889421" y="71414"/>
            <a:ext cx="8451297"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Closed Compounds</a:t>
            </a:r>
            <a:endParaRPr u="sng" dirty="0"/>
          </a:p>
        </p:txBody>
      </p:sp>
      <p:sp>
        <p:nvSpPr>
          <p:cNvPr id="97" name="Google Shape;97;p5"/>
          <p:cNvSpPr txBox="1"/>
          <p:nvPr/>
        </p:nvSpPr>
        <p:spPr>
          <a:xfrm>
            <a:off x="8580276" y="3933056"/>
            <a:ext cx="1656184" cy="57018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0000"/>
              </a:buClr>
              <a:buSzPts val="3200"/>
              <a:buFont typeface="Arial"/>
              <a:buNone/>
            </a:pPr>
            <a:r>
              <a:rPr lang="en-IN" sz="3200">
                <a:solidFill>
                  <a:srgbClr val="FF0000"/>
                </a:solidFill>
                <a:latin typeface="Calibri"/>
                <a:ea typeface="Calibri"/>
                <a:cs typeface="Calibri"/>
                <a:sym typeface="Calibri"/>
              </a:rPr>
              <a:t>Butterfly</a:t>
            </a:r>
            <a:endParaRPr/>
          </a:p>
        </p:txBody>
      </p:sp>
      <p:sp>
        <p:nvSpPr>
          <p:cNvPr id="98" name="Google Shape;98;p5"/>
          <p:cNvSpPr txBox="1"/>
          <p:nvPr/>
        </p:nvSpPr>
        <p:spPr>
          <a:xfrm>
            <a:off x="8527056" y="5949280"/>
            <a:ext cx="1762625" cy="57018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0000"/>
              </a:buClr>
              <a:buSzPts val="3200"/>
              <a:buFont typeface="Arial"/>
              <a:buNone/>
            </a:pPr>
            <a:r>
              <a:rPr lang="en-IN" sz="3200">
                <a:solidFill>
                  <a:srgbClr val="FF0000"/>
                </a:solidFill>
                <a:latin typeface="Calibri"/>
                <a:ea typeface="Calibri"/>
                <a:cs typeface="Calibri"/>
                <a:sym typeface="Calibri"/>
              </a:rPr>
              <a:t>Rainbow</a:t>
            </a:r>
            <a:endParaRPr/>
          </a:p>
        </p:txBody>
      </p:sp>
      <p:sp>
        <p:nvSpPr>
          <p:cNvPr id="99" name="Google Shape;99;p5"/>
          <p:cNvSpPr txBox="1"/>
          <p:nvPr/>
        </p:nvSpPr>
        <p:spPr>
          <a:xfrm>
            <a:off x="8328248" y="1997313"/>
            <a:ext cx="2160240" cy="5760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0000"/>
              </a:buClr>
              <a:buSzPts val="3200"/>
              <a:buFont typeface="Arial"/>
              <a:buNone/>
            </a:pPr>
            <a:r>
              <a:rPr lang="en-IN" sz="3200">
                <a:solidFill>
                  <a:srgbClr val="FF0000"/>
                </a:solidFill>
                <a:latin typeface="Calibri"/>
                <a:ea typeface="Calibri"/>
                <a:cs typeface="Calibri"/>
                <a:sym typeface="Calibri"/>
              </a:rPr>
              <a:t>Earthworm</a:t>
            </a:r>
            <a:endParaRPr/>
          </a:p>
        </p:txBody>
      </p:sp>
      <p:pic>
        <p:nvPicPr>
          <p:cNvPr id="100" name="Google Shape;100;p5" descr="A picture containing cable, connector, gear&#10;&#10;Description automatically generated"/>
          <p:cNvPicPr preferRelativeResize="0"/>
          <p:nvPr/>
        </p:nvPicPr>
        <p:blipFill rotWithShape="1">
          <a:blip r:embed="rId3">
            <a:alphaModFix/>
          </a:blip>
          <a:srcRect/>
          <a:stretch/>
        </p:blipFill>
        <p:spPr>
          <a:xfrm>
            <a:off x="8942479" y="877002"/>
            <a:ext cx="931779" cy="889559"/>
          </a:xfrm>
          <a:prstGeom prst="rect">
            <a:avLst/>
          </a:prstGeom>
          <a:noFill/>
          <a:ln>
            <a:noFill/>
          </a:ln>
        </p:spPr>
      </p:pic>
      <p:pic>
        <p:nvPicPr>
          <p:cNvPr id="101" name="Google Shape;101;p5" descr="A close-up of a butterfly&#10;&#10;Description automatically generated with low confidence"/>
          <p:cNvPicPr preferRelativeResize="0"/>
          <p:nvPr/>
        </p:nvPicPr>
        <p:blipFill rotWithShape="1">
          <a:blip r:embed="rId4">
            <a:alphaModFix/>
          </a:blip>
          <a:srcRect/>
          <a:stretch/>
        </p:blipFill>
        <p:spPr>
          <a:xfrm>
            <a:off x="8802776" y="2859793"/>
            <a:ext cx="1211185" cy="832690"/>
          </a:xfrm>
          <a:prstGeom prst="rect">
            <a:avLst/>
          </a:prstGeom>
          <a:noFill/>
          <a:ln>
            <a:noFill/>
          </a:ln>
        </p:spPr>
      </p:pic>
      <p:pic>
        <p:nvPicPr>
          <p:cNvPr id="102" name="Google Shape;102;p5" descr="Logo&#10;&#10;Description automatically generated"/>
          <p:cNvPicPr preferRelativeResize="0"/>
          <p:nvPr/>
        </p:nvPicPr>
        <p:blipFill rotWithShape="1">
          <a:blip r:embed="rId5">
            <a:alphaModFix/>
          </a:blip>
          <a:srcRect t="13249" b="19551"/>
          <a:stretch/>
        </p:blipFill>
        <p:spPr>
          <a:xfrm>
            <a:off x="8693468" y="4930657"/>
            <a:ext cx="1429801" cy="960813"/>
          </a:xfrm>
          <a:prstGeom prst="rect">
            <a:avLst/>
          </a:prstGeom>
          <a:noFill/>
          <a:ln>
            <a:noFill/>
          </a:ln>
        </p:spPr>
      </p:pic>
      <p:sp>
        <p:nvSpPr>
          <p:cNvPr id="103" name="Google Shape;103;p5"/>
          <p:cNvSpPr txBox="1"/>
          <p:nvPr/>
        </p:nvSpPr>
        <p:spPr>
          <a:xfrm>
            <a:off x="3647728" y="1056644"/>
            <a:ext cx="31671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rgbClr val="C00000"/>
                </a:solidFill>
                <a:latin typeface="Calibri"/>
                <a:ea typeface="Calibri"/>
                <a:cs typeface="Calibri"/>
                <a:sym typeface="Calibri"/>
              </a:rPr>
              <a:t>+</a:t>
            </a:r>
            <a:endParaRPr/>
          </a:p>
        </p:txBody>
      </p:sp>
      <p:sp>
        <p:nvSpPr>
          <p:cNvPr id="104" name="Google Shape;104;p5"/>
          <p:cNvSpPr txBox="1"/>
          <p:nvPr/>
        </p:nvSpPr>
        <p:spPr>
          <a:xfrm>
            <a:off x="7118989" y="1085095"/>
            <a:ext cx="38985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rgbClr val="C00000"/>
                </a:solidFill>
                <a:latin typeface="Calibri"/>
                <a:ea typeface="Calibri"/>
                <a:cs typeface="Calibri"/>
                <a:sym typeface="Calibri"/>
              </a:rPr>
              <a:t>=</a:t>
            </a:r>
            <a:endParaRPr/>
          </a:p>
        </p:txBody>
      </p:sp>
      <p:pic>
        <p:nvPicPr>
          <p:cNvPr id="105" name="Google Shape;105;p5" descr="Globe, World, Green, Blue, Earth, Planet, Africa, Ocean"/>
          <p:cNvPicPr preferRelativeResize="0"/>
          <p:nvPr/>
        </p:nvPicPr>
        <p:blipFill rotWithShape="1">
          <a:blip r:embed="rId6">
            <a:alphaModFix/>
          </a:blip>
          <a:srcRect/>
          <a:stretch/>
        </p:blipFill>
        <p:spPr>
          <a:xfrm>
            <a:off x="1552837" y="620688"/>
            <a:ext cx="1309463" cy="1314942"/>
          </a:xfrm>
          <a:prstGeom prst="rect">
            <a:avLst/>
          </a:prstGeom>
          <a:noFill/>
          <a:ln>
            <a:noFill/>
          </a:ln>
        </p:spPr>
      </p:pic>
      <p:pic>
        <p:nvPicPr>
          <p:cNvPr id="106" name="Google Shape;106;p5" descr="Insect, Caterpillar, Worm, Entomology, Drawing, Sketch"/>
          <p:cNvPicPr preferRelativeResize="0"/>
          <p:nvPr/>
        </p:nvPicPr>
        <p:blipFill rotWithShape="1">
          <a:blip r:embed="rId7">
            <a:alphaModFix/>
          </a:blip>
          <a:srcRect/>
          <a:stretch/>
        </p:blipFill>
        <p:spPr>
          <a:xfrm>
            <a:off x="4943277" y="877002"/>
            <a:ext cx="1009303" cy="1000962"/>
          </a:xfrm>
          <a:prstGeom prst="rect">
            <a:avLst/>
          </a:prstGeom>
          <a:noFill/>
          <a:ln>
            <a:noFill/>
          </a:ln>
        </p:spPr>
      </p:pic>
      <p:sp>
        <p:nvSpPr>
          <p:cNvPr id="107" name="Google Shape;107;p5"/>
          <p:cNvSpPr txBox="1"/>
          <p:nvPr/>
        </p:nvSpPr>
        <p:spPr>
          <a:xfrm>
            <a:off x="983432" y="1997313"/>
            <a:ext cx="2448272" cy="49558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3200"/>
              <a:buFont typeface="Arial"/>
              <a:buNone/>
            </a:pPr>
            <a:r>
              <a:rPr lang="en-IN" sz="3200">
                <a:solidFill>
                  <a:srgbClr val="0070C0"/>
                </a:solidFill>
                <a:latin typeface="Calibri"/>
                <a:ea typeface="Calibri"/>
                <a:cs typeface="Calibri"/>
                <a:sym typeface="Calibri"/>
              </a:rPr>
              <a:t>Earth</a:t>
            </a:r>
            <a:endParaRPr/>
          </a:p>
        </p:txBody>
      </p:sp>
      <p:sp>
        <p:nvSpPr>
          <p:cNvPr id="108" name="Google Shape;108;p5"/>
          <p:cNvSpPr txBox="1"/>
          <p:nvPr/>
        </p:nvSpPr>
        <p:spPr>
          <a:xfrm>
            <a:off x="4223792" y="1997314"/>
            <a:ext cx="2448272" cy="55826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3200"/>
              <a:buFont typeface="Arial"/>
              <a:buNone/>
            </a:pPr>
            <a:r>
              <a:rPr lang="en-IN" sz="3200">
                <a:solidFill>
                  <a:srgbClr val="0070C0"/>
                </a:solidFill>
                <a:latin typeface="Calibri"/>
                <a:ea typeface="Calibri"/>
                <a:cs typeface="Calibri"/>
                <a:sym typeface="Calibri"/>
              </a:rPr>
              <a:t>Worm</a:t>
            </a:r>
            <a:endParaRPr/>
          </a:p>
        </p:txBody>
      </p:sp>
      <p:pic>
        <p:nvPicPr>
          <p:cNvPr id="109" name="Google Shape;109;p5" descr="Butter, Magerine, Knife, Pound, Spread, Fat"/>
          <p:cNvPicPr preferRelativeResize="0"/>
          <p:nvPr/>
        </p:nvPicPr>
        <p:blipFill rotWithShape="1">
          <a:blip r:embed="rId8">
            <a:alphaModFix/>
          </a:blip>
          <a:srcRect/>
          <a:stretch/>
        </p:blipFill>
        <p:spPr>
          <a:xfrm>
            <a:off x="1549792" y="2790396"/>
            <a:ext cx="1315552" cy="1127616"/>
          </a:xfrm>
          <a:prstGeom prst="rect">
            <a:avLst/>
          </a:prstGeom>
          <a:noFill/>
          <a:ln>
            <a:noFill/>
          </a:ln>
        </p:spPr>
      </p:pic>
      <p:pic>
        <p:nvPicPr>
          <p:cNvPr id="110" name="Google Shape;110;p5" descr="House Fly, Fly, Insect, Flies, Pest, Housefly, House"/>
          <p:cNvPicPr preferRelativeResize="0"/>
          <p:nvPr/>
        </p:nvPicPr>
        <p:blipFill rotWithShape="1">
          <a:blip r:embed="rId9">
            <a:alphaModFix/>
          </a:blip>
          <a:srcRect/>
          <a:stretch/>
        </p:blipFill>
        <p:spPr>
          <a:xfrm>
            <a:off x="4915443" y="2730040"/>
            <a:ext cx="1064970" cy="1127616"/>
          </a:xfrm>
          <a:prstGeom prst="rect">
            <a:avLst/>
          </a:prstGeom>
          <a:noFill/>
          <a:ln>
            <a:noFill/>
          </a:ln>
        </p:spPr>
      </p:pic>
      <p:sp>
        <p:nvSpPr>
          <p:cNvPr id="111" name="Google Shape;111;p5"/>
          <p:cNvSpPr txBox="1"/>
          <p:nvPr/>
        </p:nvSpPr>
        <p:spPr>
          <a:xfrm>
            <a:off x="3647728" y="3140968"/>
            <a:ext cx="31671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rgbClr val="C00000"/>
                </a:solidFill>
                <a:latin typeface="Calibri"/>
                <a:ea typeface="Calibri"/>
                <a:cs typeface="Calibri"/>
                <a:sym typeface="Calibri"/>
              </a:rPr>
              <a:t>+</a:t>
            </a:r>
            <a:endParaRPr/>
          </a:p>
        </p:txBody>
      </p:sp>
      <p:sp>
        <p:nvSpPr>
          <p:cNvPr id="112" name="Google Shape;112;p5"/>
          <p:cNvSpPr txBox="1"/>
          <p:nvPr/>
        </p:nvSpPr>
        <p:spPr>
          <a:xfrm>
            <a:off x="7118989" y="3169419"/>
            <a:ext cx="38985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rgbClr val="C00000"/>
                </a:solidFill>
                <a:latin typeface="Calibri"/>
                <a:ea typeface="Calibri"/>
                <a:cs typeface="Calibri"/>
                <a:sym typeface="Calibri"/>
              </a:rPr>
              <a:t>=</a:t>
            </a:r>
            <a:endParaRPr/>
          </a:p>
        </p:txBody>
      </p:sp>
      <p:sp>
        <p:nvSpPr>
          <p:cNvPr id="113" name="Google Shape;113;p5"/>
          <p:cNvSpPr txBox="1"/>
          <p:nvPr/>
        </p:nvSpPr>
        <p:spPr>
          <a:xfrm>
            <a:off x="3647728" y="5120030"/>
            <a:ext cx="31671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rgbClr val="C00000"/>
                </a:solidFill>
                <a:latin typeface="Calibri"/>
                <a:ea typeface="Calibri"/>
                <a:cs typeface="Calibri"/>
                <a:sym typeface="Calibri"/>
              </a:rPr>
              <a:t>+</a:t>
            </a:r>
            <a:endParaRPr/>
          </a:p>
        </p:txBody>
      </p:sp>
      <p:sp>
        <p:nvSpPr>
          <p:cNvPr id="114" name="Google Shape;114;p5"/>
          <p:cNvSpPr txBox="1"/>
          <p:nvPr/>
        </p:nvSpPr>
        <p:spPr>
          <a:xfrm>
            <a:off x="7118989" y="5148481"/>
            <a:ext cx="38985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rgbClr val="C00000"/>
                </a:solidFill>
                <a:latin typeface="Calibri"/>
                <a:ea typeface="Calibri"/>
                <a:cs typeface="Calibri"/>
                <a:sym typeface="Calibri"/>
              </a:rPr>
              <a:t>=</a:t>
            </a:r>
            <a:endParaRPr/>
          </a:p>
        </p:txBody>
      </p:sp>
      <p:sp>
        <p:nvSpPr>
          <p:cNvPr id="115" name="Google Shape;115;p5"/>
          <p:cNvSpPr txBox="1"/>
          <p:nvPr/>
        </p:nvSpPr>
        <p:spPr>
          <a:xfrm>
            <a:off x="983432" y="3996593"/>
            <a:ext cx="2448272" cy="5760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3200"/>
              <a:buFont typeface="Arial"/>
              <a:buNone/>
            </a:pPr>
            <a:r>
              <a:rPr lang="en-IN" sz="3200">
                <a:solidFill>
                  <a:srgbClr val="0070C0"/>
                </a:solidFill>
                <a:latin typeface="Calibri"/>
                <a:ea typeface="Calibri"/>
                <a:cs typeface="Calibri"/>
                <a:sym typeface="Calibri"/>
              </a:rPr>
              <a:t>Butter</a:t>
            </a:r>
            <a:endParaRPr/>
          </a:p>
        </p:txBody>
      </p:sp>
      <p:sp>
        <p:nvSpPr>
          <p:cNvPr id="116" name="Google Shape;116;p5"/>
          <p:cNvSpPr txBox="1"/>
          <p:nvPr/>
        </p:nvSpPr>
        <p:spPr>
          <a:xfrm>
            <a:off x="4223792" y="4014392"/>
            <a:ext cx="2448272" cy="55826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3200"/>
              <a:buFont typeface="Arial"/>
              <a:buNone/>
            </a:pPr>
            <a:r>
              <a:rPr lang="en-IN" sz="3200">
                <a:solidFill>
                  <a:srgbClr val="0070C0"/>
                </a:solidFill>
                <a:latin typeface="Calibri"/>
                <a:ea typeface="Calibri"/>
                <a:cs typeface="Calibri"/>
                <a:sym typeface="Calibri"/>
              </a:rPr>
              <a:t>Fly</a:t>
            </a:r>
            <a:endParaRPr/>
          </a:p>
        </p:txBody>
      </p:sp>
      <p:pic>
        <p:nvPicPr>
          <p:cNvPr id="117" name="Google Shape;117;p5" descr="Cloud, Drawing, Rain, Raindrops, Droplets, Wind, Sky"/>
          <p:cNvPicPr preferRelativeResize="0"/>
          <p:nvPr/>
        </p:nvPicPr>
        <p:blipFill rotWithShape="1">
          <a:blip r:embed="rId10">
            <a:alphaModFix/>
          </a:blip>
          <a:srcRect/>
          <a:stretch/>
        </p:blipFill>
        <p:spPr>
          <a:xfrm>
            <a:off x="1644817" y="4695799"/>
            <a:ext cx="1125503" cy="1224112"/>
          </a:xfrm>
          <a:prstGeom prst="rect">
            <a:avLst/>
          </a:prstGeom>
          <a:noFill/>
          <a:ln>
            <a:noFill/>
          </a:ln>
        </p:spPr>
      </p:pic>
      <p:sp>
        <p:nvSpPr>
          <p:cNvPr id="118" name="Google Shape;118;p5"/>
          <p:cNvSpPr txBox="1"/>
          <p:nvPr/>
        </p:nvSpPr>
        <p:spPr>
          <a:xfrm>
            <a:off x="983432" y="5949280"/>
            <a:ext cx="2448272" cy="5760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3200"/>
              <a:buFont typeface="Arial"/>
              <a:buNone/>
            </a:pPr>
            <a:r>
              <a:rPr lang="en-IN" sz="3200">
                <a:solidFill>
                  <a:srgbClr val="0070C0"/>
                </a:solidFill>
                <a:latin typeface="Calibri"/>
                <a:ea typeface="Calibri"/>
                <a:cs typeface="Calibri"/>
                <a:sym typeface="Calibri"/>
              </a:rPr>
              <a:t>Rain</a:t>
            </a:r>
            <a:endParaRPr/>
          </a:p>
        </p:txBody>
      </p:sp>
      <p:sp>
        <p:nvSpPr>
          <p:cNvPr id="119" name="Google Shape;119;p5"/>
          <p:cNvSpPr txBox="1"/>
          <p:nvPr/>
        </p:nvSpPr>
        <p:spPr>
          <a:xfrm>
            <a:off x="4223792" y="5967079"/>
            <a:ext cx="2448272" cy="55826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3200"/>
              <a:buFont typeface="Arial"/>
              <a:buNone/>
            </a:pPr>
            <a:r>
              <a:rPr lang="en-IN" sz="3200">
                <a:solidFill>
                  <a:srgbClr val="0070C0"/>
                </a:solidFill>
                <a:latin typeface="Calibri"/>
                <a:ea typeface="Calibri"/>
                <a:cs typeface="Calibri"/>
                <a:sym typeface="Calibri"/>
              </a:rPr>
              <a:t>Bow</a:t>
            </a:r>
            <a:endParaRPr/>
          </a:p>
        </p:txBody>
      </p:sp>
      <p:pic>
        <p:nvPicPr>
          <p:cNvPr id="120" name="Google Shape;120;p5" descr="Arrow, Bow, Indian, Weapon, Sports, Target"/>
          <p:cNvPicPr preferRelativeResize="0"/>
          <p:nvPr/>
        </p:nvPicPr>
        <p:blipFill rotWithShape="1">
          <a:blip r:embed="rId11">
            <a:alphaModFix/>
          </a:blip>
          <a:srcRect/>
          <a:stretch/>
        </p:blipFill>
        <p:spPr>
          <a:xfrm>
            <a:off x="4901358" y="4714606"/>
            <a:ext cx="1093141" cy="12375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fade">
                                      <p:cBhvr>
                                        <p:cTn id="21" dur="500"/>
                                        <p:tgtEl>
                                          <p:spTgt spid="100"/>
                                        </p:tgtEl>
                                      </p:cBhvr>
                                    </p:animEffect>
                                  </p:childTnLst>
                                </p:cTn>
                              </p:par>
                              <p:par>
                                <p:cTn id="22" presetID="10" presetClass="entr" presetSubtype="0" fill="hold" nodeType="withEffect">
                                  <p:stCondLst>
                                    <p:cond delay="0"/>
                                  </p:stCondLst>
                                  <p:childTnLst>
                                    <p:set>
                                      <p:cBhvr>
                                        <p:cTn id="23" dur="1" fill="hold">
                                          <p:stCondLst>
                                            <p:cond delay="0"/>
                                          </p:stCondLst>
                                        </p:cTn>
                                        <p:tgtEl>
                                          <p:spTgt spid="99"/>
                                        </p:tgtEl>
                                        <p:attrNameLst>
                                          <p:attrName>style.visibility</p:attrName>
                                        </p:attrNameLst>
                                      </p:cBhvr>
                                      <p:to>
                                        <p:strVal val="visible"/>
                                      </p:to>
                                    </p:set>
                                    <p:animEffect transition="in" filter="fade">
                                      <p:cBhvr>
                                        <p:cTn id="24" dur="500"/>
                                        <p:tgtEl>
                                          <p:spTgt spid="9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1"/>
                                        </p:tgtEl>
                                        <p:attrNameLst>
                                          <p:attrName>style.visibility</p:attrName>
                                        </p:attrNameLst>
                                      </p:cBhvr>
                                      <p:to>
                                        <p:strVal val="visible"/>
                                      </p:to>
                                    </p:set>
                                    <p:animEffect transition="in" filter="fade">
                                      <p:cBhvr>
                                        <p:cTn id="43" dur="500"/>
                                        <p:tgtEl>
                                          <p:spTgt spid="101"/>
                                        </p:tgtEl>
                                      </p:cBhvr>
                                    </p:animEffect>
                                  </p:childTnLst>
                                </p:cTn>
                              </p:par>
                              <p:par>
                                <p:cTn id="44" presetID="10" presetClass="entr" presetSubtype="0" fill="hold" nodeType="withEffect">
                                  <p:stCondLst>
                                    <p:cond delay="0"/>
                                  </p:stCondLst>
                                  <p:childTnLst>
                                    <p:set>
                                      <p:cBhvr>
                                        <p:cTn id="45" dur="1" fill="hold">
                                          <p:stCondLst>
                                            <p:cond delay="0"/>
                                          </p:stCondLst>
                                        </p:cTn>
                                        <p:tgtEl>
                                          <p:spTgt spid="97"/>
                                        </p:tgtEl>
                                        <p:attrNameLst>
                                          <p:attrName>style.visibility</p:attrName>
                                        </p:attrNameLst>
                                      </p:cBhvr>
                                      <p:to>
                                        <p:strVal val="visible"/>
                                      </p:to>
                                    </p:set>
                                    <p:animEffect transition="in" filter="fade">
                                      <p:cBhvr>
                                        <p:cTn id="46" dur="500"/>
                                        <p:tgtEl>
                                          <p:spTgt spid="97"/>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2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500"/>
                                        <p:tgtEl>
                                          <p:spTgt spid="102"/>
                                        </p:tgtEl>
                                      </p:cBhvr>
                                    </p:animEffect>
                                  </p:childTnLst>
                                </p:cTn>
                              </p:par>
                              <p:par>
                                <p:cTn id="66" presetID="10" presetClass="entr" presetSubtype="0" fill="hold" nodeType="withEffect">
                                  <p:stCondLst>
                                    <p:cond delay="0"/>
                                  </p:stCondLst>
                                  <p:childTnLst>
                                    <p:set>
                                      <p:cBhvr>
                                        <p:cTn id="67" dur="1" fill="hold">
                                          <p:stCondLst>
                                            <p:cond delay="0"/>
                                          </p:stCondLst>
                                        </p:cTn>
                                        <p:tgtEl>
                                          <p:spTgt spid="98"/>
                                        </p:tgtEl>
                                        <p:attrNameLst>
                                          <p:attrName>style.visibility</p:attrName>
                                        </p:attrNameLst>
                                      </p:cBhvr>
                                      <p:to>
                                        <p:strVal val="visible"/>
                                      </p:to>
                                    </p:set>
                                    <p:animEffect transition="in" filter="fade">
                                      <p:cBhvr>
                                        <p:cTn id="68"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p:nvPr/>
        </p:nvSpPr>
        <p:spPr>
          <a:xfrm>
            <a:off x="1886654" y="116632"/>
            <a:ext cx="8451297" cy="654032"/>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3600"/>
              <a:buFont typeface="Calibri"/>
              <a:buNone/>
            </a:pPr>
            <a:r>
              <a:rPr lang="en-IN" sz="3600" b="1" u="sng" dirty="0">
                <a:solidFill>
                  <a:schemeClr val="dk1"/>
                </a:solidFill>
                <a:latin typeface="Calibri"/>
                <a:ea typeface="Calibri"/>
                <a:cs typeface="Calibri"/>
                <a:sym typeface="Calibri"/>
              </a:rPr>
              <a:t>Closed Compounds</a:t>
            </a:r>
            <a:endParaRPr u="sng" dirty="0"/>
          </a:p>
        </p:txBody>
      </p:sp>
      <p:pic>
        <p:nvPicPr>
          <p:cNvPr id="127" name="Google Shape;127;p6" descr="Fire, Camp, Bonfire, Wood, Heat, Flames, Warmth"/>
          <p:cNvPicPr preferRelativeResize="0"/>
          <p:nvPr/>
        </p:nvPicPr>
        <p:blipFill rotWithShape="1">
          <a:blip r:embed="rId3">
            <a:alphaModFix/>
          </a:blip>
          <a:srcRect/>
          <a:stretch/>
        </p:blipFill>
        <p:spPr>
          <a:xfrm>
            <a:off x="1338835" y="1049604"/>
            <a:ext cx="1665459" cy="2314923"/>
          </a:xfrm>
          <a:prstGeom prst="rect">
            <a:avLst/>
          </a:prstGeom>
          <a:noFill/>
          <a:ln>
            <a:noFill/>
          </a:ln>
        </p:spPr>
      </p:pic>
      <p:pic>
        <p:nvPicPr>
          <p:cNvPr id="128" name="Google Shape;128;p6" descr="Comic Characters, Hello, Man, Smile"/>
          <p:cNvPicPr preferRelativeResize="0"/>
          <p:nvPr/>
        </p:nvPicPr>
        <p:blipFill rotWithShape="1">
          <a:blip r:embed="rId4">
            <a:alphaModFix/>
          </a:blip>
          <a:srcRect/>
          <a:stretch/>
        </p:blipFill>
        <p:spPr>
          <a:xfrm>
            <a:off x="4893097" y="872001"/>
            <a:ext cx="1245144" cy="2449464"/>
          </a:xfrm>
          <a:prstGeom prst="rect">
            <a:avLst/>
          </a:prstGeom>
          <a:noFill/>
          <a:ln>
            <a:noFill/>
          </a:ln>
        </p:spPr>
      </p:pic>
      <p:sp>
        <p:nvSpPr>
          <p:cNvPr id="129" name="Google Shape;129;p6"/>
          <p:cNvSpPr txBox="1"/>
          <p:nvPr/>
        </p:nvSpPr>
        <p:spPr>
          <a:xfrm>
            <a:off x="8292244" y="3429000"/>
            <a:ext cx="2160240" cy="5760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3200"/>
              <a:buFont typeface="Arial"/>
              <a:buNone/>
            </a:pPr>
            <a:r>
              <a:rPr lang="en-IN" sz="3200">
                <a:solidFill>
                  <a:srgbClr val="FF0000"/>
                </a:solidFill>
                <a:latin typeface="Calibri"/>
                <a:ea typeface="Calibri"/>
                <a:cs typeface="Calibri"/>
                <a:sym typeface="Calibri"/>
              </a:rPr>
              <a:t>Fireman</a:t>
            </a:r>
            <a:endParaRPr/>
          </a:p>
        </p:txBody>
      </p:sp>
      <p:sp>
        <p:nvSpPr>
          <p:cNvPr id="130" name="Google Shape;130;p6"/>
          <p:cNvSpPr txBox="1"/>
          <p:nvPr/>
        </p:nvSpPr>
        <p:spPr>
          <a:xfrm>
            <a:off x="947428" y="3429000"/>
            <a:ext cx="2448272" cy="49558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3200"/>
              <a:buFont typeface="Arial"/>
              <a:buNone/>
            </a:pPr>
            <a:r>
              <a:rPr lang="en-IN" sz="3200">
                <a:solidFill>
                  <a:srgbClr val="0070C0"/>
                </a:solidFill>
                <a:latin typeface="Calibri"/>
                <a:ea typeface="Calibri"/>
                <a:cs typeface="Calibri"/>
                <a:sym typeface="Calibri"/>
              </a:rPr>
              <a:t>Fire</a:t>
            </a:r>
            <a:endParaRPr/>
          </a:p>
        </p:txBody>
      </p:sp>
      <p:sp>
        <p:nvSpPr>
          <p:cNvPr id="131" name="Google Shape;131;p6"/>
          <p:cNvSpPr txBox="1"/>
          <p:nvPr/>
        </p:nvSpPr>
        <p:spPr>
          <a:xfrm>
            <a:off x="4291533" y="3429001"/>
            <a:ext cx="2448272" cy="55826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3200"/>
              <a:buFont typeface="Arial"/>
              <a:buNone/>
            </a:pPr>
            <a:r>
              <a:rPr lang="en-IN" sz="3200">
                <a:solidFill>
                  <a:srgbClr val="0070C0"/>
                </a:solidFill>
                <a:latin typeface="Calibri"/>
                <a:ea typeface="Calibri"/>
                <a:cs typeface="Calibri"/>
                <a:sym typeface="Calibri"/>
              </a:rPr>
              <a:t>Man</a:t>
            </a:r>
            <a:endParaRPr/>
          </a:p>
        </p:txBody>
      </p:sp>
      <p:sp>
        <p:nvSpPr>
          <p:cNvPr id="132" name="Google Shape;132;p6"/>
          <p:cNvSpPr txBox="1"/>
          <p:nvPr/>
        </p:nvSpPr>
        <p:spPr>
          <a:xfrm>
            <a:off x="3647728" y="1807662"/>
            <a:ext cx="31671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rgbClr val="C00000"/>
                </a:solidFill>
                <a:latin typeface="Calibri"/>
                <a:ea typeface="Calibri"/>
                <a:cs typeface="Calibri"/>
                <a:sym typeface="Calibri"/>
              </a:rPr>
              <a:t>+</a:t>
            </a:r>
            <a:endParaRPr/>
          </a:p>
        </p:txBody>
      </p:sp>
      <p:sp>
        <p:nvSpPr>
          <p:cNvPr id="133" name="Google Shape;133;p6"/>
          <p:cNvSpPr txBox="1"/>
          <p:nvPr/>
        </p:nvSpPr>
        <p:spPr>
          <a:xfrm>
            <a:off x="7118989" y="1836113"/>
            <a:ext cx="38985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rgbClr val="C00000"/>
                </a:solidFill>
                <a:latin typeface="Calibri"/>
                <a:ea typeface="Calibri"/>
                <a:cs typeface="Calibri"/>
                <a:sym typeface="Calibri"/>
              </a:rPr>
              <a:t>=</a:t>
            </a:r>
            <a:endParaRPr/>
          </a:p>
        </p:txBody>
      </p:sp>
      <p:pic>
        <p:nvPicPr>
          <p:cNvPr id="134" name="Google Shape;134;p6" descr="Firefighter, Fire, Fireman, Hose, Rescue, Water, Helmet"/>
          <p:cNvPicPr preferRelativeResize="0"/>
          <p:nvPr/>
        </p:nvPicPr>
        <p:blipFill rotWithShape="1">
          <a:blip r:embed="rId5">
            <a:alphaModFix/>
          </a:blip>
          <a:srcRect/>
          <a:stretch/>
        </p:blipFill>
        <p:spPr>
          <a:xfrm>
            <a:off x="8499004" y="1153392"/>
            <a:ext cx="1746721" cy="2131592"/>
          </a:xfrm>
          <a:prstGeom prst="rect">
            <a:avLst/>
          </a:prstGeom>
          <a:noFill/>
          <a:ln>
            <a:noFill/>
          </a:ln>
        </p:spPr>
      </p:pic>
      <p:pic>
        <p:nvPicPr>
          <p:cNvPr id="135" name="Google Shape;135;p6"/>
          <p:cNvPicPr preferRelativeResize="0"/>
          <p:nvPr/>
        </p:nvPicPr>
        <p:blipFill rotWithShape="1">
          <a:blip r:embed="rId6">
            <a:alphaModFix/>
          </a:blip>
          <a:srcRect/>
          <a:stretch/>
        </p:blipFill>
        <p:spPr>
          <a:xfrm>
            <a:off x="1363332" y="4005064"/>
            <a:ext cx="1616464" cy="1807227"/>
          </a:xfrm>
          <a:prstGeom prst="rect">
            <a:avLst/>
          </a:prstGeom>
          <a:noFill/>
          <a:ln>
            <a:noFill/>
          </a:ln>
        </p:spPr>
      </p:pic>
      <p:pic>
        <p:nvPicPr>
          <p:cNvPr id="136" name="Google Shape;136;p6" descr="Corn, Food, Maize, Plant, Agriculture, Crop"/>
          <p:cNvPicPr preferRelativeResize="0"/>
          <p:nvPr/>
        </p:nvPicPr>
        <p:blipFill rotWithShape="1">
          <a:blip r:embed="rId7">
            <a:alphaModFix/>
          </a:blip>
          <a:srcRect/>
          <a:stretch/>
        </p:blipFill>
        <p:spPr>
          <a:xfrm>
            <a:off x="4291533" y="4331153"/>
            <a:ext cx="2448272" cy="1614329"/>
          </a:xfrm>
          <a:prstGeom prst="rect">
            <a:avLst/>
          </a:prstGeom>
          <a:noFill/>
          <a:ln>
            <a:noFill/>
          </a:ln>
        </p:spPr>
      </p:pic>
      <p:pic>
        <p:nvPicPr>
          <p:cNvPr id="137" name="Google Shape;137;p6" descr="Popcorn, Box, Snack, Movie, Cinema, Entertainment, Food"/>
          <p:cNvPicPr preferRelativeResize="0"/>
          <p:nvPr/>
        </p:nvPicPr>
        <p:blipFill rotWithShape="1">
          <a:blip r:embed="rId8">
            <a:alphaModFix/>
          </a:blip>
          <a:srcRect/>
          <a:stretch/>
        </p:blipFill>
        <p:spPr>
          <a:xfrm>
            <a:off x="8741891" y="4077072"/>
            <a:ext cx="1260946" cy="1860412"/>
          </a:xfrm>
          <a:prstGeom prst="rect">
            <a:avLst/>
          </a:prstGeom>
          <a:noFill/>
          <a:ln>
            <a:noFill/>
          </a:ln>
        </p:spPr>
      </p:pic>
      <p:sp>
        <p:nvSpPr>
          <p:cNvPr id="138" name="Google Shape;138;p6"/>
          <p:cNvSpPr txBox="1"/>
          <p:nvPr/>
        </p:nvSpPr>
        <p:spPr>
          <a:xfrm>
            <a:off x="8292244" y="5949280"/>
            <a:ext cx="2160240" cy="5760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3200"/>
              <a:buFont typeface="Arial"/>
              <a:buNone/>
            </a:pPr>
            <a:r>
              <a:rPr lang="en-IN" sz="3200">
                <a:solidFill>
                  <a:srgbClr val="FF0000"/>
                </a:solidFill>
                <a:latin typeface="Calibri"/>
                <a:ea typeface="Calibri"/>
                <a:cs typeface="Calibri"/>
                <a:sym typeface="Calibri"/>
              </a:rPr>
              <a:t>Popcorn</a:t>
            </a:r>
            <a:endParaRPr/>
          </a:p>
        </p:txBody>
      </p:sp>
      <p:sp>
        <p:nvSpPr>
          <p:cNvPr id="139" name="Google Shape;139;p6"/>
          <p:cNvSpPr txBox="1"/>
          <p:nvPr/>
        </p:nvSpPr>
        <p:spPr>
          <a:xfrm>
            <a:off x="947428" y="5949280"/>
            <a:ext cx="2448272" cy="49558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3200"/>
              <a:buFont typeface="Arial"/>
              <a:buNone/>
            </a:pPr>
            <a:r>
              <a:rPr lang="en-IN" sz="3200">
                <a:solidFill>
                  <a:srgbClr val="0070C0"/>
                </a:solidFill>
                <a:latin typeface="Calibri"/>
                <a:ea typeface="Calibri"/>
                <a:cs typeface="Calibri"/>
                <a:sym typeface="Calibri"/>
              </a:rPr>
              <a:t>Pop</a:t>
            </a:r>
            <a:endParaRPr/>
          </a:p>
        </p:txBody>
      </p:sp>
      <p:sp>
        <p:nvSpPr>
          <p:cNvPr id="140" name="Google Shape;140;p6"/>
          <p:cNvSpPr txBox="1"/>
          <p:nvPr/>
        </p:nvSpPr>
        <p:spPr>
          <a:xfrm>
            <a:off x="4291533" y="5949281"/>
            <a:ext cx="2448272" cy="55826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3200"/>
              <a:buFont typeface="Arial"/>
              <a:buNone/>
            </a:pPr>
            <a:r>
              <a:rPr lang="en-IN" sz="3200">
                <a:solidFill>
                  <a:srgbClr val="0070C0"/>
                </a:solidFill>
                <a:latin typeface="Calibri"/>
                <a:ea typeface="Calibri"/>
                <a:cs typeface="Calibri"/>
                <a:sym typeface="Calibri"/>
              </a:rPr>
              <a:t>Corn</a:t>
            </a:r>
            <a:endParaRPr/>
          </a:p>
        </p:txBody>
      </p:sp>
      <p:sp>
        <p:nvSpPr>
          <p:cNvPr id="141" name="Google Shape;141;p6"/>
          <p:cNvSpPr txBox="1"/>
          <p:nvPr/>
        </p:nvSpPr>
        <p:spPr>
          <a:xfrm>
            <a:off x="3647728" y="4653136"/>
            <a:ext cx="31671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rgbClr val="C00000"/>
                </a:solidFill>
                <a:latin typeface="Calibri"/>
                <a:ea typeface="Calibri"/>
                <a:cs typeface="Calibri"/>
                <a:sym typeface="Calibri"/>
              </a:rPr>
              <a:t>+</a:t>
            </a:r>
            <a:endParaRPr/>
          </a:p>
        </p:txBody>
      </p:sp>
      <p:sp>
        <p:nvSpPr>
          <p:cNvPr id="142" name="Google Shape;142;p6"/>
          <p:cNvSpPr txBox="1"/>
          <p:nvPr/>
        </p:nvSpPr>
        <p:spPr>
          <a:xfrm>
            <a:off x="7118989" y="4681587"/>
            <a:ext cx="38985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rgbClr val="C00000"/>
                </a:solidFill>
                <a:latin typeface="Calibri"/>
                <a:ea typeface="Calibri"/>
                <a:cs typeface="Calibri"/>
                <a:sym typeface="Calibri"/>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4"/>
                                        </p:tgtEl>
                                        <p:attrNameLst>
                                          <p:attrName>style.visibility</p:attrName>
                                        </p:attrNameLst>
                                      </p:cBhvr>
                                      <p:to>
                                        <p:strVal val="visible"/>
                                      </p:to>
                                    </p:set>
                                    <p:animEffect transition="in" filter="fade">
                                      <p:cBhvr>
                                        <p:cTn id="21" dur="500"/>
                                        <p:tgtEl>
                                          <p:spTgt spid="134"/>
                                        </p:tgtEl>
                                      </p:cBhvr>
                                    </p:animEffect>
                                  </p:childTnLst>
                                </p:cTn>
                              </p:par>
                              <p:par>
                                <p:cTn id="22" presetID="10" presetClass="entr" presetSubtype="0" fill="hold" nodeType="withEffect">
                                  <p:stCondLst>
                                    <p:cond delay="0"/>
                                  </p:stCondLst>
                                  <p:childTnLst>
                                    <p:set>
                                      <p:cBhvr>
                                        <p:cTn id="23" dur="1" fill="hold">
                                          <p:stCondLst>
                                            <p:cond delay="0"/>
                                          </p:stCondLst>
                                        </p:cTn>
                                        <p:tgtEl>
                                          <p:spTgt spid="129"/>
                                        </p:tgtEl>
                                        <p:attrNameLst>
                                          <p:attrName>style.visibility</p:attrName>
                                        </p:attrNameLst>
                                      </p:cBhvr>
                                      <p:to>
                                        <p:strVal val="visible"/>
                                      </p:to>
                                    </p:set>
                                    <p:animEffect transition="in" filter="fade">
                                      <p:cBhvr>
                                        <p:cTn id="24" dur="500"/>
                                        <p:tgtEl>
                                          <p:spTgt spid="12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7"/>
                                        </p:tgtEl>
                                        <p:attrNameLst>
                                          <p:attrName>style.visibility</p:attrName>
                                        </p:attrNameLst>
                                      </p:cBhvr>
                                      <p:to>
                                        <p:strVal val="visible"/>
                                      </p:to>
                                    </p:set>
                                    <p:animEffect transition="in" filter="fade">
                                      <p:cBhvr>
                                        <p:cTn id="43" dur="500"/>
                                        <p:tgtEl>
                                          <p:spTgt spid="137"/>
                                        </p:tgtEl>
                                      </p:cBhvr>
                                    </p:animEffect>
                                  </p:childTnLst>
                                </p:cTn>
                              </p:par>
                              <p:par>
                                <p:cTn id="44" presetID="10" presetClass="entr" presetSubtype="0" fill="hold" nodeType="withEffect">
                                  <p:stCondLst>
                                    <p:cond delay="0"/>
                                  </p:stCondLst>
                                  <p:childTnLst>
                                    <p:set>
                                      <p:cBhvr>
                                        <p:cTn id="45" dur="1" fill="hold">
                                          <p:stCondLst>
                                            <p:cond delay="0"/>
                                          </p:stCondLst>
                                        </p:cTn>
                                        <p:tgtEl>
                                          <p:spTgt spid="138"/>
                                        </p:tgtEl>
                                        <p:attrNameLst>
                                          <p:attrName>style.visibility</p:attrName>
                                        </p:attrNameLst>
                                      </p:cBhvr>
                                      <p:to>
                                        <p:strVal val="visible"/>
                                      </p:to>
                                    </p:set>
                                    <p:animEffect transition="in" filter="fade">
                                      <p:cBhvr>
                                        <p:cTn id="46"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txBox="1">
            <a:spLocks noGrp="1"/>
          </p:cNvSpPr>
          <p:nvPr>
            <p:ph type="title"/>
          </p:nvPr>
        </p:nvSpPr>
        <p:spPr>
          <a:xfrm>
            <a:off x="1455970" y="71414"/>
            <a:ext cx="9296427"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Open Compounds</a:t>
            </a:r>
            <a:endParaRPr u="sng" dirty="0"/>
          </a:p>
        </p:txBody>
      </p:sp>
      <p:sp>
        <p:nvSpPr>
          <p:cNvPr id="149" name="Google Shape;149;p7"/>
          <p:cNvSpPr txBox="1"/>
          <p:nvPr/>
        </p:nvSpPr>
        <p:spPr>
          <a:xfrm>
            <a:off x="8465680" y="3933056"/>
            <a:ext cx="1892821" cy="57018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0000"/>
              </a:buClr>
              <a:buSzPts val="3200"/>
              <a:buFont typeface="Arial"/>
              <a:buNone/>
            </a:pPr>
            <a:r>
              <a:rPr lang="en-IN" sz="3200" dirty="0">
                <a:solidFill>
                  <a:srgbClr val="FF0000"/>
                </a:solidFill>
                <a:latin typeface="Calibri"/>
                <a:ea typeface="Calibri"/>
                <a:cs typeface="Calibri"/>
                <a:sym typeface="Calibri"/>
              </a:rPr>
              <a:t>Full moon</a:t>
            </a:r>
            <a:endParaRPr dirty="0"/>
          </a:p>
        </p:txBody>
      </p:sp>
      <p:sp>
        <p:nvSpPr>
          <p:cNvPr id="150" name="Google Shape;150;p7"/>
          <p:cNvSpPr txBox="1"/>
          <p:nvPr/>
        </p:nvSpPr>
        <p:spPr>
          <a:xfrm>
            <a:off x="8348087" y="5949280"/>
            <a:ext cx="2128006" cy="57018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0000"/>
              </a:buClr>
              <a:buSzPts val="3200"/>
              <a:buFont typeface="Arial"/>
              <a:buNone/>
            </a:pPr>
            <a:r>
              <a:rPr lang="en-IN" sz="3200" dirty="0">
                <a:solidFill>
                  <a:srgbClr val="FF0000"/>
                </a:solidFill>
                <a:latin typeface="Calibri"/>
                <a:ea typeface="Calibri"/>
                <a:cs typeface="Calibri"/>
                <a:sym typeface="Calibri"/>
              </a:rPr>
              <a:t>High school</a:t>
            </a:r>
            <a:endParaRPr dirty="0"/>
          </a:p>
        </p:txBody>
      </p:sp>
      <p:sp>
        <p:nvSpPr>
          <p:cNvPr id="151" name="Google Shape;151;p7"/>
          <p:cNvSpPr txBox="1"/>
          <p:nvPr/>
        </p:nvSpPr>
        <p:spPr>
          <a:xfrm>
            <a:off x="8331970" y="1997313"/>
            <a:ext cx="2160240" cy="5760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3200"/>
              <a:buFont typeface="Arial"/>
              <a:buNone/>
            </a:pPr>
            <a:r>
              <a:rPr lang="en-IN" sz="3200">
                <a:solidFill>
                  <a:srgbClr val="FF0000"/>
                </a:solidFill>
                <a:latin typeface="Calibri"/>
                <a:ea typeface="Calibri"/>
                <a:cs typeface="Calibri"/>
                <a:sym typeface="Calibri"/>
              </a:rPr>
              <a:t>Ice cream</a:t>
            </a:r>
            <a:endParaRPr/>
          </a:p>
        </p:txBody>
      </p:sp>
      <p:sp>
        <p:nvSpPr>
          <p:cNvPr id="152" name="Google Shape;152;p7"/>
          <p:cNvSpPr txBox="1"/>
          <p:nvPr/>
        </p:nvSpPr>
        <p:spPr>
          <a:xfrm>
            <a:off x="3647728" y="1056644"/>
            <a:ext cx="31671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rgbClr val="C00000"/>
                </a:solidFill>
                <a:latin typeface="Calibri"/>
                <a:ea typeface="Calibri"/>
                <a:cs typeface="Calibri"/>
                <a:sym typeface="Calibri"/>
              </a:rPr>
              <a:t>+</a:t>
            </a:r>
            <a:endParaRPr/>
          </a:p>
        </p:txBody>
      </p:sp>
      <p:sp>
        <p:nvSpPr>
          <p:cNvPr id="153" name="Google Shape;153;p7"/>
          <p:cNvSpPr txBox="1"/>
          <p:nvPr/>
        </p:nvSpPr>
        <p:spPr>
          <a:xfrm>
            <a:off x="7118989" y="1085095"/>
            <a:ext cx="38985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rgbClr val="C00000"/>
                </a:solidFill>
                <a:latin typeface="Calibri"/>
                <a:ea typeface="Calibri"/>
                <a:cs typeface="Calibri"/>
                <a:sym typeface="Calibri"/>
              </a:rPr>
              <a:t>=</a:t>
            </a:r>
            <a:endParaRPr/>
          </a:p>
        </p:txBody>
      </p:sp>
      <p:sp>
        <p:nvSpPr>
          <p:cNvPr id="154" name="Google Shape;154;p7"/>
          <p:cNvSpPr txBox="1"/>
          <p:nvPr/>
        </p:nvSpPr>
        <p:spPr>
          <a:xfrm>
            <a:off x="983432" y="1997313"/>
            <a:ext cx="2448272" cy="49558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3200"/>
              <a:buFont typeface="Arial"/>
              <a:buNone/>
            </a:pPr>
            <a:r>
              <a:rPr lang="en-IN" sz="3200" dirty="0">
                <a:solidFill>
                  <a:srgbClr val="0070C0"/>
                </a:solidFill>
                <a:latin typeface="Calibri"/>
                <a:ea typeface="Calibri"/>
                <a:cs typeface="Calibri"/>
                <a:sym typeface="Calibri"/>
              </a:rPr>
              <a:t>Ice</a:t>
            </a:r>
            <a:endParaRPr dirty="0"/>
          </a:p>
        </p:txBody>
      </p:sp>
      <p:sp>
        <p:nvSpPr>
          <p:cNvPr id="155" name="Google Shape;155;p7"/>
          <p:cNvSpPr txBox="1"/>
          <p:nvPr/>
        </p:nvSpPr>
        <p:spPr>
          <a:xfrm>
            <a:off x="4168712" y="1997314"/>
            <a:ext cx="2448272" cy="55826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3200"/>
              <a:buFont typeface="Arial"/>
              <a:buNone/>
            </a:pPr>
            <a:r>
              <a:rPr lang="en-IN" sz="3200" dirty="0">
                <a:solidFill>
                  <a:srgbClr val="0070C0"/>
                </a:solidFill>
                <a:latin typeface="Calibri"/>
                <a:ea typeface="Calibri"/>
                <a:cs typeface="Calibri"/>
                <a:sym typeface="Calibri"/>
              </a:rPr>
              <a:t>Cream</a:t>
            </a:r>
            <a:endParaRPr dirty="0"/>
          </a:p>
        </p:txBody>
      </p:sp>
      <p:sp>
        <p:nvSpPr>
          <p:cNvPr id="156" name="Google Shape;156;p7"/>
          <p:cNvSpPr txBox="1"/>
          <p:nvPr/>
        </p:nvSpPr>
        <p:spPr>
          <a:xfrm>
            <a:off x="3647728" y="3140968"/>
            <a:ext cx="31671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rgbClr val="C00000"/>
                </a:solidFill>
                <a:latin typeface="Calibri"/>
                <a:ea typeface="Calibri"/>
                <a:cs typeface="Calibri"/>
                <a:sym typeface="Calibri"/>
              </a:rPr>
              <a:t>+</a:t>
            </a:r>
            <a:endParaRPr/>
          </a:p>
        </p:txBody>
      </p:sp>
      <p:sp>
        <p:nvSpPr>
          <p:cNvPr id="157" name="Google Shape;157;p7"/>
          <p:cNvSpPr txBox="1"/>
          <p:nvPr/>
        </p:nvSpPr>
        <p:spPr>
          <a:xfrm>
            <a:off x="7118989" y="3169419"/>
            <a:ext cx="38985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rgbClr val="C00000"/>
                </a:solidFill>
                <a:latin typeface="Calibri"/>
                <a:ea typeface="Calibri"/>
                <a:cs typeface="Calibri"/>
                <a:sym typeface="Calibri"/>
              </a:rPr>
              <a:t>=</a:t>
            </a:r>
            <a:endParaRPr/>
          </a:p>
        </p:txBody>
      </p:sp>
      <p:sp>
        <p:nvSpPr>
          <p:cNvPr id="158" name="Google Shape;158;p7"/>
          <p:cNvSpPr txBox="1"/>
          <p:nvPr/>
        </p:nvSpPr>
        <p:spPr>
          <a:xfrm>
            <a:off x="3647728" y="5120030"/>
            <a:ext cx="31671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rgbClr val="C00000"/>
                </a:solidFill>
                <a:latin typeface="Calibri"/>
                <a:ea typeface="Calibri"/>
                <a:cs typeface="Calibri"/>
                <a:sym typeface="Calibri"/>
              </a:rPr>
              <a:t>+</a:t>
            </a:r>
            <a:endParaRPr/>
          </a:p>
        </p:txBody>
      </p:sp>
      <p:sp>
        <p:nvSpPr>
          <p:cNvPr id="159" name="Google Shape;159;p7"/>
          <p:cNvSpPr txBox="1"/>
          <p:nvPr/>
        </p:nvSpPr>
        <p:spPr>
          <a:xfrm>
            <a:off x="7118989" y="5148481"/>
            <a:ext cx="38985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rgbClr val="C00000"/>
                </a:solidFill>
                <a:latin typeface="Calibri"/>
                <a:ea typeface="Calibri"/>
                <a:cs typeface="Calibri"/>
                <a:sym typeface="Calibri"/>
              </a:rPr>
              <a:t>=</a:t>
            </a:r>
            <a:endParaRPr/>
          </a:p>
        </p:txBody>
      </p:sp>
      <p:sp>
        <p:nvSpPr>
          <p:cNvPr id="160" name="Google Shape;160;p7"/>
          <p:cNvSpPr txBox="1"/>
          <p:nvPr/>
        </p:nvSpPr>
        <p:spPr>
          <a:xfrm>
            <a:off x="983432" y="3996593"/>
            <a:ext cx="2448272" cy="5760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3200"/>
              <a:buFont typeface="Arial"/>
              <a:buNone/>
            </a:pPr>
            <a:r>
              <a:rPr lang="en-IN" sz="3200">
                <a:solidFill>
                  <a:srgbClr val="0070C0"/>
                </a:solidFill>
                <a:latin typeface="Calibri"/>
                <a:ea typeface="Calibri"/>
                <a:cs typeface="Calibri"/>
                <a:sym typeface="Calibri"/>
              </a:rPr>
              <a:t>Full</a:t>
            </a:r>
            <a:endParaRPr/>
          </a:p>
        </p:txBody>
      </p:sp>
      <p:sp>
        <p:nvSpPr>
          <p:cNvPr id="161" name="Google Shape;161;p7"/>
          <p:cNvSpPr txBox="1"/>
          <p:nvPr/>
        </p:nvSpPr>
        <p:spPr>
          <a:xfrm>
            <a:off x="4168712" y="4014392"/>
            <a:ext cx="2448272" cy="55826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3200"/>
              <a:buFont typeface="Arial"/>
              <a:buNone/>
            </a:pPr>
            <a:r>
              <a:rPr lang="en-IN" sz="3200">
                <a:solidFill>
                  <a:srgbClr val="0070C0"/>
                </a:solidFill>
                <a:latin typeface="Calibri"/>
                <a:ea typeface="Calibri"/>
                <a:cs typeface="Calibri"/>
                <a:sym typeface="Calibri"/>
              </a:rPr>
              <a:t>Moon</a:t>
            </a:r>
            <a:endParaRPr/>
          </a:p>
        </p:txBody>
      </p:sp>
      <p:sp>
        <p:nvSpPr>
          <p:cNvPr id="162" name="Google Shape;162;p7"/>
          <p:cNvSpPr txBox="1"/>
          <p:nvPr/>
        </p:nvSpPr>
        <p:spPr>
          <a:xfrm>
            <a:off x="983432" y="5949280"/>
            <a:ext cx="2448272" cy="5760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3200"/>
              <a:buFont typeface="Arial"/>
              <a:buNone/>
            </a:pPr>
            <a:r>
              <a:rPr lang="en-IN" sz="3200">
                <a:solidFill>
                  <a:srgbClr val="0070C0"/>
                </a:solidFill>
                <a:latin typeface="Calibri"/>
                <a:ea typeface="Calibri"/>
                <a:cs typeface="Calibri"/>
                <a:sym typeface="Calibri"/>
              </a:rPr>
              <a:t>High</a:t>
            </a:r>
            <a:endParaRPr/>
          </a:p>
        </p:txBody>
      </p:sp>
      <p:sp>
        <p:nvSpPr>
          <p:cNvPr id="163" name="Google Shape;163;p7"/>
          <p:cNvSpPr txBox="1"/>
          <p:nvPr/>
        </p:nvSpPr>
        <p:spPr>
          <a:xfrm>
            <a:off x="4168712" y="5967079"/>
            <a:ext cx="2448272" cy="55826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3200"/>
              <a:buFont typeface="Arial"/>
              <a:buNone/>
            </a:pPr>
            <a:r>
              <a:rPr lang="en-IN" sz="3200">
                <a:solidFill>
                  <a:srgbClr val="0070C0"/>
                </a:solidFill>
                <a:latin typeface="Calibri"/>
                <a:ea typeface="Calibri"/>
                <a:cs typeface="Calibri"/>
                <a:sym typeface="Calibri"/>
              </a:rPr>
              <a:t>School</a:t>
            </a:r>
            <a:endParaRPr/>
          </a:p>
        </p:txBody>
      </p:sp>
      <p:pic>
        <p:nvPicPr>
          <p:cNvPr id="164" name="Google Shape;164;p7"/>
          <p:cNvPicPr preferRelativeResize="0"/>
          <p:nvPr/>
        </p:nvPicPr>
        <p:blipFill rotWithShape="1">
          <a:blip r:embed="rId3">
            <a:alphaModFix/>
          </a:blip>
          <a:srcRect/>
          <a:stretch/>
        </p:blipFill>
        <p:spPr>
          <a:xfrm>
            <a:off x="8565055" y="678563"/>
            <a:ext cx="1694071" cy="1127616"/>
          </a:xfrm>
          <a:prstGeom prst="rect">
            <a:avLst/>
          </a:prstGeom>
          <a:noFill/>
          <a:ln>
            <a:noFill/>
          </a:ln>
        </p:spPr>
      </p:pic>
      <p:pic>
        <p:nvPicPr>
          <p:cNvPr id="165" name="Google Shape;165;p7" descr="Ice, Cube, Transparent, Water, Cold, Frozen, Clear"/>
          <p:cNvPicPr preferRelativeResize="0"/>
          <p:nvPr/>
        </p:nvPicPr>
        <p:blipFill rotWithShape="1">
          <a:blip r:embed="rId4">
            <a:alphaModFix/>
          </a:blip>
          <a:srcRect/>
          <a:stretch/>
        </p:blipFill>
        <p:spPr>
          <a:xfrm>
            <a:off x="1719632" y="926456"/>
            <a:ext cx="975873" cy="938089"/>
          </a:xfrm>
          <a:prstGeom prst="rect">
            <a:avLst/>
          </a:prstGeom>
          <a:noFill/>
          <a:ln>
            <a:noFill/>
          </a:ln>
        </p:spPr>
      </p:pic>
      <p:pic>
        <p:nvPicPr>
          <p:cNvPr id="166" name="Google Shape;166;p7" descr="Cream, Whipped Cream, Bowl, Dairy, Dairy Products, Food"/>
          <p:cNvPicPr preferRelativeResize="0"/>
          <p:nvPr/>
        </p:nvPicPr>
        <p:blipFill rotWithShape="1">
          <a:blip r:embed="rId5">
            <a:alphaModFix/>
          </a:blip>
          <a:srcRect/>
          <a:stretch/>
        </p:blipFill>
        <p:spPr>
          <a:xfrm>
            <a:off x="4698069" y="714322"/>
            <a:ext cx="1389558" cy="1268038"/>
          </a:xfrm>
          <a:prstGeom prst="rect">
            <a:avLst/>
          </a:prstGeom>
          <a:noFill/>
          <a:ln>
            <a:noFill/>
          </a:ln>
        </p:spPr>
      </p:pic>
      <p:pic>
        <p:nvPicPr>
          <p:cNvPr id="167" name="Google Shape;167;p7" descr="Water, Glass, Full, Drink, Beverage, Gas, Bubbles"/>
          <p:cNvPicPr preferRelativeResize="0"/>
          <p:nvPr/>
        </p:nvPicPr>
        <p:blipFill rotWithShape="1">
          <a:blip r:embed="rId6">
            <a:alphaModFix/>
          </a:blip>
          <a:srcRect/>
          <a:stretch/>
        </p:blipFill>
        <p:spPr>
          <a:xfrm>
            <a:off x="1843032" y="2591587"/>
            <a:ext cx="729072" cy="1374167"/>
          </a:xfrm>
          <a:prstGeom prst="rect">
            <a:avLst/>
          </a:prstGeom>
          <a:noFill/>
          <a:ln>
            <a:noFill/>
          </a:ln>
        </p:spPr>
      </p:pic>
      <p:pic>
        <p:nvPicPr>
          <p:cNvPr id="168" name="Google Shape;168;p7" descr="Moon, Stars, Sky, Night, Nature, Blue, Space, Bright"/>
          <p:cNvPicPr preferRelativeResize="0"/>
          <p:nvPr/>
        </p:nvPicPr>
        <p:blipFill rotWithShape="1">
          <a:blip r:embed="rId7">
            <a:alphaModFix/>
          </a:blip>
          <a:srcRect/>
          <a:stretch/>
        </p:blipFill>
        <p:spPr>
          <a:xfrm>
            <a:off x="4528412" y="2603704"/>
            <a:ext cx="1728873" cy="1285850"/>
          </a:xfrm>
          <a:prstGeom prst="rect">
            <a:avLst/>
          </a:prstGeom>
          <a:noFill/>
          <a:ln>
            <a:noFill/>
          </a:ln>
        </p:spPr>
      </p:pic>
      <p:pic>
        <p:nvPicPr>
          <p:cNvPr id="169" name="Google Shape;169;p7" descr="Full Moon, Moon, Lunar, Night, Planet, Orbit, Astronomy"/>
          <p:cNvPicPr preferRelativeResize="0"/>
          <p:nvPr/>
        </p:nvPicPr>
        <p:blipFill rotWithShape="1">
          <a:blip r:embed="rId8">
            <a:alphaModFix/>
          </a:blip>
          <a:srcRect/>
          <a:stretch/>
        </p:blipFill>
        <p:spPr>
          <a:xfrm>
            <a:off x="8762022" y="2647206"/>
            <a:ext cx="1300137" cy="1285850"/>
          </a:xfrm>
          <a:prstGeom prst="rect">
            <a:avLst/>
          </a:prstGeom>
          <a:noFill/>
          <a:ln>
            <a:noFill/>
          </a:ln>
        </p:spPr>
      </p:pic>
      <p:pic>
        <p:nvPicPr>
          <p:cNvPr id="170" name="Google Shape;170;p7" descr="Leadership, Motivational, Business, Climb, Climbing"/>
          <p:cNvPicPr preferRelativeResize="0"/>
          <p:nvPr/>
        </p:nvPicPr>
        <p:blipFill rotWithShape="1">
          <a:blip r:embed="rId9">
            <a:alphaModFix/>
          </a:blip>
          <a:srcRect/>
          <a:stretch/>
        </p:blipFill>
        <p:spPr>
          <a:xfrm>
            <a:off x="1260860" y="4548712"/>
            <a:ext cx="1893416" cy="1424514"/>
          </a:xfrm>
          <a:prstGeom prst="rect">
            <a:avLst/>
          </a:prstGeom>
          <a:noFill/>
          <a:ln>
            <a:noFill/>
          </a:ln>
        </p:spPr>
      </p:pic>
      <p:pic>
        <p:nvPicPr>
          <p:cNvPr id="171" name="Google Shape;171;p7" descr="School, Building, Education, Property, Learning"/>
          <p:cNvPicPr preferRelativeResize="0"/>
          <p:nvPr/>
        </p:nvPicPr>
        <p:blipFill rotWithShape="1">
          <a:blip r:embed="rId10">
            <a:alphaModFix/>
          </a:blip>
          <a:srcRect/>
          <a:stretch/>
        </p:blipFill>
        <p:spPr>
          <a:xfrm>
            <a:off x="4178720" y="4647627"/>
            <a:ext cx="2428256" cy="1244481"/>
          </a:xfrm>
          <a:prstGeom prst="rect">
            <a:avLst/>
          </a:prstGeom>
          <a:noFill/>
          <a:ln>
            <a:noFill/>
          </a:ln>
        </p:spPr>
      </p:pic>
      <p:sp>
        <p:nvSpPr>
          <p:cNvPr id="172" name="Google Shape;172;p7"/>
          <p:cNvSpPr txBox="1"/>
          <p:nvPr/>
        </p:nvSpPr>
        <p:spPr>
          <a:xfrm>
            <a:off x="9158066" y="5157192"/>
            <a:ext cx="56137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chemeClr val="lt1"/>
                </a:solidFill>
                <a:latin typeface="Calibri"/>
                <a:ea typeface="Calibri"/>
                <a:cs typeface="Calibri"/>
                <a:sym typeface="Calibri"/>
              </a:rPr>
              <a:t>High</a:t>
            </a:r>
            <a:endParaRPr/>
          </a:p>
          <a:p>
            <a:pPr marL="0" marR="0" lvl="0" indent="0" algn="l" rtl="0">
              <a:spcBef>
                <a:spcPts val="0"/>
              </a:spcBef>
              <a:spcAft>
                <a:spcPts val="0"/>
              </a:spcAft>
              <a:buNone/>
            </a:pPr>
            <a:r>
              <a:rPr lang="en-IN" sz="1100">
                <a:solidFill>
                  <a:schemeClr val="lt1"/>
                </a:solidFill>
                <a:latin typeface="Calibri"/>
                <a:ea typeface="Calibri"/>
                <a:cs typeface="Calibri"/>
                <a:sym typeface="Calibri"/>
              </a:rPr>
              <a:t>School</a:t>
            </a:r>
            <a:endParaRPr/>
          </a:p>
        </p:txBody>
      </p:sp>
      <p:pic>
        <p:nvPicPr>
          <p:cNvPr id="173" name="Google Shape;173;p7" descr="A group of people sitting at desks in a classroom&#10;&#10;Description automatically generated with medium confidence"/>
          <p:cNvPicPr preferRelativeResize="0"/>
          <p:nvPr/>
        </p:nvPicPr>
        <p:blipFill rotWithShape="1">
          <a:blip r:embed="rId11">
            <a:alphaModFix/>
          </a:blip>
          <a:srcRect/>
          <a:stretch/>
        </p:blipFill>
        <p:spPr>
          <a:xfrm>
            <a:off x="7807257" y="4548712"/>
            <a:ext cx="3209667" cy="136410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4"/>
                                        </p:tgtEl>
                                        <p:attrNameLst>
                                          <p:attrName>style.visibility</p:attrName>
                                        </p:attrNameLst>
                                      </p:cBhvr>
                                      <p:to>
                                        <p:strVal val="visible"/>
                                      </p:to>
                                    </p:set>
                                    <p:animEffect transition="in" filter="fade">
                                      <p:cBhvr>
                                        <p:cTn id="21" dur="500"/>
                                        <p:tgtEl>
                                          <p:spTgt spid="164"/>
                                        </p:tgtEl>
                                      </p:cBhvr>
                                    </p:animEffect>
                                  </p:childTnLst>
                                </p:cTn>
                              </p:par>
                              <p:par>
                                <p:cTn id="22" presetID="10" presetClass="entr" presetSubtype="0" fill="hold" nodeType="withEffect">
                                  <p:stCondLst>
                                    <p:cond delay="0"/>
                                  </p:stCondLst>
                                  <p:childTnLst>
                                    <p:set>
                                      <p:cBhvr>
                                        <p:cTn id="23" dur="1" fill="hold">
                                          <p:stCondLst>
                                            <p:cond delay="0"/>
                                          </p:stCondLst>
                                        </p:cTn>
                                        <p:tgtEl>
                                          <p:spTgt spid="151"/>
                                        </p:tgtEl>
                                        <p:attrNameLst>
                                          <p:attrName>style.visibility</p:attrName>
                                        </p:attrNameLst>
                                      </p:cBhvr>
                                      <p:to>
                                        <p:strVal val="visible"/>
                                      </p:to>
                                    </p:set>
                                    <p:animEffect transition="in" filter="fade">
                                      <p:cBhvr>
                                        <p:cTn id="24" dur="500"/>
                                        <p:tgtEl>
                                          <p:spTgt spid="15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69"/>
                                        </p:tgtEl>
                                        <p:attrNameLst>
                                          <p:attrName>style.visibility</p:attrName>
                                        </p:attrNameLst>
                                      </p:cBhvr>
                                      <p:to>
                                        <p:strVal val="visible"/>
                                      </p:to>
                                    </p:set>
                                    <p:animEffect transition="in" filter="fade">
                                      <p:cBhvr>
                                        <p:cTn id="43" dur="500"/>
                                        <p:tgtEl>
                                          <p:spTgt spid="169"/>
                                        </p:tgtEl>
                                      </p:cBhvr>
                                    </p:animEffect>
                                  </p:childTnLst>
                                </p:cTn>
                              </p:par>
                              <p:par>
                                <p:cTn id="44" presetID="10" presetClass="entr" presetSubtype="0" fill="hold" nodeType="withEffect">
                                  <p:stCondLst>
                                    <p:cond delay="0"/>
                                  </p:stCondLst>
                                  <p:childTnLst>
                                    <p:set>
                                      <p:cBhvr>
                                        <p:cTn id="45" dur="1" fill="hold">
                                          <p:stCondLst>
                                            <p:cond delay="0"/>
                                          </p:stCondLst>
                                        </p:cTn>
                                        <p:tgtEl>
                                          <p:spTgt spid="149"/>
                                        </p:tgtEl>
                                        <p:attrNameLst>
                                          <p:attrName>style.visibility</p:attrName>
                                        </p:attrNameLst>
                                      </p:cBhvr>
                                      <p:to>
                                        <p:strVal val="visible"/>
                                      </p:to>
                                    </p:set>
                                    <p:animEffect transition="in" filter="fade">
                                      <p:cBhvr>
                                        <p:cTn id="46" dur="500"/>
                                        <p:tgtEl>
                                          <p:spTgt spid="149"/>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5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7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6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5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73"/>
                                        </p:tgtEl>
                                        <p:attrNameLst>
                                          <p:attrName>style.visibility</p:attrName>
                                        </p:attrNameLst>
                                      </p:cBhvr>
                                      <p:to>
                                        <p:strVal val="visible"/>
                                      </p:to>
                                    </p:set>
                                    <p:animEffect transition="in" filter="fade">
                                      <p:cBhvr>
                                        <p:cTn id="65" dur="500"/>
                                        <p:tgtEl>
                                          <p:spTgt spid="173"/>
                                        </p:tgtEl>
                                      </p:cBhvr>
                                    </p:animEffect>
                                  </p:childTnLst>
                                </p:cTn>
                              </p:par>
                              <p:par>
                                <p:cTn id="66" presetID="10" presetClass="entr" presetSubtype="0" fill="hold" nodeType="withEffect">
                                  <p:stCondLst>
                                    <p:cond delay="0"/>
                                  </p:stCondLst>
                                  <p:childTnLst>
                                    <p:set>
                                      <p:cBhvr>
                                        <p:cTn id="67" dur="1" fill="hold">
                                          <p:stCondLst>
                                            <p:cond delay="0"/>
                                          </p:stCondLst>
                                        </p:cTn>
                                        <p:tgtEl>
                                          <p:spTgt spid="150"/>
                                        </p:tgtEl>
                                        <p:attrNameLst>
                                          <p:attrName>style.visibility</p:attrName>
                                        </p:attrNameLst>
                                      </p:cBhvr>
                                      <p:to>
                                        <p:strVal val="visible"/>
                                      </p:to>
                                    </p:set>
                                    <p:animEffect transition="in" filter="fade">
                                      <p:cBhvr>
                                        <p:cTn id="68"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8"/>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Open Compounds</a:t>
            </a:r>
            <a:endParaRPr u="sng" dirty="0"/>
          </a:p>
        </p:txBody>
      </p:sp>
      <p:sp>
        <p:nvSpPr>
          <p:cNvPr id="180" name="Google Shape;180;p8"/>
          <p:cNvSpPr txBox="1"/>
          <p:nvPr/>
        </p:nvSpPr>
        <p:spPr>
          <a:xfrm>
            <a:off x="8568817" y="5554394"/>
            <a:ext cx="2128006" cy="57018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0000"/>
              </a:buClr>
              <a:buSzPts val="3200"/>
              <a:buFont typeface="Arial"/>
              <a:buNone/>
            </a:pPr>
            <a:r>
              <a:rPr lang="en-IN" sz="3200">
                <a:solidFill>
                  <a:srgbClr val="FF0000"/>
                </a:solidFill>
                <a:latin typeface="Calibri"/>
                <a:ea typeface="Calibri"/>
                <a:cs typeface="Calibri"/>
                <a:sym typeface="Calibri"/>
              </a:rPr>
              <a:t>Post Office</a:t>
            </a:r>
            <a:endParaRPr/>
          </a:p>
        </p:txBody>
      </p:sp>
      <p:sp>
        <p:nvSpPr>
          <p:cNvPr id="181" name="Google Shape;181;p8"/>
          <p:cNvSpPr txBox="1"/>
          <p:nvPr/>
        </p:nvSpPr>
        <p:spPr>
          <a:xfrm>
            <a:off x="8408685" y="2636912"/>
            <a:ext cx="2448271" cy="5760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3200"/>
              <a:buFont typeface="Arial"/>
              <a:buNone/>
            </a:pPr>
            <a:r>
              <a:rPr lang="en-IN" sz="3200">
                <a:solidFill>
                  <a:srgbClr val="FF0000"/>
                </a:solidFill>
                <a:latin typeface="Calibri"/>
                <a:ea typeface="Calibri"/>
                <a:cs typeface="Calibri"/>
                <a:sym typeface="Calibri"/>
              </a:rPr>
              <a:t>Living Room</a:t>
            </a:r>
            <a:endParaRPr/>
          </a:p>
        </p:txBody>
      </p:sp>
      <p:sp>
        <p:nvSpPr>
          <p:cNvPr id="182" name="Google Shape;182;p8"/>
          <p:cNvSpPr txBox="1"/>
          <p:nvPr/>
        </p:nvSpPr>
        <p:spPr>
          <a:xfrm>
            <a:off x="3647728" y="1696243"/>
            <a:ext cx="31671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rgbClr val="C00000"/>
                </a:solidFill>
                <a:latin typeface="Calibri"/>
                <a:ea typeface="Calibri"/>
                <a:cs typeface="Calibri"/>
                <a:sym typeface="Calibri"/>
              </a:rPr>
              <a:t>+</a:t>
            </a:r>
            <a:endParaRPr/>
          </a:p>
        </p:txBody>
      </p:sp>
      <p:sp>
        <p:nvSpPr>
          <p:cNvPr id="183" name="Google Shape;183;p8"/>
          <p:cNvSpPr txBox="1"/>
          <p:nvPr/>
        </p:nvSpPr>
        <p:spPr>
          <a:xfrm>
            <a:off x="7118989" y="1724694"/>
            <a:ext cx="38985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rgbClr val="C00000"/>
                </a:solidFill>
                <a:latin typeface="Calibri"/>
                <a:ea typeface="Calibri"/>
                <a:cs typeface="Calibri"/>
                <a:sym typeface="Calibri"/>
              </a:rPr>
              <a:t>=</a:t>
            </a:r>
            <a:endParaRPr/>
          </a:p>
        </p:txBody>
      </p:sp>
      <p:sp>
        <p:nvSpPr>
          <p:cNvPr id="184" name="Google Shape;184;p8"/>
          <p:cNvSpPr txBox="1"/>
          <p:nvPr/>
        </p:nvSpPr>
        <p:spPr>
          <a:xfrm>
            <a:off x="983432" y="2636912"/>
            <a:ext cx="2448272" cy="5760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3200"/>
              <a:buFont typeface="Arial"/>
              <a:buNone/>
            </a:pPr>
            <a:r>
              <a:rPr lang="en-IN" sz="3200" dirty="0">
                <a:solidFill>
                  <a:srgbClr val="0070C0"/>
                </a:solidFill>
                <a:latin typeface="Calibri"/>
                <a:ea typeface="Calibri"/>
                <a:cs typeface="Calibri"/>
                <a:sym typeface="Calibri"/>
              </a:rPr>
              <a:t>Living</a:t>
            </a:r>
            <a:endParaRPr dirty="0"/>
          </a:p>
        </p:txBody>
      </p:sp>
      <p:sp>
        <p:nvSpPr>
          <p:cNvPr id="185" name="Google Shape;185;p8"/>
          <p:cNvSpPr txBox="1"/>
          <p:nvPr/>
        </p:nvSpPr>
        <p:spPr>
          <a:xfrm>
            <a:off x="4369867" y="2636912"/>
            <a:ext cx="2448272" cy="55826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3200"/>
              <a:buFont typeface="Arial"/>
              <a:buNone/>
            </a:pPr>
            <a:r>
              <a:rPr lang="en-IN" sz="3200">
                <a:solidFill>
                  <a:srgbClr val="0070C0"/>
                </a:solidFill>
                <a:latin typeface="Calibri"/>
                <a:ea typeface="Calibri"/>
                <a:cs typeface="Calibri"/>
                <a:sym typeface="Calibri"/>
              </a:rPr>
              <a:t>Room</a:t>
            </a:r>
            <a:endParaRPr/>
          </a:p>
        </p:txBody>
      </p:sp>
      <p:sp>
        <p:nvSpPr>
          <p:cNvPr id="186" name="Google Shape;186;p8"/>
          <p:cNvSpPr txBox="1"/>
          <p:nvPr/>
        </p:nvSpPr>
        <p:spPr>
          <a:xfrm>
            <a:off x="3647728" y="4725144"/>
            <a:ext cx="31671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rgbClr val="C00000"/>
                </a:solidFill>
                <a:latin typeface="Calibri"/>
                <a:ea typeface="Calibri"/>
                <a:cs typeface="Calibri"/>
                <a:sym typeface="Calibri"/>
              </a:rPr>
              <a:t>+</a:t>
            </a:r>
            <a:endParaRPr/>
          </a:p>
        </p:txBody>
      </p:sp>
      <p:sp>
        <p:nvSpPr>
          <p:cNvPr id="187" name="Google Shape;187;p8"/>
          <p:cNvSpPr txBox="1"/>
          <p:nvPr/>
        </p:nvSpPr>
        <p:spPr>
          <a:xfrm>
            <a:off x="7118989" y="4753595"/>
            <a:ext cx="38985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rgbClr val="C00000"/>
                </a:solidFill>
                <a:latin typeface="Calibri"/>
                <a:ea typeface="Calibri"/>
                <a:cs typeface="Calibri"/>
                <a:sym typeface="Calibri"/>
              </a:rPr>
              <a:t>=</a:t>
            </a:r>
            <a:endParaRPr/>
          </a:p>
        </p:txBody>
      </p:sp>
      <p:sp>
        <p:nvSpPr>
          <p:cNvPr id="188" name="Google Shape;188;p8"/>
          <p:cNvSpPr txBox="1"/>
          <p:nvPr/>
        </p:nvSpPr>
        <p:spPr>
          <a:xfrm>
            <a:off x="983432" y="5554394"/>
            <a:ext cx="2448272" cy="5760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3200"/>
              <a:buFont typeface="Arial"/>
              <a:buNone/>
            </a:pPr>
            <a:r>
              <a:rPr lang="en-IN" sz="3200">
                <a:solidFill>
                  <a:srgbClr val="0070C0"/>
                </a:solidFill>
                <a:latin typeface="Calibri"/>
                <a:ea typeface="Calibri"/>
                <a:cs typeface="Calibri"/>
                <a:sym typeface="Calibri"/>
              </a:rPr>
              <a:t>Post</a:t>
            </a:r>
            <a:endParaRPr/>
          </a:p>
        </p:txBody>
      </p:sp>
      <p:sp>
        <p:nvSpPr>
          <p:cNvPr id="189" name="Google Shape;189;p8"/>
          <p:cNvSpPr txBox="1"/>
          <p:nvPr/>
        </p:nvSpPr>
        <p:spPr>
          <a:xfrm>
            <a:off x="4369867" y="5572193"/>
            <a:ext cx="2448272" cy="55826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3200"/>
              <a:buFont typeface="Arial"/>
              <a:buNone/>
            </a:pPr>
            <a:r>
              <a:rPr lang="en-IN" sz="3200">
                <a:solidFill>
                  <a:srgbClr val="0070C0"/>
                </a:solidFill>
                <a:latin typeface="Calibri"/>
                <a:ea typeface="Calibri"/>
                <a:cs typeface="Calibri"/>
                <a:sym typeface="Calibri"/>
              </a:rPr>
              <a:t>Office</a:t>
            </a:r>
            <a:endParaRPr/>
          </a:p>
        </p:txBody>
      </p:sp>
      <p:sp>
        <p:nvSpPr>
          <p:cNvPr id="190" name="Google Shape;190;p8"/>
          <p:cNvSpPr txBox="1"/>
          <p:nvPr/>
        </p:nvSpPr>
        <p:spPr>
          <a:xfrm>
            <a:off x="14997745" y="3723576"/>
            <a:ext cx="152705" cy="17851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chemeClr val="lt1"/>
                </a:solidFill>
                <a:latin typeface="Calibri"/>
                <a:ea typeface="Calibri"/>
                <a:cs typeface="Calibri"/>
                <a:sym typeface="Calibri"/>
              </a:rPr>
              <a:t>High</a:t>
            </a:r>
            <a:endParaRPr/>
          </a:p>
          <a:p>
            <a:pPr marL="0" marR="0" lvl="0" indent="0" algn="l" rtl="0">
              <a:spcBef>
                <a:spcPts val="0"/>
              </a:spcBef>
              <a:spcAft>
                <a:spcPts val="0"/>
              </a:spcAft>
              <a:buNone/>
            </a:pPr>
            <a:r>
              <a:rPr lang="en-IN" sz="1100">
                <a:solidFill>
                  <a:schemeClr val="lt1"/>
                </a:solidFill>
                <a:latin typeface="Calibri"/>
                <a:ea typeface="Calibri"/>
                <a:cs typeface="Calibri"/>
                <a:sym typeface="Calibri"/>
              </a:rPr>
              <a:t>School</a:t>
            </a:r>
            <a:endParaRPr/>
          </a:p>
        </p:txBody>
      </p:sp>
      <p:pic>
        <p:nvPicPr>
          <p:cNvPr id="191" name="Google Shape;191;p8" descr="Room, Interior, Door, Empty, Architecture, Perspective"/>
          <p:cNvPicPr preferRelativeResize="0"/>
          <p:nvPr/>
        </p:nvPicPr>
        <p:blipFill rotWithShape="1">
          <a:blip r:embed="rId3">
            <a:alphaModFix/>
          </a:blip>
          <a:srcRect/>
          <a:stretch/>
        </p:blipFill>
        <p:spPr>
          <a:xfrm>
            <a:off x="4286128" y="1235725"/>
            <a:ext cx="2615750" cy="1307875"/>
          </a:xfrm>
          <a:prstGeom prst="rect">
            <a:avLst/>
          </a:prstGeom>
          <a:noFill/>
          <a:ln>
            <a:noFill/>
          </a:ln>
        </p:spPr>
      </p:pic>
      <p:pic>
        <p:nvPicPr>
          <p:cNvPr id="192" name="Google Shape;192;p8" descr="Living Room, Home, Room, Furniture, Decor, Inside, Sofa"/>
          <p:cNvPicPr preferRelativeResize="0"/>
          <p:nvPr/>
        </p:nvPicPr>
        <p:blipFill rotWithShape="1">
          <a:blip r:embed="rId4">
            <a:alphaModFix/>
          </a:blip>
          <a:srcRect/>
          <a:stretch/>
        </p:blipFill>
        <p:spPr>
          <a:xfrm>
            <a:off x="8324945" y="745274"/>
            <a:ext cx="2615750" cy="1798328"/>
          </a:xfrm>
          <a:prstGeom prst="rect">
            <a:avLst/>
          </a:prstGeom>
          <a:noFill/>
          <a:ln>
            <a:noFill/>
          </a:ln>
        </p:spPr>
      </p:pic>
      <p:pic>
        <p:nvPicPr>
          <p:cNvPr id="193" name="Google Shape;193;p8"/>
          <p:cNvPicPr preferRelativeResize="0"/>
          <p:nvPr/>
        </p:nvPicPr>
        <p:blipFill>
          <a:blip r:embed="rId5"/>
          <a:srcRect/>
          <a:stretch/>
        </p:blipFill>
        <p:spPr>
          <a:xfrm>
            <a:off x="917900" y="759602"/>
            <a:ext cx="2579337" cy="1841808"/>
          </a:xfrm>
          <a:prstGeom prst="rect">
            <a:avLst/>
          </a:prstGeom>
          <a:noFill/>
          <a:ln>
            <a:noFill/>
          </a:ln>
        </p:spPr>
      </p:pic>
      <p:pic>
        <p:nvPicPr>
          <p:cNvPr id="194" name="Google Shape;194;p8" descr="Office, Desks, Chairs, Workplace, Computers, Monitors"/>
          <p:cNvPicPr preferRelativeResize="0"/>
          <p:nvPr/>
        </p:nvPicPr>
        <p:blipFill rotWithShape="1">
          <a:blip r:embed="rId6">
            <a:alphaModFix/>
          </a:blip>
          <a:srcRect/>
          <a:stretch/>
        </p:blipFill>
        <p:spPr>
          <a:xfrm>
            <a:off x="3977745" y="3828576"/>
            <a:ext cx="3232516" cy="1690336"/>
          </a:xfrm>
          <a:prstGeom prst="rect">
            <a:avLst/>
          </a:prstGeom>
          <a:noFill/>
          <a:ln>
            <a:noFill/>
          </a:ln>
        </p:spPr>
      </p:pic>
      <p:pic>
        <p:nvPicPr>
          <p:cNvPr id="195" name="Google Shape;195;p8" descr="Envelope, Mail, Postage, Post Office, Postal"/>
          <p:cNvPicPr preferRelativeResize="0"/>
          <p:nvPr/>
        </p:nvPicPr>
        <p:blipFill rotWithShape="1">
          <a:blip r:embed="rId7">
            <a:alphaModFix/>
          </a:blip>
          <a:srcRect/>
          <a:stretch/>
        </p:blipFill>
        <p:spPr>
          <a:xfrm>
            <a:off x="1143565" y="3444762"/>
            <a:ext cx="2128006" cy="1954291"/>
          </a:xfrm>
          <a:prstGeom prst="rect">
            <a:avLst/>
          </a:prstGeom>
          <a:noFill/>
          <a:ln>
            <a:noFill/>
          </a:ln>
        </p:spPr>
      </p:pic>
      <p:pic>
        <p:nvPicPr>
          <p:cNvPr id="196" name="Google Shape;196;p8"/>
          <p:cNvPicPr preferRelativeResize="0"/>
          <p:nvPr/>
        </p:nvPicPr>
        <p:blipFill rotWithShape="1">
          <a:blip r:embed="rId8">
            <a:alphaModFix/>
          </a:blip>
          <a:srcRect/>
          <a:stretch/>
        </p:blipFill>
        <p:spPr>
          <a:xfrm>
            <a:off x="8688183" y="3643157"/>
            <a:ext cx="1889274" cy="186552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2"/>
                                        </p:tgtEl>
                                        <p:attrNameLst>
                                          <p:attrName>style.visibility</p:attrName>
                                        </p:attrNameLst>
                                      </p:cBhvr>
                                      <p:to>
                                        <p:strVal val="visible"/>
                                      </p:to>
                                    </p:set>
                                    <p:animEffect transition="in" filter="fade">
                                      <p:cBhvr>
                                        <p:cTn id="21" dur="500"/>
                                        <p:tgtEl>
                                          <p:spTgt spid="192"/>
                                        </p:tgtEl>
                                      </p:cBhvr>
                                    </p:animEffect>
                                  </p:childTnLst>
                                </p:cTn>
                              </p:par>
                              <p:par>
                                <p:cTn id="22" presetID="10" presetClass="entr" presetSubtype="0" fill="hold" nodeType="withEffect">
                                  <p:stCondLst>
                                    <p:cond delay="0"/>
                                  </p:stCondLst>
                                  <p:childTnLst>
                                    <p:set>
                                      <p:cBhvr>
                                        <p:cTn id="23" dur="1" fill="hold">
                                          <p:stCondLst>
                                            <p:cond delay="0"/>
                                          </p:stCondLst>
                                        </p:cTn>
                                        <p:tgtEl>
                                          <p:spTgt spid="181"/>
                                        </p:tgtEl>
                                        <p:attrNameLst>
                                          <p:attrName>style.visibility</p:attrName>
                                        </p:attrNameLst>
                                      </p:cBhvr>
                                      <p:to>
                                        <p:strVal val="visible"/>
                                      </p:to>
                                    </p:set>
                                    <p:animEffect transition="in" filter="fade">
                                      <p:cBhvr>
                                        <p:cTn id="24" dur="500"/>
                                        <p:tgtEl>
                                          <p:spTgt spid="18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96"/>
                                        </p:tgtEl>
                                        <p:attrNameLst>
                                          <p:attrName>style.visibility</p:attrName>
                                        </p:attrNameLst>
                                      </p:cBhvr>
                                      <p:to>
                                        <p:strVal val="visible"/>
                                      </p:to>
                                    </p:set>
                                    <p:animEffect transition="in" filter="fade">
                                      <p:cBhvr>
                                        <p:cTn id="43" dur="500"/>
                                        <p:tgtEl>
                                          <p:spTgt spid="196"/>
                                        </p:tgtEl>
                                      </p:cBhvr>
                                    </p:animEffect>
                                  </p:childTnLst>
                                </p:cTn>
                              </p:par>
                              <p:par>
                                <p:cTn id="44" presetID="10" presetClass="entr" presetSubtype="0" fill="hold" nodeType="withEffect">
                                  <p:stCondLst>
                                    <p:cond delay="0"/>
                                  </p:stCondLst>
                                  <p:childTnLst>
                                    <p:set>
                                      <p:cBhvr>
                                        <p:cTn id="45" dur="1" fill="hold">
                                          <p:stCondLst>
                                            <p:cond delay="0"/>
                                          </p:stCondLst>
                                        </p:cTn>
                                        <p:tgtEl>
                                          <p:spTgt spid="180"/>
                                        </p:tgtEl>
                                        <p:attrNameLst>
                                          <p:attrName>style.visibility</p:attrName>
                                        </p:attrNameLst>
                                      </p:cBhvr>
                                      <p:to>
                                        <p:strVal val="visible"/>
                                      </p:to>
                                    </p:set>
                                    <p:animEffect transition="in" filter="fade">
                                      <p:cBhvr>
                                        <p:cTn id="46"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9"/>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Hyphenated Compounds</a:t>
            </a:r>
            <a:endParaRPr u="sng" dirty="0"/>
          </a:p>
        </p:txBody>
      </p:sp>
      <p:sp>
        <p:nvSpPr>
          <p:cNvPr id="203" name="Google Shape;203;p9"/>
          <p:cNvSpPr txBox="1"/>
          <p:nvPr/>
        </p:nvSpPr>
        <p:spPr>
          <a:xfrm>
            <a:off x="8560885" y="3933056"/>
            <a:ext cx="1892821" cy="57018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0000"/>
              </a:buClr>
              <a:buSzPts val="3200"/>
              <a:buFont typeface="Arial"/>
              <a:buNone/>
            </a:pPr>
            <a:r>
              <a:rPr lang="en-IN" sz="3200">
                <a:solidFill>
                  <a:srgbClr val="FF0000"/>
                </a:solidFill>
                <a:latin typeface="Calibri"/>
                <a:ea typeface="Calibri"/>
                <a:cs typeface="Calibri"/>
                <a:sym typeface="Calibri"/>
              </a:rPr>
              <a:t>One-half</a:t>
            </a:r>
            <a:endParaRPr/>
          </a:p>
        </p:txBody>
      </p:sp>
      <p:sp>
        <p:nvSpPr>
          <p:cNvPr id="204" name="Google Shape;204;p9"/>
          <p:cNvSpPr txBox="1"/>
          <p:nvPr/>
        </p:nvSpPr>
        <p:spPr>
          <a:xfrm>
            <a:off x="8325782" y="5949280"/>
            <a:ext cx="2363027" cy="57018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0000"/>
              </a:buClr>
              <a:buSzPts val="3200"/>
              <a:buFont typeface="Arial"/>
              <a:buNone/>
            </a:pPr>
            <a:r>
              <a:rPr lang="en-IN" sz="3200">
                <a:solidFill>
                  <a:srgbClr val="FF0000"/>
                </a:solidFill>
                <a:latin typeface="Calibri"/>
                <a:ea typeface="Calibri"/>
                <a:cs typeface="Calibri"/>
                <a:sym typeface="Calibri"/>
              </a:rPr>
              <a:t>Get-together</a:t>
            </a:r>
            <a:endParaRPr/>
          </a:p>
        </p:txBody>
      </p:sp>
      <p:sp>
        <p:nvSpPr>
          <p:cNvPr id="205" name="Google Shape;205;p9"/>
          <p:cNvSpPr txBox="1"/>
          <p:nvPr/>
        </p:nvSpPr>
        <p:spPr>
          <a:xfrm>
            <a:off x="8427175" y="1997313"/>
            <a:ext cx="2160240" cy="5760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3200"/>
              <a:buFont typeface="Arial"/>
              <a:buNone/>
            </a:pPr>
            <a:r>
              <a:rPr lang="en-IN" sz="3200">
                <a:solidFill>
                  <a:srgbClr val="FF0000"/>
                </a:solidFill>
                <a:latin typeface="Calibri"/>
                <a:ea typeface="Calibri"/>
                <a:cs typeface="Calibri"/>
                <a:sym typeface="Calibri"/>
              </a:rPr>
              <a:t>Long-term</a:t>
            </a:r>
            <a:endParaRPr/>
          </a:p>
        </p:txBody>
      </p:sp>
      <p:sp>
        <p:nvSpPr>
          <p:cNvPr id="206" name="Google Shape;206;p9"/>
          <p:cNvSpPr txBox="1"/>
          <p:nvPr/>
        </p:nvSpPr>
        <p:spPr>
          <a:xfrm>
            <a:off x="3647728" y="1056644"/>
            <a:ext cx="31671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rgbClr val="C00000"/>
                </a:solidFill>
                <a:latin typeface="Calibri"/>
                <a:ea typeface="Calibri"/>
                <a:cs typeface="Calibri"/>
                <a:sym typeface="Calibri"/>
              </a:rPr>
              <a:t>+</a:t>
            </a:r>
            <a:endParaRPr/>
          </a:p>
        </p:txBody>
      </p:sp>
      <p:sp>
        <p:nvSpPr>
          <p:cNvPr id="207" name="Google Shape;207;p9"/>
          <p:cNvSpPr txBox="1"/>
          <p:nvPr/>
        </p:nvSpPr>
        <p:spPr>
          <a:xfrm>
            <a:off x="7118989" y="1085095"/>
            <a:ext cx="38985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rgbClr val="C00000"/>
                </a:solidFill>
                <a:latin typeface="Calibri"/>
                <a:ea typeface="Calibri"/>
                <a:cs typeface="Calibri"/>
                <a:sym typeface="Calibri"/>
              </a:rPr>
              <a:t>=</a:t>
            </a:r>
            <a:endParaRPr/>
          </a:p>
        </p:txBody>
      </p:sp>
      <p:sp>
        <p:nvSpPr>
          <p:cNvPr id="208" name="Google Shape;208;p9"/>
          <p:cNvSpPr txBox="1"/>
          <p:nvPr/>
        </p:nvSpPr>
        <p:spPr>
          <a:xfrm>
            <a:off x="983432" y="1997313"/>
            <a:ext cx="2448272" cy="49558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3200"/>
              <a:buFont typeface="Arial"/>
              <a:buNone/>
            </a:pPr>
            <a:r>
              <a:rPr lang="en-IN" sz="3200">
                <a:solidFill>
                  <a:srgbClr val="0070C0"/>
                </a:solidFill>
                <a:latin typeface="Calibri"/>
                <a:ea typeface="Calibri"/>
                <a:cs typeface="Calibri"/>
                <a:sym typeface="Calibri"/>
              </a:rPr>
              <a:t>Long</a:t>
            </a:r>
            <a:endParaRPr/>
          </a:p>
        </p:txBody>
      </p:sp>
      <p:sp>
        <p:nvSpPr>
          <p:cNvPr id="209" name="Google Shape;209;p9"/>
          <p:cNvSpPr txBox="1"/>
          <p:nvPr/>
        </p:nvSpPr>
        <p:spPr>
          <a:xfrm>
            <a:off x="4223792" y="1997314"/>
            <a:ext cx="2448272" cy="55826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3200"/>
              <a:buFont typeface="Arial"/>
              <a:buNone/>
            </a:pPr>
            <a:r>
              <a:rPr lang="en-IN" sz="3200">
                <a:solidFill>
                  <a:srgbClr val="0070C0"/>
                </a:solidFill>
                <a:latin typeface="Calibri"/>
                <a:ea typeface="Calibri"/>
                <a:cs typeface="Calibri"/>
                <a:sym typeface="Calibri"/>
              </a:rPr>
              <a:t>Term</a:t>
            </a:r>
            <a:endParaRPr/>
          </a:p>
        </p:txBody>
      </p:sp>
      <p:sp>
        <p:nvSpPr>
          <p:cNvPr id="210" name="Google Shape;210;p9"/>
          <p:cNvSpPr txBox="1"/>
          <p:nvPr/>
        </p:nvSpPr>
        <p:spPr>
          <a:xfrm>
            <a:off x="3647728" y="3140968"/>
            <a:ext cx="31671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rgbClr val="C00000"/>
                </a:solidFill>
                <a:latin typeface="Calibri"/>
                <a:ea typeface="Calibri"/>
                <a:cs typeface="Calibri"/>
                <a:sym typeface="Calibri"/>
              </a:rPr>
              <a:t>+</a:t>
            </a:r>
            <a:endParaRPr/>
          </a:p>
        </p:txBody>
      </p:sp>
      <p:sp>
        <p:nvSpPr>
          <p:cNvPr id="211" name="Google Shape;211;p9"/>
          <p:cNvSpPr txBox="1"/>
          <p:nvPr/>
        </p:nvSpPr>
        <p:spPr>
          <a:xfrm>
            <a:off x="7118989" y="3169419"/>
            <a:ext cx="38985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rgbClr val="C00000"/>
                </a:solidFill>
                <a:latin typeface="Calibri"/>
                <a:ea typeface="Calibri"/>
                <a:cs typeface="Calibri"/>
                <a:sym typeface="Calibri"/>
              </a:rPr>
              <a:t>=</a:t>
            </a:r>
            <a:endParaRPr/>
          </a:p>
        </p:txBody>
      </p:sp>
      <p:sp>
        <p:nvSpPr>
          <p:cNvPr id="212" name="Google Shape;212;p9"/>
          <p:cNvSpPr txBox="1"/>
          <p:nvPr/>
        </p:nvSpPr>
        <p:spPr>
          <a:xfrm>
            <a:off x="3647728" y="5115973"/>
            <a:ext cx="31671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rgbClr val="C00000"/>
                </a:solidFill>
                <a:latin typeface="Calibri"/>
                <a:ea typeface="Calibri"/>
                <a:cs typeface="Calibri"/>
                <a:sym typeface="Calibri"/>
              </a:rPr>
              <a:t>+</a:t>
            </a:r>
            <a:endParaRPr/>
          </a:p>
        </p:txBody>
      </p:sp>
      <p:sp>
        <p:nvSpPr>
          <p:cNvPr id="213" name="Google Shape;213;p9"/>
          <p:cNvSpPr txBox="1"/>
          <p:nvPr/>
        </p:nvSpPr>
        <p:spPr>
          <a:xfrm>
            <a:off x="7118989" y="5148481"/>
            <a:ext cx="38985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rgbClr val="C00000"/>
                </a:solidFill>
                <a:latin typeface="Calibri"/>
                <a:ea typeface="Calibri"/>
                <a:cs typeface="Calibri"/>
                <a:sym typeface="Calibri"/>
              </a:rPr>
              <a:t>=</a:t>
            </a:r>
            <a:endParaRPr/>
          </a:p>
        </p:txBody>
      </p:sp>
      <p:sp>
        <p:nvSpPr>
          <p:cNvPr id="214" name="Google Shape;214;p9"/>
          <p:cNvSpPr txBox="1"/>
          <p:nvPr/>
        </p:nvSpPr>
        <p:spPr>
          <a:xfrm>
            <a:off x="983432" y="3996593"/>
            <a:ext cx="2448272" cy="5760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3200"/>
              <a:buFont typeface="Arial"/>
              <a:buNone/>
            </a:pPr>
            <a:r>
              <a:rPr lang="en-IN" sz="3200">
                <a:solidFill>
                  <a:srgbClr val="0070C0"/>
                </a:solidFill>
                <a:latin typeface="Calibri"/>
                <a:ea typeface="Calibri"/>
                <a:cs typeface="Calibri"/>
                <a:sym typeface="Calibri"/>
              </a:rPr>
              <a:t>One</a:t>
            </a:r>
            <a:endParaRPr/>
          </a:p>
        </p:txBody>
      </p:sp>
      <p:sp>
        <p:nvSpPr>
          <p:cNvPr id="215" name="Google Shape;215;p9"/>
          <p:cNvSpPr txBox="1"/>
          <p:nvPr/>
        </p:nvSpPr>
        <p:spPr>
          <a:xfrm>
            <a:off x="4223792" y="4014392"/>
            <a:ext cx="2448272" cy="55826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3200"/>
              <a:buFont typeface="Arial"/>
              <a:buNone/>
            </a:pPr>
            <a:r>
              <a:rPr lang="en-IN" sz="3200">
                <a:solidFill>
                  <a:srgbClr val="0070C0"/>
                </a:solidFill>
                <a:latin typeface="Calibri"/>
                <a:ea typeface="Calibri"/>
                <a:cs typeface="Calibri"/>
                <a:sym typeface="Calibri"/>
              </a:rPr>
              <a:t>Half</a:t>
            </a:r>
            <a:endParaRPr/>
          </a:p>
        </p:txBody>
      </p:sp>
      <p:sp>
        <p:nvSpPr>
          <p:cNvPr id="216" name="Google Shape;216;p9"/>
          <p:cNvSpPr txBox="1"/>
          <p:nvPr/>
        </p:nvSpPr>
        <p:spPr>
          <a:xfrm>
            <a:off x="983432" y="5949280"/>
            <a:ext cx="2448272" cy="5760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3200"/>
              <a:buFont typeface="Arial"/>
              <a:buNone/>
            </a:pPr>
            <a:r>
              <a:rPr lang="en-IN" sz="3200">
                <a:solidFill>
                  <a:srgbClr val="0070C0"/>
                </a:solidFill>
                <a:latin typeface="Calibri"/>
                <a:ea typeface="Calibri"/>
                <a:cs typeface="Calibri"/>
                <a:sym typeface="Calibri"/>
              </a:rPr>
              <a:t>Get</a:t>
            </a:r>
            <a:endParaRPr/>
          </a:p>
        </p:txBody>
      </p:sp>
      <p:sp>
        <p:nvSpPr>
          <p:cNvPr id="217" name="Google Shape;217;p9"/>
          <p:cNvSpPr txBox="1"/>
          <p:nvPr/>
        </p:nvSpPr>
        <p:spPr>
          <a:xfrm>
            <a:off x="4223792" y="5967079"/>
            <a:ext cx="2448272" cy="55826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3200"/>
              <a:buFont typeface="Arial"/>
              <a:buNone/>
            </a:pPr>
            <a:r>
              <a:rPr lang="en-IN" sz="3200">
                <a:solidFill>
                  <a:srgbClr val="0070C0"/>
                </a:solidFill>
                <a:latin typeface="Calibri"/>
                <a:ea typeface="Calibri"/>
                <a:cs typeface="Calibri"/>
                <a:sym typeface="Calibri"/>
              </a:rPr>
              <a:t>Together</a:t>
            </a:r>
            <a:endParaRPr/>
          </a:p>
        </p:txBody>
      </p:sp>
      <p:sp>
        <p:nvSpPr>
          <p:cNvPr id="218" name="Google Shape;218;p9"/>
          <p:cNvSpPr txBox="1"/>
          <p:nvPr/>
        </p:nvSpPr>
        <p:spPr>
          <a:xfrm>
            <a:off x="16394363" y="4482317"/>
            <a:ext cx="102943" cy="17851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chemeClr val="lt1"/>
                </a:solidFill>
                <a:latin typeface="Calibri"/>
                <a:ea typeface="Calibri"/>
                <a:cs typeface="Calibri"/>
                <a:sym typeface="Calibri"/>
              </a:rPr>
              <a:t>High</a:t>
            </a:r>
            <a:endParaRPr/>
          </a:p>
          <a:p>
            <a:pPr marL="0" marR="0" lvl="0" indent="0" algn="l" rtl="0">
              <a:spcBef>
                <a:spcPts val="0"/>
              </a:spcBef>
              <a:spcAft>
                <a:spcPts val="0"/>
              </a:spcAft>
              <a:buNone/>
            </a:pPr>
            <a:r>
              <a:rPr lang="en-IN" sz="1100">
                <a:solidFill>
                  <a:schemeClr val="lt1"/>
                </a:solidFill>
                <a:latin typeface="Calibri"/>
                <a:ea typeface="Calibri"/>
                <a:cs typeface="Calibri"/>
                <a:sym typeface="Calibri"/>
              </a:rPr>
              <a:t>School</a:t>
            </a:r>
            <a:endParaRPr/>
          </a:p>
        </p:txBody>
      </p:sp>
      <p:pic>
        <p:nvPicPr>
          <p:cNvPr id="219" name="Google Shape;219;p9" descr="Giraffe, Tall, Long Neck, Long-Legged, Animal, Mammal"/>
          <p:cNvPicPr preferRelativeResize="0"/>
          <p:nvPr/>
        </p:nvPicPr>
        <p:blipFill rotWithShape="1">
          <a:blip r:embed="rId3">
            <a:alphaModFix/>
          </a:blip>
          <a:srcRect/>
          <a:stretch/>
        </p:blipFill>
        <p:spPr>
          <a:xfrm>
            <a:off x="1726093" y="81040"/>
            <a:ext cx="962950" cy="1925899"/>
          </a:xfrm>
          <a:prstGeom prst="rect">
            <a:avLst/>
          </a:prstGeom>
          <a:noFill/>
          <a:ln>
            <a:noFill/>
          </a:ln>
        </p:spPr>
      </p:pic>
      <p:pic>
        <p:nvPicPr>
          <p:cNvPr id="220" name="Google Shape;220;p9" descr="A picture containing text, toy, doll, vector graphics&#10;&#10;Description automatically generated"/>
          <p:cNvPicPr preferRelativeResize="0"/>
          <p:nvPr/>
        </p:nvPicPr>
        <p:blipFill rotWithShape="1">
          <a:blip r:embed="rId4">
            <a:alphaModFix/>
          </a:blip>
          <a:srcRect/>
          <a:stretch/>
        </p:blipFill>
        <p:spPr>
          <a:xfrm>
            <a:off x="8267774" y="181988"/>
            <a:ext cx="2479042" cy="1781811"/>
          </a:xfrm>
          <a:prstGeom prst="rect">
            <a:avLst/>
          </a:prstGeom>
          <a:noFill/>
          <a:ln>
            <a:noFill/>
          </a:ln>
        </p:spPr>
      </p:pic>
      <p:pic>
        <p:nvPicPr>
          <p:cNvPr id="221" name="Google Shape;221;p9" descr="Calendar, 2021, Year, Date, Months, Schedule, Planner"/>
          <p:cNvPicPr preferRelativeResize="0"/>
          <p:nvPr/>
        </p:nvPicPr>
        <p:blipFill rotWithShape="1">
          <a:blip r:embed="rId5">
            <a:alphaModFix/>
          </a:blip>
          <a:srcRect/>
          <a:stretch/>
        </p:blipFill>
        <p:spPr>
          <a:xfrm>
            <a:off x="4610160" y="778706"/>
            <a:ext cx="1675536" cy="1185093"/>
          </a:xfrm>
          <a:prstGeom prst="rect">
            <a:avLst/>
          </a:prstGeom>
          <a:noFill/>
          <a:ln>
            <a:noFill/>
          </a:ln>
        </p:spPr>
      </p:pic>
      <p:pic>
        <p:nvPicPr>
          <p:cNvPr id="222" name="Google Shape;222;p9" descr="Birthday, Candle, Number, One"/>
          <p:cNvPicPr preferRelativeResize="0"/>
          <p:nvPr/>
        </p:nvPicPr>
        <p:blipFill rotWithShape="1">
          <a:blip r:embed="rId6">
            <a:alphaModFix/>
          </a:blip>
          <a:srcRect/>
          <a:stretch/>
        </p:blipFill>
        <p:spPr>
          <a:xfrm>
            <a:off x="1836372" y="2517407"/>
            <a:ext cx="742392" cy="1484784"/>
          </a:xfrm>
          <a:prstGeom prst="rect">
            <a:avLst/>
          </a:prstGeom>
          <a:noFill/>
          <a:ln>
            <a:noFill/>
          </a:ln>
        </p:spPr>
      </p:pic>
      <p:pic>
        <p:nvPicPr>
          <p:cNvPr id="223" name="Google Shape;223;p9" descr="Glass, Tumbler, Liquid, Blue, Half-Full, Half-Filled"/>
          <p:cNvPicPr preferRelativeResize="0"/>
          <p:nvPr/>
        </p:nvPicPr>
        <p:blipFill rotWithShape="1">
          <a:blip r:embed="rId7">
            <a:alphaModFix/>
          </a:blip>
          <a:srcRect/>
          <a:stretch/>
        </p:blipFill>
        <p:spPr>
          <a:xfrm>
            <a:off x="5076732" y="2624711"/>
            <a:ext cx="742392" cy="1384773"/>
          </a:xfrm>
          <a:prstGeom prst="rect">
            <a:avLst/>
          </a:prstGeom>
          <a:noFill/>
          <a:ln>
            <a:noFill/>
          </a:ln>
        </p:spPr>
      </p:pic>
      <p:pic>
        <p:nvPicPr>
          <p:cNvPr id="224" name="Google Shape;224;p9" descr="Girl, Child, Kids, Towel, Getting Ready For Sleep"/>
          <p:cNvPicPr preferRelativeResize="0"/>
          <p:nvPr/>
        </p:nvPicPr>
        <p:blipFill rotWithShape="1">
          <a:blip r:embed="rId8">
            <a:alphaModFix/>
          </a:blip>
          <a:srcRect/>
          <a:stretch/>
        </p:blipFill>
        <p:spPr>
          <a:xfrm>
            <a:off x="1794097" y="4560456"/>
            <a:ext cx="826942" cy="1484784"/>
          </a:xfrm>
          <a:prstGeom prst="rect">
            <a:avLst/>
          </a:prstGeom>
          <a:noFill/>
          <a:ln>
            <a:noFill/>
          </a:ln>
        </p:spPr>
      </p:pic>
      <p:pic>
        <p:nvPicPr>
          <p:cNvPr id="225" name="Google Shape;225;p9" descr="Bears, Couple, Love, Hug, Heart, Romance, Romantic"/>
          <p:cNvPicPr preferRelativeResize="0"/>
          <p:nvPr/>
        </p:nvPicPr>
        <p:blipFill rotWithShape="1">
          <a:blip r:embed="rId9">
            <a:alphaModFix/>
          </a:blip>
          <a:srcRect t="16553"/>
          <a:stretch/>
        </p:blipFill>
        <p:spPr>
          <a:xfrm>
            <a:off x="4916189" y="4560456"/>
            <a:ext cx="1063479" cy="1410508"/>
          </a:xfrm>
          <a:prstGeom prst="rect">
            <a:avLst/>
          </a:prstGeom>
          <a:noFill/>
          <a:ln>
            <a:noFill/>
          </a:ln>
        </p:spPr>
      </p:pic>
      <p:pic>
        <p:nvPicPr>
          <p:cNvPr id="226" name="Google Shape;226;p9" descr="Family, Parents, Grandparents, Children, Grandchildren"/>
          <p:cNvPicPr preferRelativeResize="0"/>
          <p:nvPr/>
        </p:nvPicPr>
        <p:blipFill rotWithShape="1">
          <a:blip r:embed="rId10">
            <a:alphaModFix/>
          </a:blip>
          <a:srcRect/>
          <a:stretch/>
        </p:blipFill>
        <p:spPr>
          <a:xfrm>
            <a:off x="8638632" y="4686525"/>
            <a:ext cx="1737327" cy="1183554"/>
          </a:xfrm>
          <a:prstGeom prst="rect">
            <a:avLst/>
          </a:prstGeom>
          <a:noFill/>
          <a:ln>
            <a:noFill/>
          </a:ln>
        </p:spPr>
      </p:pic>
      <p:pic>
        <p:nvPicPr>
          <p:cNvPr id="227" name="Google Shape;227;p9" descr="Lime, Fruit, Food, Lemon, Citrus, Fresh, Ripe, Organic"/>
          <p:cNvPicPr preferRelativeResize="0"/>
          <p:nvPr/>
        </p:nvPicPr>
        <p:blipFill rotWithShape="1">
          <a:blip r:embed="rId11">
            <a:alphaModFix/>
          </a:blip>
          <a:srcRect/>
          <a:stretch/>
        </p:blipFill>
        <p:spPr>
          <a:xfrm>
            <a:off x="8975556" y="2750219"/>
            <a:ext cx="1063479" cy="118898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0"/>
                                        </p:tgtEl>
                                        <p:attrNameLst>
                                          <p:attrName>style.visibility</p:attrName>
                                        </p:attrNameLst>
                                      </p:cBhvr>
                                      <p:to>
                                        <p:strVal val="visible"/>
                                      </p:to>
                                    </p:set>
                                    <p:animEffect transition="in" filter="fade">
                                      <p:cBhvr>
                                        <p:cTn id="21" dur="500"/>
                                        <p:tgtEl>
                                          <p:spTgt spid="220"/>
                                        </p:tgtEl>
                                      </p:cBhvr>
                                    </p:animEffect>
                                  </p:childTnLst>
                                </p:cTn>
                              </p:par>
                              <p:par>
                                <p:cTn id="22" presetID="10" presetClass="entr" presetSubtype="0" fill="hold" nodeType="withEffect">
                                  <p:stCondLst>
                                    <p:cond delay="0"/>
                                  </p:stCondLst>
                                  <p:childTnLst>
                                    <p:set>
                                      <p:cBhvr>
                                        <p:cTn id="23" dur="1" fill="hold">
                                          <p:stCondLst>
                                            <p:cond delay="0"/>
                                          </p:stCondLst>
                                        </p:cTn>
                                        <p:tgtEl>
                                          <p:spTgt spid="205"/>
                                        </p:tgtEl>
                                        <p:attrNameLst>
                                          <p:attrName>style.visibility</p:attrName>
                                        </p:attrNameLst>
                                      </p:cBhvr>
                                      <p:to>
                                        <p:strVal val="visible"/>
                                      </p:to>
                                    </p:set>
                                    <p:animEffect transition="in" filter="fade">
                                      <p:cBhvr>
                                        <p:cTn id="24" dur="500"/>
                                        <p:tgtEl>
                                          <p:spTgt spid="20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7"/>
                                        </p:tgtEl>
                                        <p:attrNameLst>
                                          <p:attrName>style.visibility</p:attrName>
                                        </p:attrNameLst>
                                      </p:cBhvr>
                                      <p:to>
                                        <p:strVal val="visible"/>
                                      </p:to>
                                    </p:set>
                                    <p:animEffect transition="in" filter="fade">
                                      <p:cBhvr>
                                        <p:cTn id="43" dur="500"/>
                                        <p:tgtEl>
                                          <p:spTgt spid="227"/>
                                        </p:tgtEl>
                                      </p:cBhvr>
                                    </p:animEffect>
                                  </p:childTnLst>
                                </p:cTn>
                              </p:par>
                              <p:par>
                                <p:cTn id="44" presetID="10" presetClass="entr" presetSubtype="0" fill="hold" nodeType="withEffect">
                                  <p:stCondLst>
                                    <p:cond delay="0"/>
                                  </p:stCondLst>
                                  <p:childTnLst>
                                    <p:set>
                                      <p:cBhvr>
                                        <p:cTn id="45" dur="1" fill="hold">
                                          <p:stCondLst>
                                            <p:cond delay="0"/>
                                          </p:stCondLst>
                                        </p:cTn>
                                        <p:tgtEl>
                                          <p:spTgt spid="203"/>
                                        </p:tgtEl>
                                        <p:attrNameLst>
                                          <p:attrName>style.visibility</p:attrName>
                                        </p:attrNameLst>
                                      </p:cBhvr>
                                      <p:to>
                                        <p:strVal val="visible"/>
                                      </p:to>
                                    </p:set>
                                    <p:animEffect transition="in" filter="fade">
                                      <p:cBhvr>
                                        <p:cTn id="46" dur="500"/>
                                        <p:tgtEl>
                                          <p:spTgt spid="20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1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1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2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1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1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26"/>
                                        </p:tgtEl>
                                        <p:attrNameLst>
                                          <p:attrName>style.visibility</p:attrName>
                                        </p:attrNameLst>
                                      </p:cBhvr>
                                      <p:to>
                                        <p:strVal val="visible"/>
                                      </p:to>
                                    </p:set>
                                    <p:animEffect transition="in" filter="fade">
                                      <p:cBhvr>
                                        <p:cTn id="65" dur="500"/>
                                        <p:tgtEl>
                                          <p:spTgt spid="226"/>
                                        </p:tgtEl>
                                      </p:cBhvr>
                                    </p:animEffect>
                                  </p:childTnLst>
                                </p:cTn>
                              </p:par>
                              <p:par>
                                <p:cTn id="66" presetID="10" presetClass="entr" presetSubtype="0" fill="hold" nodeType="withEffect">
                                  <p:stCondLst>
                                    <p:cond delay="0"/>
                                  </p:stCondLst>
                                  <p:childTnLst>
                                    <p:set>
                                      <p:cBhvr>
                                        <p:cTn id="67" dur="1" fill="hold">
                                          <p:stCondLst>
                                            <p:cond delay="0"/>
                                          </p:stCondLst>
                                        </p:cTn>
                                        <p:tgtEl>
                                          <p:spTgt spid="204"/>
                                        </p:tgtEl>
                                        <p:attrNameLst>
                                          <p:attrName>style.visibility</p:attrName>
                                        </p:attrNameLst>
                                      </p:cBhvr>
                                      <p:to>
                                        <p:strVal val="visible"/>
                                      </p:to>
                                    </p:set>
                                    <p:animEffect transition="in" filter="fade">
                                      <p:cBhvr>
                                        <p:cTn id="68"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2838</Words>
  <Application>Microsoft Office PowerPoint</Application>
  <PresentationFormat>Widescreen</PresentationFormat>
  <Paragraphs>383</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Noto Sans Symbols</vt:lpstr>
      <vt:lpstr>Arial</vt:lpstr>
      <vt:lpstr>Calibri</vt:lpstr>
      <vt:lpstr>DD</vt:lpstr>
      <vt:lpstr>Knowing Compound Words</vt:lpstr>
      <vt:lpstr>Words</vt:lpstr>
      <vt:lpstr>Compound Words</vt:lpstr>
      <vt:lpstr>Types Of Compound Words</vt:lpstr>
      <vt:lpstr>Closed Compounds</vt:lpstr>
      <vt:lpstr>PowerPoint Presentation</vt:lpstr>
      <vt:lpstr>Open Compounds</vt:lpstr>
      <vt:lpstr>Open Compounds</vt:lpstr>
      <vt:lpstr>Hyphenated Compounds</vt:lpstr>
      <vt:lpstr>Hyphenated Compounds</vt:lpstr>
      <vt:lpstr>Some more closed form compound words </vt:lpstr>
      <vt:lpstr>Some more closed form compound words </vt:lpstr>
      <vt:lpstr>Compound words in sentences</vt:lpstr>
      <vt:lpstr>MM INDEX</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Knowing Compound Words</dc:title>
  <dc:creator>sssvv</dc:creator>
  <cp:lastModifiedBy>Mahesh Mahadevan</cp:lastModifiedBy>
  <cp:revision>17</cp:revision>
  <dcterms:created xsi:type="dcterms:W3CDTF">2020-08-28T09:38:22Z</dcterms:created>
  <dcterms:modified xsi:type="dcterms:W3CDTF">2021-12-21T12:25:51Z</dcterms:modified>
</cp:coreProperties>
</file>