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65" r:id="rId3"/>
    <p:sldId id="262" r:id="rId4"/>
    <p:sldId id="266" r:id="rId5"/>
    <p:sldId id="263" r:id="rId6"/>
    <p:sldId id="268" r:id="rId7"/>
    <p:sldId id="269" r:id="rId8"/>
    <p:sldId id="270" r:id="rId9"/>
    <p:sldId id="267" r:id="rId10"/>
    <p:sldId id="271" r:id="rId11"/>
    <p:sldId id="272" r:id="rId12"/>
    <p:sldId id="25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069" autoAdjust="0"/>
  </p:normalViewPr>
  <p:slideViewPr>
    <p:cSldViewPr>
      <p:cViewPr>
        <p:scale>
          <a:sx n="63" d="100"/>
          <a:sy n="63" d="100"/>
        </p:scale>
        <p:origin x="708" y="-444"/>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8038C4-BF72-4988-81DB-5A7A33E682F0}" type="datetimeFigureOut">
              <a:rPr lang="en-US" smtClean="0"/>
              <a:pPr/>
              <a:t>11/29/2021</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B85EF6-E28C-49A7-8AAB-FE1184C01F95}"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1</a:t>
            </a:fld>
            <a:endParaRPr lang="en-I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10</a:t>
            </a:fld>
            <a:endParaRPr lang="en-I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11</a:t>
            </a:fld>
            <a:endParaRPr lang="en-I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12</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a:t>
            </a:r>
            <a:r>
              <a:rPr lang="en-US" sz="1200" kern="1200" dirty="0">
                <a:solidFill>
                  <a:schemeClr val="tx1"/>
                </a:solidFill>
                <a:latin typeface="+mn-lt"/>
                <a:ea typeface="+mn-ea"/>
                <a:cs typeface="+mn-cs"/>
              </a:rPr>
              <a:t>The teacher can begin the class by recapitulating nouns.</a:t>
            </a:r>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p>
          <a:p>
            <a:pPr rtl="0"/>
            <a:r>
              <a:rPr lang="en-IN" sz="1200" b="0" i="0" u="none" strike="noStrike" kern="1200" dirty="0">
                <a:solidFill>
                  <a:schemeClr val="tx1"/>
                </a:solidFill>
                <a:latin typeface="+mn-lt"/>
                <a:ea typeface="+mn-ea"/>
                <a:cs typeface="+mn-cs"/>
              </a:rPr>
              <a:t>Doctor: https://pixabay.com/vectors/boy-cartoon-checkup-clinic-comic-2027768/</a:t>
            </a:r>
          </a:p>
          <a:p>
            <a:pPr rtl="0"/>
            <a:r>
              <a:rPr lang="en-IN" sz="1200" b="0" i="0" u="none" strike="noStrike" kern="1200" dirty="0">
                <a:solidFill>
                  <a:schemeClr val="tx1"/>
                </a:solidFill>
                <a:latin typeface="+mn-lt"/>
                <a:ea typeface="+mn-ea"/>
                <a:cs typeface="+mn-cs"/>
              </a:rPr>
              <a:t>Living Room: https://pixabay.com/vectors/living-room-home-room-furniture-3749761/</a:t>
            </a:r>
          </a:p>
          <a:p>
            <a:pPr rtl="0"/>
            <a:r>
              <a:rPr lang="en-IN" sz="1200" b="0" i="0" u="none" strike="noStrike" kern="1200" dirty="0">
                <a:solidFill>
                  <a:schemeClr val="tx1"/>
                </a:solidFill>
                <a:latin typeface="+mn-lt"/>
                <a:ea typeface="+mn-ea"/>
                <a:cs typeface="+mn-cs"/>
              </a:rPr>
              <a:t>Lion: https://pixabay.com/vectors/africa-animal-cat-lion-1300564/</a:t>
            </a:r>
          </a:p>
          <a:p>
            <a:pPr rtl="0"/>
            <a:r>
              <a:rPr lang="en-IN" sz="1200" b="0" i="0" u="none" strike="noStrike" kern="1200" dirty="0">
                <a:solidFill>
                  <a:schemeClr val="tx1"/>
                </a:solidFill>
                <a:latin typeface="+mn-lt"/>
                <a:ea typeface="+mn-ea"/>
                <a:cs typeface="+mn-cs"/>
              </a:rPr>
              <a:t>Chair: https://pixabay.com/vectors/chair-furniture-wood-wooden-157788/</a:t>
            </a:r>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2</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3</a:t>
            </a:fld>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p>
          <a:p>
            <a:pPr rtl="0"/>
            <a:r>
              <a:rPr lang="en-IN" sz="1200" b="0" i="0" u="none" strike="noStrike" kern="1200" dirty="0">
                <a:solidFill>
                  <a:schemeClr val="tx1"/>
                </a:solidFill>
                <a:latin typeface="+mn-lt"/>
                <a:ea typeface="+mn-ea"/>
                <a:cs typeface="+mn-cs"/>
              </a:rPr>
              <a:t>School: https://pixabay.com/vectors/school-building-education-property-295210/</a:t>
            </a:r>
          </a:p>
          <a:p>
            <a:pPr rtl="0"/>
            <a:r>
              <a:rPr lang="en-IN" sz="1200" b="0" i="0" u="none" strike="noStrike" kern="1200" dirty="0">
                <a:solidFill>
                  <a:schemeClr val="tx1"/>
                </a:solidFill>
                <a:latin typeface="+mn-lt"/>
                <a:ea typeface="+mn-ea"/>
                <a:cs typeface="+mn-cs"/>
              </a:rPr>
              <a:t>Balloon: https://pixabay.com/vectors/balloon-birthday-balloon-25734/</a:t>
            </a:r>
            <a:endParaRPr lang="en-IN" b="0"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4</a:t>
            </a:fld>
            <a:endParaRPr lang="en-I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p>
          <a:p>
            <a:pPr rtl="0"/>
            <a:r>
              <a:rPr lang="en-IN" sz="1200" b="0" i="0" u="none" strike="noStrike" kern="1200" dirty="0">
                <a:solidFill>
                  <a:schemeClr val="tx1"/>
                </a:solidFill>
                <a:latin typeface="+mn-lt"/>
                <a:ea typeface="+mn-ea"/>
                <a:cs typeface="+mn-cs"/>
              </a:rPr>
              <a:t>Doctors: https://pixabay.com/vectors/man-couple-men-s-and-women-s-doctor-1957067/</a:t>
            </a:r>
          </a:p>
          <a:p>
            <a:pPr rtl="0"/>
            <a:r>
              <a:rPr lang="en-IN" sz="1200" b="0" i="0" u="none" strike="noStrike" kern="1200" dirty="0">
                <a:solidFill>
                  <a:schemeClr val="tx1"/>
                </a:solidFill>
                <a:latin typeface="+mn-lt"/>
                <a:ea typeface="+mn-ea"/>
                <a:cs typeface="+mn-cs"/>
              </a:rPr>
              <a:t>Schools: https://pixabay.com/vectors/school-design-building-architecture-1727572/</a:t>
            </a:r>
          </a:p>
          <a:p>
            <a:pPr rtl="0"/>
            <a:r>
              <a:rPr lang="en-IN" sz="1200" b="0" i="0" u="none" strike="noStrike" kern="1200" dirty="0">
                <a:solidFill>
                  <a:schemeClr val="tx1"/>
                </a:solidFill>
                <a:latin typeface="+mn-lt"/>
                <a:ea typeface="+mn-ea"/>
                <a:cs typeface="+mn-cs"/>
              </a:rPr>
              <a:t>Lions: https://pixabay.com/photos/lion-zoo-africa-predator-animal-4581841/</a:t>
            </a:r>
            <a:endParaRPr lang="en-IN" sz="1200" b="0" i="0" u="none" strike="noStrike" kern="1200" baseline="0" dirty="0">
              <a:solidFill>
                <a:schemeClr val="tx1"/>
              </a:solidFill>
              <a:latin typeface="+mn-lt"/>
              <a:ea typeface="+mn-ea"/>
              <a:cs typeface="+mn-cs"/>
            </a:endParaRPr>
          </a:p>
          <a:p>
            <a:pPr rtl="0"/>
            <a:r>
              <a:rPr lang="en-IN" sz="1200" b="0" i="0" u="none" strike="noStrike" kern="1200" baseline="0" dirty="0">
                <a:solidFill>
                  <a:schemeClr val="tx1"/>
                </a:solidFill>
                <a:latin typeface="+mn-lt"/>
                <a:ea typeface="+mn-ea"/>
                <a:cs typeface="+mn-cs"/>
              </a:rPr>
              <a:t>Balloons: https://pixabay.com/vectors/balloons-decoration-party-decor-25737/</a:t>
            </a:r>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5</a:t>
            </a:fld>
            <a:endParaRPr lang="en-I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6</a:t>
            </a:fld>
            <a:endParaRPr lang="en-I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p>
          <a:p>
            <a:pPr rtl="0"/>
            <a:r>
              <a:rPr lang="en-IN" b="0" dirty="0"/>
              <a:t>Bus: https://pixabay.com/vectors/bus-public-transport-transport-304845/</a:t>
            </a:r>
          </a:p>
          <a:p>
            <a:pPr rtl="0"/>
            <a:r>
              <a:rPr lang="en-IN" b="0" dirty="0"/>
              <a:t>Buses: https://pixabay.com/vectors/city-bus-tourist-bus-transport-4677487/</a:t>
            </a:r>
          </a:p>
          <a:p>
            <a:r>
              <a:rPr lang="en-IN" dirty="0"/>
              <a:t>Box: https://pixabay.com/illustrations/present-gift-wrapped-green-1417611/</a:t>
            </a:r>
          </a:p>
          <a:p>
            <a:r>
              <a:rPr lang="en-IN" dirty="0"/>
              <a:t>Boxes: https://pixabay.com/photos/gifts-presents-shiny-christmas-2178635/</a:t>
            </a:r>
          </a:p>
          <a:p>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7</a:t>
            </a:fld>
            <a:endParaRPr lang="en-I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r>
              <a:rPr lang="en-US" dirty="0"/>
              <a:t>Baby: SSSVV: Search Keyword “baby”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Babies: SSSVV: Search Keyword “baby”</a:t>
            </a:r>
          </a:p>
          <a:p>
            <a:r>
              <a:rPr lang="en-US" dirty="0"/>
              <a:t>Strawberries: https://pixabay.com/photos/strawberries-fruits-berries-bucket-3431122/</a:t>
            </a:r>
          </a:p>
          <a:p>
            <a:r>
              <a:rPr lang="en-US" dirty="0"/>
              <a:t>Strawberry: https://pixabay.com/photos/strawberry-berry-fruit-food-fresh-1238295/</a:t>
            </a:r>
          </a:p>
          <a:p>
            <a:r>
              <a:rPr lang="en-IN" dirty="0"/>
              <a:t>Lady: https://pixabay.com/photos/lady-street-photography-woman-2408609/</a:t>
            </a:r>
          </a:p>
          <a:p>
            <a:r>
              <a:rPr lang="en-IN" dirty="0"/>
              <a:t>Ladies: https://pixabay.com/photos/indian-woman-lady-rural-3681655/</a:t>
            </a:r>
          </a:p>
        </p:txBody>
      </p:sp>
      <p:sp>
        <p:nvSpPr>
          <p:cNvPr id="4" name="Slide Number Placeholder 3"/>
          <p:cNvSpPr>
            <a:spLocks noGrp="1"/>
          </p:cNvSpPr>
          <p:nvPr>
            <p:ph type="sldNum" sz="quarter" idx="10"/>
          </p:nvPr>
        </p:nvSpPr>
        <p:spPr/>
        <p:txBody>
          <a:bodyPr/>
          <a:lstStyle/>
          <a:p>
            <a:fld id="{D7B85EF6-E28C-49A7-8AAB-FE1184C01F95}" type="slidenum">
              <a:rPr lang="en-IN" smtClean="0"/>
              <a:pPr/>
              <a:t>8</a:t>
            </a:fld>
            <a:endParaRPr lang="en-I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9</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981069"/>
            <a:ext cx="10363200" cy="1655843"/>
          </a:xfrm>
          <a:prstGeom prst="rect">
            <a:avLst/>
          </a:prstGeom>
        </p:spPr>
        <p:txBody>
          <a:bodyPr anchor="ctr">
            <a:noAutofit/>
          </a:bodyPr>
          <a:lstStyle>
            <a:lvl1pPr>
              <a:defRPr sz="5400"/>
            </a:lvl1pPr>
          </a:lstStyle>
          <a:p>
            <a:r>
              <a:rPr lang="en-US" dirty="0"/>
              <a:t>Click to add Asset Title </a:t>
            </a:r>
            <a:br>
              <a:rPr lang="en-US" dirty="0"/>
            </a:br>
            <a:r>
              <a:rPr lang="en-US" dirty="0"/>
              <a:t>(Size 54)</a:t>
            </a:r>
            <a:endParaRPr lang="en-IN" dirty="0"/>
          </a:p>
        </p:txBody>
      </p:sp>
      <p:sp>
        <p:nvSpPr>
          <p:cNvPr id="3" name="Subtitle 2"/>
          <p:cNvSpPr>
            <a:spLocks noGrp="1"/>
          </p:cNvSpPr>
          <p:nvPr>
            <p:ph type="subTitle" idx="1" hasCustomPrompt="1"/>
          </p:nvPr>
        </p:nvSpPr>
        <p:spPr>
          <a:xfrm>
            <a:off x="1828800" y="2996952"/>
            <a:ext cx="8534400" cy="1752600"/>
          </a:xfrm>
          <a:prstGeom prst="rect">
            <a:avLst/>
          </a:prstGeom>
        </p:spPr>
        <p:txBody>
          <a:bodyPr anchor="ctr"/>
          <a:lstStyle>
            <a:lvl1pPr marL="0" indent="0" algn="ctr">
              <a:buNone/>
              <a:defRPr lang="en-US"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(Size 32)</a:t>
            </a:r>
            <a:endParaRPr lang="en-IN" dirty="0"/>
          </a:p>
        </p:txBody>
      </p:sp>
      <p:sp>
        <p:nvSpPr>
          <p:cNvPr id="8"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8" name="Google Shape;23;p5"/>
          <p:cNvSpPr/>
          <p:nvPr userDrawn="1"/>
        </p:nvSpPr>
        <p:spPr>
          <a:xfrm>
            <a:off x="7635686"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i="0" u="none" strike="noStrike" cap="none">
                <a:solidFill>
                  <a:srgbClr val="08482B"/>
                </a:solidFill>
                <a:latin typeface="Calibri"/>
                <a:ea typeface="Calibri"/>
                <a:cs typeface="Calibri"/>
                <a:sym typeface="Calibri"/>
              </a:rPr>
              <a:t>Integral Education</a:t>
            </a:r>
            <a:r>
              <a:rPr lang="en-US" sz="1400" b="0" i="0" u="none" strike="noStrike" cap="none">
                <a:solidFill>
                  <a:srgbClr val="08482B"/>
                </a:solidFill>
                <a:latin typeface="Calibri"/>
                <a:ea typeface="Calibri"/>
                <a:cs typeface="Calibri"/>
                <a:sym typeface="Calibri"/>
              </a:rPr>
              <a:t> </a:t>
            </a:r>
            <a:r>
              <a:rPr lang="en-US" sz="1400" b="1" i="0" u="none" strike="noStrike" cap="none">
                <a:solidFill>
                  <a:srgbClr val="002060"/>
                </a:solidFill>
                <a:latin typeface="Calibri"/>
                <a:ea typeface="Calibri"/>
                <a:cs typeface="Calibri"/>
                <a:sym typeface="Calibri"/>
              </a:rPr>
              <a:t>FOR  </a:t>
            </a:r>
            <a:r>
              <a:rPr lang="en-US" sz="1400" b="1" i="0" u="none" strike="noStrike" cap="none">
                <a:solidFill>
                  <a:srgbClr val="C00000"/>
                </a:solidFill>
                <a:latin typeface="Calibri"/>
                <a:ea typeface="Calibri"/>
                <a:cs typeface="Calibri"/>
                <a:sym typeface="Calibri"/>
              </a:rPr>
              <a:t>ALL, </a:t>
            </a:r>
            <a:r>
              <a:rPr lang="en-US" sz="1400" b="1" i="0" u="none" strike="noStrike" cap="none">
                <a:solidFill>
                  <a:srgbClr val="002060"/>
                </a:solidFill>
                <a:latin typeface="Calibri"/>
                <a:ea typeface="Calibri"/>
                <a:cs typeface="Calibri"/>
                <a:sym typeface="Calibri"/>
              </a:rPr>
              <a:t>BY</a:t>
            </a:r>
            <a:r>
              <a:rPr lang="en-US" sz="1400" b="1" i="0" u="none" strike="noStrike" cap="none">
                <a:solidFill>
                  <a:srgbClr val="C00000"/>
                </a:solidFill>
                <a:latin typeface="Calibri"/>
                <a:ea typeface="Calibri"/>
                <a:cs typeface="Calibri"/>
                <a:sym typeface="Calibri"/>
              </a:rPr>
              <a:t> ALL</a:t>
            </a:r>
            <a:endParaRPr sz="1800"/>
          </a:p>
        </p:txBody>
      </p:sp>
      <p:pic>
        <p:nvPicPr>
          <p:cNvPr id="5" name="Picture 4" descr="A picture containing text, clock&#10;&#10;Description automatically generated">
            <a:extLst>
              <a:ext uri="{FF2B5EF4-FFF2-40B4-BE49-F238E27FC236}">
                <a16:creationId xmlns:a16="http://schemas.microsoft.com/office/drawing/2014/main" id="{428BD76F-BD24-44AD-BEDE-7058FCE913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539" y="47740"/>
            <a:ext cx="902286" cy="957155"/>
          </a:xfrm>
          <a:prstGeom prst="rect">
            <a:avLst/>
          </a:prstGeom>
        </p:spPr>
      </p:pic>
      <p:pic>
        <p:nvPicPr>
          <p:cNvPr id="19" name="Picture 18" descr="A picture containing text, light&#10;&#10;Description automatically generated">
            <a:extLst>
              <a:ext uri="{FF2B5EF4-FFF2-40B4-BE49-F238E27FC236}">
                <a16:creationId xmlns:a16="http://schemas.microsoft.com/office/drawing/2014/main" id="{D3D53DF3-BD88-4C6D-9E85-C8E61E5F24E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64552" y="5924470"/>
            <a:ext cx="914479" cy="914479"/>
          </a:xfrm>
          <a:prstGeom prst="rect">
            <a:avLst/>
          </a:prstGeom>
        </p:spPr>
      </p:pic>
      <p:pic>
        <p:nvPicPr>
          <p:cNvPr id="21" name="Picture 20" descr="Calendar&#10;&#10;Description automatically generated with low confidence">
            <a:extLst>
              <a:ext uri="{FF2B5EF4-FFF2-40B4-BE49-F238E27FC236}">
                <a16:creationId xmlns:a16="http://schemas.microsoft.com/office/drawing/2014/main" id="{9CE2D3C8-E81A-4774-AE86-696A10FEE4E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138893" y="66030"/>
            <a:ext cx="963251" cy="938865"/>
          </a:xfrm>
          <a:prstGeom prst="rect">
            <a:avLst/>
          </a:prstGeom>
        </p:spPr>
      </p:pic>
      <p:sp>
        <p:nvSpPr>
          <p:cNvPr id="9" name="TextBox 8">
            <a:extLst>
              <a:ext uri="{FF2B5EF4-FFF2-40B4-BE49-F238E27FC236}">
                <a16:creationId xmlns:a16="http://schemas.microsoft.com/office/drawing/2014/main" id="{26886058-AB27-4E28-9B3E-0249FA73FA1D}"/>
              </a:ext>
            </a:extLst>
          </p:cNvPr>
          <p:cNvSpPr txBox="1"/>
          <p:nvPr userDrawn="1"/>
        </p:nvSpPr>
        <p:spPr>
          <a:xfrm>
            <a:off x="1550132" y="5293602"/>
            <a:ext cx="9091736" cy="1215717"/>
          </a:xfrm>
          <a:prstGeom prst="rect">
            <a:avLst/>
          </a:prstGeom>
          <a:noFill/>
          <a:ln>
            <a:solidFill>
              <a:schemeClr val="tx1"/>
            </a:solidFill>
          </a:ln>
        </p:spPr>
        <p:txBody>
          <a:bodyPr wrap="square">
            <a:spAutoFit/>
          </a:bodyPr>
          <a:lstStyle/>
          <a:p>
            <a:pPr algn="ctr">
              <a:spcAft>
                <a:spcPts val="600"/>
              </a:spcAft>
            </a:pPr>
            <a:r>
              <a:rPr lang="en-US" sz="800" u="sng" dirty="0">
                <a:solidFill>
                  <a:schemeClr val="tx1"/>
                </a:solidFill>
              </a:rPr>
              <a:t>COPYRIGHT NOTICE</a:t>
            </a:r>
            <a:endParaRPr lang="en-US" sz="800" dirty="0">
              <a:solidFill>
                <a:schemeClr val="tx1"/>
              </a:solidFill>
            </a:endParaRPr>
          </a:p>
          <a:p>
            <a:pPr algn="ctr">
              <a:spcAft>
                <a:spcPts val="600"/>
              </a:spcAft>
              <a:buFont typeface="Wingdings" pitchFamily="2" charset="2"/>
              <a:buChar char="ü"/>
            </a:pPr>
            <a:r>
              <a:rPr lang="en-US" sz="800" dirty="0">
                <a:solidFill>
                  <a:schemeClr val="tx1"/>
                </a:solidFill>
              </a:rPr>
              <a:t>Strictly not for Commercial use. </a:t>
            </a:r>
          </a:p>
          <a:p>
            <a:pPr algn="ctr">
              <a:spcAft>
                <a:spcPts val="600"/>
              </a:spcAft>
              <a:buFont typeface="Wingdings" pitchFamily="2" charset="2"/>
              <a:buChar char="ü"/>
            </a:pPr>
            <a:r>
              <a:rPr lang="en-US" sz="800" dirty="0">
                <a:solidFill>
                  <a:schemeClr val="tx1"/>
                </a:solidFill>
              </a:rPr>
              <a:t>Provided on ‘as is’ basis with no warranties of any kind. </a:t>
            </a:r>
          </a:p>
          <a:p>
            <a:pPr algn="ctr">
              <a:spcAft>
                <a:spcPts val="600"/>
              </a:spcAft>
              <a:buFont typeface="Wingdings" pitchFamily="2" charset="2"/>
              <a:buChar char="ü"/>
            </a:pPr>
            <a:r>
              <a:rPr lang="en-US" sz="800" dirty="0">
                <a:solidFill>
                  <a:schemeClr val="tx1"/>
                </a:solidFill>
              </a:rPr>
              <a:t>Content that falls in Public Domain or common Knowledge facts can be used freely. </a:t>
            </a:r>
          </a:p>
          <a:p>
            <a:pPr algn="ctr">
              <a:spcAft>
                <a:spcPts val="600"/>
              </a:spcAft>
              <a:buFont typeface="Wingdings" pitchFamily="2" charset="2"/>
              <a:buChar char="ü"/>
            </a:pPr>
            <a:r>
              <a:rPr lang="en-US" sz="800" dirty="0">
                <a:solidFill>
                  <a:schemeClr val="tx1"/>
                </a:solidFill>
              </a:rPr>
              <a:t>Some of the contents are owned by the Third parties and are used in compliance with their licensing conditions. Any one infringing the Copyright of such Third parties will be doing so at their own risks and costs. </a:t>
            </a:r>
          </a:p>
          <a:p>
            <a:pPr algn="ctr">
              <a:spcAft>
                <a:spcPts val="600"/>
              </a:spcAft>
              <a:buFont typeface="Wingdings" pitchFamily="2" charset="2"/>
              <a:buChar char="ü"/>
            </a:pPr>
            <a:r>
              <a:rPr lang="en-US" sz="800" dirty="0">
                <a:solidFill>
                  <a:schemeClr val="tx1"/>
                </a:solidFill>
              </a:rPr>
              <a:t>Content can be downloaded and used for Personal, educational and informational purposes only.  Any attempt to remove, alter, circumvent or  distort  the data that is accessed Is Illegal and strictly prohibited.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6856" y="71414"/>
            <a:ext cx="9296427" cy="654032"/>
          </a:xfrm>
          <a:prstGeom prst="rect">
            <a:avLst/>
          </a:prstGeom>
        </p:spPr>
        <p:txBody>
          <a:bodyPr>
            <a:normAutofit/>
          </a:bodyPr>
          <a:lstStyle>
            <a:lvl1pPr>
              <a:defRPr sz="3600" baseline="0"/>
            </a:lvl1pPr>
          </a:lstStyle>
          <a:p>
            <a:r>
              <a:rPr lang="en-US" dirty="0"/>
              <a:t>Click to add slide title (Size 36)</a:t>
            </a:r>
            <a:endParaRPr lang="en-IN" dirty="0"/>
          </a:p>
        </p:txBody>
      </p:sp>
      <p:sp>
        <p:nvSpPr>
          <p:cNvPr id="9"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1" name="Text Placeholder 10"/>
          <p:cNvSpPr>
            <a:spLocks noGrp="1"/>
          </p:cNvSpPr>
          <p:nvPr>
            <p:ph type="body" sz="quarter" idx="10" hasCustomPrompt="1"/>
          </p:nvPr>
        </p:nvSpPr>
        <p:spPr>
          <a:xfrm>
            <a:off x="857251" y="1214438"/>
            <a:ext cx="10668000" cy="478631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baseline="0"/>
            </a:lvl1pPr>
            <a:lvl2pPr>
              <a:defRPr/>
            </a:lvl2pPr>
            <a:lvl3pPr>
              <a:defRPr/>
            </a:lvl3pPr>
            <a:lvl4pPr>
              <a:defRPr sz="1800"/>
            </a:lvl4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t>Text font </a:t>
            </a:r>
            <a:r>
              <a:rPr lang="en-US" dirty="0" err="1"/>
              <a:t>calibri</a:t>
            </a:r>
            <a:r>
              <a:rPr lang="en-US" dirty="0"/>
              <a:t> , Size range 32 to 20.  Table / GO size &gt;= 18</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IN" dirty="0"/>
          </a:p>
        </p:txBody>
      </p:sp>
      <p:pic>
        <p:nvPicPr>
          <p:cNvPr id="7" name="Picture 6" descr="A picture containing text, light&#10;&#10;Description automatically generated">
            <a:extLst>
              <a:ext uri="{FF2B5EF4-FFF2-40B4-BE49-F238E27FC236}">
                <a16:creationId xmlns:a16="http://schemas.microsoft.com/office/drawing/2014/main" id="{406F829A-A9AE-454A-A57B-45B44CE3B34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64552" y="5924470"/>
            <a:ext cx="914479" cy="914479"/>
          </a:xfrm>
          <a:prstGeom prst="rect">
            <a:avLst/>
          </a:prstGeom>
        </p:spPr>
      </p:pic>
      <p:pic>
        <p:nvPicPr>
          <p:cNvPr id="10" name="Picture 9" descr="Calendar&#10;&#10;Description automatically generated with low confidence">
            <a:extLst>
              <a:ext uri="{FF2B5EF4-FFF2-40B4-BE49-F238E27FC236}">
                <a16:creationId xmlns:a16="http://schemas.microsoft.com/office/drawing/2014/main" id="{3DB01AB4-72FA-43A4-A513-AF85E706263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8893" y="66030"/>
            <a:ext cx="963251" cy="93886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52464" y="-24"/>
            <a:ext cx="10363200" cy="500042"/>
          </a:xfrm>
          <a:prstGeom prst="rect">
            <a:avLst/>
          </a:prstGeom>
        </p:spPr>
        <p:txBody>
          <a:bodyPr anchor="t">
            <a:normAutofit/>
          </a:bodyPr>
          <a:lstStyle>
            <a:lvl1pPr algn="ctr">
              <a:defRPr sz="3600" b="1" cap="all"/>
            </a:lvl1pPr>
          </a:lstStyle>
          <a:p>
            <a:r>
              <a:rPr lang="en-US" dirty="0"/>
              <a:t>MM Index</a:t>
            </a:r>
            <a:endParaRPr lang="en-IN" dirty="0"/>
          </a:p>
        </p:txBody>
      </p:sp>
      <p:sp>
        <p:nvSpPr>
          <p:cNvPr id="10"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pic>
        <p:nvPicPr>
          <p:cNvPr id="6" name="Picture 5" descr="A picture containing text, light&#10;&#10;Description automatically generated">
            <a:extLst>
              <a:ext uri="{FF2B5EF4-FFF2-40B4-BE49-F238E27FC236}">
                <a16:creationId xmlns:a16="http://schemas.microsoft.com/office/drawing/2014/main" id="{A295D194-953C-4C7A-B9AB-5EAC619F66A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64552" y="5924470"/>
            <a:ext cx="914479" cy="914479"/>
          </a:xfrm>
          <a:prstGeom prst="rect">
            <a:avLst/>
          </a:prstGeom>
        </p:spPr>
      </p:pic>
      <p:pic>
        <p:nvPicPr>
          <p:cNvPr id="7" name="Picture 6" descr="Calendar&#10;&#10;Description automatically generated with low confidence">
            <a:extLst>
              <a:ext uri="{FF2B5EF4-FFF2-40B4-BE49-F238E27FC236}">
                <a16:creationId xmlns:a16="http://schemas.microsoft.com/office/drawing/2014/main" id="{D60BDD97-0EE4-4885-8842-96419DB7F58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8893" y="66030"/>
            <a:ext cx="963251" cy="93886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3" Type="http://schemas.openxmlformats.org/officeDocument/2006/relationships/hyperlink" Target="https://pixabay.com/vectors/bus-public-transport-transport-304845/" TargetMode="External"/><Relationship Id="rId18" Type="http://schemas.openxmlformats.org/officeDocument/2006/relationships/hyperlink" Target="https://pixabay.com/photos/strawberry-berry-fruit-food-fresh-1238295/" TargetMode="External"/><Relationship Id="rId26" Type="http://schemas.openxmlformats.org/officeDocument/2006/relationships/image" Target="../media/image30.png"/><Relationship Id="rId39" Type="http://schemas.openxmlformats.org/officeDocument/2006/relationships/image" Target="../media/image43.jpeg"/><Relationship Id="rId21" Type="http://schemas.openxmlformats.org/officeDocument/2006/relationships/image" Target="../media/image25.png"/><Relationship Id="rId34" Type="http://schemas.openxmlformats.org/officeDocument/2006/relationships/image" Target="../media/image38.png"/><Relationship Id="rId7" Type="http://schemas.openxmlformats.org/officeDocument/2006/relationships/hyperlink" Target="https://pixabay.com/vectors/school-building-education-property-295210/" TargetMode="External"/><Relationship Id="rId12" Type="http://schemas.openxmlformats.org/officeDocument/2006/relationships/hyperlink" Target="https://pixabay.com/vectors/balloons-decoration-party-decor-25737/" TargetMode="External"/><Relationship Id="rId17" Type="http://schemas.openxmlformats.org/officeDocument/2006/relationships/hyperlink" Target="https://pixabay.com/photos/strawberries-fruits-berries-bucket-3431122/" TargetMode="External"/><Relationship Id="rId25" Type="http://schemas.openxmlformats.org/officeDocument/2006/relationships/image" Target="../media/image29.png"/><Relationship Id="rId33" Type="http://schemas.openxmlformats.org/officeDocument/2006/relationships/image" Target="../media/image37.png"/><Relationship Id="rId38" Type="http://schemas.openxmlformats.org/officeDocument/2006/relationships/image" Target="../media/image42.jpeg"/><Relationship Id="rId2" Type="http://schemas.openxmlformats.org/officeDocument/2006/relationships/notesSlide" Target="../notesSlides/notesSlide12.xml"/><Relationship Id="rId16" Type="http://schemas.openxmlformats.org/officeDocument/2006/relationships/hyperlink" Target="https://pixabay.com/photos/gifts-presents-shiny-christmas-2178635/" TargetMode="External"/><Relationship Id="rId20" Type="http://schemas.openxmlformats.org/officeDocument/2006/relationships/hyperlink" Target="https://pixabay.com/photos/indian-woman-lady-rural-3681655/" TargetMode="External"/><Relationship Id="rId29" Type="http://schemas.openxmlformats.org/officeDocument/2006/relationships/image" Target="../media/image33.jpeg"/><Relationship Id="rId1" Type="http://schemas.openxmlformats.org/officeDocument/2006/relationships/slideLayout" Target="../slideLayouts/slideLayout3.xml"/><Relationship Id="rId6" Type="http://schemas.openxmlformats.org/officeDocument/2006/relationships/hyperlink" Target="https://pixabay.com/vectors/chair-furniture-wood-wooden-157788/" TargetMode="External"/><Relationship Id="rId11" Type="http://schemas.openxmlformats.org/officeDocument/2006/relationships/hyperlink" Target="https://pixabay.com/photos/lion-zoo-africa-predator-animal-4581841/" TargetMode="External"/><Relationship Id="rId24" Type="http://schemas.openxmlformats.org/officeDocument/2006/relationships/image" Target="../media/image28.png"/><Relationship Id="rId32" Type="http://schemas.openxmlformats.org/officeDocument/2006/relationships/image" Target="../media/image36.png"/><Relationship Id="rId37" Type="http://schemas.openxmlformats.org/officeDocument/2006/relationships/image" Target="../media/image41.jpeg"/><Relationship Id="rId40" Type="http://schemas.openxmlformats.org/officeDocument/2006/relationships/image" Target="../media/image44.jpeg"/><Relationship Id="rId5" Type="http://schemas.openxmlformats.org/officeDocument/2006/relationships/hyperlink" Target="https://pixabay.com/vectors/africa-animal-cat-lion-1300564/" TargetMode="External"/><Relationship Id="rId15" Type="http://schemas.openxmlformats.org/officeDocument/2006/relationships/hyperlink" Target="https://pixabay.com/illustrations/present-gift-wrapped-green-1417611/" TargetMode="External"/><Relationship Id="rId23" Type="http://schemas.openxmlformats.org/officeDocument/2006/relationships/image" Target="../media/image27.png"/><Relationship Id="rId28" Type="http://schemas.openxmlformats.org/officeDocument/2006/relationships/image" Target="../media/image32.png"/><Relationship Id="rId36" Type="http://schemas.openxmlformats.org/officeDocument/2006/relationships/image" Target="../media/image40.jpeg"/><Relationship Id="rId10" Type="http://schemas.openxmlformats.org/officeDocument/2006/relationships/hyperlink" Target="https://pixabay.com/vectors/school-design-building-architecture-1727572/" TargetMode="External"/><Relationship Id="rId19" Type="http://schemas.openxmlformats.org/officeDocument/2006/relationships/hyperlink" Target="https://pixabay.com/photos/lady-street-photography-woman-2408609/" TargetMode="External"/><Relationship Id="rId31" Type="http://schemas.openxmlformats.org/officeDocument/2006/relationships/image" Target="../media/image35.jpeg"/><Relationship Id="rId4" Type="http://schemas.openxmlformats.org/officeDocument/2006/relationships/hyperlink" Target="https://pixabay.com/vectors/living-room-home-room-furniture-3749761/" TargetMode="External"/><Relationship Id="rId9" Type="http://schemas.openxmlformats.org/officeDocument/2006/relationships/hyperlink" Target="https://pixabay.com/vectors/man-couple-men-s-and-women-s-doctor-1957067/" TargetMode="External"/><Relationship Id="rId14" Type="http://schemas.openxmlformats.org/officeDocument/2006/relationships/hyperlink" Target="https://pixabay.com/vectors/city-bus-tourist-bus-transport-4677487/" TargetMode="External"/><Relationship Id="rId22" Type="http://schemas.openxmlformats.org/officeDocument/2006/relationships/image" Target="../media/image26.png"/><Relationship Id="rId27" Type="http://schemas.openxmlformats.org/officeDocument/2006/relationships/image" Target="../media/image31.png"/><Relationship Id="rId30" Type="http://schemas.openxmlformats.org/officeDocument/2006/relationships/image" Target="../media/image34.png"/><Relationship Id="rId35" Type="http://schemas.openxmlformats.org/officeDocument/2006/relationships/image" Target="../media/image39.jpeg"/><Relationship Id="rId8" Type="http://schemas.openxmlformats.org/officeDocument/2006/relationships/hyperlink" Target="https://pixabay.com/vectors/balloon-birthday-balloon-25734/" TargetMode="External"/><Relationship Id="rId3" Type="http://schemas.openxmlformats.org/officeDocument/2006/relationships/hyperlink" Target="https://pixabay.com/vectors/boy-cartoon-checkup-clinic-comic-2027768/"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166778" y="2428868"/>
            <a:ext cx="10363200" cy="1655843"/>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a:lstStyle/>
          <a:p>
            <a:r>
              <a:rPr lang="en-US" dirty="0"/>
              <a:t>Rules for changing </a:t>
            </a:r>
            <a:br>
              <a:rPr lang="en-US" dirty="0"/>
            </a:br>
            <a:r>
              <a:rPr lang="en-US" dirty="0"/>
              <a:t>Singular Nouns to Plural Nouns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D50C6D62-09B8-4B9C-AEC2-1160F4CBB5A9}"/>
              </a:ext>
            </a:extLst>
          </p:cNvPr>
          <p:cNvGrpSpPr/>
          <p:nvPr/>
        </p:nvGrpSpPr>
        <p:grpSpPr>
          <a:xfrm>
            <a:off x="2464374" y="214290"/>
            <a:ext cx="7263252" cy="1008112"/>
            <a:chOff x="2987645" y="4617850"/>
            <a:chExt cx="7263252" cy="1008112"/>
          </a:xfrm>
        </p:grpSpPr>
        <p:sp>
          <p:nvSpPr>
            <p:cNvPr id="4" name="Rectangle 3">
              <a:extLst>
                <a:ext uri="{FF2B5EF4-FFF2-40B4-BE49-F238E27FC236}">
                  <a16:creationId xmlns:a16="http://schemas.microsoft.com/office/drawing/2014/main" id="{4B88C52F-92C5-4387-A0C2-BE7D9F0C4273}"/>
                </a:ext>
              </a:extLst>
            </p:cNvPr>
            <p:cNvSpPr/>
            <p:nvPr/>
          </p:nvSpPr>
          <p:spPr>
            <a:xfrm>
              <a:off x="3577616" y="4761867"/>
              <a:ext cx="6673281" cy="720079"/>
            </a:xfrm>
            <a:prstGeom prst="rect">
              <a:avLst/>
            </a:prstGeom>
            <a:solidFill>
              <a:schemeClr val="accent5">
                <a:lumMod val="60000"/>
                <a:lumOff val="40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3" name="Group 23">
              <a:extLst>
                <a:ext uri="{FF2B5EF4-FFF2-40B4-BE49-F238E27FC236}">
                  <a16:creationId xmlns:a16="http://schemas.microsoft.com/office/drawing/2014/main" id="{82351DF4-8544-4BC7-A2FB-1C06D6C2C079}"/>
                </a:ext>
              </a:extLst>
            </p:cNvPr>
            <p:cNvGrpSpPr/>
            <p:nvPr/>
          </p:nvGrpSpPr>
          <p:grpSpPr>
            <a:xfrm>
              <a:off x="2987645" y="4617850"/>
              <a:ext cx="1112125" cy="1008112"/>
              <a:chOff x="1631504" y="2173360"/>
              <a:chExt cx="1368152" cy="1111624"/>
            </a:xfrm>
          </p:grpSpPr>
          <p:sp>
            <p:nvSpPr>
              <p:cNvPr id="6" name="Hexagon 5">
                <a:extLst>
                  <a:ext uri="{FF2B5EF4-FFF2-40B4-BE49-F238E27FC236}">
                    <a16:creationId xmlns:a16="http://schemas.microsoft.com/office/drawing/2014/main" id="{63034AA5-CF17-495B-BE65-3263B79877D4}"/>
                  </a:ext>
                </a:extLst>
              </p:cNvPr>
              <p:cNvSpPr/>
              <p:nvPr/>
            </p:nvSpPr>
            <p:spPr>
              <a:xfrm>
                <a:off x="1631504" y="2173360"/>
                <a:ext cx="1368152" cy="1111624"/>
              </a:xfrm>
              <a:prstGeom prst="hexagon">
                <a:avLst/>
              </a:prstGeom>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Hexagon 6">
                <a:extLst>
                  <a:ext uri="{FF2B5EF4-FFF2-40B4-BE49-F238E27FC236}">
                    <a16:creationId xmlns:a16="http://schemas.microsoft.com/office/drawing/2014/main" id="{2C5BADC3-C9E2-4E36-A946-BD9D80DC5245}"/>
                  </a:ext>
                </a:extLst>
              </p:cNvPr>
              <p:cNvSpPr/>
              <p:nvPr/>
            </p:nvSpPr>
            <p:spPr>
              <a:xfrm>
                <a:off x="1739516" y="2261120"/>
                <a:ext cx="1152128" cy="936104"/>
              </a:xfrm>
              <a:prstGeom prst="hexagon">
                <a:avLst/>
              </a:prstGeom>
              <a:solidFill>
                <a:schemeClr val="accent5">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Hexagon 7">
                <a:extLst>
                  <a:ext uri="{FF2B5EF4-FFF2-40B4-BE49-F238E27FC236}">
                    <a16:creationId xmlns:a16="http://schemas.microsoft.com/office/drawing/2014/main" id="{A936BF62-44CC-4577-9B99-4CE4B813293E}"/>
                  </a:ext>
                </a:extLst>
              </p:cNvPr>
              <p:cNvSpPr/>
              <p:nvPr/>
            </p:nvSpPr>
            <p:spPr>
              <a:xfrm>
                <a:off x="1913182" y="2402224"/>
                <a:ext cx="804796" cy="653896"/>
              </a:xfrm>
              <a:prstGeom prst="hexagon">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sp>
        <p:nvSpPr>
          <p:cNvPr id="9" name="Rectangle 8"/>
          <p:cNvSpPr/>
          <p:nvPr/>
        </p:nvSpPr>
        <p:spPr>
          <a:xfrm>
            <a:off x="5400136" y="357166"/>
            <a:ext cx="1967847" cy="646331"/>
          </a:xfrm>
          <a:prstGeom prst="rect">
            <a:avLst/>
          </a:prstGeom>
        </p:spPr>
        <p:txBody>
          <a:bodyPr wrap="none">
            <a:spAutoFit/>
          </a:bodyPr>
          <a:lstStyle/>
          <a:p>
            <a:pPr lvl="0" algn="ctr">
              <a:spcBef>
                <a:spcPct val="0"/>
              </a:spcBef>
              <a:defRPr/>
            </a:pPr>
            <a:r>
              <a:rPr lang="en-US" sz="3600" dirty="0"/>
              <a:t>Summary</a:t>
            </a:r>
          </a:p>
        </p:txBody>
      </p:sp>
      <p:graphicFrame>
        <p:nvGraphicFramePr>
          <p:cNvPr id="10" name="Table 9"/>
          <p:cNvGraphicFramePr>
            <a:graphicFrameLocks noGrp="1"/>
          </p:cNvGraphicFramePr>
          <p:nvPr/>
        </p:nvGraphicFramePr>
        <p:xfrm>
          <a:off x="738150" y="2143116"/>
          <a:ext cx="10287072" cy="4206240"/>
        </p:xfrm>
        <a:graphic>
          <a:graphicData uri="http://schemas.openxmlformats.org/drawingml/2006/table">
            <a:tbl>
              <a:tblPr firstRow="1" bandRow="1">
                <a:tableStyleId>{93296810-A885-4BE3-A3E7-6D5BEEA58F35}</a:tableStyleId>
              </a:tblPr>
              <a:tblGrid>
                <a:gridCol w="3429024">
                  <a:extLst>
                    <a:ext uri="{9D8B030D-6E8A-4147-A177-3AD203B41FA5}">
                      <a16:colId xmlns:a16="http://schemas.microsoft.com/office/drawing/2014/main" val="20000"/>
                    </a:ext>
                  </a:extLst>
                </a:gridCol>
                <a:gridCol w="3429024">
                  <a:extLst>
                    <a:ext uri="{9D8B030D-6E8A-4147-A177-3AD203B41FA5}">
                      <a16:colId xmlns:a16="http://schemas.microsoft.com/office/drawing/2014/main" val="20001"/>
                    </a:ext>
                  </a:extLst>
                </a:gridCol>
                <a:gridCol w="3429024">
                  <a:extLst>
                    <a:ext uri="{9D8B030D-6E8A-4147-A177-3AD203B41FA5}">
                      <a16:colId xmlns:a16="http://schemas.microsoft.com/office/drawing/2014/main" val="20002"/>
                    </a:ext>
                  </a:extLst>
                </a:gridCol>
              </a:tblGrid>
              <a:tr h="482207">
                <a:tc>
                  <a:txBody>
                    <a:bodyPr/>
                    <a:lstStyle/>
                    <a:p>
                      <a:pPr algn="ctr"/>
                      <a:r>
                        <a:rPr lang="en-US" sz="2800" dirty="0"/>
                        <a:t>Rule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Singular</a:t>
                      </a:r>
                      <a:r>
                        <a:rPr lang="en-US" sz="2800" baseline="0" dirty="0"/>
                        <a:t> Noun</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Plural</a:t>
                      </a:r>
                      <a:r>
                        <a:rPr lang="en-US" sz="2800" baseline="0" dirty="0"/>
                        <a:t> Noun</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82207">
                <a:tc>
                  <a:txBody>
                    <a:bodyPr/>
                    <a:lstStyle/>
                    <a:p>
                      <a:pPr algn="ctr"/>
                      <a:r>
                        <a:rPr lang="en-US" sz="2800" dirty="0"/>
                        <a:t>For most nouns</a:t>
                      </a:r>
                      <a:r>
                        <a:rPr lang="en-US" sz="2800" baseline="0" dirty="0"/>
                        <a:t> just add - </a:t>
                      </a:r>
                      <a:r>
                        <a:rPr lang="en-US" sz="2800" b="1" baseline="0" dirty="0">
                          <a:solidFill>
                            <a:srgbClr val="C00000"/>
                          </a:solidFill>
                        </a:rPr>
                        <a:t>s</a:t>
                      </a:r>
                      <a:endParaRPr lang="en-US" sz="2800" b="1"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Car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Cars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82207">
                <a:tc>
                  <a:txBody>
                    <a:bodyPr/>
                    <a:lstStyle/>
                    <a:p>
                      <a:pPr algn="ctr"/>
                      <a:r>
                        <a:rPr lang="en-US" sz="2800" dirty="0"/>
                        <a:t>If a noun ends in </a:t>
                      </a:r>
                      <a:r>
                        <a:rPr lang="en-US" sz="2800" b="1" dirty="0">
                          <a:solidFill>
                            <a:srgbClr val="C00000"/>
                          </a:solidFill>
                        </a:rPr>
                        <a:t>s, </a:t>
                      </a:r>
                      <a:r>
                        <a:rPr lang="en-US" sz="2800" b="1" dirty="0" err="1">
                          <a:solidFill>
                            <a:srgbClr val="C00000"/>
                          </a:solidFill>
                        </a:rPr>
                        <a:t>ss</a:t>
                      </a:r>
                      <a:r>
                        <a:rPr lang="en-US" sz="2800" b="1" dirty="0">
                          <a:solidFill>
                            <a:srgbClr val="C00000"/>
                          </a:solidFill>
                        </a:rPr>
                        <a:t>, x, </a:t>
                      </a:r>
                      <a:r>
                        <a:rPr lang="en-US" sz="2800" b="1" dirty="0" err="1">
                          <a:solidFill>
                            <a:srgbClr val="C00000"/>
                          </a:solidFill>
                        </a:rPr>
                        <a:t>sh</a:t>
                      </a:r>
                      <a:r>
                        <a:rPr lang="en-US" sz="2800" b="1" dirty="0">
                          <a:solidFill>
                            <a:srgbClr val="C00000"/>
                          </a:solidFill>
                        </a:rPr>
                        <a:t>, </a:t>
                      </a:r>
                      <a:r>
                        <a:rPr lang="en-US" sz="2800" b="1" dirty="0" err="1">
                          <a:solidFill>
                            <a:srgbClr val="C00000"/>
                          </a:solidFill>
                        </a:rPr>
                        <a:t>ch</a:t>
                      </a:r>
                      <a:r>
                        <a:rPr lang="en-US" sz="2800" b="1" dirty="0">
                          <a:solidFill>
                            <a:srgbClr val="C00000"/>
                          </a:solidFill>
                        </a:rPr>
                        <a:t> </a:t>
                      </a:r>
                      <a:r>
                        <a:rPr lang="en-US" sz="2800" dirty="0"/>
                        <a:t>add - </a:t>
                      </a:r>
                      <a:r>
                        <a:rPr lang="en-US" sz="2800" b="1" dirty="0" err="1">
                          <a:solidFill>
                            <a:srgbClr val="C00000"/>
                          </a:solidFill>
                        </a:rPr>
                        <a:t>es</a:t>
                      </a:r>
                      <a:endParaRPr lang="en-US" sz="2800" b="1"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Bus </a:t>
                      </a:r>
                    </a:p>
                    <a:p>
                      <a:pPr algn="ctr"/>
                      <a:r>
                        <a:rPr lang="en-US" sz="2800" dirty="0"/>
                        <a:t>Class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Buses</a:t>
                      </a:r>
                    </a:p>
                    <a:p>
                      <a:pPr algn="ctr"/>
                      <a:r>
                        <a:rPr lang="en-US" sz="2800" dirty="0"/>
                        <a:t>Classes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82207">
                <a:tc>
                  <a:txBody>
                    <a:bodyPr/>
                    <a:lstStyle/>
                    <a:p>
                      <a:pPr algn="ctr"/>
                      <a:r>
                        <a:rPr lang="en-US" sz="2800" dirty="0"/>
                        <a:t>If a noun ends in </a:t>
                      </a:r>
                      <a:r>
                        <a:rPr lang="en-US" sz="2800" b="1" dirty="0">
                          <a:solidFill>
                            <a:srgbClr val="C00000"/>
                          </a:solidFill>
                        </a:rPr>
                        <a:t>y </a:t>
                      </a:r>
                      <a:r>
                        <a:rPr lang="en-US" sz="2800" dirty="0"/>
                        <a:t>and has a </a:t>
                      </a:r>
                      <a:r>
                        <a:rPr lang="en-US" sz="2800" b="1" dirty="0">
                          <a:solidFill>
                            <a:srgbClr val="C00000"/>
                          </a:solidFill>
                        </a:rPr>
                        <a:t>consonant</a:t>
                      </a:r>
                      <a:r>
                        <a:rPr lang="en-US" sz="2800" b="1" baseline="0" dirty="0">
                          <a:solidFill>
                            <a:srgbClr val="C00000"/>
                          </a:solidFill>
                        </a:rPr>
                        <a:t> </a:t>
                      </a:r>
                      <a:r>
                        <a:rPr lang="en-US" sz="2800" baseline="0" dirty="0"/>
                        <a:t>before it then </a:t>
                      </a:r>
                      <a:r>
                        <a:rPr lang="en-US" sz="2800" b="1" baseline="0" dirty="0">
                          <a:solidFill>
                            <a:srgbClr val="C00000"/>
                          </a:solidFill>
                        </a:rPr>
                        <a:t>remove</a:t>
                      </a:r>
                      <a:r>
                        <a:rPr lang="en-US" sz="2800" baseline="0" dirty="0"/>
                        <a:t> the </a:t>
                      </a:r>
                      <a:r>
                        <a:rPr lang="en-US" sz="2800" b="1" baseline="0" dirty="0">
                          <a:solidFill>
                            <a:srgbClr val="C00000"/>
                          </a:solidFill>
                        </a:rPr>
                        <a:t>y</a:t>
                      </a:r>
                      <a:r>
                        <a:rPr lang="en-US" sz="2800" baseline="0" dirty="0"/>
                        <a:t> and add - </a:t>
                      </a:r>
                      <a:r>
                        <a:rPr lang="en-US" sz="2800" b="1" baseline="0" dirty="0" err="1">
                          <a:solidFill>
                            <a:srgbClr val="C00000"/>
                          </a:solidFill>
                        </a:rPr>
                        <a:t>ies</a:t>
                      </a:r>
                      <a:endParaRPr lang="en-US" sz="2800" b="1"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Cherry </a:t>
                      </a:r>
                    </a:p>
                    <a:p>
                      <a:pPr algn="ctr"/>
                      <a:r>
                        <a:rPr lang="en-US" sz="2800" dirty="0"/>
                        <a:t>Fly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Cherries</a:t>
                      </a:r>
                    </a:p>
                    <a:p>
                      <a:pPr algn="ctr"/>
                      <a:r>
                        <a:rPr lang="en-US" sz="2800" dirty="0"/>
                        <a:t>Flies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1" name="TextBox 10"/>
          <p:cNvSpPr txBox="1"/>
          <p:nvPr/>
        </p:nvSpPr>
        <p:spPr>
          <a:xfrm>
            <a:off x="2809852" y="1357298"/>
            <a:ext cx="6572296"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2800" dirty="0"/>
              <a:t>The rules to form regular plural nouns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up)">
                                      <p:cBhvr>
                                        <p:cTn id="1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D50C6D62-09B8-4B9C-AEC2-1160F4CBB5A9}"/>
              </a:ext>
            </a:extLst>
          </p:cNvPr>
          <p:cNvGrpSpPr/>
          <p:nvPr/>
        </p:nvGrpSpPr>
        <p:grpSpPr>
          <a:xfrm>
            <a:off x="2464374" y="214290"/>
            <a:ext cx="7263252" cy="1008112"/>
            <a:chOff x="2987645" y="4617850"/>
            <a:chExt cx="7263252" cy="1008112"/>
          </a:xfrm>
        </p:grpSpPr>
        <p:sp>
          <p:nvSpPr>
            <p:cNvPr id="4" name="Rectangle 3">
              <a:extLst>
                <a:ext uri="{FF2B5EF4-FFF2-40B4-BE49-F238E27FC236}">
                  <a16:creationId xmlns:a16="http://schemas.microsoft.com/office/drawing/2014/main" id="{4B88C52F-92C5-4387-A0C2-BE7D9F0C4273}"/>
                </a:ext>
              </a:extLst>
            </p:cNvPr>
            <p:cNvSpPr/>
            <p:nvPr/>
          </p:nvSpPr>
          <p:spPr>
            <a:xfrm>
              <a:off x="3577616" y="4761867"/>
              <a:ext cx="6673281" cy="720079"/>
            </a:xfrm>
            <a:prstGeom prst="rect">
              <a:avLst/>
            </a:prstGeom>
            <a:solidFill>
              <a:schemeClr val="accent5">
                <a:lumMod val="60000"/>
                <a:lumOff val="40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3" name="Group 23">
              <a:extLst>
                <a:ext uri="{FF2B5EF4-FFF2-40B4-BE49-F238E27FC236}">
                  <a16:creationId xmlns:a16="http://schemas.microsoft.com/office/drawing/2014/main" id="{82351DF4-8544-4BC7-A2FB-1C06D6C2C079}"/>
                </a:ext>
              </a:extLst>
            </p:cNvPr>
            <p:cNvGrpSpPr/>
            <p:nvPr/>
          </p:nvGrpSpPr>
          <p:grpSpPr>
            <a:xfrm>
              <a:off x="2987645" y="4617850"/>
              <a:ext cx="1112125" cy="1008112"/>
              <a:chOff x="1631504" y="2173360"/>
              <a:chExt cx="1368152" cy="1111624"/>
            </a:xfrm>
          </p:grpSpPr>
          <p:sp>
            <p:nvSpPr>
              <p:cNvPr id="6" name="Hexagon 5">
                <a:extLst>
                  <a:ext uri="{FF2B5EF4-FFF2-40B4-BE49-F238E27FC236}">
                    <a16:creationId xmlns:a16="http://schemas.microsoft.com/office/drawing/2014/main" id="{63034AA5-CF17-495B-BE65-3263B79877D4}"/>
                  </a:ext>
                </a:extLst>
              </p:cNvPr>
              <p:cNvSpPr/>
              <p:nvPr/>
            </p:nvSpPr>
            <p:spPr>
              <a:xfrm>
                <a:off x="1631504" y="2173360"/>
                <a:ext cx="1368152" cy="1111624"/>
              </a:xfrm>
              <a:prstGeom prst="hexagon">
                <a:avLst/>
              </a:prstGeom>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Hexagon 6">
                <a:extLst>
                  <a:ext uri="{FF2B5EF4-FFF2-40B4-BE49-F238E27FC236}">
                    <a16:creationId xmlns:a16="http://schemas.microsoft.com/office/drawing/2014/main" id="{2C5BADC3-C9E2-4E36-A946-BD9D80DC5245}"/>
                  </a:ext>
                </a:extLst>
              </p:cNvPr>
              <p:cNvSpPr/>
              <p:nvPr/>
            </p:nvSpPr>
            <p:spPr>
              <a:xfrm>
                <a:off x="1739516" y="2261120"/>
                <a:ext cx="1152128" cy="936104"/>
              </a:xfrm>
              <a:prstGeom prst="hexagon">
                <a:avLst/>
              </a:prstGeom>
              <a:solidFill>
                <a:schemeClr val="accent5">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Hexagon 7">
                <a:extLst>
                  <a:ext uri="{FF2B5EF4-FFF2-40B4-BE49-F238E27FC236}">
                    <a16:creationId xmlns:a16="http://schemas.microsoft.com/office/drawing/2014/main" id="{A936BF62-44CC-4577-9B99-4CE4B813293E}"/>
                  </a:ext>
                </a:extLst>
              </p:cNvPr>
              <p:cNvSpPr/>
              <p:nvPr/>
            </p:nvSpPr>
            <p:spPr>
              <a:xfrm>
                <a:off x="1913182" y="2402224"/>
                <a:ext cx="804796" cy="653896"/>
              </a:xfrm>
              <a:prstGeom prst="hexagon">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sp>
        <p:nvSpPr>
          <p:cNvPr id="9" name="Rectangle 8"/>
          <p:cNvSpPr/>
          <p:nvPr/>
        </p:nvSpPr>
        <p:spPr>
          <a:xfrm>
            <a:off x="3595670" y="357166"/>
            <a:ext cx="6000792" cy="646331"/>
          </a:xfrm>
          <a:prstGeom prst="rect">
            <a:avLst/>
          </a:prstGeom>
        </p:spPr>
        <p:txBody>
          <a:bodyPr wrap="square">
            <a:spAutoFit/>
          </a:bodyPr>
          <a:lstStyle/>
          <a:p>
            <a:pPr lvl="0" algn="ctr">
              <a:spcBef>
                <a:spcPct val="0"/>
              </a:spcBef>
              <a:defRPr/>
            </a:pPr>
            <a:r>
              <a:rPr lang="en-US" sz="3600" dirty="0"/>
              <a:t>List of some Plural Nouns</a:t>
            </a:r>
          </a:p>
        </p:txBody>
      </p:sp>
      <p:graphicFrame>
        <p:nvGraphicFramePr>
          <p:cNvPr id="10" name="Table 9"/>
          <p:cNvGraphicFramePr>
            <a:graphicFrameLocks noGrp="1"/>
          </p:cNvGraphicFramePr>
          <p:nvPr>
            <p:extLst>
              <p:ext uri="{D42A27DB-BD31-4B8C-83A1-F6EECF244321}">
                <p14:modId xmlns:p14="http://schemas.microsoft.com/office/powerpoint/2010/main" val="513837120"/>
              </p:ext>
            </p:extLst>
          </p:nvPr>
        </p:nvGraphicFramePr>
        <p:xfrm>
          <a:off x="2452662" y="1340768"/>
          <a:ext cx="8127999" cy="518160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20000"/>
                    </a:ext>
                  </a:extLst>
                </a:gridCol>
                <a:gridCol w="2709333">
                  <a:extLst>
                    <a:ext uri="{9D8B030D-6E8A-4147-A177-3AD203B41FA5}">
                      <a16:colId xmlns:a16="http://schemas.microsoft.com/office/drawing/2014/main" val="20001"/>
                    </a:ext>
                  </a:extLst>
                </a:gridCol>
                <a:gridCol w="2709333">
                  <a:extLst>
                    <a:ext uri="{9D8B030D-6E8A-4147-A177-3AD203B41FA5}">
                      <a16:colId xmlns:a16="http://schemas.microsoft.com/office/drawing/2014/main" val="20002"/>
                    </a:ext>
                  </a:extLst>
                </a:gridCol>
              </a:tblGrid>
              <a:tr h="370840">
                <a:tc>
                  <a:txBody>
                    <a:bodyPr/>
                    <a:lstStyle/>
                    <a:p>
                      <a:pPr algn="ctr"/>
                      <a:r>
                        <a:rPr lang="en-US" sz="2800" b="0" dirty="0"/>
                        <a:t>Adding - </a:t>
                      </a:r>
                      <a:r>
                        <a:rPr lang="en-US" sz="2800" b="1" dirty="0"/>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0" dirty="0"/>
                        <a:t>Adding - </a:t>
                      </a:r>
                      <a:r>
                        <a:rPr lang="en-US" sz="2800" b="1" dirty="0" err="1"/>
                        <a:t>es</a:t>
                      </a:r>
                      <a:endParaRPr lang="en-US"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0" dirty="0"/>
                        <a:t>Adding </a:t>
                      </a:r>
                      <a:r>
                        <a:rPr lang="en-US" sz="2800" b="1" dirty="0"/>
                        <a:t>- </a:t>
                      </a:r>
                      <a:r>
                        <a:rPr lang="en-US" sz="2800" b="1" dirty="0" err="1"/>
                        <a:t>ies</a:t>
                      </a:r>
                      <a:endParaRPr lang="en-US"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lang="en-US" sz="2800" b="0" dirty="0"/>
                        <a:t>Girl</a:t>
                      </a:r>
                      <a:r>
                        <a:rPr lang="en-US" sz="2800" b="1" dirty="0">
                          <a:solidFill>
                            <a:srgbClr val="C00000"/>
                          </a:solidFill>
                        </a:rPr>
                        <a:t>s</a:t>
                      </a:r>
                      <a:r>
                        <a:rPr lang="en-US" sz="2800" b="0" dirty="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0" dirty="0"/>
                        <a:t>Bus</a:t>
                      </a:r>
                      <a:r>
                        <a:rPr lang="en-US" sz="2800" b="1" dirty="0">
                          <a:solidFill>
                            <a:srgbClr val="C00000"/>
                          </a:solidFill>
                        </a:rPr>
                        <a: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0" dirty="0"/>
                        <a:t>Bab</a:t>
                      </a:r>
                      <a:r>
                        <a:rPr lang="en-US" sz="2800" b="1" dirty="0">
                          <a:solidFill>
                            <a:srgbClr val="C00000"/>
                          </a:solidFill>
                        </a:rPr>
                        <a: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r>
                        <a:rPr lang="en-US" sz="2800" b="0" dirty="0"/>
                        <a:t>School</a:t>
                      </a:r>
                      <a:r>
                        <a:rPr lang="en-US" sz="2800" b="1" dirty="0">
                          <a:solidFill>
                            <a:srgbClr val="C00000"/>
                          </a:solidFill>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0" dirty="0"/>
                        <a:t>Gas</a:t>
                      </a:r>
                      <a:r>
                        <a:rPr lang="en-US" sz="2800" b="1" dirty="0">
                          <a:solidFill>
                            <a:srgbClr val="C00000"/>
                          </a:solidFill>
                        </a:rPr>
                        <a: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0" dirty="0"/>
                        <a:t>Fair</a:t>
                      </a:r>
                      <a:r>
                        <a:rPr lang="en-US" sz="2800" b="1" dirty="0">
                          <a:solidFill>
                            <a:srgbClr val="C00000"/>
                          </a:solidFill>
                        </a:rPr>
                        <a: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r>
                        <a:rPr lang="en-US" sz="2800" b="0" dirty="0"/>
                        <a:t>Bed</a:t>
                      </a:r>
                      <a:r>
                        <a:rPr lang="en-US" sz="2800" b="1" dirty="0">
                          <a:solidFill>
                            <a:srgbClr val="C00000"/>
                          </a:solidFill>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0" dirty="0"/>
                        <a:t>Class</a:t>
                      </a:r>
                      <a:r>
                        <a:rPr lang="en-US" sz="2800" b="1" dirty="0">
                          <a:solidFill>
                            <a:srgbClr val="C00000"/>
                          </a:solidFill>
                        </a:rPr>
                        <a: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0" dirty="0"/>
                        <a:t>Berr</a:t>
                      </a:r>
                      <a:r>
                        <a:rPr lang="en-US" sz="2800" b="1" dirty="0">
                          <a:solidFill>
                            <a:srgbClr val="C00000"/>
                          </a:solidFill>
                        </a:rPr>
                        <a: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algn="ctr"/>
                      <a:r>
                        <a:rPr lang="en-US" sz="2800" b="0" dirty="0"/>
                        <a:t>Apple</a:t>
                      </a:r>
                      <a:r>
                        <a:rPr lang="en-US" sz="2800" b="1" dirty="0">
                          <a:solidFill>
                            <a:srgbClr val="C00000"/>
                          </a:solidFill>
                        </a:rPr>
                        <a:t>s</a:t>
                      </a:r>
                      <a:r>
                        <a:rPr lang="en-US" sz="2800" b="0" dirty="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0" dirty="0"/>
                        <a:t>Glass</a:t>
                      </a:r>
                      <a:r>
                        <a:rPr lang="en-US" sz="2800" b="1" dirty="0">
                          <a:solidFill>
                            <a:srgbClr val="C00000"/>
                          </a:solidFill>
                        </a:rPr>
                        <a: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0" dirty="0"/>
                        <a:t>Cherr</a:t>
                      </a:r>
                      <a:r>
                        <a:rPr lang="en-US" sz="2800" b="1" dirty="0">
                          <a:solidFill>
                            <a:srgbClr val="C00000"/>
                          </a:solidFill>
                        </a:rPr>
                        <a: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pPr algn="ctr"/>
                      <a:r>
                        <a:rPr lang="en-US" sz="2800" b="0" dirty="0"/>
                        <a:t>Flower</a:t>
                      </a:r>
                      <a:r>
                        <a:rPr lang="en-US" sz="2800" b="1" dirty="0">
                          <a:solidFill>
                            <a:srgbClr val="C00000"/>
                          </a:solidFill>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0" dirty="0"/>
                        <a:t>Box</a:t>
                      </a:r>
                      <a:r>
                        <a:rPr lang="en-US" sz="2800" b="1" dirty="0">
                          <a:solidFill>
                            <a:srgbClr val="C00000"/>
                          </a:solidFill>
                        </a:rPr>
                        <a: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0" dirty="0"/>
                        <a:t>Cit</a:t>
                      </a:r>
                      <a:r>
                        <a:rPr lang="en-US" sz="2800" b="1" dirty="0">
                          <a:solidFill>
                            <a:srgbClr val="C00000"/>
                          </a:solidFill>
                        </a:rPr>
                        <a: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pPr algn="ctr"/>
                      <a:r>
                        <a:rPr lang="en-US" sz="2800" b="0" dirty="0"/>
                        <a:t>Book</a:t>
                      </a:r>
                      <a:r>
                        <a:rPr lang="en-US" sz="2800" b="1" dirty="0">
                          <a:solidFill>
                            <a:srgbClr val="C00000"/>
                          </a:solidFill>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0" dirty="0"/>
                        <a:t>Fox</a:t>
                      </a:r>
                      <a:r>
                        <a:rPr lang="en-US" sz="2800" b="1" dirty="0">
                          <a:solidFill>
                            <a:srgbClr val="C00000"/>
                          </a:solidFill>
                        </a:rPr>
                        <a: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0" dirty="0"/>
                        <a:t>Countr</a:t>
                      </a:r>
                      <a:r>
                        <a:rPr lang="en-US" sz="2800" b="1" dirty="0">
                          <a:solidFill>
                            <a:srgbClr val="C00000"/>
                          </a:solidFill>
                        </a:rPr>
                        <a: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70840">
                <a:tc>
                  <a:txBody>
                    <a:bodyPr/>
                    <a:lstStyle/>
                    <a:p>
                      <a:pPr algn="ctr"/>
                      <a:r>
                        <a:rPr lang="en-US" sz="2800" b="0" dirty="0"/>
                        <a:t>Pen</a:t>
                      </a:r>
                      <a:r>
                        <a:rPr lang="en-US" sz="2800" b="1" dirty="0">
                          <a:solidFill>
                            <a:srgbClr val="C00000"/>
                          </a:solidFill>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0" dirty="0"/>
                        <a:t>Branch</a:t>
                      </a:r>
                      <a:r>
                        <a:rPr lang="en-US" sz="2800" b="1" dirty="0">
                          <a:solidFill>
                            <a:srgbClr val="C00000"/>
                          </a:solidFill>
                        </a:rPr>
                        <a: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0" dirty="0"/>
                        <a:t>Strawberr</a:t>
                      </a:r>
                      <a:r>
                        <a:rPr lang="en-US" sz="2800" b="1" dirty="0">
                          <a:solidFill>
                            <a:srgbClr val="C00000"/>
                          </a:solidFill>
                        </a:rPr>
                        <a: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70840">
                <a:tc>
                  <a:txBody>
                    <a:bodyPr/>
                    <a:lstStyle/>
                    <a:p>
                      <a:pPr algn="ctr"/>
                      <a:r>
                        <a:rPr lang="en-US" sz="2800" b="0" dirty="0"/>
                        <a:t>Plant</a:t>
                      </a:r>
                      <a:r>
                        <a:rPr lang="en-US" sz="2800" b="1" dirty="0">
                          <a:solidFill>
                            <a:srgbClr val="C00000"/>
                          </a:solidFill>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0" dirty="0"/>
                        <a:t>Church</a:t>
                      </a:r>
                      <a:r>
                        <a:rPr lang="en-US" sz="2800" b="1" dirty="0">
                          <a:solidFill>
                            <a:srgbClr val="C00000"/>
                          </a:solidFill>
                        </a:rPr>
                        <a: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0" dirty="0"/>
                        <a:t>Fl</a:t>
                      </a:r>
                      <a:r>
                        <a:rPr lang="en-US" sz="2800" b="1" dirty="0">
                          <a:solidFill>
                            <a:srgbClr val="C00000"/>
                          </a:solidFill>
                        </a:rPr>
                        <a: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70840">
                <a:tc>
                  <a:txBody>
                    <a:bodyPr/>
                    <a:lstStyle/>
                    <a:p>
                      <a:pPr algn="ctr"/>
                      <a:r>
                        <a:rPr lang="en-US" sz="2800" b="0" dirty="0"/>
                        <a:t>Elephant</a:t>
                      </a:r>
                      <a:r>
                        <a:rPr lang="en-US" sz="2800" b="1" dirty="0">
                          <a:solidFill>
                            <a:srgbClr val="C00000"/>
                          </a:solidFill>
                        </a:rPr>
                        <a:t>s</a:t>
                      </a:r>
                      <a:r>
                        <a:rPr lang="en-US" sz="2800" b="0" dirty="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0" dirty="0"/>
                        <a:t>Brush</a:t>
                      </a:r>
                      <a:r>
                        <a:rPr lang="en-US" sz="2800" b="1" dirty="0">
                          <a:solidFill>
                            <a:srgbClr val="C00000"/>
                          </a:solidFill>
                        </a:rPr>
                        <a:t>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0" dirty="0"/>
                        <a:t>Butterfl</a:t>
                      </a:r>
                      <a:r>
                        <a:rPr lang="en-US" sz="2800" b="1" dirty="0">
                          <a:solidFill>
                            <a:srgbClr val="C00000"/>
                          </a:solidFill>
                        </a:rPr>
                        <a:t>ies</a:t>
                      </a:r>
                      <a:r>
                        <a:rPr lang="en-US" sz="2800" b="0" dirty="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MM INDEX</a:t>
            </a:r>
          </a:p>
        </p:txBody>
      </p:sp>
      <p:graphicFrame>
        <p:nvGraphicFramePr>
          <p:cNvPr id="4" name="Table 3">
            <a:extLst>
              <a:ext uri="{FF2B5EF4-FFF2-40B4-BE49-F238E27FC236}">
                <a16:creationId xmlns:a16="http://schemas.microsoft.com/office/drawing/2014/main" id="{6582EEB0-1FE4-49B4-BD65-584833C40CF9}"/>
              </a:ext>
            </a:extLst>
          </p:cNvPr>
          <p:cNvGraphicFramePr>
            <a:graphicFrameLocks noGrp="1"/>
          </p:cNvGraphicFramePr>
          <p:nvPr>
            <p:extLst>
              <p:ext uri="{D42A27DB-BD31-4B8C-83A1-F6EECF244321}">
                <p14:modId xmlns:p14="http://schemas.microsoft.com/office/powerpoint/2010/main" val="2481004285"/>
              </p:ext>
            </p:extLst>
          </p:nvPr>
        </p:nvGraphicFramePr>
        <p:xfrm>
          <a:off x="1127448" y="1299944"/>
          <a:ext cx="9937104" cy="4511040"/>
        </p:xfrm>
        <a:graphic>
          <a:graphicData uri="http://schemas.openxmlformats.org/drawingml/2006/table">
            <a:tbl>
              <a:tblPr firstRow="1" bandRow="1">
                <a:tableStyleId>{5C22544A-7EE6-4342-B048-85BDC9FD1C3A}</a:tableStyleId>
              </a:tblPr>
              <a:tblGrid>
                <a:gridCol w="928702">
                  <a:extLst>
                    <a:ext uri="{9D8B030D-6E8A-4147-A177-3AD203B41FA5}">
                      <a16:colId xmlns:a16="http://schemas.microsoft.com/office/drawing/2014/main" val="20000"/>
                    </a:ext>
                  </a:extLst>
                </a:gridCol>
                <a:gridCol w="1485922">
                  <a:extLst>
                    <a:ext uri="{9D8B030D-6E8A-4147-A177-3AD203B41FA5}">
                      <a16:colId xmlns:a16="http://schemas.microsoft.com/office/drawing/2014/main" val="20001"/>
                    </a:ext>
                  </a:extLst>
                </a:gridCol>
                <a:gridCol w="7522480">
                  <a:extLst>
                    <a:ext uri="{9D8B030D-6E8A-4147-A177-3AD203B41FA5}">
                      <a16:colId xmlns:a16="http://schemas.microsoft.com/office/drawing/2014/main" val="20002"/>
                    </a:ext>
                  </a:extLst>
                </a:gridCol>
              </a:tblGrid>
              <a:tr h="389313">
                <a:tc>
                  <a:txBody>
                    <a:bodyPr/>
                    <a:lstStyle/>
                    <a:p>
                      <a:pPr algn="ctr"/>
                      <a:r>
                        <a:rPr lang="en-IN" sz="2000" dirty="0"/>
                        <a:t>Slide</a:t>
                      </a:r>
                      <a:r>
                        <a:rPr lang="en-IN" sz="2000" baseline="0" dirty="0"/>
                        <a:t> #</a:t>
                      </a:r>
                      <a:endParaRPr lang="en-IN"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2000" dirty="0"/>
                        <a:t>Thumbnail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2000" dirty="0"/>
                        <a:t>Source link and Attribution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89313">
                <a:tc>
                  <a:txBody>
                    <a:bodyPr/>
                    <a:lstStyle/>
                    <a:p>
                      <a:r>
                        <a:rPr lang="en-IN" sz="1200" dirty="0"/>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r>
                        <a:rPr lang="en-IN" sz="1200" b="0" i="0" u="none" strike="noStrike" kern="1200" dirty="0">
                          <a:solidFill>
                            <a:schemeClr val="tx1"/>
                          </a:solidFill>
                          <a:latin typeface="+mn-lt"/>
                          <a:ea typeface="+mn-ea"/>
                          <a:cs typeface="+mn-cs"/>
                        </a:rPr>
                        <a:t>Doctor: </a:t>
                      </a:r>
                      <a:r>
                        <a:rPr lang="en-IN" sz="1200" b="0" i="0" u="none" strike="noStrike" kern="1200" dirty="0">
                          <a:solidFill>
                            <a:schemeClr val="tx1"/>
                          </a:solidFill>
                          <a:latin typeface="+mn-lt"/>
                          <a:ea typeface="+mn-ea"/>
                          <a:cs typeface="+mn-cs"/>
                          <a:hlinkClick r:id="rId3"/>
                        </a:rPr>
                        <a:t>https://pixabay.com/vectors/boy-cartoon-checkup-clinic-comic-2027768/</a:t>
                      </a:r>
                      <a:endParaRPr lang="en-IN" sz="1200" b="0" i="0" u="none" strike="noStrike" kern="1200" dirty="0">
                        <a:solidFill>
                          <a:schemeClr val="tx1"/>
                        </a:solidFill>
                        <a:latin typeface="+mn-lt"/>
                        <a:ea typeface="+mn-ea"/>
                        <a:cs typeface="+mn-cs"/>
                      </a:endParaRPr>
                    </a:p>
                    <a:p>
                      <a:pPr rtl="0"/>
                      <a:r>
                        <a:rPr lang="en-IN" sz="1200" b="0" i="0" u="none" strike="noStrike" kern="1200" dirty="0">
                          <a:solidFill>
                            <a:schemeClr val="tx1"/>
                          </a:solidFill>
                          <a:latin typeface="+mn-lt"/>
                          <a:ea typeface="+mn-ea"/>
                          <a:cs typeface="+mn-cs"/>
                        </a:rPr>
                        <a:t>Living Room: </a:t>
                      </a:r>
                      <a:r>
                        <a:rPr lang="en-IN" sz="1200" b="0" i="0" u="none" strike="noStrike" kern="1200" dirty="0">
                          <a:solidFill>
                            <a:schemeClr val="tx1"/>
                          </a:solidFill>
                          <a:latin typeface="+mn-lt"/>
                          <a:ea typeface="+mn-ea"/>
                          <a:cs typeface="+mn-cs"/>
                          <a:hlinkClick r:id="rId4"/>
                        </a:rPr>
                        <a:t>https://pixabay.com/vectors/living-room-home-room-furniture-3749761/</a:t>
                      </a:r>
                      <a:endParaRPr lang="en-IN" sz="1200" b="0" i="0" u="none" strike="noStrike" kern="1200" dirty="0">
                        <a:solidFill>
                          <a:schemeClr val="tx1"/>
                        </a:solidFill>
                        <a:latin typeface="+mn-lt"/>
                        <a:ea typeface="+mn-ea"/>
                        <a:cs typeface="+mn-cs"/>
                      </a:endParaRPr>
                    </a:p>
                    <a:p>
                      <a:pPr rtl="0"/>
                      <a:r>
                        <a:rPr lang="en-IN" sz="1200" b="0" i="0" u="none" strike="noStrike" kern="1200" dirty="0">
                          <a:solidFill>
                            <a:schemeClr val="tx1"/>
                          </a:solidFill>
                          <a:latin typeface="+mn-lt"/>
                          <a:ea typeface="+mn-ea"/>
                          <a:cs typeface="+mn-cs"/>
                        </a:rPr>
                        <a:t>Lion: </a:t>
                      </a:r>
                      <a:r>
                        <a:rPr lang="en-IN" sz="1200" b="0" i="0" u="none" strike="noStrike" kern="1200" dirty="0">
                          <a:solidFill>
                            <a:schemeClr val="tx1"/>
                          </a:solidFill>
                          <a:latin typeface="+mn-lt"/>
                          <a:ea typeface="+mn-ea"/>
                          <a:cs typeface="+mn-cs"/>
                          <a:hlinkClick r:id="rId5"/>
                        </a:rPr>
                        <a:t>https://pixabay.com/vectors/africa-animal-cat-lion-1300564/</a:t>
                      </a:r>
                      <a:endParaRPr lang="en-IN" sz="1200" b="0" i="0" u="none" strike="noStrike" kern="1200" dirty="0">
                        <a:solidFill>
                          <a:schemeClr val="tx1"/>
                        </a:solidFill>
                        <a:latin typeface="+mn-lt"/>
                        <a:ea typeface="+mn-ea"/>
                        <a:cs typeface="+mn-cs"/>
                      </a:endParaRPr>
                    </a:p>
                    <a:p>
                      <a:pPr rtl="0"/>
                      <a:r>
                        <a:rPr lang="en-IN" sz="1200" b="0" i="0" u="none" strike="noStrike" kern="1200" dirty="0">
                          <a:solidFill>
                            <a:schemeClr val="tx1"/>
                          </a:solidFill>
                          <a:latin typeface="+mn-lt"/>
                          <a:ea typeface="+mn-ea"/>
                          <a:cs typeface="+mn-cs"/>
                        </a:rPr>
                        <a:t>Chair: </a:t>
                      </a:r>
                      <a:r>
                        <a:rPr lang="en-IN" sz="1200" b="0" i="0" u="none" strike="noStrike" kern="1200" dirty="0">
                          <a:solidFill>
                            <a:schemeClr val="tx1"/>
                          </a:solidFill>
                          <a:latin typeface="+mn-lt"/>
                          <a:ea typeface="+mn-ea"/>
                          <a:cs typeface="+mn-cs"/>
                          <a:hlinkClick r:id="rId6"/>
                        </a:rPr>
                        <a:t>https://pixabay.com/vectors/chair-furniture-wood-wooden-157788/</a:t>
                      </a:r>
                      <a:endParaRPr lang="en-IN" sz="1200" b="0" i="0" u="none" strike="noStrike"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89313">
                <a:tc>
                  <a:txBody>
                    <a:bodyPr/>
                    <a:lstStyle/>
                    <a:p>
                      <a:r>
                        <a:rPr lang="en-IN" sz="1200" dirty="0"/>
                        <a:t>4, 5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r>
                        <a:rPr lang="en-IN" sz="1200" b="0" i="0" u="none" strike="noStrike" kern="1200" dirty="0">
                          <a:solidFill>
                            <a:schemeClr val="tx1"/>
                          </a:solidFill>
                          <a:latin typeface="+mn-lt"/>
                          <a:ea typeface="+mn-ea"/>
                          <a:cs typeface="+mn-cs"/>
                        </a:rPr>
                        <a:t>School: </a:t>
                      </a:r>
                      <a:r>
                        <a:rPr lang="en-IN" sz="1200" b="0" i="0" u="none" strike="noStrike" kern="1200" dirty="0">
                          <a:solidFill>
                            <a:schemeClr val="tx1"/>
                          </a:solidFill>
                          <a:latin typeface="+mn-lt"/>
                          <a:ea typeface="+mn-ea"/>
                          <a:cs typeface="+mn-cs"/>
                          <a:hlinkClick r:id="rId7"/>
                        </a:rPr>
                        <a:t>https://pixabay.com/vectors/school-building-education-property-295210/</a:t>
                      </a:r>
                      <a:endParaRPr lang="en-IN" sz="1200" b="0" i="0" u="none" strike="noStrike" kern="1200" dirty="0">
                        <a:solidFill>
                          <a:schemeClr val="tx1"/>
                        </a:solidFill>
                        <a:latin typeface="+mn-lt"/>
                        <a:ea typeface="+mn-ea"/>
                        <a:cs typeface="+mn-cs"/>
                      </a:endParaRPr>
                    </a:p>
                    <a:p>
                      <a:pPr rtl="0"/>
                      <a:r>
                        <a:rPr lang="en-IN" sz="1200" b="0" i="0" u="none" strike="noStrike" kern="1200" dirty="0">
                          <a:solidFill>
                            <a:schemeClr val="tx1"/>
                          </a:solidFill>
                          <a:latin typeface="+mn-lt"/>
                          <a:ea typeface="+mn-ea"/>
                          <a:cs typeface="+mn-cs"/>
                        </a:rPr>
                        <a:t>Balloon: </a:t>
                      </a:r>
                      <a:r>
                        <a:rPr lang="en-IN" sz="1200" b="0" i="0" u="none" strike="noStrike" kern="1200" dirty="0">
                          <a:solidFill>
                            <a:schemeClr val="tx1"/>
                          </a:solidFill>
                          <a:latin typeface="+mn-lt"/>
                          <a:ea typeface="+mn-ea"/>
                          <a:cs typeface="+mn-cs"/>
                          <a:hlinkClick r:id="rId8"/>
                        </a:rPr>
                        <a:t>https://pixabay.com/vectors/balloon-birthday-balloon-25734/</a:t>
                      </a:r>
                      <a:endParaRPr lang="en-IN" sz="1200" b="0" i="0" u="none" strike="noStrike"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89313">
                <a:tc>
                  <a:txBody>
                    <a:bodyPr/>
                    <a:lstStyle/>
                    <a:p>
                      <a:r>
                        <a:rPr lang="en-IN" sz="120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r>
                        <a:rPr lang="en-IN" sz="1200" b="0" i="0" u="none" strike="noStrike" kern="1200" dirty="0">
                          <a:solidFill>
                            <a:schemeClr val="tx1"/>
                          </a:solidFill>
                          <a:latin typeface="+mn-lt"/>
                          <a:ea typeface="+mn-ea"/>
                          <a:cs typeface="+mn-cs"/>
                        </a:rPr>
                        <a:t>Doctors: </a:t>
                      </a:r>
                      <a:r>
                        <a:rPr lang="en-IN" sz="1200" b="0" i="0" u="none" strike="noStrike" kern="1200" dirty="0">
                          <a:solidFill>
                            <a:schemeClr val="tx1"/>
                          </a:solidFill>
                          <a:latin typeface="+mn-lt"/>
                          <a:ea typeface="+mn-ea"/>
                          <a:cs typeface="+mn-cs"/>
                          <a:hlinkClick r:id="rId9"/>
                        </a:rPr>
                        <a:t>https://pixabay.com/vectors/man-couple-men-s-and-women-s-doctor-1957067/</a:t>
                      </a:r>
                      <a:endParaRPr lang="en-IN" sz="1200" b="0" i="0" u="none" strike="noStrike" kern="1200" dirty="0">
                        <a:solidFill>
                          <a:schemeClr val="tx1"/>
                        </a:solidFill>
                        <a:latin typeface="+mn-lt"/>
                        <a:ea typeface="+mn-ea"/>
                        <a:cs typeface="+mn-cs"/>
                      </a:endParaRPr>
                    </a:p>
                    <a:p>
                      <a:pPr rtl="0"/>
                      <a:r>
                        <a:rPr lang="en-IN" sz="1200" b="0" i="0" u="none" strike="noStrike" kern="1200" dirty="0">
                          <a:solidFill>
                            <a:schemeClr val="tx1"/>
                          </a:solidFill>
                          <a:latin typeface="+mn-lt"/>
                          <a:ea typeface="+mn-ea"/>
                          <a:cs typeface="+mn-cs"/>
                        </a:rPr>
                        <a:t>Schools: </a:t>
                      </a:r>
                      <a:r>
                        <a:rPr lang="en-IN" sz="1200" b="0" i="0" u="none" strike="noStrike" kern="1200" dirty="0">
                          <a:solidFill>
                            <a:schemeClr val="tx1"/>
                          </a:solidFill>
                          <a:latin typeface="+mn-lt"/>
                          <a:ea typeface="+mn-ea"/>
                          <a:cs typeface="+mn-cs"/>
                          <a:hlinkClick r:id="rId10"/>
                        </a:rPr>
                        <a:t>https://pixabay.com/vectors/school-design-building-architecture-1727572/</a:t>
                      </a:r>
                      <a:endParaRPr lang="en-IN" sz="1200" b="0" i="0" u="none" strike="noStrike" kern="1200" dirty="0">
                        <a:solidFill>
                          <a:schemeClr val="tx1"/>
                        </a:solidFill>
                        <a:latin typeface="+mn-lt"/>
                        <a:ea typeface="+mn-ea"/>
                        <a:cs typeface="+mn-cs"/>
                      </a:endParaRPr>
                    </a:p>
                    <a:p>
                      <a:pPr rtl="0"/>
                      <a:r>
                        <a:rPr lang="en-IN" sz="1200" b="0" i="0" u="none" strike="noStrike" kern="1200" dirty="0">
                          <a:solidFill>
                            <a:schemeClr val="tx1"/>
                          </a:solidFill>
                          <a:latin typeface="+mn-lt"/>
                          <a:ea typeface="+mn-ea"/>
                          <a:cs typeface="+mn-cs"/>
                        </a:rPr>
                        <a:t>Lions: </a:t>
                      </a:r>
                      <a:r>
                        <a:rPr lang="en-IN" sz="1200" b="0" i="0" u="none" strike="noStrike" kern="1200" dirty="0">
                          <a:solidFill>
                            <a:schemeClr val="tx1"/>
                          </a:solidFill>
                          <a:latin typeface="+mn-lt"/>
                          <a:ea typeface="+mn-ea"/>
                          <a:cs typeface="+mn-cs"/>
                          <a:hlinkClick r:id="rId11"/>
                        </a:rPr>
                        <a:t>https://pixabay.com/photos/lion-zoo-africa-predator-animal-4581841/</a:t>
                      </a:r>
                      <a:endParaRPr lang="en-IN" sz="1200" b="0" i="0" u="none" strike="noStrike" kern="1200" dirty="0">
                        <a:solidFill>
                          <a:schemeClr val="tx1"/>
                        </a:solidFill>
                        <a:latin typeface="+mn-lt"/>
                        <a:ea typeface="+mn-ea"/>
                        <a:cs typeface="+mn-cs"/>
                      </a:endParaRPr>
                    </a:p>
                    <a:p>
                      <a:pPr rtl="0"/>
                      <a:r>
                        <a:rPr lang="en-IN" sz="1200" b="0" i="0" u="none" strike="noStrike" kern="1200" baseline="0" dirty="0">
                          <a:solidFill>
                            <a:schemeClr val="tx1"/>
                          </a:solidFill>
                          <a:latin typeface="+mn-lt"/>
                          <a:ea typeface="+mn-ea"/>
                          <a:cs typeface="+mn-cs"/>
                        </a:rPr>
                        <a:t>Balloons: </a:t>
                      </a:r>
                      <a:r>
                        <a:rPr lang="en-IN" sz="1200" b="0" i="0" u="none" strike="noStrike" kern="1200" baseline="0" dirty="0">
                          <a:solidFill>
                            <a:schemeClr val="tx1"/>
                          </a:solidFill>
                          <a:latin typeface="+mn-lt"/>
                          <a:ea typeface="+mn-ea"/>
                          <a:cs typeface="+mn-cs"/>
                          <a:hlinkClick r:id="rId12"/>
                        </a:rPr>
                        <a:t>https://pixabay.com/vectors/balloons-decoration-party-decor-25737/</a:t>
                      </a:r>
                      <a:endParaRPr lang="en-IN" sz="1200" b="0" i="0" u="none" strike="noStrike" kern="1200" baseline="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89313">
                <a:tc>
                  <a:txBody>
                    <a:bodyPr/>
                    <a:lstStyle/>
                    <a:p>
                      <a:r>
                        <a:rPr lang="en-IN" sz="1200"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r>
                        <a:rPr lang="en-IN" sz="1200" b="0" dirty="0"/>
                        <a:t>Bus: </a:t>
                      </a:r>
                      <a:r>
                        <a:rPr lang="en-IN" sz="1200" b="0" dirty="0">
                          <a:hlinkClick r:id="rId13"/>
                        </a:rPr>
                        <a:t>https://pixabay.com/vectors/bus-public-transport-transport-304845/</a:t>
                      </a:r>
                      <a:endParaRPr lang="en-IN" sz="1200" b="0" dirty="0"/>
                    </a:p>
                    <a:p>
                      <a:pPr rtl="0"/>
                      <a:r>
                        <a:rPr lang="en-IN" sz="1200" b="0" dirty="0"/>
                        <a:t>Buses: </a:t>
                      </a:r>
                      <a:r>
                        <a:rPr lang="en-IN" sz="1200" b="0" dirty="0">
                          <a:hlinkClick r:id="rId14"/>
                        </a:rPr>
                        <a:t>https://pixabay.com/vectors/city-bus-tourist-bus-transport-4677487/</a:t>
                      </a:r>
                      <a:endParaRPr lang="en-IN" sz="1200" b="0" dirty="0"/>
                    </a:p>
                    <a:p>
                      <a:r>
                        <a:rPr lang="en-IN" sz="1200" dirty="0"/>
                        <a:t>Box: </a:t>
                      </a:r>
                      <a:r>
                        <a:rPr lang="en-IN" sz="1200" dirty="0">
                          <a:hlinkClick r:id="rId15"/>
                        </a:rPr>
                        <a:t>https://pixabay.com/illustrations/present-gift-wrapped-green-1417611/</a:t>
                      </a:r>
                      <a:endParaRPr lang="en-IN" sz="1200" dirty="0"/>
                    </a:p>
                    <a:p>
                      <a:r>
                        <a:rPr lang="en-IN" sz="1200" dirty="0"/>
                        <a:t>Boxes: </a:t>
                      </a:r>
                      <a:r>
                        <a:rPr lang="en-IN" sz="1200" dirty="0">
                          <a:hlinkClick r:id="rId16"/>
                        </a:rPr>
                        <a:t>https://pixabay.com/photos/gifts-presents-shiny-christmas-2178635/</a:t>
                      </a:r>
                      <a:endParaRPr lang="en-IN"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77240143"/>
                  </a:ext>
                </a:extLst>
              </a:tr>
              <a:tr h="389313">
                <a:tc>
                  <a:txBody>
                    <a:bodyPr/>
                    <a:lstStyle/>
                    <a:p>
                      <a:r>
                        <a:rPr lang="en-IN" sz="1200"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t>Baby: SSSVV: Search Keyword “baby”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Babies: SSSVV: Search Keyword “baby”</a:t>
                      </a:r>
                    </a:p>
                    <a:p>
                      <a:r>
                        <a:rPr lang="en-US" sz="1200" dirty="0"/>
                        <a:t>Strawberries: </a:t>
                      </a:r>
                      <a:r>
                        <a:rPr lang="en-US" sz="1200" dirty="0">
                          <a:hlinkClick r:id="rId17"/>
                        </a:rPr>
                        <a:t>https://pixabay.com/photos/strawberries-fruits-berries-bucket-3431122/</a:t>
                      </a:r>
                      <a:endParaRPr lang="en-US" sz="1200" dirty="0"/>
                    </a:p>
                    <a:p>
                      <a:r>
                        <a:rPr lang="en-US" sz="1200" dirty="0"/>
                        <a:t>Strawberry: </a:t>
                      </a:r>
                      <a:r>
                        <a:rPr lang="en-US" sz="1200" dirty="0">
                          <a:hlinkClick r:id="rId18"/>
                        </a:rPr>
                        <a:t>https://pixabay.com/photos/strawberry-berry-fruit-food-fresh-1238295/</a:t>
                      </a:r>
                      <a:endParaRPr lang="en-US" sz="1200" dirty="0"/>
                    </a:p>
                    <a:p>
                      <a:r>
                        <a:rPr lang="en-IN" sz="1200" dirty="0"/>
                        <a:t>Lady: </a:t>
                      </a:r>
                      <a:r>
                        <a:rPr lang="en-IN" sz="1200" dirty="0">
                          <a:hlinkClick r:id="rId19"/>
                        </a:rPr>
                        <a:t>https://pixabay.com/photos/lady-street-photography-woman-2408609/</a:t>
                      </a:r>
                      <a:endParaRPr lang="en-IN" sz="1200" dirty="0"/>
                    </a:p>
                    <a:p>
                      <a:r>
                        <a:rPr lang="en-IN" sz="1200" dirty="0"/>
                        <a:t>Ladies: </a:t>
                      </a:r>
                      <a:r>
                        <a:rPr lang="en-IN" sz="1200" dirty="0">
                          <a:hlinkClick r:id="rId20"/>
                        </a:rPr>
                        <a:t>https://pixabay.com/photos/indian-woman-lady-rural-3681655/</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44105548"/>
                  </a:ext>
                </a:extLst>
              </a:tr>
            </a:tbl>
          </a:graphicData>
        </a:graphic>
      </p:graphicFrame>
      <p:pic>
        <p:nvPicPr>
          <p:cNvPr id="5" name="Picture 2" descr="Junge, Karikatur, Checkup, Klinik, Comic, Arzt"/>
          <p:cNvPicPr>
            <a:picLocks noChangeAspect="1" noChangeArrowheads="1"/>
          </p:cNvPicPr>
          <p:nvPr/>
        </p:nvPicPr>
        <p:blipFill>
          <a:blip r:embed="rId21" cstate="print"/>
          <a:srcRect/>
          <a:stretch>
            <a:fillRect/>
          </a:stretch>
        </p:blipFill>
        <p:spPr bwMode="auto">
          <a:xfrm>
            <a:off x="2213995" y="2115841"/>
            <a:ext cx="290607" cy="346993"/>
          </a:xfrm>
          <a:prstGeom prst="rect">
            <a:avLst/>
          </a:prstGeom>
          <a:noFill/>
        </p:spPr>
      </p:pic>
      <p:pic>
        <p:nvPicPr>
          <p:cNvPr id="6" name="Picture 4" descr="Living Room, Home, Room, Furniture, Decor, Inside, Sofa"/>
          <p:cNvPicPr>
            <a:picLocks noChangeAspect="1" noChangeArrowheads="1"/>
          </p:cNvPicPr>
          <p:nvPr/>
        </p:nvPicPr>
        <p:blipFill>
          <a:blip r:embed="rId22" cstate="print"/>
          <a:srcRect/>
          <a:stretch>
            <a:fillRect/>
          </a:stretch>
        </p:blipFill>
        <p:spPr bwMode="auto">
          <a:xfrm>
            <a:off x="2684775" y="1742520"/>
            <a:ext cx="460207" cy="316391"/>
          </a:xfrm>
          <a:prstGeom prst="rect">
            <a:avLst/>
          </a:prstGeom>
          <a:noFill/>
        </p:spPr>
      </p:pic>
      <p:pic>
        <p:nvPicPr>
          <p:cNvPr id="7" name="Picture 6" descr="Africa, Animal, Cat, Lion"/>
          <p:cNvPicPr>
            <a:picLocks noChangeAspect="1" noChangeArrowheads="1"/>
          </p:cNvPicPr>
          <p:nvPr/>
        </p:nvPicPr>
        <p:blipFill>
          <a:blip r:embed="rId23" cstate="print"/>
          <a:srcRect/>
          <a:stretch>
            <a:fillRect/>
          </a:stretch>
        </p:blipFill>
        <p:spPr bwMode="auto">
          <a:xfrm>
            <a:off x="2142148" y="1730565"/>
            <a:ext cx="345155" cy="347083"/>
          </a:xfrm>
          <a:prstGeom prst="rect">
            <a:avLst/>
          </a:prstGeom>
          <a:noFill/>
        </p:spPr>
      </p:pic>
      <p:pic>
        <p:nvPicPr>
          <p:cNvPr id="8" name="Picture 8" descr="Chair, Furniture, Wood, Wooden, Sitting, Seat"/>
          <p:cNvPicPr>
            <a:picLocks noChangeAspect="1" noChangeArrowheads="1"/>
          </p:cNvPicPr>
          <p:nvPr/>
        </p:nvPicPr>
        <p:blipFill>
          <a:blip r:embed="rId24" cstate="print"/>
          <a:srcRect/>
          <a:stretch>
            <a:fillRect/>
          </a:stretch>
        </p:blipFill>
        <p:spPr bwMode="auto">
          <a:xfrm>
            <a:off x="3231595" y="2019160"/>
            <a:ext cx="266970" cy="425263"/>
          </a:xfrm>
          <a:prstGeom prst="rect">
            <a:avLst/>
          </a:prstGeom>
          <a:noFill/>
        </p:spPr>
      </p:pic>
      <p:pic>
        <p:nvPicPr>
          <p:cNvPr id="9" name="Picture 2" descr="School, Building, Education, Property, Learning"/>
          <p:cNvPicPr>
            <a:picLocks noChangeAspect="1" noChangeArrowheads="1"/>
          </p:cNvPicPr>
          <p:nvPr/>
        </p:nvPicPr>
        <p:blipFill>
          <a:blip r:embed="rId25" cstate="print"/>
          <a:srcRect/>
          <a:stretch>
            <a:fillRect/>
          </a:stretch>
        </p:blipFill>
        <p:spPr bwMode="auto">
          <a:xfrm>
            <a:off x="2211558" y="2595279"/>
            <a:ext cx="500066" cy="256284"/>
          </a:xfrm>
          <a:prstGeom prst="rect">
            <a:avLst/>
          </a:prstGeom>
          <a:noFill/>
        </p:spPr>
      </p:pic>
      <p:pic>
        <p:nvPicPr>
          <p:cNvPr id="10" name="Picture 4" descr="Balloon, Birthday Balloon, Party Decoration"/>
          <p:cNvPicPr>
            <a:picLocks noChangeAspect="1" noChangeArrowheads="1"/>
          </p:cNvPicPr>
          <p:nvPr/>
        </p:nvPicPr>
        <p:blipFill>
          <a:blip r:embed="rId26" cstate="print"/>
          <a:srcRect/>
          <a:stretch>
            <a:fillRect/>
          </a:stretch>
        </p:blipFill>
        <p:spPr bwMode="auto">
          <a:xfrm>
            <a:off x="3000796" y="2588439"/>
            <a:ext cx="142876" cy="281067"/>
          </a:xfrm>
          <a:prstGeom prst="rect">
            <a:avLst/>
          </a:prstGeom>
          <a:noFill/>
        </p:spPr>
      </p:pic>
      <p:pic>
        <p:nvPicPr>
          <p:cNvPr id="11" name="Picture 2" descr="Balloons, Decoration, Party, Decor, Celebration"/>
          <p:cNvPicPr>
            <a:picLocks noChangeAspect="1" noChangeArrowheads="1"/>
          </p:cNvPicPr>
          <p:nvPr/>
        </p:nvPicPr>
        <p:blipFill>
          <a:blip r:embed="rId27" cstate="print"/>
          <a:srcRect/>
          <a:stretch>
            <a:fillRect/>
          </a:stretch>
        </p:blipFill>
        <p:spPr bwMode="auto">
          <a:xfrm>
            <a:off x="2615715" y="3366265"/>
            <a:ext cx="275427" cy="313777"/>
          </a:xfrm>
          <a:prstGeom prst="rect">
            <a:avLst/>
          </a:prstGeom>
          <a:noFill/>
        </p:spPr>
      </p:pic>
      <p:pic>
        <p:nvPicPr>
          <p:cNvPr id="12" name="Picture 4" descr="School Design, Building, Architecture, School Building"/>
          <p:cNvPicPr>
            <a:picLocks noChangeAspect="1" noChangeArrowheads="1"/>
          </p:cNvPicPr>
          <p:nvPr/>
        </p:nvPicPr>
        <p:blipFill>
          <a:blip r:embed="rId28" cstate="print"/>
          <a:srcRect/>
          <a:stretch>
            <a:fillRect/>
          </a:stretch>
        </p:blipFill>
        <p:spPr bwMode="auto">
          <a:xfrm>
            <a:off x="2537093" y="3082061"/>
            <a:ext cx="459085" cy="229543"/>
          </a:xfrm>
          <a:prstGeom prst="rect">
            <a:avLst/>
          </a:prstGeom>
          <a:noFill/>
        </p:spPr>
      </p:pic>
      <p:pic>
        <p:nvPicPr>
          <p:cNvPr id="13" name="Picture 6" descr="Lion, Zoo, Africa, Predator, Animal, Big Cat"/>
          <p:cNvPicPr>
            <a:picLocks noChangeAspect="1" noChangeArrowheads="1"/>
          </p:cNvPicPr>
          <p:nvPr/>
        </p:nvPicPr>
        <p:blipFill>
          <a:blip r:embed="rId29" cstate="print"/>
          <a:srcRect/>
          <a:stretch>
            <a:fillRect/>
          </a:stretch>
        </p:blipFill>
        <p:spPr bwMode="auto">
          <a:xfrm>
            <a:off x="3008646" y="3220794"/>
            <a:ext cx="518640" cy="345760"/>
          </a:xfrm>
          <a:prstGeom prst="rect">
            <a:avLst/>
          </a:prstGeom>
          <a:noFill/>
        </p:spPr>
      </p:pic>
      <p:pic>
        <p:nvPicPr>
          <p:cNvPr id="14" name="Picture 8" descr="Man, Couple, Men'S And Women'S, Doctor, Job, Physicians"/>
          <p:cNvPicPr>
            <a:picLocks noChangeAspect="1" noChangeArrowheads="1"/>
          </p:cNvPicPr>
          <p:nvPr/>
        </p:nvPicPr>
        <p:blipFill>
          <a:blip r:embed="rId30" cstate="print"/>
          <a:srcRect/>
          <a:stretch>
            <a:fillRect/>
          </a:stretch>
        </p:blipFill>
        <p:spPr bwMode="auto">
          <a:xfrm>
            <a:off x="2113309" y="3068206"/>
            <a:ext cx="400767" cy="534357"/>
          </a:xfrm>
          <a:prstGeom prst="rect">
            <a:avLst/>
          </a:prstGeom>
          <a:noFill/>
        </p:spPr>
      </p:pic>
      <p:pic>
        <p:nvPicPr>
          <p:cNvPr id="15" name="Picture 14" descr="A picture containing set, stack&#10;&#10;Description automatically generated">
            <a:extLst>
              <a:ext uri="{FF2B5EF4-FFF2-40B4-BE49-F238E27FC236}">
                <a16:creationId xmlns:a16="http://schemas.microsoft.com/office/drawing/2014/main" id="{F168E214-2BC3-4D20-B73B-67D87E787C81}"/>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771486" y="4212363"/>
            <a:ext cx="511487" cy="340459"/>
          </a:xfrm>
          <a:prstGeom prst="rect">
            <a:avLst/>
          </a:prstGeom>
        </p:spPr>
      </p:pic>
      <p:pic>
        <p:nvPicPr>
          <p:cNvPr id="16" name="Picture 15" descr="A picture containing colorful, container, box, bright&#10;&#10;Description automatically generated">
            <a:extLst>
              <a:ext uri="{FF2B5EF4-FFF2-40B4-BE49-F238E27FC236}">
                <a16:creationId xmlns:a16="http://schemas.microsoft.com/office/drawing/2014/main" id="{77CEA25D-C289-4591-8F28-CCDDB4CDA7FC}"/>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2142148" y="4136226"/>
            <a:ext cx="442466" cy="464988"/>
          </a:xfrm>
          <a:prstGeom prst="rect">
            <a:avLst/>
          </a:prstGeom>
        </p:spPr>
      </p:pic>
      <p:pic>
        <p:nvPicPr>
          <p:cNvPr id="17" name="Picture 16" descr="A collage of a bus&#10;&#10;Description automatically generated with low confidence">
            <a:extLst>
              <a:ext uri="{FF2B5EF4-FFF2-40B4-BE49-F238E27FC236}">
                <a16:creationId xmlns:a16="http://schemas.microsoft.com/office/drawing/2014/main" id="{1EDE6395-74FA-418A-A013-771AE60187A2}"/>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2711624" y="3823965"/>
            <a:ext cx="511487" cy="354845"/>
          </a:xfrm>
          <a:prstGeom prst="rect">
            <a:avLst/>
          </a:prstGeom>
        </p:spPr>
      </p:pic>
      <p:pic>
        <p:nvPicPr>
          <p:cNvPr id="18" name="Picture 17" descr="Icon&#10;&#10;Description automatically generated">
            <a:extLst>
              <a:ext uri="{FF2B5EF4-FFF2-40B4-BE49-F238E27FC236}">
                <a16:creationId xmlns:a16="http://schemas.microsoft.com/office/drawing/2014/main" id="{F8469540-F13F-43AF-8A94-709A6E1EF50D}"/>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2077408" y="3832624"/>
            <a:ext cx="562636" cy="290109"/>
          </a:xfrm>
          <a:prstGeom prst="rect">
            <a:avLst/>
          </a:prstGeom>
        </p:spPr>
      </p:pic>
      <p:pic>
        <p:nvPicPr>
          <p:cNvPr id="19" name="Picture 18" descr="A close up of a strawberry&#10;&#10;Description automatically generated">
            <a:extLst>
              <a:ext uri="{FF2B5EF4-FFF2-40B4-BE49-F238E27FC236}">
                <a16:creationId xmlns:a16="http://schemas.microsoft.com/office/drawing/2014/main" id="{8D254E0F-BD7B-423C-8591-9458D55316F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2172905" y="5054029"/>
            <a:ext cx="384287" cy="335651"/>
          </a:xfrm>
          <a:prstGeom prst="rect">
            <a:avLst/>
          </a:prstGeom>
        </p:spPr>
      </p:pic>
      <p:pic>
        <p:nvPicPr>
          <p:cNvPr id="20" name="Picture 19" descr="A bowl of strawberries&#10;&#10;Description automatically generated">
            <a:extLst>
              <a:ext uri="{FF2B5EF4-FFF2-40B4-BE49-F238E27FC236}">
                <a16:creationId xmlns:a16="http://schemas.microsoft.com/office/drawing/2014/main" id="{6DFE7841-4435-4785-8EAB-949E918E2C83}"/>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738464" y="5072906"/>
            <a:ext cx="511487" cy="340459"/>
          </a:xfrm>
          <a:prstGeom prst="rect">
            <a:avLst/>
          </a:prstGeom>
        </p:spPr>
      </p:pic>
      <p:pic>
        <p:nvPicPr>
          <p:cNvPr id="21" name="Picture 20" descr="Two children lying on a bed&#10;&#10;Description automatically generated with low confidence">
            <a:extLst>
              <a:ext uri="{FF2B5EF4-FFF2-40B4-BE49-F238E27FC236}">
                <a16:creationId xmlns:a16="http://schemas.microsoft.com/office/drawing/2014/main" id="{7689F898-FEF9-42E0-818F-3BCBB07DAF89}"/>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2693369" y="4657419"/>
            <a:ext cx="510593" cy="382945"/>
          </a:xfrm>
          <a:prstGeom prst="rect">
            <a:avLst/>
          </a:prstGeom>
        </p:spPr>
      </p:pic>
      <p:pic>
        <p:nvPicPr>
          <p:cNvPr id="22" name="Picture 21" descr="A child playing in the sand&#10;&#10;Description automatically generated with medium confidence">
            <a:extLst>
              <a:ext uri="{FF2B5EF4-FFF2-40B4-BE49-F238E27FC236}">
                <a16:creationId xmlns:a16="http://schemas.microsoft.com/office/drawing/2014/main" id="{98C3E947-EA85-4F4D-8866-97CDD7A0FF1E}"/>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2158267" y="4679418"/>
            <a:ext cx="380986" cy="357293"/>
          </a:xfrm>
          <a:prstGeom prst="rect">
            <a:avLst/>
          </a:prstGeom>
        </p:spPr>
      </p:pic>
      <p:pic>
        <p:nvPicPr>
          <p:cNvPr id="23" name="Picture 2" descr="Lady, Street, Photography, Woman, Female, Urban, Person">
            <a:extLst>
              <a:ext uri="{FF2B5EF4-FFF2-40B4-BE49-F238E27FC236}">
                <a16:creationId xmlns:a16="http://schemas.microsoft.com/office/drawing/2014/main" id="{2AD4D82D-9E38-4E43-A8CC-9C9D45060B21}"/>
              </a:ext>
            </a:extLst>
          </p:cNvPr>
          <p:cNvPicPr>
            <a:picLocks noChangeAspect="1" noChangeArrowheads="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2123798" y="5412654"/>
            <a:ext cx="524030" cy="38294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Indian Woman, Lady, Rural">
            <a:extLst>
              <a:ext uri="{FF2B5EF4-FFF2-40B4-BE49-F238E27FC236}">
                <a16:creationId xmlns:a16="http://schemas.microsoft.com/office/drawing/2014/main" id="{5D3BB613-8211-4EFC-91AD-FACD5C033992}"/>
              </a:ext>
            </a:extLst>
          </p:cNvPr>
          <p:cNvPicPr>
            <a:picLocks noChangeAspect="1" noChangeArrowheads="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2739289" y="5438108"/>
            <a:ext cx="476391" cy="3481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D50C6D62-09B8-4B9C-AEC2-1160F4CBB5A9}"/>
              </a:ext>
            </a:extLst>
          </p:cNvPr>
          <p:cNvGrpSpPr/>
          <p:nvPr/>
        </p:nvGrpSpPr>
        <p:grpSpPr>
          <a:xfrm>
            <a:off x="2464374" y="214290"/>
            <a:ext cx="7263252" cy="1008112"/>
            <a:chOff x="2987645" y="4617850"/>
            <a:chExt cx="7263252" cy="1008112"/>
          </a:xfrm>
        </p:grpSpPr>
        <p:sp>
          <p:nvSpPr>
            <p:cNvPr id="4" name="Rectangle 3">
              <a:extLst>
                <a:ext uri="{FF2B5EF4-FFF2-40B4-BE49-F238E27FC236}">
                  <a16:creationId xmlns:a16="http://schemas.microsoft.com/office/drawing/2014/main" id="{4B88C52F-92C5-4387-A0C2-BE7D9F0C4273}"/>
                </a:ext>
              </a:extLst>
            </p:cNvPr>
            <p:cNvSpPr/>
            <p:nvPr/>
          </p:nvSpPr>
          <p:spPr>
            <a:xfrm>
              <a:off x="3577616" y="4761867"/>
              <a:ext cx="6673281" cy="720079"/>
            </a:xfrm>
            <a:prstGeom prst="rect">
              <a:avLst/>
            </a:prstGeom>
            <a:solidFill>
              <a:schemeClr val="accent5">
                <a:lumMod val="60000"/>
                <a:lumOff val="40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3" name="Group 23">
              <a:extLst>
                <a:ext uri="{FF2B5EF4-FFF2-40B4-BE49-F238E27FC236}">
                  <a16:creationId xmlns:a16="http://schemas.microsoft.com/office/drawing/2014/main" id="{82351DF4-8544-4BC7-A2FB-1C06D6C2C079}"/>
                </a:ext>
              </a:extLst>
            </p:cNvPr>
            <p:cNvGrpSpPr/>
            <p:nvPr/>
          </p:nvGrpSpPr>
          <p:grpSpPr>
            <a:xfrm>
              <a:off x="2987645" y="4617850"/>
              <a:ext cx="1112125" cy="1008112"/>
              <a:chOff x="1631504" y="2173360"/>
              <a:chExt cx="1368152" cy="1111624"/>
            </a:xfrm>
          </p:grpSpPr>
          <p:sp>
            <p:nvSpPr>
              <p:cNvPr id="6" name="Hexagon 5">
                <a:extLst>
                  <a:ext uri="{FF2B5EF4-FFF2-40B4-BE49-F238E27FC236}">
                    <a16:creationId xmlns:a16="http://schemas.microsoft.com/office/drawing/2014/main" id="{63034AA5-CF17-495B-BE65-3263B79877D4}"/>
                  </a:ext>
                </a:extLst>
              </p:cNvPr>
              <p:cNvSpPr/>
              <p:nvPr/>
            </p:nvSpPr>
            <p:spPr>
              <a:xfrm>
                <a:off x="1631504" y="2173360"/>
                <a:ext cx="1368152" cy="1111624"/>
              </a:xfrm>
              <a:prstGeom prst="hexagon">
                <a:avLst/>
              </a:prstGeom>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Hexagon 6">
                <a:extLst>
                  <a:ext uri="{FF2B5EF4-FFF2-40B4-BE49-F238E27FC236}">
                    <a16:creationId xmlns:a16="http://schemas.microsoft.com/office/drawing/2014/main" id="{2C5BADC3-C9E2-4E36-A946-BD9D80DC5245}"/>
                  </a:ext>
                </a:extLst>
              </p:cNvPr>
              <p:cNvSpPr/>
              <p:nvPr/>
            </p:nvSpPr>
            <p:spPr>
              <a:xfrm>
                <a:off x="1739516" y="2261120"/>
                <a:ext cx="1152128" cy="936104"/>
              </a:xfrm>
              <a:prstGeom prst="hexagon">
                <a:avLst/>
              </a:prstGeom>
              <a:solidFill>
                <a:schemeClr val="accent5">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Hexagon 7">
                <a:extLst>
                  <a:ext uri="{FF2B5EF4-FFF2-40B4-BE49-F238E27FC236}">
                    <a16:creationId xmlns:a16="http://schemas.microsoft.com/office/drawing/2014/main" id="{A936BF62-44CC-4577-9B99-4CE4B813293E}"/>
                  </a:ext>
                </a:extLst>
              </p:cNvPr>
              <p:cNvSpPr/>
              <p:nvPr/>
            </p:nvSpPr>
            <p:spPr>
              <a:xfrm>
                <a:off x="1913182" y="2402224"/>
                <a:ext cx="804796" cy="653896"/>
              </a:xfrm>
              <a:prstGeom prst="hexagon">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sp>
        <p:nvSpPr>
          <p:cNvPr id="9" name="Rectangle 8"/>
          <p:cNvSpPr/>
          <p:nvPr/>
        </p:nvSpPr>
        <p:spPr>
          <a:xfrm>
            <a:off x="5400136" y="357166"/>
            <a:ext cx="1391728" cy="646331"/>
          </a:xfrm>
          <a:prstGeom prst="rect">
            <a:avLst/>
          </a:prstGeom>
        </p:spPr>
        <p:txBody>
          <a:bodyPr wrap="none">
            <a:spAutoFit/>
          </a:bodyPr>
          <a:lstStyle/>
          <a:p>
            <a:pPr lvl="0" algn="ctr">
              <a:spcBef>
                <a:spcPct val="0"/>
              </a:spcBef>
              <a:defRPr/>
            </a:pPr>
            <a:r>
              <a:rPr lang="en-US" sz="3600" dirty="0"/>
              <a:t>Nouns</a:t>
            </a:r>
          </a:p>
        </p:txBody>
      </p:sp>
      <p:grpSp>
        <p:nvGrpSpPr>
          <p:cNvPr id="10" name="Group 9">
            <a:extLst>
              <a:ext uri="{FF2B5EF4-FFF2-40B4-BE49-F238E27FC236}">
                <a16:creationId xmlns:a16="http://schemas.microsoft.com/office/drawing/2014/main" id="{0EDB1A39-9E46-4E4D-8CFA-5B76ED68C3DB}"/>
              </a:ext>
            </a:extLst>
          </p:cNvPr>
          <p:cNvGrpSpPr/>
          <p:nvPr/>
        </p:nvGrpSpPr>
        <p:grpSpPr>
          <a:xfrm>
            <a:off x="1309654" y="1928802"/>
            <a:ext cx="4185465" cy="907930"/>
            <a:chOff x="1266516" y="1810673"/>
            <a:chExt cx="4185465" cy="907930"/>
          </a:xfrm>
        </p:grpSpPr>
        <p:grpSp>
          <p:nvGrpSpPr>
            <p:cNvPr id="11" name="Group 25">
              <a:extLst>
                <a:ext uri="{FF2B5EF4-FFF2-40B4-BE49-F238E27FC236}">
                  <a16:creationId xmlns:a16="http://schemas.microsoft.com/office/drawing/2014/main" id="{B3614219-AF67-4AF3-9945-938A13A945CB}"/>
                </a:ext>
              </a:extLst>
            </p:cNvPr>
            <p:cNvGrpSpPr/>
            <p:nvPr/>
          </p:nvGrpSpPr>
          <p:grpSpPr>
            <a:xfrm>
              <a:off x="1266516" y="1810673"/>
              <a:ext cx="4185465" cy="907930"/>
              <a:chOff x="1199455" y="4278368"/>
              <a:chExt cx="4185465" cy="907930"/>
            </a:xfrm>
          </p:grpSpPr>
          <p:sp>
            <p:nvSpPr>
              <p:cNvPr id="13" name="Rectangle: Rounded Corners 26">
                <a:extLst>
                  <a:ext uri="{FF2B5EF4-FFF2-40B4-BE49-F238E27FC236}">
                    <a16:creationId xmlns:a16="http://schemas.microsoft.com/office/drawing/2014/main" id="{234F1FBE-9A24-4CB9-A586-C4C61710BA4C}"/>
                  </a:ext>
                </a:extLst>
              </p:cNvPr>
              <p:cNvSpPr/>
              <p:nvPr/>
            </p:nvSpPr>
            <p:spPr>
              <a:xfrm>
                <a:off x="1199455" y="4278368"/>
                <a:ext cx="4185465" cy="90793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Rectangle: Rounded Corners 27">
                <a:extLst>
                  <a:ext uri="{FF2B5EF4-FFF2-40B4-BE49-F238E27FC236}">
                    <a16:creationId xmlns:a16="http://schemas.microsoft.com/office/drawing/2014/main" id="{790B5488-3F23-48C7-9863-FFE4635B99EA}"/>
                  </a:ext>
                </a:extLst>
              </p:cNvPr>
              <p:cNvSpPr/>
              <p:nvPr/>
            </p:nvSpPr>
            <p:spPr>
              <a:xfrm>
                <a:off x="1343472" y="4408297"/>
                <a:ext cx="3816423" cy="6480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12" name="TextBox 11">
              <a:extLst>
                <a:ext uri="{FF2B5EF4-FFF2-40B4-BE49-F238E27FC236}">
                  <a16:creationId xmlns:a16="http://schemas.microsoft.com/office/drawing/2014/main" id="{EB4B0262-497D-4793-98DC-4CF1926942F2}"/>
                </a:ext>
              </a:extLst>
            </p:cNvPr>
            <p:cNvSpPr txBox="1"/>
            <p:nvPr/>
          </p:nvSpPr>
          <p:spPr>
            <a:xfrm>
              <a:off x="1337955" y="1909749"/>
              <a:ext cx="3997340" cy="523220"/>
            </a:xfrm>
            <a:prstGeom prst="rect">
              <a:avLst/>
            </a:prstGeom>
            <a:noFill/>
          </p:spPr>
          <p:txBody>
            <a:bodyPr wrap="square" rtlCol="0">
              <a:spAutoFit/>
            </a:bodyPr>
            <a:lstStyle/>
            <a:p>
              <a:pPr algn="ctr"/>
              <a:r>
                <a:rPr lang="en-GB" sz="2800" dirty="0">
                  <a:latin typeface="Calibri" panose="020F0502020204030204" pitchFamily="34" charset="0"/>
                </a:rPr>
                <a:t>A Person - Doctor</a:t>
              </a:r>
              <a:endParaRPr lang="en-IN" sz="2800" dirty="0"/>
            </a:p>
          </p:txBody>
        </p:sp>
      </p:grpSp>
      <p:grpSp>
        <p:nvGrpSpPr>
          <p:cNvPr id="15" name="Group 14">
            <a:extLst>
              <a:ext uri="{FF2B5EF4-FFF2-40B4-BE49-F238E27FC236}">
                <a16:creationId xmlns:a16="http://schemas.microsoft.com/office/drawing/2014/main" id="{4E13A9BA-CBEA-40E3-B8BC-2509CDCF5281}"/>
              </a:ext>
            </a:extLst>
          </p:cNvPr>
          <p:cNvGrpSpPr/>
          <p:nvPr/>
        </p:nvGrpSpPr>
        <p:grpSpPr>
          <a:xfrm>
            <a:off x="7024694" y="1928802"/>
            <a:ext cx="4185465" cy="907930"/>
            <a:chOff x="6840462" y="1709705"/>
            <a:chExt cx="4185465" cy="907930"/>
          </a:xfrm>
        </p:grpSpPr>
        <p:grpSp>
          <p:nvGrpSpPr>
            <p:cNvPr id="16" name="Group 29">
              <a:extLst>
                <a:ext uri="{FF2B5EF4-FFF2-40B4-BE49-F238E27FC236}">
                  <a16:creationId xmlns:a16="http://schemas.microsoft.com/office/drawing/2014/main" id="{41C7F5AD-3FE0-457A-A7E4-0191A4CBF736}"/>
                </a:ext>
              </a:extLst>
            </p:cNvPr>
            <p:cNvGrpSpPr/>
            <p:nvPr/>
          </p:nvGrpSpPr>
          <p:grpSpPr>
            <a:xfrm>
              <a:off x="6840462" y="1709705"/>
              <a:ext cx="4185465" cy="907930"/>
              <a:chOff x="1199455" y="4278368"/>
              <a:chExt cx="4185465" cy="907930"/>
            </a:xfrm>
          </p:grpSpPr>
          <p:sp>
            <p:nvSpPr>
              <p:cNvPr id="18" name="Rectangle: Rounded Corners 30">
                <a:extLst>
                  <a:ext uri="{FF2B5EF4-FFF2-40B4-BE49-F238E27FC236}">
                    <a16:creationId xmlns:a16="http://schemas.microsoft.com/office/drawing/2014/main" id="{CA6B8A65-8971-43D2-B35B-7C79CB27381C}"/>
                  </a:ext>
                </a:extLst>
              </p:cNvPr>
              <p:cNvSpPr/>
              <p:nvPr/>
            </p:nvSpPr>
            <p:spPr>
              <a:xfrm>
                <a:off x="1199455" y="4278368"/>
                <a:ext cx="4185465" cy="907930"/>
              </a:xfrm>
              <a:prstGeom prst="roundRect">
                <a:avLst/>
              </a:prstGeom>
              <a:solidFill>
                <a:srgbClr val="00F5D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Rectangle: Rounded Corners 31">
                <a:extLst>
                  <a:ext uri="{FF2B5EF4-FFF2-40B4-BE49-F238E27FC236}">
                    <a16:creationId xmlns:a16="http://schemas.microsoft.com/office/drawing/2014/main" id="{7924F77A-C406-4C42-BAEE-92EFAEF7B3B3}"/>
                  </a:ext>
                </a:extLst>
              </p:cNvPr>
              <p:cNvSpPr/>
              <p:nvPr/>
            </p:nvSpPr>
            <p:spPr>
              <a:xfrm>
                <a:off x="1343472" y="4408297"/>
                <a:ext cx="3816423" cy="6480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17" name="TextBox 16">
              <a:extLst>
                <a:ext uri="{FF2B5EF4-FFF2-40B4-BE49-F238E27FC236}">
                  <a16:creationId xmlns:a16="http://schemas.microsoft.com/office/drawing/2014/main" id="{2DF065E6-01A1-47F5-9B31-60BE3D3CDD0E}"/>
                </a:ext>
              </a:extLst>
            </p:cNvPr>
            <p:cNvSpPr txBox="1"/>
            <p:nvPr/>
          </p:nvSpPr>
          <p:spPr>
            <a:xfrm>
              <a:off x="6910118" y="1775360"/>
              <a:ext cx="4034801" cy="523220"/>
            </a:xfrm>
            <a:prstGeom prst="rect">
              <a:avLst/>
            </a:prstGeom>
            <a:noFill/>
          </p:spPr>
          <p:txBody>
            <a:bodyPr wrap="square" rtlCol="0">
              <a:spAutoFit/>
            </a:bodyPr>
            <a:lstStyle/>
            <a:p>
              <a:pPr algn="ctr"/>
              <a:r>
                <a:rPr lang="en-IN" sz="2800" dirty="0"/>
                <a:t>A Place - Living room</a:t>
              </a:r>
            </a:p>
          </p:txBody>
        </p:sp>
      </p:grpSp>
      <p:grpSp>
        <p:nvGrpSpPr>
          <p:cNvPr id="20" name="Group 19">
            <a:extLst>
              <a:ext uri="{FF2B5EF4-FFF2-40B4-BE49-F238E27FC236}">
                <a16:creationId xmlns:a16="http://schemas.microsoft.com/office/drawing/2014/main" id="{A12FCF0B-796E-4537-90FB-0A1616FB7A53}"/>
              </a:ext>
            </a:extLst>
          </p:cNvPr>
          <p:cNvGrpSpPr/>
          <p:nvPr/>
        </p:nvGrpSpPr>
        <p:grpSpPr>
          <a:xfrm>
            <a:off x="1452530" y="4214818"/>
            <a:ext cx="4185465" cy="907930"/>
            <a:chOff x="4069462" y="3006635"/>
            <a:chExt cx="4185465" cy="907930"/>
          </a:xfrm>
        </p:grpSpPr>
        <p:grpSp>
          <p:nvGrpSpPr>
            <p:cNvPr id="21" name="Group 33">
              <a:extLst>
                <a:ext uri="{FF2B5EF4-FFF2-40B4-BE49-F238E27FC236}">
                  <a16:creationId xmlns:a16="http://schemas.microsoft.com/office/drawing/2014/main" id="{6426623E-53C5-4E9F-A993-E1A4A725CDF9}"/>
                </a:ext>
              </a:extLst>
            </p:cNvPr>
            <p:cNvGrpSpPr/>
            <p:nvPr/>
          </p:nvGrpSpPr>
          <p:grpSpPr>
            <a:xfrm>
              <a:off x="4069462" y="3006635"/>
              <a:ext cx="4185465" cy="907930"/>
              <a:chOff x="1199455" y="4278368"/>
              <a:chExt cx="4185465" cy="907930"/>
            </a:xfrm>
          </p:grpSpPr>
          <p:sp>
            <p:nvSpPr>
              <p:cNvPr id="23" name="Rectangle: Rounded Corners 34">
                <a:extLst>
                  <a:ext uri="{FF2B5EF4-FFF2-40B4-BE49-F238E27FC236}">
                    <a16:creationId xmlns:a16="http://schemas.microsoft.com/office/drawing/2014/main" id="{56D0ABD6-0F2F-49DF-820F-CB03DB2FCBD5}"/>
                  </a:ext>
                </a:extLst>
              </p:cNvPr>
              <p:cNvSpPr/>
              <p:nvPr/>
            </p:nvSpPr>
            <p:spPr>
              <a:xfrm>
                <a:off x="1199455" y="4278368"/>
                <a:ext cx="4185465" cy="907930"/>
              </a:xfrm>
              <a:prstGeom prst="roundRect">
                <a:avLst/>
              </a:prstGeom>
              <a:solidFill>
                <a:srgbClr val="F15BB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Rectangle: Rounded Corners 35">
                <a:extLst>
                  <a:ext uri="{FF2B5EF4-FFF2-40B4-BE49-F238E27FC236}">
                    <a16:creationId xmlns:a16="http://schemas.microsoft.com/office/drawing/2014/main" id="{7AA25687-A813-4A86-865C-3E9AF8A4DB20}"/>
                  </a:ext>
                </a:extLst>
              </p:cNvPr>
              <p:cNvSpPr/>
              <p:nvPr/>
            </p:nvSpPr>
            <p:spPr>
              <a:xfrm>
                <a:off x="1343472" y="4408297"/>
                <a:ext cx="3816423" cy="6480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22" name="TextBox 21">
              <a:extLst>
                <a:ext uri="{FF2B5EF4-FFF2-40B4-BE49-F238E27FC236}">
                  <a16:creationId xmlns:a16="http://schemas.microsoft.com/office/drawing/2014/main" id="{FF4BCED3-99E8-43A2-AE99-88F31E589CA0}"/>
                </a:ext>
              </a:extLst>
            </p:cNvPr>
            <p:cNvSpPr txBox="1"/>
            <p:nvPr/>
          </p:nvSpPr>
          <p:spPr>
            <a:xfrm>
              <a:off x="4212339" y="3105711"/>
              <a:ext cx="3817564" cy="523220"/>
            </a:xfrm>
            <a:prstGeom prst="rect">
              <a:avLst/>
            </a:prstGeom>
            <a:noFill/>
          </p:spPr>
          <p:txBody>
            <a:bodyPr wrap="square" rtlCol="0">
              <a:spAutoFit/>
            </a:bodyPr>
            <a:lstStyle/>
            <a:p>
              <a:pPr algn="ctr"/>
              <a:r>
                <a:rPr lang="en-GB" sz="2800" dirty="0">
                  <a:latin typeface="Calibri" panose="020F0502020204030204" pitchFamily="34" charset="0"/>
                </a:rPr>
                <a:t>An Animal - Lion</a:t>
              </a:r>
              <a:endParaRPr lang="en-IN" sz="2800" dirty="0"/>
            </a:p>
          </p:txBody>
        </p:sp>
      </p:grpSp>
      <p:grpSp>
        <p:nvGrpSpPr>
          <p:cNvPr id="25" name="Group 24">
            <a:extLst>
              <a:ext uri="{FF2B5EF4-FFF2-40B4-BE49-F238E27FC236}">
                <a16:creationId xmlns:a16="http://schemas.microsoft.com/office/drawing/2014/main" id="{C44E0F8C-638E-4407-942C-145E4DB8B1FF}"/>
              </a:ext>
            </a:extLst>
          </p:cNvPr>
          <p:cNvGrpSpPr/>
          <p:nvPr/>
        </p:nvGrpSpPr>
        <p:grpSpPr>
          <a:xfrm>
            <a:off x="7167570" y="4214818"/>
            <a:ext cx="4185465" cy="907930"/>
            <a:chOff x="4069462" y="3006635"/>
            <a:chExt cx="4185465" cy="907930"/>
          </a:xfrm>
        </p:grpSpPr>
        <p:grpSp>
          <p:nvGrpSpPr>
            <p:cNvPr id="26" name="Group 41">
              <a:extLst>
                <a:ext uri="{FF2B5EF4-FFF2-40B4-BE49-F238E27FC236}">
                  <a16:creationId xmlns:a16="http://schemas.microsoft.com/office/drawing/2014/main" id="{D9B9156B-B465-4579-9754-690DF4606223}"/>
                </a:ext>
              </a:extLst>
            </p:cNvPr>
            <p:cNvGrpSpPr/>
            <p:nvPr/>
          </p:nvGrpSpPr>
          <p:grpSpPr>
            <a:xfrm>
              <a:off x="4069462" y="3006635"/>
              <a:ext cx="4185465" cy="907930"/>
              <a:chOff x="1199455" y="4278368"/>
              <a:chExt cx="4185465" cy="907930"/>
            </a:xfrm>
          </p:grpSpPr>
          <p:sp>
            <p:nvSpPr>
              <p:cNvPr id="28" name="Rectangle: Rounded Corners 43">
                <a:extLst>
                  <a:ext uri="{FF2B5EF4-FFF2-40B4-BE49-F238E27FC236}">
                    <a16:creationId xmlns:a16="http://schemas.microsoft.com/office/drawing/2014/main" id="{9C86CD0A-949B-431D-AD65-50473FBF646E}"/>
                  </a:ext>
                </a:extLst>
              </p:cNvPr>
              <p:cNvSpPr/>
              <p:nvPr/>
            </p:nvSpPr>
            <p:spPr>
              <a:xfrm>
                <a:off x="1199455" y="4278368"/>
                <a:ext cx="4185465" cy="907930"/>
              </a:xfrm>
              <a:prstGeom prst="roundRect">
                <a:avLst/>
              </a:prstGeom>
              <a:solidFill>
                <a:srgbClr val="FCBF4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9" name="Rectangle: Rounded Corners 44">
                <a:extLst>
                  <a:ext uri="{FF2B5EF4-FFF2-40B4-BE49-F238E27FC236}">
                    <a16:creationId xmlns:a16="http://schemas.microsoft.com/office/drawing/2014/main" id="{5719E9BF-1790-41A3-8288-3F16DEFB9CC3}"/>
                  </a:ext>
                </a:extLst>
              </p:cNvPr>
              <p:cNvSpPr/>
              <p:nvPr/>
            </p:nvSpPr>
            <p:spPr>
              <a:xfrm>
                <a:off x="1343472" y="4408297"/>
                <a:ext cx="3816423" cy="6480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27" name="TextBox 26">
              <a:extLst>
                <a:ext uri="{FF2B5EF4-FFF2-40B4-BE49-F238E27FC236}">
                  <a16:creationId xmlns:a16="http://schemas.microsoft.com/office/drawing/2014/main" id="{DCA803B1-013E-4BF2-B113-6F8882893D99}"/>
                </a:ext>
              </a:extLst>
            </p:cNvPr>
            <p:cNvSpPr txBox="1"/>
            <p:nvPr/>
          </p:nvSpPr>
          <p:spPr>
            <a:xfrm>
              <a:off x="4179053" y="3105711"/>
              <a:ext cx="3850850" cy="523220"/>
            </a:xfrm>
            <a:prstGeom prst="rect">
              <a:avLst/>
            </a:prstGeom>
            <a:noFill/>
          </p:spPr>
          <p:txBody>
            <a:bodyPr wrap="square" rtlCol="0">
              <a:spAutoFit/>
            </a:bodyPr>
            <a:lstStyle/>
            <a:p>
              <a:pPr algn="ctr"/>
              <a:r>
                <a:rPr lang="en-GB" sz="2800" dirty="0">
                  <a:latin typeface="Calibri" panose="020F0502020204030204" pitchFamily="34" charset="0"/>
                </a:rPr>
                <a:t>A Thing - Chair</a:t>
              </a:r>
              <a:endParaRPr lang="en-IN" sz="2800" dirty="0"/>
            </a:p>
          </p:txBody>
        </p:sp>
      </p:grpSp>
      <p:sp>
        <p:nvSpPr>
          <p:cNvPr id="30" name="TextBox 29"/>
          <p:cNvSpPr txBox="1"/>
          <p:nvPr/>
        </p:nvSpPr>
        <p:spPr>
          <a:xfrm>
            <a:off x="3667108" y="1214422"/>
            <a:ext cx="4929222"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3200" dirty="0"/>
              <a:t>Nouns are names of </a:t>
            </a:r>
          </a:p>
        </p:txBody>
      </p:sp>
      <p:pic>
        <p:nvPicPr>
          <p:cNvPr id="2050" name="Picture 2" descr="Junge, Karikatur, Checkup, Klinik, Comic, Arzt"/>
          <p:cNvPicPr>
            <a:picLocks noChangeAspect="1" noChangeArrowheads="1"/>
          </p:cNvPicPr>
          <p:nvPr/>
        </p:nvPicPr>
        <p:blipFill>
          <a:blip r:embed="rId3" cstate="print"/>
          <a:srcRect/>
          <a:stretch>
            <a:fillRect/>
          </a:stretch>
        </p:blipFill>
        <p:spPr bwMode="auto">
          <a:xfrm>
            <a:off x="2881290" y="2877755"/>
            <a:ext cx="1000132" cy="1194187"/>
          </a:xfrm>
          <a:prstGeom prst="rect">
            <a:avLst/>
          </a:prstGeom>
          <a:noFill/>
        </p:spPr>
      </p:pic>
      <p:pic>
        <p:nvPicPr>
          <p:cNvPr id="2052" name="Picture 4" descr="Living Room, Home, Room, Furniture, Decor, Inside, Sofa"/>
          <p:cNvPicPr>
            <a:picLocks noChangeAspect="1" noChangeArrowheads="1"/>
          </p:cNvPicPr>
          <p:nvPr/>
        </p:nvPicPr>
        <p:blipFill>
          <a:blip r:embed="rId4" cstate="print"/>
          <a:srcRect/>
          <a:stretch>
            <a:fillRect/>
          </a:stretch>
        </p:blipFill>
        <p:spPr bwMode="auto">
          <a:xfrm>
            <a:off x="8382016" y="2995908"/>
            <a:ext cx="1571636" cy="1080500"/>
          </a:xfrm>
          <a:prstGeom prst="rect">
            <a:avLst/>
          </a:prstGeom>
          <a:noFill/>
        </p:spPr>
      </p:pic>
      <p:pic>
        <p:nvPicPr>
          <p:cNvPr id="2054" name="Picture 6" descr="Africa, Animal, Cat, Lion"/>
          <p:cNvPicPr>
            <a:picLocks noChangeAspect="1" noChangeArrowheads="1"/>
          </p:cNvPicPr>
          <p:nvPr/>
        </p:nvPicPr>
        <p:blipFill>
          <a:blip r:embed="rId5" cstate="print"/>
          <a:srcRect/>
          <a:stretch>
            <a:fillRect/>
          </a:stretch>
        </p:blipFill>
        <p:spPr bwMode="auto">
          <a:xfrm>
            <a:off x="2809852" y="5214950"/>
            <a:ext cx="1439831" cy="1447875"/>
          </a:xfrm>
          <a:prstGeom prst="rect">
            <a:avLst/>
          </a:prstGeom>
          <a:noFill/>
        </p:spPr>
      </p:pic>
      <p:pic>
        <p:nvPicPr>
          <p:cNvPr id="2056" name="Picture 8" descr="Chair, Furniture, Wood, Wooden, Sitting, Seat"/>
          <p:cNvPicPr>
            <a:picLocks noChangeAspect="1" noChangeArrowheads="1"/>
          </p:cNvPicPr>
          <p:nvPr/>
        </p:nvPicPr>
        <p:blipFill>
          <a:blip r:embed="rId6" cstate="print"/>
          <a:srcRect/>
          <a:stretch>
            <a:fillRect/>
          </a:stretch>
        </p:blipFill>
        <p:spPr bwMode="auto">
          <a:xfrm>
            <a:off x="8953520" y="5214950"/>
            <a:ext cx="918787" cy="146355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1000" fill="hold"/>
                                        <p:tgtEl>
                                          <p:spTgt spid="30"/>
                                        </p:tgtEl>
                                        <p:attrNameLst>
                                          <p:attrName>ppt_w</p:attrName>
                                        </p:attrNameLst>
                                      </p:cBhvr>
                                      <p:tavLst>
                                        <p:tav tm="0">
                                          <p:val>
                                            <p:strVal val="#ppt_w*0.70"/>
                                          </p:val>
                                        </p:tav>
                                        <p:tav tm="100000">
                                          <p:val>
                                            <p:strVal val="#ppt_w"/>
                                          </p:val>
                                        </p:tav>
                                      </p:tavLst>
                                    </p:anim>
                                    <p:anim calcmode="lin" valueType="num">
                                      <p:cBhvr>
                                        <p:cTn id="8" dur="1000" fill="hold"/>
                                        <p:tgtEl>
                                          <p:spTgt spid="30"/>
                                        </p:tgtEl>
                                        <p:attrNameLst>
                                          <p:attrName>ppt_h</p:attrName>
                                        </p:attrNameLst>
                                      </p:cBhvr>
                                      <p:tavLst>
                                        <p:tav tm="0">
                                          <p:val>
                                            <p:strVal val="#ppt_h"/>
                                          </p:val>
                                        </p:tav>
                                        <p:tav tm="100000">
                                          <p:val>
                                            <p:strVal val="#ppt_h"/>
                                          </p:val>
                                        </p:tav>
                                      </p:tavLst>
                                    </p:anim>
                                    <p:animEffect transition="in" filter="fade">
                                      <p:cBhvr>
                                        <p:cTn id="9" dur="1000"/>
                                        <p:tgtEl>
                                          <p:spTgt spid="30"/>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strVal val="#ppt_w*0.70"/>
                                          </p:val>
                                        </p:tav>
                                        <p:tav tm="100000">
                                          <p:val>
                                            <p:strVal val="#ppt_w"/>
                                          </p:val>
                                        </p:tav>
                                      </p:tavLst>
                                    </p:anim>
                                    <p:anim calcmode="lin" valueType="num">
                                      <p:cBhvr>
                                        <p:cTn id="14" dur="1000" fill="hold"/>
                                        <p:tgtEl>
                                          <p:spTgt spid="10"/>
                                        </p:tgtEl>
                                        <p:attrNameLst>
                                          <p:attrName>ppt_h</p:attrName>
                                        </p:attrNameLst>
                                      </p:cBhvr>
                                      <p:tavLst>
                                        <p:tav tm="0">
                                          <p:val>
                                            <p:strVal val="#ppt_h"/>
                                          </p:val>
                                        </p:tav>
                                        <p:tav tm="100000">
                                          <p:val>
                                            <p:strVal val="#ppt_h"/>
                                          </p:val>
                                        </p:tav>
                                      </p:tavLst>
                                    </p:anim>
                                    <p:animEffect transition="in" filter="fade">
                                      <p:cBhvr>
                                        <p:cTn id="15" dur="1000"/>
                                        <p:tgtEl>
                                          <p:spTgt spid="10"/>
                                        </p:tgtEl>
                                      </p:cBhvr>
                                    </p:animEffect>
                                  </p:childTnLst>
                                </p:cTn>
                              </p:par>
                            </p:childTnLst>
                          </p:cTn>
                        </p:par>
                        <p:par>
                          <p:cTn id="16" fill="hold">
                            <p:stCondLst>
                              <p:cond delay="2000"/>
                            </p:stCondLst>
                            <p:childTnLst>
                              <p:par>
                                <p:cTn id="17" presetID="55" presetClass="entr" presetSubtype="0" fill="hold" nodeType="afterEffect">
                                  <p:stCondLst>
                                    <p:cond delay="0"/>
                                  </p:stCondLst>
                                  <p:childTnLst>
                                    <p:set>
                                      <p:cBhvr>
                                        <p:cTn id="18" dur="1" fill="hold">
                                          <p:stCondLst>
                                            <p:cond delay="0"/>
                                          </p:stCondLst>
                                        </p:cTn>
                                        <p:tgtEl>
                                          <p:spTgt spid="2050"/>
                                        </p:tgtEl>
                                        <p:attrNameLst>
                                          <p:attrName>style.visibility</p:attrName>
                                        </p:attrNameLst>
                                      </p:cBhvr>
                                      <p:to>
                                        <p:strVal val="visible"/>
                                      </p:to>
                                    </p:set>
                                    <p:anim calcmode="lin" valueType="num">
                                      <p:cBhvr>
                                        <p:cTn id="19" dur="1000" fill="hold"/>
                                        <p:tgtEl>
                                          <p:spTgt spid="2050"/>
                                        </p:tgtEl>
                                        <p:attrNameLst>
                                          <p:attrName>ppt_w</p:attrName>
                                        </p:attrNameLst>
                                      </p:cBhvr>
                                      <p:tavLst>
                                        <p:tav tm="0">
                                          <p:val>
                                            <p:strVal val="#ppt_w*0.70"/>
                                          </p:val>
                                        </p:tav>
                                        <p:tav tm="100000">
                                          <p:val>
                                            <p:strVal val="#ppt_w"/>
                                          </p:val>
                                        </p:tav>
                                      </p:tavLst>
                                    </p:anim>
                                    <p:anim calcmode="lin" valueType="num">
                                      <p:cBhvr>
                                        <p:cTn id="20" dur="1000" fill="hold"/>
                                        <p:tgtEl>
                                          <p:spTgt spid="2050"/>
                                        </p:tgtEl>
                                        <p:attrNameLst>
                                          <p:attrName>ppt_h</p:attrName>
                                        </p:attrNameLst>
                                      </p:cBhvr>
                                      <p:tavLst>
                                        <p:tav tm="0">
                                          <p:val>
                                            <p:strVal val="#ppt_h"/>
                                          </p:val>
                                        </p:tav>
                                        <p:tav tm="100000">
                                          <p:val>
                                            <p:strVal val="#ppt_h"/>
                                          </p:val>
                                        </p:tav>
                                      </p:tavLst>
                                    </p:anim>
                                    <p:animEffect transition="in" filter="fade">
                                      <p:cBhvr>
                                        <p:cTn id="21" dur="1000"/>
                                        <p:tgtEl>
                                          <p:spTgt spid="2050"/>
                                        </p:tgtEl>
                                      </p:cBhvr>
                                    </p:animEffect>
                                  </p:childTnLst>
                                </p:cTn>
                              </p:par>
                            </p:childTnLst>
                          </p:cTn>
                        </p:par>
                        <p:par>
                          <p:cTn id="22" fill="hold">
                            <p:stCondLst>
                              <p:cond delay="3000"/>
                            </p:stCondLst>
                            <p:childTnLst>
                              <p:par>
                                <p:cTn id="23" presetID="55" presetClass="entr" presetSubtype="0"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1000" fill="hold"/>
                                        <p:tgtEl>
                                          <p:spTgt spid="15"/>
                                        </p:tgtEl>
                                        <p:attrNameLst>
                                          <p:attrName>ppt_w</p:attrName>
                                        </p:attrNameLst>
                                      </p:cBhvr>
                                      <p:tavLst>
                                        <p:tav tm="0">
                                          <p:val>
                                            <p:strVal val="#ppt_w*0.70"/>
                                          </p:val>
                                        </p:tav>
                                        <p:tav tm="100000">
                                          <p:val>
                                            <p:strVal val="#ppt_w"/>
                                          </p:val>
                                        </p:tav>
                                      </p:tavLst>
                                    </p:anim>
                                    <p:anim calcmode="lin" valueType="num">
                                      <p:cBhvr>
                                        <p:cTn id="26" dur="1000" fill="hold"/>
                                        <p:tgtEl>
                                          <p:spTgt spid="15"/>
                                        </p:tgtEl>
                                        <p:attrNameLst>
                                          <p:attrName>ppt_h</p:attrName>
                                        </p:attrNameLst>
                                      </p:cBhvr>
                                      <p:tavLst>
                                        <p:tav tm="0">
                                          <p:val>
                                            <p:strVal val="#ppt_h"/>
                                          </p:val>
                                        </p:tav>
                                        <p:tav tm="100000">
                                          <p:val>
                                            <p:strVal val="#ppt_h"/>
                                          </p:val>
                                        </p:tav>
                                      </p:tavLst>
                                    </p:anim>
                                    <p:animEffect transition="in" filter="fade">
                                      <p:cBhvr>
                                        <p:cTn id="27" dur="1000"/>
                                        <p:tgtEl>
                                          <p:spTgt spid="15"/>
                                        </p:tgtEl>
                                      </p:cBhvr>
                                    </p:animEffect>
                                  </p:childTnLst>
                                </p:cTn>
                              </p:par>
                            </p:childTnLst>
                          </p:cTn>
                        </p:par>
                        <p:par>
                          <p:cTn id="28" fill="hold">
                            <p:stCondLst>
                              <p:cond delay="4000"/>
                            </p:stCondLst>
                            <p:childTnLst>
                              <p:par>
                                <p:cTn id="29" presetID="55" presetClass="entr" presetSubtype="0" fill="hold" nodeType="afterEffect">
                                  <p:stCondLst>
                                    <p:cond delay="0"/>
                                  </p:stCondLst>
                                  <p:childTnLst>
                                    <p:set>
                                      <p:cBhvr>
                                        <p:cTn id="30" dur="1" fill="hold">
                                          <p:stCondLst>
                                            <p:cond delay="0"/>
                                          </p:stCondLst>
                                        </p:cTn>
                                        <p:tgtEl>
                                          <p:spTgt spid="2052"/>
                                        </p:tgtEl>
                                        <p:attrNameLst>
                                          <p:attrName>style.visibility</p:attrName>
                                        </p:attrNameLst>
                                      </p:cBhvr>
                                      <p:to>
                                        <p:strVal val="visible"/>
                                      </p:to>
                                    </p:set>
                                    <p:anim calcmode="lin" valueType="num">
                                      <p:cBhvr>
                                        <p:cTn id="31" dur="1000" fill="hold"/>
                                        <p:tgtEl>
                                          <p:spTgt spid="2052"/>
                                        </p:tgtEl>
                                        <p:attrNameLst>
                                          <p:attrName>ppt_w</p:attrName>
                                        </p:attrNameLst>
                                      </p:cBhvr>
                                      <p:tavLst>
                                        <p:tav tm="0">
                                          <p:val>
                                            <p:strVal val="#ppt_w*0.70"/>
                                          </p:val>
                                        </p:tav>
                                        <p:tav tm="100000">
                                          <p:val>
                                            <p:strVal val="#ppt_w"/>
                                          </p:val>
                                        </p:tav>
                                      </p:tavLst>
                                    </p:anim>
                                    <p:anim calcmode="lin" valueType="num">
                                      <p:cBhvr>
                                        <p:cTn id="32" dur="1000" fill="hold"/>
                                        <p:tgtEl>
                                          <p:spTgt spid="2052"/>
                                        </p:tgtEl>
                                        <p:attrNameLst>
                                          <p:attrName>ppt_h</p:attrName>
                                        </p:attrNameLst>
                                      </p:cBhvr>
                                      <p:tavLst>
                                        <p:tav tm="0">
                                          <p:val>
                                            <p:strVal val="#ppt_h"/>
                                          </p:val>
                                        </p:tav>
                                        <p:tav tm="100000">
                                          <p:val>
                                            <p:strVal val="#ppt_h"/>
                                          </p:val>
                                        </p:tav>
                                      </p:tavLst>
                                    </p:anim>
                                    <p:animEffect transition="in" filter="fade">
                                      <p:cBhvr>
                                        <p:cTn id="33" dur="1000"/>
                                        <p:tgtEl>
                                          <p:spTgt spid="2052"/>
                                        </p:tgtEl>
                                      </p:cBhvr>
                                    </p:animEffect>
                                  </p:childTnLst>
                                </p:cTn>
                              </p:par>
                            </p:childTnLst>
                          </p:cTn>
                        </p:par>
                        <p:par>
                          <p:cTn id="34" fill="hold">
                            <p:stCondLst>
                              <p:cond delay="5000"/>
                            </p:stCondLst>
                            <p:childTnLst>
                              <p:par>
                                <p:cTn id="35" presetID="55" presetClass="entr" presetSubtype="0" fill="hold"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1000" fill="hold"/>
                                        <p:tgtEl>
                                          <p:spTgt spid="20"/>
                                        </p:tgtEl>
                                        <p:attrNameLst>
                                          <p:attrName>ppt_w</p:attrName>
                                        </p:attrNameLst>
                                      </p:cBhvr>
                                      <p:tavLst>
                                        <p:tav tm="0">
                                          <p:val>
                                            <p:strVal val="#ppt_w*0.70"/>
                                          </p:val>
                                        </p:tav>
                                        <p:tav tm="100000">
                                          <p:val>
                                            <p:strVal val="#ppt_w"/>
                                          </p:val>
                                        </p:tav>
                                      </p:tavLst>
                                    </p:anim>
                                    <p:anim calcmode="lin" valueType="num">
                                      <p:cBhvr>
                                        <p:cTn id="38" dur="1000" fill="hold"/>
                                        <p:tgtEl>
                                          <p:spTgt spid="20"/>
                                        </p:tgtEl>
                                        <p:attrNameLst>
                                          <p:attrName>ppt_h</p:attrName>
                                        </p:attrNameLst>
                                      </p:cBhvr>
                                      <p:tavLst>
                                        <p:tav tm="0">
                                          <p:val>
                                            <p:strVal val="#ppt_h"/>
                                          </p:val>
                                        </p:tav>
                                        <p:tav tm="100000">
                                          <p:val>
                                            <p:strVal val="#ppt_h"/>
                                          </p:val>
                                        </p:tav>
                                      </p:tavLst>
                                    </p:anim>
                                    <p:animEffect transition="in" filter="fade">
                                      <p:cBhvr>
                                        <p:cTn id="39" dur="1000"/>
                                        <p:tgtEl>
                                          <p:spTgt spid="20"/>
                                        </p:tgtEl>
                                      </p:cBhvr>
                                    </p:animEffect>
                                  </p:childTnLst>
                                </p:cTn>
                              </p:par>
                            </p:childTnLst>
                          </p:cTn>
                        </p:par>
                        <p:par>
                          <p:cTn id="40" fill="hold">
                            <p:stCondLst>
                              <p:cond delay="6000"/>
                            </p:stCondLst>
                            <p:childTnLst>
                              <p:par>
                                <p:cTn id="41" presetID="55" presetClass="entr" presetSubtype="0" fill="hold" nodeType="afterEffect">
                                  <p:stCondLst>
                                    <p:cond delay="0"/>
                                  </p:stCondLst>
                                  <p:childTnLst>
                                    <p:set>
                                      <p:cBhvr>
                                        <p:cTn id="42" dur="1" fill="hold">
                                          <p:stCondLst>
                                            <p:cond delay="0"/>
                                          </p:stCondLst>
                                        </p:cTn>
                                        <p:tgtEl>
                                          <p:spTgt spid="2054"/>
                                        </p:tgtEl>
                                        <p:attrNameLst>
                                          <p:attrName>style.visibility</p:attrName>
                                        </p:attrNameLst>
                                      </p:cBhvr>
                                      <p:to>
                                        <p:strVal val="visible"/>
                                      </p:to>
                                    </p:set>
                                    <p:anim calcmode="lin" valueType="num">
                                      <p:cBhvr>
                                        <p:cTn id="43" dur="1000" fill="hold"/>
                                        <p:tgtEl>
                                          <p:spTgt spid="2054"/>
                                        </p:tgtEl>
                                        <p:attrNameLst>
                                          <p:attrName>ppt_w</p:attrName>
                                        </p:attrNameLst>
                                      </p:cBhvr>
                                      <p:tavLst>
                                        <p:tav tm="0">
                                          <p:val>
                                            <p:strVal val="#ppt_w*0.70"/>
                                          </p:val>
                                        </p:tav>
                                        <p:tav tm="100000">
                                          <p:val>
                                            <p:strVal val="#ppt_w"/>
                                          </p:val>
                                        </p:tav>
                                      </p:tavLst>
                                    </p:anim>
                                    <p:anim calcmode="lin" valueType="num">
                                      <p:cBhvr>
                                        <p:cTn id="44" dur="1000" fill="hold"/>
                                        <p:tgtEl>
                                          <p:spTgt spid="2054"/>
                                        </p:tgtEl>
                                        <p:attrNameLst>
                                          <p:attrName>ppt_h</p:attrName>
                                        </p:attrNameLst>
                                      </p:cBhvr>
                                      <p:tavLst>
                                        <p:tav tm="0">
                                          <p:val>
                                            <p:strVal val="#ppt_h"/>
                                          </p:val>
                                        </p:tav>
                                        <p:tav tm="100000">
                                          <p:val>
                                            <p:strVal val="#ppt_h"/>
                                          </p:val>
                                        </p:tav>
                                      </p:tavLst>
                                    </p:anim>
                                    <p:animEffect transition="in" filter="fade">
                                      <p:cBhvr>
                                        <p:cTn id="45" dur="1000"/>
                                        <p:tgtEl>
                                          <p:spTgt spid="2054"/>
                                        </p:tgtEl>
                                      </p:cBhvr>
                                    </p:animEffect>
                                  </p:childTnLst>
                                </p:cTn>
                              </p:par>
                            </p:childTnLst>
                          </p:cTn>
                        </p:par>
                        <p:par>
                          <p:cTn id="46" fill="hold">
                            <p:stCondLst>
                              <p:cond delay="7000"/>
                            </p:stCondLst>
                            <p:childTnLst>
                              <p:par>
                                <p:cTn id="47" presetID="55" presetClass="entr" presetSubtype="0"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strVal val="#ppt_w*0.70"/>
                                          </p:val>
                                        </p:tav>
                                        <p:tav tm="100000">
                                          <p:val>
                                            <p:strVal val="#ppt_w"/>
                                          </p:val>
                                        </p:tav>
                                      </p:tavLst>
                                    </p:anim>
                                    <p:anim calcmode="lin" valueType="num">
                                      <p:cBhvr>
                                        <p:cTn id="50" dur="1000" fill="hold"/>
                                        <p:tgtEl>
                                          <p:spTgt spid="25"/>
                                        </p:tgtEl>
                                        <p:attrNameLst>
                                          <p:attrName>ppt_h</p:attrName>
                                        </p:attrNameLst>
                                      </p:cBhvr>
                                      <p:tavLst>
                                        <p:tav tm="0">
                                          <p:val>
                                            <p:strVal val="#ppt_h"/>
                                          </p:val>
                                        </p:tav>
                                        <p:tav tm="100000">
                                          <p:val>
                                            <p:strVal val="#ppt_h"/>
                                          </p:val>
                                        </p:tav>
                                      </p:tavLst>
                                    </p:anim>
                                    <p:animEffect transition="in" filter="fade">
                                      <p:cBhvr>
                                        <p:cTn id="51" dur="1000"/>
                                        <p:tgtEl>
                                          <p:spTgt spid="25"/>
                                        </p:tgtEl>
                                      </p:cBhvr>
                                    </p:animEffect>
                                  </p:childTnLst>
                                </p:cTn>
                              </p:par>
                            </p:childTnLst>
                          </p:cTn>
                        </p:par>
                        <p:par>
                          <p:cTn id="52" fill="hold">
                            <p:stCondLst>
                              <p:cond delay="8000"/>
                            </p:stCondLst>
                            <p:childTnLst>
                              <p:par>
                                <p:cTn id="53" presetID="55" presetClass="entr" presetSubtype="0" fill="hold" nodeType="afterEffect">
                                  <p:stCondLst>
                                    <p:cond delay="0"/>
                                  </p:stCondLst>
                                  <p:childTnLst>
                                    <p:set>
                                      <p:cBhvr>
                                        <p:cTn id="54" dur="1" fill="hold">
                                          <p:stCondLst>
                                            <p:cond delay="0"/>
                                          </p:stCondLst>
                                        </p:cTn>
                                        <p:tgtEl>
                                          <p:spTgt spid="2056"/>
                                        </p:tgtEl>
                                        <p:attrNameLst>
                                          <p:attrName>style.visibility</p:attrName>
                                        </p:attrNameLst>
                                      </p:cBhvr>
                                      <p:to>
                                        <p:strVal val="visible"/>
                                      </p:to>
                                    </p:set>
                                    <p:anim calcmode="lin" valueType="num">
                                      <p:cBhvr>
                                        <p:cTn id="55" dur="1000" fill="hold"/>
                                        <p:tgtEl>
                                          <p:spTgt spid="2056"/>
                                        </p:tgtEl>
                                        <p:attrNameLst>
                                          <p:attrName>ppt_w</p:attrName>
                                        </p:attrNameLst>
                                      </p:cBhvr>
                                      <p:tavLst>
                                        <p:tav tm="0">
                                          <p:val>
                                            <p:strVal val="#ppt_w*0.70"/>
                                          </p:val>
                                        </p:tav>
                                        <p:tav tm="100000">
                                          <p:val>
                                            <p:strVal val="#ppt_w"/>
                                          </p:val>
                                        </p:tav>
                                      </p:tavLst>
                                    </p:anim>
                                    <p:anim calcmode="lin" valueType="num">
                                      <p:cBhvr>
                                        <p:cTn id="56" dur="1000" fill="hold"/>
                                        <p:tgtEl>
                                          <p:spTgt spid="2056"/>
                                        </p:tgtEl>
                                        <p:attrNameLst>
                                          <p:attrName>ppt_h</p:attrName>
                                        </p:attrNameLst>
                                      </p:cBhvr>
                                      <p:tavLst>
                                        <p:tav tm="0">
                                          <p:val>
                                            <p:strVal val="#ppt_h"/>
                                          </p:val>
                                        </p:tav>
                                        <p:tav tm="100000">
                                          <p:val>
                                            <p:strVal val="#ppt_h"/>
                                          </p:val>
                                        </p:tav>
                                      </p:tavLst>
                                    </p:anim>
                                    <p:animEffect transition="in" filter="fade">
                                      <p:cBhvr>
                                        <p:cTn id="57" dur="10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D50C6D62-09B8-4B9C-AEC2-1160F4CBB5A9}"/>
              </a:ext>
            </a:extLst>
          </p:cNvPr>
          <p:cNvGrpSpPr/>
          <p:nvPr/>
        </p:nvGrpSpPr>
        <p:grpSpPr>
          <a:xfrm>
            <a:off x="2464374" y="214290"/>
            <a:ext cx="7263252" cy="1008112"/>
            <a:chOff x="2987645" y="4617850"/>
            <a:chExt cx="7263252" cy="1008112"/>
          </a:xfrm>
        </p:grpSpPr>
        <p:sp>
          <p:nvSpPr>
            <p:cNvPr id="4" name="Rectangle 3">
              <a:extLst>
                <a:ext uri="{FF2B5EF4-FFF2-40B4-BE49-F238E27FC236}">
                  <a16:creationId xmlns:a16="http://schemas.microsoft.com/office/drawing/2014/main" id="{4B88C52F-92C5-4387-A0C2-BE7D9F0C4273}"/>
                </a:ext>
              </a:extLst>
            </p:cNvPr>
            <p:cNvSpPr/>
            <p:nvPr/>
          </p:nvSpPr>
          <p:spPr>
            <a:xfrm>
              <a:off x="3577616" y="4761867"/>
              <a:ext cx="6673281" cy="720079"/>
            </a:xfrm>
            <a:prstGeom prst="rect">
              <a:avLst/>
            </a:prstGeom>
            <a:solidFill>
              <a:schemeClr val="accent5">
                <a:lumMod val="60000"/>
                <a:lumOff val="40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3" name="Group 23">
              <a:extLst>
                <a:ext uri="{FF2B5EF4-FFF2-40B4-BE49-F238E27FC236}">
                  <a16:creationId xmlns:a16="http://schemas.microsoft.com/office/drawing/2014/main" id="{82351DF4-8544-4BC7-A2FB-1C06D6C2C079}"/>
                </a:ext>
              </a:extLst>
            </p:cNvPr>
            <p:cNvGrpSpPr/>
            <p:nvPr/>
          </p:nvGrpSpPr>
          <p:grpSpPr>
            <a:xfrm>
              <a:off x="2987645" y="4617850"/>
              <a:ext cx="1112125" cy="1008112"/>
              <a:chOff x="1631504" y="2173360"/>
              <a:chExt cx="1368152" cy="1111624"/>
            </a:xfrm>
          </p:grpSpPr>
          <p:sp>
            <p:nvSpPr>
              <p:cNvPr id="6" name="Hexagon 5">
                <a:extLst>
                  <a:ext uri="{FF2B5EF4-FFF2-40B4-BE49-F238E27FC236}">
                    <a16:creationId xmlns:a16="http://schemas.microsoft.com/office/drawing/2014/main" id="{63034AA5-CF17-495B-BE65-3263B79877D4}"/>
                  </a:ext>
                </a:extLst>
              </p:cNvPr>
              <p:cNvSpPr/>
              <p:nvPr/>
            </p:nvSpPr>
            <p:spPr>
              <a:xfrm>
                <a:off x="1631504" y="2173360"/>
                <a:ext cx="1368152" cy="1111624"/>
              </a:xfrm>
              <a:prstGeom prst="hexagon">
                <a:avLst/>
              </a:prstGeom>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Hexagon 6">
                <a:extLst>
                  <a:ext uri="{FF2B5EF4-FFF2-40B4-BE49-F238E27FC236}">
                    <a16:creationId xmlns:a16="http://schemas.microsoft.com/office/drawing/2014/main" id="{2C5BADC3-C9E2-4E36-A946-BD9D80DC5245}"/>
                  </a:ext>
                </a:extLst>
              </p:cNvPr>
              <p:cNvSpPr/>
              <p:nvPr/>
            </p:nvSpPr>
            <p:spPr>
              <a:xfrm>
                <a:off x="1739516" y="2261120"/>
                <a:ext cx="1152128" cy="936104"/>
              </a:xfrm>
              <a:prstGeom prst="hexagon">
                <a:avLst/>
              </a:prstGeom>
              <a:solidFill>
                <a:schemeClr val="accent5">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Hexagon 7">
                <a:extLst>
                  <a:ext uri="{FF2B5EF4-FFF2-40B4-BE49-F238E27FC236}">
                    <a16:creationId xmlns:a16="http://schemas.microsoft.com/office/drawing/2014/main" id="{A936BF62-44CC-4577-9B99-4CE4B813293E}"/>
                  </a:ext>
                </a:extLst>
              </p:cNvPr>
              <p:cNvSpPr/>
              <p:nvPr/>
            </p:nvSpPr>
            <p:spPr>
              <a:xfrm>
                <a:off x="1913182" y="2402224"/>
                <a:ext cx="804796" cy="653896"/>
              </a:xfrm>
              <a:prstGeom prst="hexagon">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sp>
        <p:nvSpPr>
          <p:cNvPr id="9" name="Rectangle 8"/>
          <p:cNvSpPr/>
          <p:nvPr/>
        </p:nvSpPr>
        <p:spPr>
          <a:xfrm>
            <a:off x="4524031" y="357166"/>
            <a:ext cx="3143938" cy="646331"/>
          </a:xfrm>
          <a:prstGeom prst="rect">
            <a:avLst/>
          </a:prstGeom>
        </p:spPr>
        <p:txBody>
          <a:bodyPr wrap="none">
            <a:spAutoFit/>
          </a:bodyPr>
          <a:lstStyle/>
          <a:p>
            <a:pPr lvl="0" algn="ctr">
              <a:spcBef>
                <a:spcPct val="0"/>
              </a:spcBef>
              <a:defRPr/>
            </a:pPr>
            <a:r>
              <a:rPr lang="en-US" sz="3600" dirty="0"/>
              <a:t>Forms of Nouns</a:t>
            </a:r>
          </a:p>
        </p:txBody>
      </p:sp>
      <p:grpSp>
        <p:nvGrpSpPr>
          <p:cNvPr id="18" name="Group 17"/>
          <p:cNvGrpSpPr/>
          <p:nvPr/>
        </p:nvGrpSpPr>
        <p:grpSpPr>
          <a:xfrm>
            <a:off x="4296999" y="3183196"/>
            <a:ext cx="6263497" cy="1668444"/>
            <a:chOff x="4534506" y="1453777"/>
            <a:chExt cx="6263497" cy="1668444"/>
          </a:xfrm>
        </p:grpSpPr>
        <p:sp>
          <p:nvSpPr>
            <p:cNvPr id="19" name="Rounded Rectangle 18"/>
            <p:cNvSpPr/>
            <p:nvPr/>
          </p:nvSpPr>
          <p:spPr>
            <a:xfrm>
              <a:off x="9445344" y="1453777"/>
              <a:ext cx="859993" cy="1666403"/>
            </a:xfrm>
            <a:prstGeom prst="roundRect">
              <a:avLst/>
            </a:prstGeom>
            <a:solidFill>
              <a:srgbClr val="3A54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20" name="Rectangle 19"/>
            <p:cNvSpPr/>
            <p:nvPr/>
          </p:nvSpPr>
          <p:spPr>
            <a:xfrm>
              <a:off x="4534506" y="1658682"/>
              <a:ext cx="5702925" cy="1251894"/>
            </a:xfrm>
            <a:prstGeom prst="rect">
              <a:avLst/>
            </a:prstGeom>
            <a:solidFill>
              <a:schemeClr val="bg1"/>
            </a:solidFill>
            <a:ln>
              <a:noFill/>
            </a:ln>
            <a:effectLst>
              <a:outerShdw blurRad="190500" dist="101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21" name="Group 13"/>
            <p:cNvGrpSpPr/>
            <p:nvPr/>
          </p:nvGrpSpPr>
          <p:grpSpPr>
            <a:xfrm>
              <a:off x="9589360" y="1453778"/>
              <a:ext cx="1208643" cy="1668443"/>
              <a:chOff x="9589360" y="1453778"/>
              <a:chExt cx="1208643" cy="1668443"/>
            </a:xfrm>
          </p:grpSpPr>
          <p:grpSp>
            <p:nvGrpSpPr>
              <p:cNvPr id="23" name="Group 9"/>
              <p:cNvGrpSpPr/>
              <p:nvPr/>
            </p:nvGrpSpPr>
            <p:grpSpPr>
              <a:xfrm>
                <a:off x="9661367" y="1545270"/>
                <a:ext cx="1136636" cy="1479290"/>
                <a:chOff x="8688287" y="1802918"/>
                <a:chExt cx="1136636" cy="1479290"/>
              </a:xfrm>
              <a:effectLst>
                <a:outerShdw blurRad="50800" dist="38100" dir="10800000" algn="r" rotWithShape="0">
                  <a:prstClr val="black">
                    <a:alpha val="40000"/>
                  </a:prstClr>
                </a:outerShdw>
              </a:effectLst>
            </p:grpSpPr>
            <p:sp>
              <p:nvSpPr>
                <p:cNvPr id="26" name="Parallelogram 25"/>
                <p:cNvSpPr/>
                <p:nvPr/>
              </p:nvSpPr>
              <p:spPr>
                <a:xfrm>
                  <a:off x="8688288" y="2539597"/>
                  <a:ext cx="1136635" cy="742611"/>
                </a:xfrm>
                <a:prstGeom prst="parallelogram">
                  <a:avLst>
                    <a:gd name="adj" fmla="val 65122"/>
                  </a:avLst>
                </a:prstGeom>
                <a:gradFill flip="none" rotWithShape="1">
                  <a:gsLst>
                    <a:gs pos="0">
                      <a:schemeClr val="accent5">
                        <a:shade val="30000"/>
                        <a:satMod val="115000"/>
                      </a:schemeClr>
                    </a:gs>
                    <a:gs pos="50000">
                      <a:schemeClr val="accent5">
                        <a:shade val="67500"/>
                        <a:satMod val="115000"/>
                      </a:schemeClr>
                    </a:gs>
                    <a:gs pos="100000">
                      <a:srgbClr val="6E9BBF"/>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27" name="Parallelogram 26"/>
                <p:cNvSpPr/>
                <p:nvPr/>
              </p:nvSpPr>
              <p:spPr>
                <a:xfrm flipV="1">
                  <a:off x="8688287" y="1802918"/>
                  <a:ext cx="1136636" cy="740882"/>
                </a:xfrm>
                <a:prstGeom prst="parallelogram">
                  <a:avLst>
                    <a:gd name="adj" fmla="val 65170"/>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sp>
            <p:nvSpPr>
              <p:cNvPr id="24" name="Parallelogram 23"/>
              <p:cNvSpPr/>
              <p:nvPr/>
            </p:nvSpPr>
            <p:spPr>
              <a:xfrm flipV="1">
                <a:off x="9600277" y="1453778"/>
                <a:ext cx="724637" cy="99868"/>
              </a:xfrm>
              <a:prstGeom prst="parallelogram">
                <a:avLst>
                  <a:gd name="adj" fmla="val 67771"/>
                </a:avLst>
              </a:prstGeom>
              <a:solidFill>
                <a:srgbClr val="557A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25" name="Parallelogram 24"/>
              <p:cNvSpPr/>
              <p:nvPr/>
            </p:nvSpPr>
            <p:spPr>
              <a:xfrm>
                <a:off x="9589360" y="3022353"/>
                <a:ext cx="725436" cy="99868"/>
              </a:xfrm>
              <a:prstGeom prst="parallelogram">
                <a:avLst>
                  <a:gd name="adj" fmla="val 70207"/>
                </a:avLst>
              </a:prstGeom>
              <a:solidFill>
                <a:srgbClr val="486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sp>
          <p:nvSpPr>
            <p:cNvPr id="22" name="TextBox 12"/>
            <p:cNvSpPr txBox="1"/>
            <p:nvPr/>
          </p:nvSpPr>
          <p:spPr>
            <a:xfrm>
              <a:off x="5001231" y="2045024"/>
              <a:ext cx="4599046" cy="584775"/>
            </a:xfrm>
            <a:prstGeom prst="rect">
              <a:avLst/>
            </a:prstGeom>
            <a:noFill/>
          </p:spPr>
          <p:txBody>
            <a:bodyPr wrap="square" rtlCol="0">
              <a:spAutoFit/>
            </a:bodyPr>
            <a:lstStyle/>
            <a:p>
              <a:pPr algn="r"/>
              <a:r>
                <a:rPr lang="en-US" sz="3200" dirty="0"/>
                <a:t>Plural Nouns</a:t>
              </a:r>
            </a:p>
          </p:txBody>
        </p:sp>
      </p:grpSp>
      <p:grpSp>
        <p:nvGrpSpPr>
          <p:cNvPr id="28" name="Group 27"/>
          <p:cNvGrpSpPr/>
          <p:nvPr/>
        </p:nvGrpSpPr>
        <p:grpSpPr>
          <a:xfrm>
            <a:off x="4296999" y="4964411"/>
            <a:ext cx="6263497" cy="1668444"/>
            <a:chOff x="4534506" y="3259140"/>
            <a:chExt cx="6263497" cy="1668444"/>
          </a:xfrm>
        </p:grpSpPr>
        <p:sp>
          <p:nvSpPr>
            <p:cNvPr id="29" name="Rounded Rectangle 28"/>
            <p:cNvSpPr/>
            <p:nvPr/>
          </p:nvSpPr>
          <p:spPr>
            <a:xfrm>
              <a:off x="9445344" y="3259140"/>
              <a:ext cx="859993" cy="1666403"/>
            </a:xfrm>
            <a:prstGeom prst="roundRect">
              <a:avLst/>
            </a:prstGeom>
            <a:solidFill>
              <a:srgbClr val="5F3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30" name="Rectangle 29"/>
            <p:cNvSpPr/>
            <p:nvPr/>
          </p:nvSpPr>
          <p:spPr>
            <a:xfrm>
              <a:off x="4534506" y="3464045"/>
              <a:ext cx="5702925" cy="1251894"/>
            </a:xfrm>
            <a:prstGeom prst="rect">
              <a:avLst/>
            </a:prstGeom>
            <a:solidFill>
              <a:schemeClr val="bg1"/>
            </a:solidFill>
            <a:ln>
              <a:noFill/>
            </a:ln>
            <a:effectLst>
              <a:outerShdw blurRad="190500" dist="101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31" name="Group 15"/>
            <p:cNvGrpSpPr/>
            <p:nvPr/>
          </p:nvGrpSpPr>
          <p:grpSpPr>
            <a:xfrm>
              <a:off x="9589360" y="3259141"/>
              <a:ext cx="1208643" cy="1668443"/>
              <a:chOff x="9589360" y="3259141"/>
              <a:chExt cx="1208643" cy="1668443"/>
            </a:xfrm>
          </p:grpSpPr>
          <p:grpSp>
            <p:nvGrpSpPr>
              <p:cNvPr id="33" name="Group 27"/>
              <p:cNvGrpSpPr/>
              <p:nvPr/>
            </p:nvGrpSpPr>
            <p:grpSpPr>
              <a:xfrm>
                <a:off x="9661367" y="3350633"/>
                <a:ext cx="1136636" cy="1479290"/>
                <a:chOff x="8688287" y="1802918"/>
                <a:chExt cx="1136636" cy="1479290"/>
              </a:xfrm>
              <a:effectLst>
                <a:outerShdw blurRad="50800" dist="38100" dir="10800000" algn="r" rotWithShape="0">
                  <a:prstClr val="black">
                    <a:alpha val="40000"/>
                  </a:prstClr>
                </a:outerShdw>
              </a:effectLst>
            </p:grpSpPr>
            <p:sp>
              <p:nvSpPr>
                <p:cNvPr id="36" name="Parallelogram 35"/>
                <p:cNvSpPr/>
                <p:nvPr/>
              </p:nvSpPr>
              <p:spPr>
                <a:xfrm>
                  <a:off x="8688288" y="2539597"/>
                  <a:ext cx="1136635" cy="742611"/>
                </a:xfrm>
                <a:prstGeom prst="parallelogram">
                  <a:avLst>
                    <a:gd name="adj" fmla="val 65122"/>
                  </a:avLst>
                </a:prstGeom>
                <a:gradFill flip="none" rotWithShape="1">
                  <a:gsLst>
                    <a:gs pos="0">
                      <a:schemeClr val="accent6">
                        <a:shade val="30000"/>
                        <a:satMod val="115000"/>
                      </a:schemeClr>
                    </a:gs>
                    <a:gs pos="50000">
                      <a:schemeClr val="accent6">
                        <a:shade val="67500"/>
                        <a:satMod val="115000"/>
                      </a:schemeClr>
                    </a:gs>
                    <a:gs pos="100000">
                      <a:srgbClr val="B676AA"/>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37" name="Parallelogram 36"/>
                <p:cNvSpPr/>
                <p:nvPr/>
              </p:nvSpPr>
              <p:spPr>
                <a:xfrm flipV="1">
                  <a:off x="8688287" y="1802918"/>
                  <a:ext cx="1136636" cy="740882"/>
                </a:xfrm>
                <a:prstGeom prst="parallelogram">
                  <a:avLst>
                    <a:gd name="adj" fmla="val 65170"/>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sp>
            <p:nvSpPr>
              <p:cNvPr id="34" name="Parallelogram 33"/>
              <p:cNvSpPr/>
              <p:nvPr/>
            </p:nvSpPr>
            <p:spPr>
              <a:xfrm flipV="1">
                <a:off x="9600277" y="3259141"/>
                <a:ext cx="724637" cy="99868"/>
              </a:xfrm>
              <a:prstGeom prst="parallelogram">
                <a:avLst>
                  <a:gd name="adj" fmla="val 67771"/>
                </a:avLst>
              </a:prstGeom>
              <a:solidFill>
                <a:srgbClr val="9651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35" name="Parallelogram 34"/>
              <p:cNvSpPr/>
              <p:nvPr/>
            </p:nvSpPr>
            <p:spPr>
              <a:xfrm>
                <a:off x="9589360" y="4827716"/>
                <a:ext cx="725436" cy="99868"/>
              </a:xfrm>
              <a:prstGeom prst="parallelogram">
                <a:avLst>
                  <a:gd name="adj" fmla="val 70207"/>
                </a:avLst>
              </a:prstGeom>
              <a:solidFill>
                <a:srgbClr val="9651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sp>
          <p:nvSpPr>
            <p:cNvPr id="32" name="TextBox 31"/>
            <p:cNvSpPr txBox="1"/>
            <p:nvPr/>
          </p:nvSpPr>
          <p:spPr>
            <a:xfrm>
              <a:off x="4992846" y="3856479"/>
              <a:ext cx="4599046" cy="584775"/>
            </a:xfrm>
            <a:prstGeom prst="rect">
              <a:avLst/>
            </a:prstGeom>
            <a:noFill/>
          </p:spPr>
          <p:txBody>
            <a:bodyPr wrap="square" rtlCol="0">
              <a:spAutoFit/>
            </a:bodyPr>
            <a:lstStyle/>
            <a:p>
              <a:pPr algn="r"/>
              <a:r>
                <a:rPr lang="en-US" sz="3200" dirty="0"/>
                <a:t>Irregular Plural Nouns</a:t>
              </a:r>
            </a:p>
          </p:txBody>
        </p:sp>
      </p:grpSp>
      <p:grpSp>
        <p:nvGrpSpPr>
          <p:cNvPr id="38" name="Group 37"/>
          <p:cNvGrpSpPr/>
          <p:nvPr/>
        </p:nvGrpSpPr>
        <p:grpSpPr>
          <a:xfrm>
            <a:off x="4296999" y="1401980"/>
            <a:ext cx="6263497" cy="1668444"/>
            <a:chOff x="4534506" y="5064231"/>
            <a:chExt cx="6263497" cy="1668444"/>
          </a:xfrm>
        </p:grpSpPr>
        <p:sp>
          <p:nvSpPr>
            <p:cNvPr id="39" name="Rounded Rectangle 38"/>
            <p:cNvSpPr/>
            <p:nvPr/>
          </p:nvSpPr>
          <p:spPr>
            <a:xfrm>
              <a:off x="9445344" y="5064231"/>
              <a:ext cx="859993" cy="1666403"/>
            </a:xfrm>
            <a:prstGeom prst="roundRect">
              <a:avLst/>
            </a:prstGeom>
            <a:solidFill>
              <a:srgbClr val="5A4F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40" name="Rectangle 39"/>
            <p:cNvSpPr/>
            <p:nvPr/>
          </p:nvSpPr>
          <p:spPr>
            <a:xfrm>
              <a:off x="4534506" y="5269136"/>
              <a:ext cx="5702925" cy="1251894"/>
            </a:xfrm>
            <a:prstGeom prst="rect">
              <a:avLst/>
            </a:prstGeom>
            <a:solidFill>
              <a:schemeClr val="bg1"/>
            </a:solidFill>
            <a:ln>
              <a:noFill/>
            </a:ln>
            <a:effectLst>
              <a:outerShdw blurRad="190500" dist="101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41" name="Group 16"/>
            <p:cNvGrpSpPr/>
            <p:nvPr/>
          </p:nvGrpSpPr>
          <p:grpSpPr>
            <a:xfrm>
              <a:off x="9589360" y="5064232"/>
              <a:ext cx="1208643" cy="1668443"/>
              <a:chOff x="9589360" y="5064232"/>
              <a:chExt cx="1208643" cy="1668443"/>
            </a:xfrm>
          </p:grpSpPr>
          <p:grpSp>
            <p:nvGrpSpPr>
              <p:cNvPr id="43" name="Group 34"/>
              <p:cNvGrpSpPr/>
              <p:nvPr/>
            </p:nvGrpSpPr>
            <p:grpSpPr>
              <a:xfrm>
                <a:off x="9661367" y="5155724"/>
                <a:ext cx="1136636" cy="1479290"/>
                <a:chOff x="8688287" y="1802918"/>
                <a:chExt cx="1136636" cy="1479290"/>
              </a:xfrm>
              <a:effectLst>
                <a:outerShdw blurRad="50800" dist="38100" dir="10800000" algn="r" rotWithShape="0">
                  <a:prstClr val="black">
                    <a:alpha val="40000"/>
                  </a:prstClr>
                </a:outerShdw>
              </a:effectLst>
            </p:grpSpPr>
            <p:sp>
              <p:nvSpPr>
                <p:cNvPr id="46" name="Parallelogram 35"/>
                <p:cNvSpPr/>
                <p:nvPr/>
              </p:nvSpPr>
              <p:spPr>
                <a:xfrm>
                  <a:off x="8688288" y="2539597"/>
                  <a:ext cx="1136635" cy="742611"/>
                </a:xfrm>
                <a:prstGeom prst="parallelogram">
                  <a:avLst>
                    <a:gd name="adj" fmla="val 65122"/>
                  </a:avLst>
                </a:prstGeom>
                <a:gradFill flip="none" rotWithShape="1">
                  <a:gsLst>
                    <a:gs pos="0">
                      <a:schemeClr val="accent3">
                        <a:shade val="30000"/>
                        <a:satMod val="115000"/>
                      </a:schemeClr>
                    </a:gs>
                    <a:gs pos="50000">
                      <a:schemeClr val="accent3">
                        <a:shade val="67500"/>
                        <a:satMod val="115000"/>
                      </a:schemeClr>
                    </a:gs>
                    <a:gs pos="100000">
                      <a:srgbClr val="AE9E7E"/>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47" name="Parallelogram 46"/>
                <p:cNvSpPr/>
                <p:nvPr/>
              </p:nvSpPr>
              <p:spPr>
                <a:xfrm flipV="1">
                  <a:off x="8688287" y="1802918"/>
                  <a:ext cx="1136636" cy="740882"/>
                </a:xfrm>
                <a:prstGeom prst="parallelogram">
                  <a:avLst>
                    <a:gd name="adj" fmla="val 65170"/>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sp>
            <p:nvSpPr>
              <p:cNvPr id="44" name="Parallelogram 43"/>
              <p:cNvSpPr/>
              <p:nvPr/>
            </p:nvSpPr>
            <p:spPr>
              <a:xfrm flipV="1">
                <a:off x="9600277" y="5064232"/>
                <a:ext cx="724637" cy="99868"/>
              </a:xfrm>
              <a:prstGeom prst="parallelogram">
                <a:avLst>
                  <a:gd name="adj" fmla="val 67771"/>
                </a:avLst>
              </a:prstGeom>
              <a:solidFill>
                <a:srgbClr val="9482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45" name="Parallelogram 44"/>
              <p:cNvSpPr/>
              <p:nvPr/>
            </p:nvSpPr>
            <p:spPr>
              <a:xfrm>
                <a:off x="9589360" y="6632807"/>
                <a:ext cx="725436" cy="99868"/>
              </a:xfrm>
              <a:prstGeom prst="parallelogram">
                <a:avLst>
                  <a:gd name="adj" fmla="val 70207"/>
                </a:avLst>
              </a:prstGeom>
              <a:solidFill>
                <a:srgbClr val="9482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sp>
          <p:nvSpPr>
            <p:cNvPr id="42" name="TextBox 41"/>
            <p:cNvSpPr txBox="1"/>
            <p:nvPr/>
          </p:nvSpPr>
          <p:spPr>
            <a:xfrm>
              <a:off x="4926850" y="5661570"/>
              <a:ext cx="4599046" cy="584775"/>
            </a:xfrm>
            <a:prstGeom prst="rect">
              <a:avLst/>
            </a:prstGeom>
            <a:noFill/>
          </p:spPr>
          <p:txBody>
            <a:bodyPr wrap="square" rtlCol="0">
              <a:spAutoFit/>
            </a:bodyPr>
            <a:lstStyle/>
            <a:p>
              <a:pPr algn="r"/>
              <a:r>
                <a:rPr lang="en-US" sz="3200" dirty="0"/>
                <a:t>Singular Nouns</a:t>
              </a:r>
            </a:p>
          </p:txBody>
        </p:sp>
      </p:grpSp>
      <p:grpSp>
        <p:nvGrpSpPr>
          <p:cNvPr id="48" name="Group 47"/>
          <p:cNvGrpSpPr/>
          <p:nvPr/>
        </p:nvGrpSpPr>
        <p:grpSpPr>
          <a:xfrm>
            <a:off x="3795563" y="1363771"/>
            <a:ext cx="757244" cy="5428304"/>
            <a:chOff x="4042612" y="1105837"/>
            <a:chExt cx="757244" cy="5545208"/>
          </a:xfrm>
        </p:grpSpPr>
        <p:sp>
          <p:nvSpPr>
            <p:cNvPr id="49" name="Rectangle 2"/>
            <p:cNvSpPr/>
            <p:nvPr/>
          </p:nvSpPr>
          <p:spPr>
            <a:xfrm>
              <a:off x="4273105" y="1337796"/>
              <a:ext cx="526750" cy="5081290"/>
            </a:xfrm>
            <a:prstGeom prst="rect">
              <a:avLst/>
            </a:prstGeom>
            <a:solidFill>
              <a:schemeClr val="bg1"/>
            </a:solidFill>
            <a:ln>
              <a:noFill/>
            </a:ln>
            <a:effectLst>
              <a:outerShdw blurRad="304800" dist="63500" dir="1440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14"/>
            <p:cNvSpPr/>
            <p:nvPr/>
          </p:nvSpPr>
          <p:spPr>
            <a:xfrm>
              <a:off x="4253528" y="1710813"/>
              <a:ext cx="546328" cy="4414038"/>
            </a:xfrm>
            <a:prstGeom prst="rect">
              <a:avLst/>
            </a:prstGeom>
            <a:solidFill>
              <a:schemeClr val="bg1"/>
            </a:solidFill>
            <a:ln>
              <a:noFill/>
            </a:ln>
            <a:effectLst>
              <a:outerShdw blurRad="304800" dist="63500" dir="1440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3"/>
            <p:cNvSpPr/>
            <p:nvPr/>
          </p:nvSpPr>
          <p:spPr>
            <a:xfrm>
              <a:off x="4042612" y="1105837"/>
              <a:ext cx="748860" cy="55452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Rectangle 1">
            <a:extLst>
              <a:ext uri="{FF2B5EF4-FFF2-40B4-BE49-F238E27FC236}">
                <a16:creationId xmlns:a16="http://schemas.microsoft.com/office/drawing/2014/main" id="{CA272A74-F787-4410-9415-FA95C8020030}"/>
              </a:ext>
            </a:extLst>
          </p:cNvPr>
          <p:cNvSpPr/>
          <p:nvPr/>
        </p:nvSpPr>
        <p:spPr>
          <a:xfrm>
            <a:off x="916151" y="1885073"/>
            <a:ext cx="3134734" cy="4257950"/>
          </a:xfrm>
          <a:prstGeom prst="rect">
            <a:avLst/>
          </a:prstGeom>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dirty="0">
                <a:solidFill>
                  <a:schemeClr val="tx1"/>
                </a:solidFill>
              </a:rPr>
              <a:t>Different forms of Nouns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1000" fill="hold"/>
                                        <p:tgtEl>
                                          <p:spTgt spid="52"/>
                                        </p:tgtEl>
                                        <p:attrNameLst>
                                          <p:attrName>ppt_x</p:attrName>
                                        </p:attrNameLst>
                                      </p:cBhvr>
                                      <p:tavLst>
                                        <p:tav tm="0">
                                          <p:val>
                                            <p:strVal val="#ppt_x-#ppt_w/2"/>
                                          </p:val>
                                        </p:tav>
                                        <p:tav tm="100000">
                                          <p:val>
                                            <p:strVal val="#ppt_x"/>
                                          </p:val>
                                        </p:tav>
                                      </p:tavLst>
                                    </p:anim>
                                    <p:anim calcmode="lin" valueType="num">
                                      <p:cBhvr>
                                        <p:cTn id="8" dur="1000" fill="hold"/>
                                        <p:tgtEl>
                                          <p:spTgt spid="52"/>
                                        </p:tgtEl>
                                        <p:attrNameLst>
                                          <p:attrName>ppt_y</p:attrName>
                                        </p:attrNameLst>
                                      </p:cBhvr>
                                      <p:tavLst>
                                        <p:tav tm="0">
                                          <p:val>
                                            <p:strVal val="#ppt_y"/>
                                          </p:val>
                                        </p:tav>
                                        <p:tav tm="100000">
                                          <p:val>
                                            <p:strVal val="#ppt_y"/>
                                          </p:val>
                                        </p:tav>
                                      </p:tavLst>
                                    </p:anim>
                                    <p:anim calcmode="lin" valueType="num">
                                      <p:cBhvr>
                                        <p:cTn id="9" dur="1000" fill="hold"/>
                                        <p:tgtEl>
                                          <p:spTgt spid="52"/>
                                        </p:tgtEl>
                                        <p:attrNameLst>
                                          <p:attrName>ppt_w</p:attrName>
                                        </p:attrNameLst>
                                      </p:cBhvr>
                                      <p:tavLst>
                                        <p:tav tm="0">
                                          <p:val>
                                            <p:fltVal val="0"/>
                                          </p:val>
                                        </p:tav>
                                        <p:tav tm="100000">
                                          <p:val>
                                            <p:strVal val="#ppt_w"/>
                                          </p:val>
                                        </p:tav>
                                      </p:tavLst>
                                    </p:anim>
                                    <p:anim calcmode="lin" valueType="num">
                                      <p:cBhvr>
                                        <p:cTn id="10" dur="1000" fill="hold"/>
                                        <p:tgtEl>
                                          <p:spTgt spid="52"/>
                                        </p:tgtEl>
                                        <p:attrNameLst>
                                          <p:attrName>ppt_h</p:attrName>
                                        </p:attrNameLst>
                                      </p:cBhvr>
                                      <p:tavLst>
                                        <p:tav tm="0">
                                          <p:val>
                                            <p:strVal val="#ppt_h"/>
                                          </p:val>
                                        </p:tav>
                                        <p:tav tm="100000">
                                          <p:val>
                                            <p:strVal val="#ppt_h"/>
                                          </p:val>
                                        </p:tav>
                                      </p:tavLst>
                                    </p:anim>
                                  </p:childTnLst>
                                </p:cTn>
                              </p:par>
                            </p:childTnLst>
                          </p:cTn>
                        </p:par>
                        <p:par>
                          <p:cTn id="11" fill="hold">
                            <p:stCondLst>
                              <p:cond delay="1000"/>
                            </p:stCondLst>
                            <p:childTnLst>
                              <p:par>
                                <p:cTn id="12" presetID="17" presetClass="entr" presetSubtype="8" fill="hold" nodeType="afterEffect">
                                  <p:stCondLst>
                                    <p:cond delay="0"/>
                                  </p:stCondLst>
                                  <p:childTnLst>
                                    <p:set>
                                      <p:cBhvr>
                                        <p:cTn id="13" dur="1" fill="hold">
                                          <p:stCondLst>
                                            <p:cond delay="0"/>
                                          </p:stCondLst>
                                        </p:cTn>
                                        <p:tgtEl>
                                          <p:spTgt spid="38"/>
                                        </p:tgtEl>
                                        <p:attrNameLst>
                                          <p:attrName>style.visibility</p:attrName>
                                        </p:attrNameLst>
                                      </p:cBhvr>
                                      <p:to>
                                        <p:strVal val="visible"/>
                                      </p:to>
                                    </p:set>
                                    <p:anim calcmode="lin" valueType="num">
                                      <p:cBhvr>
                                        <p:cTn id="14" dur="1000" fill="hold"/>
                                        <p:tgtEl>
                                          <p:spTgt spid="38"/>
                                        </p:tgtEl>
                                        <p:attrNameLst>
                                          <p:attrName>ppt_x</p:attrName>
                                        </p:attrNameLst>
                                      </p:cBhvr>
                                      <p:tavLst>
                                        <p:tav tm="0">
                                          <p:val>
                                            <p:strVal val="#ppt_x-#ppt_w/2"/>
                                          </p:val>
                                        </p:tav>
                                        <p:tav tm="100000">
                                          <p:val>
                                            <p:strVal val="#ppt_x"/>
                                          </p:val>
                                        </p:tav>
                                      </p:tavLst>
                                    </p:anim>
                                    <p:anim calcmode="lin" valueType="num">
                                      <p:cBhvr>
                                        <p:cTn id="15" dur="1000" fill="hold"/>
                                        <p:tgtEl>
                                          <p:spTgt spid="38"/>
                                        </p:tgtEl>
                                        <p:attrNameLst>
                                          <p:attrName>ppt_y</p:attrName>
                                        </p:attrNameLst>
                                      </p:cBhvr>
                                      <p:tavLst>
                                        <p:tav tm="0">
                                          <p:val>
                                            <p:strVal val="#ppt_y"/>
                                          </p:val>
                                        </p:tav>
                                        <p:tav tm="100000">
                                          <p:val>
                                            <p:strVal val="#ppt_y"/>
                                          </p:val>
                                        </p:tav>
                                      </p:tavLst>
                                    </p:anim>
                                    <p:anim calcmode="lin" valueType="num">
                                      <p:cBhvr>
                                        <p:cTn id="16" dur="1000" fill="hold"/>
                                        <p:tgtEl>
                                          <p:spTgt spid="38"/>
                                        </p:tgtEl>
                                        <p:attrNameLst>
                                          <p:attrName>ppt_w</p:attrName>
                                        </p:attrNameLst>
                                      </p:cBhvr>
                                      <p:tavLst>
                                        <p:tav tm="0">
                                          <p:val>
                                            <p:fltVal val="0"/>
                                          </p:val>
                                        </p:tav>
                                        <p:tav tm="100000">
                                          <p:val>
                                            <p:strVal val="#ppt_w"/>
                                          </p:val>
                                        </p:tav>
                                      </p:tavLst>
                                    </p:anim>
                                    <p:anim calcmode="lin" valueType="num">
                                      <p:cBhvr>
                                        <p:cTn id="17" dur="1000" fill="hold"/>
                                        <p:tgtEl>
                                          <p:spTgt spid="38"/>
                                        </p:tgtEl>
                                        <p:attrNameLst>
                                          <p:attrName>ppt_h</p:attrName>
                                        </p:attrNameLst>
                                      </p:cBhvr>
                                      <p:tavLst>
                                        <p:tav tm="0">
                                          <p:val>
                                            <p:strVal val="#ppt_h"/>
                                          </p:val>
                                        </p:tav>
                                        <p:tav tm="100000">
                                          <p:val>
                                            <p:strVal val="#ppt_h"/>
                                          </p:val>
                                        </p:tav>
                                      </p:tavLst>
                                    </p:anim>
                                  </p:childTnLst>
                                </p:cTn>
                              </p:par>
                            </p:childTnLst>
                          </p:cTn>
                        </p:par>
                        <p:par>
                          <p:cTn id="18" fill="hold">
                            <p:stCondLst>
                              <p:cond delay="2000"/>
                            </p:stCondLst>
                            <p:childTnLst>
                              <p:par>
                                <p:cTn id="19" presetID="17" presetClass="entr" presetSubtype="8" fill="hold" nodeType="after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p:cTn id="21" dur="1000" fill="hold"/>
                                        <p:tgtEl>
                                          <p:spTgt spid="18"/>
                                        </p:tgtEl>
                                        <p:attrNameLst>
                                          <p:attrName>ppt_x</p:attrName>
                                        </p:attrNameLst>
                                      </p:cBhvr>
                                      <p:tavLst>
                                        <p:tav tm="0">
                                          <p:val>
                                            <p:strVal val="#ppt_x-#ppt_w/2"/>
                                          </p:val>
                                        </p:tav>
                                        <p:tav tm="100000">
                                          <p:val>
                                            <p:strVal val="#ppt_x"/>
                                          </p:val>
                                        </p:tav>
                                      </p:tavLst>
                                    </p:anim>
                                    <p:anim calcmode="lin" valueType="num">
                                      <p:cBhvr>
                                        <p:cTn id="22" dur="1000" fill="hold"/>
                                        <p:tgtEl>
                                          <p:spTgt spid="18"/>
                                        </p:tgtEl>
                                        <p:attrNameLst>
                                          <p:attrName>ppt_y</p:attrName>
                                        </p:attrNameLst>
                                      </p:cBhvr>
                                      <p:tavLst>
                                        <p:tav tm="0">
                                          <p:val>
                                            <p:strVal val="#ppt_y"/>
                                          </p:val>
                                        </p:tav>
                                        <p:tav tm="100000">
                                          <p:val>
                                            <p:strVal val="#ppt_y"/>
                                          </p:val>
                                        </p:tav>
                                      </p:tavLst>
                                    </p:anim>
                                    <p:anim calcmode="lin" valueType="num">
                                      <p:cBhvr>
                                        <p:cTn id="23" dur="1000" fill="hold"/>
                                        <p:tgtEl>
                                          <p:spTgt spid="18"/>
                                        </p:tgtEl>
                                        <p:attrNameLst>
                                          <p:attrName>ppt_w</p:attrName>
                                        </p:attrNameLst>
                                      </p:cBhvr>
                                      <p:tavLst>
                                        <p:tav tm="0">
                                          <p:val>
                                            <p:fltVal val="0"/>
                                          </p:val>
                                        </p:tav>
                                        <p:tav tm="100000">
                                          <p:val>
                                            <p:strVal val="#ppt_w"/>
                                          </p:val>
                                        </p:tav>
                                      </p:tavLst>
                                    </p:anim>
                                    <p:anim calcmode="lin" valueType="num">
                                      <p:cBhvr>
                                        <p:cTn id="24" dur="1000" fill="hold"/>
                                        <p:tgtEl>
                                          <p:spTgt spid="18"/>
                                        </p:tgtEl>
                                        <p:attrNameLst>
                                          <p:attrName>ppt_h</p:attrName>
                                        </p:attrNameLst>
                                      </p:cBhvr>
                                      <p:tavLst>
                                        <p:tav tm="0">
                                          <p:val>
                                            <p:strVal val="#ppt_h"/>
                                          </p:val>
                                        </p:tav>
                                        <p:tav tm="100000">
                                          <p:val>
                                            <p:strVal val="#ppt_h"/>
                                          </p:val>
                                        </p:tav>
                                      </p:tavLst>
                                    </p:anim>
                                  </p:childTnLst>
                                </p:cTn>
                              </p:par>
                            </p:childTnLst>
                          </p:cTn>
                        </p:par>
                        <p:par>
                          <p:cTn id="25" fill="hold">
                            <p:stCondLst>
                              <p:cond delay="3000"/>
                            </p:stCondLst>
                            <p:childTnLst>
                              <p:par>
                                <p:cTn id="26" presetID="17" presetClass="entr" presetSubtype="8" fill="hold" nodeType="afterEffect">
                                  <p:stCondLst>
                                    <p:cond delay="0"/>
                                  </p:stCondLst>
                                  <p:childTnLst>
                                    <p:set>
                                      <p:cBhvr>
                                        <p:cTn id="27" dur="1" fill="hold">
                                          <p:stCondLst>
                                            <p:cond delay="0"/>
                                          </p:stCondLst>
                                        </p:cTn>
                                        <p:tgtEl>
                                          <p:spTgt spid="28"/>
                                        </p:tgtEl>
                                        <p:attrNameLst>
                                          <p:attrName>style.visibility</p:attrName>
                                        </p:attrNameLst>
                                      </p:cBhvr>
                                      <p:to>
                                        <p:strVal val="visible"/>
                                      </p:to>
                                    </p:set>
                                    <p:anim calcmode="lin" valueType="num">
                                      <p:cBhvr>
                                        <p:cTn id="28" dur="1000" fill="hold"/>
                                        <p:tgtEl>
                                          <p:spTgt spid="28"/>
                                        </p:tgtEl>
                                        <p:attrNameLst>
                                          <p:attrName>ppt_x</p:attrName>
                                        </p:attrNameLst>
                                      </p:cBhvr>
                                      <p:tavLst>
                                        <p:tav tm="0">
                                          <p:val>
                                            <p:strVal val="#ppt_x-#ppt_w/2"/>
                                          </p:val>
                                        </p:tav>
                                        <p:tav tm="100000">
                                          <p:val>
                                            <p:strVal val="#ppt_x"/>
                                          </p:val>
                                        </p:tav>
                                      </p:tavLst>
                                    </p:anim>
                                    <p:anim calcmode="lin" valueType="num">
                                      <p:cBhvr>
                                        <p:cTn id="29" dur="1000" fill="hold"/>
                                        <p:tgtEl>
                                          <p:spTgt spid="28"/>
                                        </p:tgtEl>
                                        <p:attrNameLst>
                                          <p:attrName>ppt_y</p:attrName>
                                        </p:attrNameLst>
                                      </p:cBhvr>
                                      <p:tavLst>
                                        <p:tav tm="0">
                                          <p:val>
                                            <p:strVal val="#ppt_y"/>
                                          </p:val>
                                        </p:tav>
                                        <p:tav tm="100000">
                                          <p:val>
                                            <p:strVal val="#ppt_y"/>
                                          </p:val>
                                        </p:tav>
                                      </p:tavLst>
                                    </p:anim>
                                    <p:anim calcmode="lin" valueType="num">
                                      <p:cBhvr>
                                        <p:cTn id="30" dur="1000" fill="hold"/>
                                        <p:tgtEl>
                                          <p:spTgt spid="28"/>
                                        </p:tgtEl>
                                        <p:attrNameLst>
                                          <p:attrName>ppt_w</p:attrName>
                                        </p:attrNameLst>
                                      </p:cBhvr>
                                      <p:tavLst>
                                        <p:tav tm="0">
                                          <p:val>
                                            <p:fltVal val="0"/>
                                          </p:val>
                                        </p:tav>
                                        <p:tav tm="100000">
                                          <p:val>
                                            <p:strVal val="#ppt_w"/>
                                          </p:val>
                                        </p:tav>
                                      </p:tavLst>
                                    </p:anim>
                                    <p:anim calcmode="lin" valueType="num">
                                      <p:cBhvr>
                                        <p:cTn id="31" dur="1000" fill="hold"/>
                                        <p:tgtEl>
                                          <p:spTgt spid="2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D50C6D62-09B8-4B9C-AEC2-1160F4CBB5A9}"/>
              </a:ext>
            </a:extLst>
          </p:cNvPr>
          <p:cNvGrpSpPr/>
          <p:nvPr/>
        </p:nvGrpSpPr>
        <p:grpSpPr>
          <a:xfrm>
            <a:off x="2464374" y="214290"/>
            <a:ext cx="7263252" cy="1008112"/>
            <a:chOff x="2987645" y="4617850"/>
            <a:chExt cx="7263252" cy="1008112"/>
          </a:xfrm>
        </p:grpSpPr>
        <p:sp>
          <p:nvSpPr>
            <p:cNvPr id="4" name="Rectangle 3">
              <a:extLst>
                <a:ext uri="{FF2B5EF4-FFF2-40B4-BE49-F238E27FC236}">
                  <a16:creationId xmlns:a16="http://schemas.microsoft.com/office/drawing/2014/main" id="{4B88C52F-92C5-4387-A0C2-BE7D9F0C4273}"/>
                </a:ext>
              </a:extLst>
            </p:cNvPr>
            <p:cNvSpPr/>
            <p:nvPr/>
          </p:nvSpPr>
          <p:spPr>
            <a:xfrm>
              <a:off x="3577616" y="4761867"/>
              <a:ext cx="6673281" cy="720079"/>
            </a:xfrm>
            <a:prstGeom prst="rect">
              <a:avLst/>
            </a:prstGeom>
            <a:solidFill>
              <a:schemeClr val="accent5">
                <a:lumMod val="60000"/>
                <a:lumOff val="40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3" name="Group 23">
              <a:extLst>
                <a:ext uri="{FF2B5EF4-FFF2-40B4-BE49-F238E27FC236}">
                  <a16:creationId xmlns:a16="http://schemas.microsoft.com/office/drawing/2014/main" id="{82351DF4-8544-4BC7-A2FB-1C06D6C2C079}"/>
                </a:ext>
              </a:extLst>
            </p:cNvPr>
            <p:cNvGrpSpPr/>
            <p:nvPr/>
          </p:nvGrpSpPr>
          <p:grpSpPr>
            <a:xfrm>
              <a:off x="2987645" y="4617850"/>
              <a:ext cx="1112125" cy="1008112"/>
              <a:chOff x="1631504" y="2173360"/>
              <a:chExt cx="1368152" cy="1111624"/>
            </a:xfrm>
          </p:grpSpPr>
          <p:sp>
            <p:nvSpPr>
              <p:cNvPr id="6" name="Hexagon 5">
                <a:extLst>
                  <a:ext uri="{FF2B5EF4-FFF2-40B4-BE49-F238E27FC236}">
                    <a16:creationId xmlns:a16="http://schemas.microsoft.com/office/drawing/2014/main" id="{63034AA5-CF17-495B-BE65-3263B79877D4}"/>
                  </a:ext>
                </a:extLst>
              </p:cNvPr>
              <p:cNvSpPr/>
              <p:nvPr/>
            </p:nvSpPr>
            <p:spPr>
              <a:xfrm>
                <a:off x="1631504" y="2173360"/>
                <a:ext cx="1368152" cy="1111624"/>
              </a:xfrm>
              <a:prstGeom prst="hexagon">
                <a:avLst/>
              </a:prstGeom>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Hexagon 6">
                <a:extLst>
                  <a:ext uri="{FF2B5EF4-FFF2-40B4-BE49-F238E27FC236}">
                    <a16:creationId xmlns:a16="http://schemas.microsoft.com/office/drawing/2014/main" id="{2C5BADC3-C9E2-4E36-A946-BD9D80DC5245}"/>
                  </a:ext>
                </a:extLst>
              </p:cNvPr>
              <p:cNvSpPr/>
              <p:nvPr/>
            </p:nvSpPr>
            <p:spPr>
              <a:xfrm>
                <a:off x="1739516" y="2261120"/>
                <a:ext cx="1152128" cy="936104"/>
              </a:xfrm>
              <a:prstGeom prst="hexagon">
                <a:avLst/>
              </a:prstGeom>
              <a:solidFill>
                <a:schemeClr val="accent5">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Hexagon 7">
                <a:extLst>
                  <a:ext uri="{FF2B5EF4-FFF2-40B4-BE49-F238E27FC236}">
                    <a16:creationId xmlns:a16="http://schemas.microsoft.com/office/drawing/2014/main" id="{A936BF62-44CC-4577-9B99-4CE4B813293E}"/>
                  </a:ext>
                </a:extLst>
              </p:cNvPr>
              <p:cNvSpPr/>
              <p:nvPr/>
            </p:nvSpPr>
            <p:spPr>
              <a:xfrm>
                <a:off x="1913182" y="2402224"/>
                <a:ext cx="804796" cy="653896"/>
              </a:xfrm>
              <a:prstGeom prst="hexagon">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sp>
        <p:nvSpPr>
          <p:cNvPr id="9" name="Rectangle 8"/>
          <p:cNvSpPr/>
          <p:nvPr/>
        </p:nvSpPr>
        <p:spPr>
          <a:xfrm>
            <a:off x="4594628" y="357166"/>
            <a:ext cx="3002745" cy="646331"/>
          </a:xfrm>
          <a:prstGeom prst="rect">
            <a:avLst/>
          </a:prstGeom>
        </p:spPr>
        <p:txBody>
          <a:bodyPr wrap="none">
            <a:spAutoFit/>
          </a:bodyPr>
          <a:lstStyle/>
          <a:p>
            <a:pPr lvl="0" algn="ctr">
              <a:spcBef>
                <a:spcPct val="0"/>
              </a:spcBef>
              <a:defRPr/>
            </a:pPr>
            <a:r>
              <a:rPr lang="en-US" sz="3600" dirty="0"/>
              <a:t>Singular Nouns</a:t>
            </a:r>
          </a:p>
        </p:txBody>
      </p:sp>
      <p:grpSp>
        <p:nvGrpSpPr>
          <p:cNvPr id="5" name="Group 9">
            <a:extLst>
              <a:ext uri="{FF2B5EF4-FFF2-40B4-BE49-F238E27FC236}">
                <a16:creationId xmlns:a16="http://schemas.microsoft.com/office/drawing/2014/main" id="{371F1A8B-03FC-4AD4-A8C1-15BA9682CBD9}"/>
              </a:ext>
            </a:extLst>
          </p:cNvPr>
          <p:cNvGrpSpPr>
            <a:grpSpLocks noChangeAspect="1"/>
          </p:cNvGrpSpPr>
          <p:nvPr/>
        </p:nvGrpSpPr>
        <p:grpSpPr>
          <a:xfrm>
            <a:off x="0" y="1141893"/>
            <a:ext cx="10488487" cy="1337102"/>
            <a:chOff x="-1" y="2294023"/>
            <a:chExt cx="8233130" cy="1049583"/>
          </a:xfrm>
        </p:grpSpPr>
        <p:grpSp>
          <p:nvGrpSpPr>
            <p:cNvPr id="10" name="Group 10">
              <a:extLst>
                <a:ext uri="{FF2B5EF4-FFF2-40B4-BE49-F238E27FC236}">
                  <a16:creationId xmlns:a16="http://schemas.microsoft.com/office/drawing/2014/main" id="{CB85797B-5FBE-4F51-AF81-CC57740712BA}"/>
                </a:ext>
              </a:extLst>
            </p:cNvPr>
            <p:cNvGrpSpPr/>
            <p:nvPr/>
          </p:nvGrpSpPr>
          <p:grpSpPr>
            <a:xfrm>
              <a:off x="-1" y="2294023"/>
              <a:ext cx="8233130" cy="1049583"/>
              <a:chOff x="-1" y="2294023"/>
              <a:chExt cx="8233130" cy="1049583"/>
            </a:xfrm>
          </p:grpSpPr>
          <p:sp>
            <p:nvSpPr>
              <p:cNvPr id="13" name="Rectangle 9">
                <a:extLst>
                  <a:ext uri="{FF2B5EF4-FFF2-40B4-BE49-F238E27FC236}">
                    <a16:creationId xmlns:a16="http://schemas.microsoft.com/office/drawing/2014/main" id="{3E903A7D-9921-4B1B-93F8-3768A1C1B9D6}"/>
                  </a:ext>
                </a:extLst>
              </p:cNvPr>
              <p:cNvSpPr/>
              <p:nvPr/>
            </p:nvSpPr>
            <p:spPr>
              <a:xfrm rot="5400000">
                <a:off x="3895384" y="-594684"/>
                <a:ext cx="751342" cy="7125238"/>
              </a:xfrm>
              <a:prstGeom prst="rect">
                <a:avLst/>
              </a:prstGeom>
              <a:gradFill>
                <a:gsLst>
                  <a:gs pos="0">
                    <a:schemeClr val="accent1">
                      <a:lumMod val="80000"/>
                    </a:schemeClr>
                  </a:gs>
                  <a:gs pos="68000">
                    <a:schemeClr val="accent1">
                      <a:lumMod val="10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latin typeface="Calibri" panose="020F0502020204030204" pitchFamily="34" charset="0"/>
                  <a:cs typeface="Calibri" panose="020F0502020204030204" pitchFamily="34" charset="0"/>
                </a:endParaRPr>
              </a:p>
            </p:txBody>
          </p:sp>
          <p:sp>
            <p:nvSpPr>
              <p:cNvPr id="14" name="Oval 13">
                <a:extLst>
                  <a:ext uri="{FF2B5EF4-FFF2-40B4-BE49-F238E27FC236}">
                    <a16:creationId xmlns:a16="http://schemas.microsoft.com/office/drawing/2014/main" id="{FA14758F-0CC9-4C2C-962C-10E76E0F6397}"/>
                  </a:ext>
                </a:extLst>
              </p:cNvPr>
              <p:cNvSpPr/>
              <p:nvPr/>
            </p:nvSpPr>
            <p:spPr>
              <a:xfrm>
                <a:off x="7479851" y="2614426"/>
                <a:ext cx="753278" cy="704074"/>
              </a:xfrm>
              <a:prstGeom prst="ellipse">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ltLang="ko-KR" sz="2400" b="1" dirty="0">
                    <a:solidFill>
                      <a:schemeClr val="tx1"/>
                    </a:solidFill>
                    <a:latin typeface="Calibri" panose="020F0502020204030204" pitchFamily="34" charset="0"/>
                    <a:cs typeface="Calibri" panose="020F0502020204030204" pitchFamily="34" charset="0"/>
                  </a:rPr>
                  <a:t>1</a:t>
                </a:r>
                <a:endParaRPr lang="ko-KR" altLang="en-US" sz="2400" b="1" dirty="0">
                  <a:solidFill>
                    <a:schemeClr val="tx1"/>
                  </a:solidFill>
                  <a:latin typeface="Calibri" panose="020F0502020204030204" pitchFamily="34" charset="0"/>
                  <a:cs typeface="Calibri" panose="020F0502020204030204" pitchFamily="34" charset="0"/>
                </a:endParaRPr>
              </a:p>
            </p:txBody>
          </p:sp>
          <p:sp>
            <p:nvSpPr>
              <p:cNvPr id="15" name="Rectangle 15">
                <a:extLst>
                  <a:ext uri="{FF2B5EF4-FFF2-40B4-BE49-F238E27FC236}">
                    <a16:creationId xmlns:a16="http://schemas.microsoft.com/office/drawing/2014/main" id="{3C80069C-E8D3-453B-96E7-C8F2DD14B9C7}"/>
                  </a:ext>
                </a:extLst>
              </p:cNvPr>
              <p:cNvSpPr/>
              <p:nvPr/>
            </p:nvSpPr>
            <p:spPr>
              <a:xfrm rot="5400000">
                <a:off x="59732" y="2687864"/>
                <a:ext cx="1049581" cy="261900"/>
              </a:xfrm>
              <a:custGeom>
                <a:avLst/>
                <a:gdLst>
                  <a:gd name="connsiteX0" fmla="*/ 0 w 792088"/>
                  <a:gd name="connsiteY0" fmla="*/ 0 h 163995"/>
                  <a:gd name="connsiteX1" fmla="*/ 792088 w 792088"/>
                  <a:gd name="connsiteY1" fmla="*/ 0 h 163995"/>
                  <a:gd name="connsiteX2" fmla="*/ 792088 w 792088"/>
                  <a:gd name="connsiteY2" fmla="*/ 163995 h 163995"/>
                  <a:gd name="connsiteX3" fmla="*/ 0 w 792088"/>
                  <a:gd name="connsiteY3" fmla="*/ 163995 h 163995"/>
                  <a:gd name="connsiteX4" fmla="*/ 0 w 792088"/>
                  <a:gd name="connsiteY4" fmla="*/ 0 h 163995"/>
                  <a:gd name="connsiteX0" fmla="*/ 115410 w 792088"/>
                  <a:gd name="connsiteY0" fmla="*/ 0 h 323793"/>
                  <a:gd name="connsiteX1" fmla="*/ 792088 w 792088"/>
                  <a:gd name="connsiteY1" fmla="*/ 159798 h 323793"/>
                  <a:gd name="connsiteX2" fmla="*/ 792088 w 792088"/>
                  <a:gd name="connsiteY2" fmla="*/ 323793 h 323793"/>
                  <a:gd name="connsiteX3" fmla="*/ 0 w 792088"/>
                  <a:gd name="connsiteY3" fmla="*/ 323793 h 323793"/>
                  <a:gd name="connsiteX4" fmla="*/ 115410 w 792088"/>
                  <a:gd name="connsiteY4" fmla="*/ 0 h 323793"/>
                  <a:gd name="connsiteX0" fmla="*/ 115410 w 797373"/>
                  <a:gd name="connsiteY0" fmla="*/ 4054 h 327847"/>
                  <a:gd name="connsiteX1" fmla="*/ 797373 w 797373"/>
                  <a:gd name="connsiteY1" fmla="*/ 0 h 327847"/>
                  <a:gd name="connsiteX2" fmla="*/ 792088 w 797373"/>
                  <a:gd name="connsiteY2" fmla="*/ 327847 h 327847"/>
                  <a:gd name="connsiteX3" fmla="*/ 0 w 797373"/>
                  <a:gd name="connsiteY3" fmla="*/ 327847 h 327847"/>
                  <a:gd name="connsiteX4" fmla="*/ 115410 w 797373"/>
                  <a:gd name="connsiteY4" fmla="*/ 4054 h 327847"/>
                  <a:gd name="connsiteX0" fmla="*/ 115410 w 797373"/>
                  <a:gd name="connsiteY0" fmla="*/ 0 h 323793"/>
                  <a:gd name="connsiteX1" fmla="*/ 797373 w 797373"/>
                  <a:gd name="connsiteY1" fmla="*/ 1231 h 323793"/>
                  <a:gd name="connsiteX2" fmla="*/ 792088 w 797373"/>
                  <a:gd name="connsiteY2" fmla="*/ 323793 h 323793"/>
                  <a:gd name="connsiteX3" fmla="*/ 0 w 797373"/>
                  <a:gd name="connsiteY3" fmla="*/ 323793 h 323793"/>
                  <a:gd name="connsiteX4" fmla="*/ 115410 w 797373"/>
                  <a:gd name="connsiteY4" fmla="*/ 0 h 323793"/>
                  <a:gd name="connsiteX0" fmla="*/ 115410 w 797373"/>
                  <a:gd name="connsiteY0" fmla="*/ 9340 h 333133"/>
                  <a:gd name="connsiteX1" fmla="*/ 797373 w 797373"/>
                  <a:gd name="connsiteY1" fmla="*/ 0 h 333133"/>
                  <a:gd name="connsiteX2" fmla="*/ 792088 w 797373"/>
                  <a:gd name="connsiteY2" fmla="*/ 333133 h 333133"/>
                  <a:gd name="connsiteX3" fmla="*/ 0 w 797373"/>
                  <a:gd name="connsiteY3" fmla="*/ 333133 h 333133"/>
                  <a:gd name="connsiteX4" fmla="*/ 115410 w 797373"/>
                  <a:gd name="connsiteY4" fmla="*/ 9340 h 333133"/>
                  <a:gd name="connsiteX0" fmla="*/ 115410 w 813229"/>
                  <a:gd name="connsiteY0" fmla="*/ 9340 h 333133"/>
                  <a:gd name="connsiteX1" fmla="*/ 813229 w 813229"/>
                  <a:gd name="connsiteY1" fmla="*/ 0 h 333133"/>
                  <a:gd name="connsiteX2" fmla="*/ 792088 w 813229"/>
                  <a:gd name="connsiteY2" fmla="*/ 333133 h 333133"/>
                  <a:gd name="connsiteX3" fmla="*/ 0 w 813229"/>
                  <a:gd name="connsiteY3" fmla="*/ 333133 h 333133"/>
                  <a:gd name="connsiteX4" fmla="*/ 115410 w 813229"/>
                  <a:gd name="connsiteY4" fmla="*/ 9340 h 333133"/>
                  <a:gd name="connsiteX0" fmla="*/ 569967 w 1267786"/>
                  <a:gd name="connsiteY0" fmla="*/ 9340 h 370132"/>
                  <a:gd name="connsiteX1" fmla="*/ 1267786 w 1267786"/>
                  <a:gd name="connsiteY1" fmla="*/ 0 h 370132"/>
                  <a:gd name="connsiteX2" fmla="*/ 1246645 w 1267786"/>
                  <a:gd name="connsiteY2" fmla="*/ 333133 h 370132"/>
                  <a:gd name="connsiteX3" fmla="*/ 0 w 1267786"/>
                  <a:gd name="connsiteY3" fmla="*/ 370132 h 370132"/>
                  <a:gd name="connsiteX4" fmla="*/ 569967 w 1267786"/>
                  <a:gd name="connsiteY4" fmla="*/ 9340 h 370132"/>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70132"/>
                  <a:gd name="connsiteX1" fmla="*/ 1267786 w 1267786"/>
                  <a:gd name="connsiteY1" fmla="*/ 0 h 370132"/>
                  <a:gd name="connsiteX2" fmla="*/ 1164342 w 1267786"/>
                  <a:gd name="connsiteY2" fmla="*/ 351014 h 370132"/>
                  <a:gd name="connsiteX3" fmla="*/ 0 w 1267786"/>
                  <a:gd name="connsiteY3" fmla="*/ 370132 h 370132"/>
                  <a:gd name="connsiteX4" fmla="*/ 569967 w 1267786"/>
                  <a:gd name="connsiteY4" fmla="*/ 9340 h 370132"/>
                  <a:gd name="connsiteX0" fmla="*/ 332460 w 1030279"/>
                  <a:gd name="connsiteY0" fmla="*/ 9340 h 370132"/>
                  <a:gd name="connsiteX1" fmla="*/ 1030279 w 1030279"/>
                  <a:gd name="connsiteY1" fmla="*/ 0 h 370132"/>
                  <a:gd name="connsiteX2" fmla="*/ 926835 w 1030279"/>
                  <a:gd name="connsiteY2" fmla="*/ 351014 h 370132"/>
                  <a:gd name="connsiteX3" fmla="*/ 0 w 1030279"/>
                  <a:gd name="connsiteY3" fmla="*/ 370132 h 370132"/>
                  <a:gd name="connsiteX4" fmla="*/ 332460 w 1030279"/>
                  <a:gd name="connsiteY4" fmla="*/ 9340 h 370132"/>
                  <a:gd name="connsiteX0" fmla="*/ 350273 w 1048092"/>
                  <a:gd name="connsiteY0" fmla="*/ 9340 h 358256"/>
                  <a:gd name="connsiteX1" fmla="*/ 1048092 w 1048092"/>
                  <a:gd name="connsiteY1" fmla="*/ 0 h 358256"/>
                  <a:gd name="connsiteX2" fmla="*/ 944648 w 1048092"/>
                  <a:gd name="connsiteY2" fmla="*/ 351014 h 358256"/>
                  <a:gd name="connsiteX3" fmla="*/ 0 w 1048092"/>
                  <a:gd name="connsiteY3" fmla="*/ 358256 h 358256"/>
                  <a:gd name="connsiteX4" fmla="*/ 350273 w 1048092"/>
                  <a:gd name="connsiteY4" fmla="*/ 9340 h 358256"/>
                  <a:gd name="connsiteX0" fmla="*/ 344336 w 1048092"/>
                  <a:gd name="connsiteY0" fmla="*/ 0 h 360791"/>
                  <a:gd name="connsiteX1" fmla="*/ 1048092 w 1048092"/>
                  <a:gd name="connsiteY1" fmla="*/ 2535 h 360791"/>
                  <a:gd name="connsiteX2" fmla="*/ 944648 w 1048092"/>
                  <a:gd name="connsiteY2" fmla="*/ 353549 h 360791"/>
                  <a:gd name="connsiteX3" fmla="*/ 0 w 1048092"/>
                  <a:gd name="connsiteY3" fmla="*/ 360791 h 360791"/>
                  <a:gd name="connsiteX4" fmla="*/ 344336 w 1048092"/>
                  <a:gd name="connsiteY4" fmla="*/ 0 h 360791"/>
                  <a:gd name="connsiteX0" fmla="*/ 344336 w 1042154"/>
                  <a:gd name="connsiteY0" fmla="*/ 3403 h 364194"/>
                  <a:gd name="connsiteX1" fmla="*/ 1042154 w 1042154"/>
                  <a:gd name="connsiteY1" fmla="*/ 0 h 364194"/>
                  <a:gd name="connsiteX2" fmla="*/ 944648 w 1042154"/>
                  <a:gd name="connsiteY2" fmla="*/ 356952 h 364194"/>
                  <a:gd name="connsiteX3" fmla="*/ 0 w 1042154"/>
                  <a:gd name="connsiteY3" fmla="*/ 364194 h 364194"/>
                  <a:gd name="connsiteX4" fmla="*/ 344336 w 1042154"/>
                  <a:gd name="connsiteY4" fmla="*/ 3403 h 364194"/>
                  <a:gd name="connsiteX0" fmla="*/ 350274 w 1042154"/>
                  <a:gd name="connsiteY0" fmla="*/ 0 h 366729"/>
                  <a:gd name="connsiteX1" fmla="*/ 1042154 w 1042154"/>
                  <a:gd name="connsiteY1" fmla="*/ 2535 h 366729"/>
                  <a:gd name="connsiteX2" fmla="*/ 944648 w 1042154"/>
                  <a:gd name="connsiteY2" fmla="*/ 359487 h 366729"/>
                  <a:gd name="connsiteX3" fmla="*/ 0 w 1042154"/>
                  <a:gd name="connsiteY3" fmla="*/ 366729 h 366729"/>
                  <a:gd name="connsiteX4" fmla="*/ 350274 w 1042154"/>
                  <a:gd name="connsiteY4" fmla="*/ 0 h 366729"/>
                  <a:gd name="connsiteX0" fmla="*/ 350274 w 1054029"/>
                  <a:gd name="connsiteY0" fmla="*/ 9340 h 376069"/>
                  <a:gd name="connsiteX1" fmla="*/ 1054029 w 1054029"/>
                  <a:gd name="connsiteY1" fmla="*/ 0 h 376069"/>
                  <a:gd name="connsiteX2" fmla="*/ 944648 w 1054029"/>
                  <a:gd name="connsiteY2" fmla="*/ 368827 h 376069"/>
                  <a:gd name="connsiteX3" fmla="*/ 0 w 1054029"/>
                  <a:gd name="connsiteY3" fmla="*/ 376069 h 376069"/>
                  <a:gd name="connsiteX4" fmla="*/ 350274 w 1054029"/>
                  <a:gd name="connsiteY4" fmla="*/ 9340 h 376069"/>
                  <a:gd name="connsiteX0" fmla="*/ 350274 w 944648"/>
                  <a:gd name="connsiteY0" fmla="*/ 0 h 366729"/>
                  <a:gd name="connsiteX1" fmla="*/ 875899 w 944648"/>
                  <a:gd name="connsiteY1" fmla="*/ 79725 h 366729"/>
                  <a:gd name="connsiteX2" fmla="*/ 944648 w 944648"/>
                  <a:gd name="connsiteY2" fmla="*/ 359487 h 366729"/>
                  <a:gd name="connsiteX3" fmla="*/ 0 w 944648"/>
                  <a:gd name="connsiteY3" fmla="*/ 366729 h 366729"/>
                  <a:gd name="connsiteX4" fmla="*/ 350274 w 944648"/>
                  <a:gd name="connsiteY4" fmla="*/ 0 h 366729"/>
                  <a:gd name="connsiteX0" fmla="*/ 350274 w 1042153"/>
                  <a:gd name="connsiteY0" fmla="*/ 0 h 366729"/>
                  <a:gd name="connsiteX1" fmla="*/ 1042153 w 1042153"/>
                  <a:gd name="connsiteY1" fmla="*/ 2535 h 366729"/>
                  <a:gd name="connsiteX2" fmla="*/ 944648 w 1042153"/>
                  <a:gd name="connsiteY2" fmla="*/ 359487 h 366729"/>
                  <a:gd name="connsiteX3" fmla="*/ 0 w 1042153"/>
                  <a:gd name="connsiteY3" fmla="*/ 366729 h 366729"/>
                  <a:gd name="connsiteX4" fmla="*/ 350274 w 1042153"/>
                  <a:gd name="connsiteY4" fmla="*/ 0 h 366729"/>
                  <a:gd name="connsiteX0" fmla="*/ 350274 w 1042153"/>
                  <a:gd name="connsiteY0" fmla="*/ 0 h 373135"/>
                  <a:gd name="connsiteX1" fmla="*/ 1042153 w 1042153"/>
                  <a:gd name="connsiteY1" fmla="*/ 2535 h 373135"/>
                  <a:gd name="connsiteX2" fmla="*/ 937824 w 1042153"/>
                  <a:gd name="connsiteY2" fmla="*/ 373135 h 373135"/>
                  <a:gd name="connsiteX3" fmla="*/ 0 w 1042153"/>
                  <a:gd name="connsiteY3" fmla="*/ 366729 h 373135"/>
                  <a:gd name="connsiteX4" fmla="*/ 350274 w 1042153"/>
                  <a:gd name="connsiteY4" fmla="*/ 0 h 373135"/>
                  <a:gd name="connsiteX0" fmla="*/ 350274 w 1042153"/>
                  <a:gd name="connsiteY0" fmla="*/ 0 h 379959"/>
                  <a:gd name="connsiteX1" fmla="*/ 1042153 w 1042153"/>
                  <a:gd name="connsiteY1" fmla="*/ 2535 h 379959"/>
                  <a:gd name="connsiteX2" fmla="*/ 931000 w 1042153"/>
                  <a:gd name="connsiteY2" fmla="*/ 379959 h 379959"/>
                  <a:gd name="connsiteX3" fmla="*/ 0 w 1042153"/>
                  <a:gd name="connsiteY3" fmla="*/ 366729 h 379959"/>
                  <a:gd name="connsiteX4" fmla="*/ 350274 w 1042153"/>
                  <a:gd name="connsiteY4" fmla="*/ 0 h 379959"/>
                  <a:gd name="connsiteX0" fmla="*/ 341891 w 1033770"/>
                  <a:gd name="connsiteY0" fmla="*/ 0 h 379959"/>
                  <a:gd name="connsiteX1" fmla="*/ 1033770 w 1033770"/>
                  <a:gd name="connsiteY1" fmla="*/ 2535 h 379959"/>
                  <a:gd name="connsiteX2" fmla="*/ 922617 w 1033770"/>
                  <a:gd name="connsiteY2" fmla="*/ 379959 h 379959"/>
                  <a:gd name="connsiteX3" fmla="*/ 0 w 1033770"/>
                  <a:gd name="connsiteY3" fmla="*/ 376782 h 379959"/>
                  <a:gd name="connsiteX4" fmla="*/ 341891 w 1033770"/>
                  <a:gd name="connsiteY4" fmla="*/ 0 h 379959"/>
                  <a:gd name="connsiteX0" fmla="*/ 379613 w 1033770"/>
                  <a:gd name="connsiteY0" fmla="*/ 25110 h 377424"/>
                  <a:gd name="connsiteX1" fmla="*/ 1033770 w 1033770"/>
                  <a:gd name="connsiteY1" fmla="*/ 0 h 377424"/>
                  <a:gd name="connsiteX2" fmla="*/ 922617 w 1033770"/>
                  <a:gd name="connsiteY2" fmla="*/ 377424 h 377424"/>
                  <a:gd name="connsiteX3" fmla="*/ 0 w 1033770"/>
                  <a:gd name="connsiteY3" fmla="*/ 374247 h 377424"/>
                  <a:gd name="connsiteX4" fmla="*/ 379613 w 1033770"/>
                  <a:gd name="connsiteY4" fmla="*/ 25110 h 377424"/>
                  <a:gd name="connsiteX0" fmla="*/ 356561 w 1033770"/>
                  <a:gd name="connsiteY0" fmla="*/ 17570 h 377424"/>
                  <a:gd name="connsiteX1" fmla="*/ 1033770 w 1033770"/>
                  <a:gd name="connsiteY1" fmla="*/ 0 h 377424"/>
                  <a:gd name="connsiteX2" fmla="*/ 922617 w 1033770"/>
                  <a:gd name="connsiteY2" fmla="*/ 377424 h 377424"/>
                  <a:gd name="connsiteX3" fmla="*/ 0 w 1033770"/>
                  <a:gd name="connsiteY3" fmla="*/ 374247 h 377424"/>
                  <a:gd name="connsiteX4" fmla="*/ 356561 w 1033770"/>
                  <a:gd name="connsiteY4" fmla="*/ 17570 h 377424"/>
                  <a:gd name="connsiteX0" fmla="*/ 356561 w 1023292"/>
                  <a:gd name="connsiteY0" fmla="*/ 0 h 359854"/>
                  <a:gd name="connsiteX1" fmla="*/ 1023292 w 1023292"/>
                  <a:gd name="connsiteY1" fmla="*/ 7563 h 359854"/>
                  <a:gd name="connsiteX2" fmla="*/ 922617 w 1023292"/>
                  <a:gd name="connsiteY2" fmla="*/ 359854 h 359854"/>
                  <a:gd name="connsiteX3" fmla="*/ 0 w 1023292"/>
                  <a:gd name="connsiteY3" fmla="*/ 356677 h 359854"/>
                  <a:gd name="connsiteX4" fmla="*/ 356561 w 1023292"/>
                  <a:gd name="connsiteY4" fmla="*/ 0 h 359854"/>
                  <a:gd name="connsiteX0" fmla="*/ 356561 w 1014909"/>
                  <a:gd name="connsiteY0" fmla="*/ 0 h 359854"/>
                  <a:gd name="connsiteX1" fmla="*/ 1014909 w 1014909"/>
                  <a:gd name="connsiteY1" fmla="*/ 115634 h 359854"/>
                  <a:gd name="connsiteX2" fmla="*/ 922617 w 1014909"/>
                  <a:gd name="connsiteY2" fmla="*/ 359854 h 359854"/>
                  <a:gd name="connsiteX3" fmla="*/ 0 w 1014909"/>
                  <a:gd name="connsiteY3" fmla="*/ 356677 h 359854"/>
                  <a:gd name="connsiteX4" fmla="*/ 356561 w 1014909"/>
                  <a:gd name="connsiteY4" fmla="*/ 0 h 359854"/>
                  <a:gd name="connsiteX0" fmla="*/ 356561 w 1044249"/>
                  <a:gd name="connsiteY0" fmla="*/ 0 h 359854"/>
                  <a:gd name="connsiteX1" fmla="*/ 1044249 w 1044249"/>
                  <a:gd name="connsiteY1" fmla="*/ 23 h 359854"/>
                  <a:gd name="connsiteX2" fmla="*/ 922617 w 1044249"/>
                  <a:gd name="connsiteY2" fmla="*/ 359854 h 359854"/>
                  <a:gd name="connsiteX3" fmla="*/ 0 w 1044249"/>
                  <a:gd name="connsiteY3" fmla="*/ 356677 h 359854"/>
                  <a:gd name="connsiteX4" fmla="*/ 356561 w 1044249"/>
                  <a:gd name="connsiteY4" fmla="*/ 0 h 359854"/>
                  <a:gd name="connsiteX0" fmla="*/ 352370 w 1044249"/>
                  <a:gd name="connsiteY0" fmla="*/ 0 h 362367"/>
                  <a:gd name="connsiteX1" fmla="*/ 1044249 w 1044249"/>
                  <a:gd name="connsiteY1" fmla="*/ 2536 h 362367"/>
                  <a:gd name="connsiteX2" fmla="*/ 922617 w 1044249"/>
                  <a:gd name="connsiteY2" fmla="*/ 362367 h 362367"/>
                  <a:gd name="connsiteX3" fmla="*/ 0 w 1044249"/>
                  <a:gd name="connsiteY3" fmla="*/ 359190 h 362367"/>
                  <a:gd name="connsiteX4" fmla="*/ 352370 w 1044249"/>
                  <a:gd name="connsiteY4" fmla="*/ 0 h 362367"/>
                  <a:gd name="connsiteX0" fmla="*/ 352370 w 1044249"/>
                  <a:gd name="connsiteY0" fmla="*/ 0 h 362367"/>
                  <a:gd name="connsiteX1" fmla="*/ 1044249 w 1044249"/>
                  <a:gd name="connsiteY1" fmla="*/ 2536 h 362367"/>
                  <a:gd name="connsiteX2" fmla="*/ 922617 w 1044249"/>
                  <a:gd name="connsiteY2" fmla="*/ 362367 h 362367"/>
                  <a:gd name="connsiteX3" fmla="*/ 0 w 1044249"/>
                  <a:gd name="connsiteY3" fmla="*/ 359190 h 362367"/>
                  <a:gd name="connsiteX4" fmla="*/ 352370 w 1044249"/>
                  <a:gd name="connsiteY4" fmla="*/ 0 h 362367"/>
                  <a:gd name="connsiteX0" fmla="*/ 352370 w 1044249"/>
                  <a:gd name="connsiteY0" fmla="*/ 0 h 362712"/>
                  <a:gd name="connsiteX1" fmla="*/ 1044249 w 1044249"/>
                  <a:gd name="connsiteY1" fmla="*/ 2536 h 362712"/>
                  <a:gd name="connsiteX2" fmla="*/ 922617 w 1044249"/>
                  <a:gd name="connsiteY2" fmla="*/ 362367 h 362712"/>
                  <a:gd name="connsiteX3" fmla="*/ 0 w 1044249"/>
                  <a:gd name="connsiteY3" fmla="*/ 362712 h 362712"/>
                  <a:gd name="connsiteX4" fmla="*/ 352370 w 1044249"/>
                  <a:gd name="connsiteY4" fmla="*/ 0 h 362712"/>
                  <a:gd name="connsiteX0" fmla="*/ 355307 w 1047186"/>
                  <a:gd name="connsiteY0" fmla="*/ 0 h 362712"/>
                  <a:gd name="connsiteX1" fmla="*/ 1047186 w 1047186"/>
                  <a:gd name="connsiteY1" fmla="*/ 2536 h 362712"/>
                  <a:gd name="connsiteX2" fmla="*/ 925554 w 1047186"/>
                  <a:gd name="connsiteY2" fmla="*/ 362367 h 362712"/>
                  <a:gd name="connsiteX3" fmla="*/ 0 w 1047186"/>
                  <a:gd name="connsiteY3" fmla="*/ 362712 h 362712"/>
                  <a:gd name="connsiteX4" fmla="*/ 355307 w 1047186"/>
                  <a:gd name="connsiteY4" fmla="*/ 0 h 362712"/>
                  <a:gd name="connsiteX0" fmla="*/ 355307 w 1129117"/>
                  <a:gd name="connsiteY0" fmla="*/ 0 h 362712"/>
                  <a:gd name="connsiteX1" fmla="*/ 1047186 w 1129117"/>
                  <a:gd name="connsiteY1" fmla="*/ 2536 h 362712"/>
                  <a:gd name="connsiteX2" fmla="*/ 1129117 w 1129117"/>
                  <a:gd name="connsiteY2" fmla="*/ 355631 h 362712"/>
                  <a:gd name="connsiteX3" fmla="*/ 0 w 1129117"/>
                  <a:gd name="connsiteY3" fmla="*/ 362712 h 362712"/>
                  <a:gd name="connsiteX4" fmla="*/ 355307 w 1129117"/>
                  <a:gd name="connsiteY4" fmla="*/ 0 h 362712"/>
                  <a:gd name="connsiteX0" fmla="*/ 355307 w 1226016"/>
                  <a:gd name="connsiteY0" fmla="*/ 0 h 362712"/>
                  <a:gd name="connsiteX1" fmla="*/ 1226016 w 1226016"/>
                  <a:gd name="connsiteY1" fmla="*/ 13763 h 362712"/>
                  <a:gd name="connsiteX2" fmla="*/ 1129117 w 1226016"/>
                  <a:gd name="connsiteY2" fmla="*/ 355631 h 362712"/>
                  <a:gd name="connsiteX3" fmla="*/ 0 w 1226016"/>
                  <a:gd name="connsiteY3" fmla="*/ 362712 h 362712"/>
                  <a:gd name="connsiteX4" fmla="*/ 355307 w 1226016"/>
                  <a:gd name="connsiteY4" fmla="*/ 0 h 362712"/>
                  <a:gd name="connsiteX0" fmla="*/ 355307 w 1226016"/>
                  <a:gd name="connsiteY0" fmla="*/ 0 h 362712"/>
                  <a:gd name="connsiteX1" fmla="*/ 1226016 w 1226016"/>
                  <a:gd name="connsiteY1" fmla="*/ 13763 h 362712"/>
                  <a:gd name="connsiteX2" fmla="*/ 1129117 w 1226016"/>
                  <a:gd name="connsiteY2" fmla="*/ 355631 h 362712"/>
                  <a:gd name="connsiteX3" fmla="*/ 0 w 1226016"/>
                  <a:gd name="connsiteY3" fmla="*/ 362712 h 362712"/>
                  <a:gd name="connsiteX4" fmla="*/ 355307 w 1226016"/>
                  <a:gd name="connsiteY4" fmla="*/ 0 h 362712"/>
                  <a:gd name="connsiteX0" fmla="*/ 355307 w 1226016"/>
                  <a:gd name="connsiteY0" fmla="*/ 0 h 362712"/>
                  <a:gd name="connsiteX1" fmla="*/ 1226016 w 1226016"/>
                  <a:gd name="connsiteY1" fmla="*/ 2537 h 362712"/>
                  <a:gd name="connsiteX2" fmla="*/ 1129117 w 1226016"/>
                  <a:gd name="connsiteY2" fmla="*/ 355631 h 362712"/>
                  <a:gd name="connsiteX3" fmla="*/ 0 w 1226016"/>
                  <a:gd name="connsiteY3" fmla="*/ 362712 h 362712"/>
                  <a:gd name="connsiteX4" fmla="*/ 355307 w 1226016"/>
                  <a:gd name="connsiteY4" fmla="*/ 0 h 362712"/>
                  <a:gd name="connsiteX0" fmla="*/ 355307 w 1231605"/>
                  <a:gd name="connsiteY0" fmla="*/ 0 h 362712"/>
                  <a:gd name="connsiteX1" fmla="*/ 1231605 w 1231605"/>
                  <a:gd name="connsiteY1" fmla="*/ 339 h 362712"/>
                  <a:gd name="connsiteX2" fmla="*/ 1129117 w 1231605"/>
                  <a:gd name="connsiteY2" fmla="*/ 355631 h 362712"/>
                  <a:gd name="connsiteX3" fmla="*/ 0 w 1231605"/>
                  <a:gd name="connsiteY3" fmla="*/ 362712 h 362712"/>
                  <a:gd name="connsiteX4" fmla="*/ 355307 w 1231605"/>
                  <a:gd name="connsiteY4" fmla="*/ 0 h 36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605" h="362712">
                    <a:moveTo>
                      <a:pt x="355307" y="0"/>
                    </a:moveTo>
                    <a:lnTo>
                      <a:pt x="1231605" y="339"/>
                    </a:lnTo>
                    <a:lnTo>
                      <a:pt x="1129117" y="355631"/>
                    </a:lnTo>
                    <a:lnTo>
                      <a:pt x="0" y="362712"/>
                    </a:lnTo>
                    <a:lnTo>
                      <a:pt x="355307" y="0"/>
                    </a:lnTo>
                    <a:close/>
                  </a:path>
                </a:pathLst>
              </a:custGeom>
              <a:gradFill flip="none" rotWithShape="1">
                <a:gsLst>
                  <a:gs pos="0">
                    <a:schemeClr val="accent1">
                      <a:lumMod val="80000"/>
                      <a:lumOff val="20000"/>
                    </a:schemeClr>
                  </a:gs>
                  <a:gs pos="68000">
                    <a:schemeClr val="accent1">
                      <a:lumMod val="8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latin typeface="Calibri" panose="020F0502020204030204" pitchFamily="34" charset="0"/>
                  <a:cs typeface="Calibri" panose="020F0502020204030204" pitchFamily="34" charset="0"/>
                </a:endParaRPr>
              </a:p>
            </p:txBody>
          </p:sp>
          <p:sp>
            <p:nvSpPr>
              <p:cNvPr id="16" name="Rectangle 4">
                <a:extLst>
                  <a:ext uri="{FF2B5EF4-FFF2-40B4-BE49-F238E27FC236}">
                    <a16:creationId xmlns:a16="http://schemas.microsoft.com/office/drawing/2014/main" id="{D4C99CC0-D362-49B1-B390-AEE4317A1602}"/>
                  </a:ext>
                </a:extLst>
              </p:cNvPr>
              <p:cNvSpPr/>
              <p:nvPr/>
            </p:nvSpPr>
            <p:spPr>
              <a:xfrm rot="5400000">
                <a:off x="-249359" y="2547701"/>
                <a:ext cx="960443" cy="461727"/>
              </a:xfrm>
              <a:prstGeom prst="rect">
                <a:avLst/>
              </a:prstGeom>
              <a:gradFill flip="none" rotWithShape="1">
                <a:gsLst>
                  <a:gs pos="0">
                    <a:schemeClr val="accent1">
                      <a:lumMod val="75000"/>
                    </a:schemeClr>
                  </a:gs>
                  <a:gs pos="50000">
                    <a:srgbClr val="EB4F43"/>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latin typeface="Calibri" panose="020F0502020204030204" pitchFamily="34" charset="0"/>
                  <a:cs typeface="Calibri" panose="020F0502020204030204" pitchFamily="34" charset="0"/>
                </a:endParaRPr>
              </a:p>
            </p:txBody>
          </p:sp>
        </p:grpSp>
        <p:sp>
          <p:nvSpPr>
            <p:cNvPr id="12" name="TextBox 11">
              <a:extLst>
                <a:ext uri="{FF2B5EF4-FFF2-40B4-BE49-F238E27FC236}">
                  <a16:creationId xmlns:a16="http://schemas.microsoft.com/office/drawing/2014/main" id="{5736D9C9-B2ED-43A0-8CB6-A922CAFDB50C}"/>
                </a:ext>
              </a:extLst>
            </p:cNvPr>
            <p:cNvSpPr txBox="1"/>
            <p:nvPr/>
          </p:nvSpPr>
          <p:spPr>
            <a:xfrm>
              <a:off x="838826" y="2631630"/>
              <a:ext cx="6517672" cy="459030"/>
            </a:xfrm>
            <a:prstGeom prst="rect">
              <a:avLst/>
            </a:prstGeom>
            <a:noFill/>
          </p:spPr>
          <p:txBody>
            <a:bodyPr wrap="square" lIns="81000" rIns="81000" rtlCol="0">
              <a:spAutoFit/>
            </a:bodyPr>
            <a:lstStyle/>
            <a:p>
              <a:pPr algn="ctr"/>
              <a:r>
                <a:rPr lang="en-US" altLang="ko-KR" sz="3200" dirty="0">
                  <a:solidFill>
                    <a:schemeClr val="bg1"/>
                  </a:solidFill>
                  <a:latin typeface="Calibri" panose="020F0502020204030204" pitchFamily="34" charset="0"/>
                  <a:cs typeface="Calibri" panose="020F0502020204030204" pitchFamily="34" charset="0"/>
                </a:rPr>
                <a:t>Means one </a:t>
              </a:r>
              <a:endParaRPr lang="ko-KR" altLang="en-US" sz="3200" dirty="0">
                <a:solidFill>
                  <a:schemeClr val="bg1"/>
                </a:solidFill>
                <a:latin typeface="Calibri" panose="020F0502020204030204" pitchFamily="34" charset="0"/>
                <a:cs typeface="Calibri" panose="020F0502020204030204" pitchFamily="34" charset="0"/>
              </a:endParaRPr>
            </a:p>
          </p:txBody>
        </p:sp>
      </p:grpSp>
      <p:grpSp>
        <p:nvGrpSpPr>
          <p:cNvPr id="11" name="Group 16">
            <a:extLst>
              <a:ext uri="{FF2B5EF4-FFF2-40B4-BE49-F238E27FC236}">
                <a16:creationId xmlns:a16="http://schemas.microsoft.com/office/drawing/2014/main" id="{748353B1-2080-497B-A4AC-27FFCA42F4E9}"/>
              </a:ext>
            </a:extLst>
          </p:cNvPr>
          <p:cNvGrpSpPr>
            <a:grpSpLocks noChangeAspect="1"/>
          </p:cNvGrpSpPr>
          <p:nvPr/>
        </p:nvGrpSpPr>
        <p:grpSpPr>
          <a:xfrm>
            <a:off x="0" y="2348880"/>
            <a:ext cx="8738917" cy="1237734"/>
            <a:chOff x="-1" y="3251247"/>
            <a:chExt cx="6859773" cy="971582"/>
          </a:xfrm>
        </p:grpSpPr>
        <p:grpSp>
          <p:nvGrpSpPr>
            <p:cNvPr id="17" name="Group 17">
              <a:extLst>
                <a:ext uri="{FF2B5EF4-FFF2-40B4-BE49-F238E27FC236}">
                  <a16:creationId xmlns:a16="http://schemas.microsoft.com/office/drawing/2014/main" id="{983A8E93-7EC9-41A9-8121-05B9B71004E2}"/>
                </a:ext>
              </a:extLst>
            </p:cNvPr>
            <p:cNvGrpSpPr/>
            <p:nvPr/>
          </p:nvGrpSpPr>
          <p:grpSpPr>
            <a:xfrm>
              <a:off x="-1" y="3251247"/>
              <a:ext cx="6859773" cy="971582"/>
              <a:chOff x="-1" y="3251247"/>
              <a:chExt cx="6859773" cy="971582"/>
            </a:xfrm>
          </p:grpSpPr>
          <p:sp>
            <p:nvSpPr>
              <p:cNvPr id="20" name="Rectangle 5">
                <a:extLst>
                  <a:ext uri="{FF2B5EF4-FFF2-40B4-BE49-F238E27FC236}">
                    <a16:creationId xmlns:a16="http://schemas.microsoft.com/office/drawing/2014/main" id="{CE700787-44E6-4168-8CCF-B2AF3180815D}"/>
                  </a:ext>
                </a:extLst>
              </p:cNvPr>
              <p:cNvSpPr/>
              <p:nvPr/>
            </p:nvSpPr>
            <p:spPr>
              <a:xfrm rot="5400000">
                <a:off x="-253363" y="3507739"/>
                <a:ext cx="968452" cy="461727"/>
              </a:xfrm>
              <a:prstGeom prst="rect">
                <a:avLst/>
              </a:prstGeom>
              <a:gradFill flip="none" rotWithShape="1">
                <a:gsLst>
                  <a:gs pos="0">
                    <a:schemeClr val="accent6">
                      <a:lumMod val="90000"/>
                    </a:schemeClr>
                  </a:gs>
                  <a:gs pos="68000">
                    <a:schemeClr val="accent6">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latin typeface="Calibri" panose="020F0502020204030204" pitchFamily="34" charset="0"/>
                  <a:cs typeface="Calibri" panose="020F0502020204030204" pitchFamily="34" charset="0"/>
                </a:endParaRPr>
              </a:p>
            </p:txBody>
          </p:sp>
          <p:sp>
            <p:nvSpPr>
              <p:cNvPr id="21" name="Rectangle 15">
                <a:extLst>
                  <a:ext uri="{FF2B5EF4-FFF2-40B4-BE49-F238E27FC236}">
                    <a16:creationId xmlns:a16="http://schemas.microsoft.com/office/drawing/2014/main" id="{911005BD-6AEA-433C-AEEC-9173E29C79B9}"/>
                  </a:ext>
                </a:extLst>
              </p:cNvPr>
              <p:cNvSpPr/>
              <p:nvPr/>
            </p:nvSpPr>
            <p:spPr>
              <a:xfrm rot="5400000">
                <a:off x="117874" y="3590945"/>
                <a:ext cx="971124" cy="291727"/>
              </a:xfrm>
              <a:custGeom>
                <a:avLst/>
                <a:gdLst>
                  <a:gd name="connsiteX0" fmla="*/ 0 w 792088"/>
                  <a:gd name="connsiteY0" fmla="*/ 0 h 163995"/>
                  <a:gd name="connsiteX1" fmla="*/ 792088 w 792088"/>
                  <a:gd name="connsiteY1" fmla="*/ 0 h 163995"/>
                  <a:gd name="connsiteX2" fmla="*/ 792088 w 792088"/>
                  <a:gd name="connsiteY2" fmla="*/ 163995 h 163995"/>
                  <a:gd name="connsiteX3" fmla="*/ 0 w 792088"/>
                  <a:gd name="connsiteY3" fmla="*/ 163995 h 163995"/>
                  <a:gd name="connsiteX4" fmla="*/ 0 w 792088"/>
                  <a:gd name="connsiteY4" fmla="*/ 0 h 163995"/>
                  <a:gd name="connsiteX0" fmla="*/ 115410 w 792088"/>
                  <a:gd name="connsiteY0" fmla="*/ 0 h 323793"/>
                  <a:gd name="connsiteX1" fmla="*/ 792088 w 792088"/>
                  <a:gd name="connsiteY1" fmla="*/ 159798 h 323793"/>
                  <a:gd name="connsiteX2" fmla="*/ 792088 w 792088"/>
                  <a:gd name="connsiteY2" fmla="*/ 323793 h 323793"/>
                  <a:gd name="connsiteX3" fmla="*/ 0 w 792088"/>
                  <a:gd name="connsiteY3" fmla="*/ 323793 h 323793"/>
                  <a:gd name="connsiteX4" fmla="*/ 115410 w 792088"/>
                  <a:gd name="connsiteY4" fmla="*/ 0 h 323793"/>
                  <a:gd name="connsiteX0" fmla="*/ 115410 w 797373"/>
                  <a:gd name="connsiteY0" fmla="*/ 4054 h 327847"/>
                  <a:gd name="connsiteX1" fmla="*/ 797373 w 797373"/>
                  <a:gd name="connsiteY1" fmla="*/ 0 h 327847"/>
                  <a:gd name="connsiteX2" fmla="*/ 792088 w 797373"/>
                  <a:gd name="connsiteY2" fmla="*/ 327847 h 327847"/>
                  <a:gd name="connsiteX3" fmla="*/ 0 w 797373"/>
                  <a:gd name="connsiteY3" fmla="*/ 327847 h 327847"/>
                  <a:gd name="connsiteX4" fmla="*/ 115410 w 797373"/>
                  <a:gd name="connsiteY4" fmla="*/ 4054 h 327847"/>
                  <a:gd name="connsiteX0" fmla="*/ 115410 w 797373"/>
                  <a:gd name="connsiteY0" fmla="*/ 0 h 323793"/>
                  <a:gd name="connsiteX1" fmla="*/ 797373 w 797373"/>
                  <a:gd name="connsiteY1" fmla="*/ 1231 h 323793"/>
                  <a:gd name="connsiteX2" fmla="*/ 792088 w 797373"/>
                  <a:gd name="connsiteY2" fmla="*/ 323793 h 323793"/>
                  <a:gd name="connsiteX3" fmla="*/ 0 w 797373"/>
                  <a:gd name="connsiteY3" fmla="*/ 323793 h 323793"/>
                  <a:gd name="connsiteX4" fmla="*/ 115410 w 797373"/>
                  <a:gd name="connsiteY4" fmla="*/ 0 h 323793"/>
                  <a:gd name="connsiteX0" fmla="*/ 115410 w 797373"/>
                  <a:gd name="connsiteY0" fmla="*/ 9340 h 333133"/>
                  <a:gd name="connsiteX1" fmla="*/ 797373 w 797373"/>
                  <a:gd name="connsiteY1" fmla="*/ 0 h 333133"/>
                  <a:gd name="connsiteX2" fmla="*/ 792088 w 797373"/>
                  <a:gd name="connsiteY2" fmla="*/ 333133 h 333133"/>
                  <a:gd name="connsiteX3" fmla="*/ 0 w 797373"/>
                  <a:gd name="connsiteY3" fmla="*/ 333133 h 333133"/>
                  <a:gd name="connsiteX4" fmla="*/ 115410 w 797373"/>
                  <a:gd name="connsiteY4" fmla="*/ 9340 h 333133"/>
                  <a:gd name="connsiteX0" fmla="*/ 115410 w 813229"/>
                  <a:gd name="connsiteY0" fmla="*/ 9340 h 333133"/>
                  <a:gd name="connsiteX1" fmla="*/ 813229 w 813229"/>
                  <a:gd name="connsiteY1" fmla="*/ 0 h 333133"/>
                  <a:gd name="connsiteX2" fmla="*/ 792088 w 813229"/>
                  <a:gd name="connsiteY2" fmla="*/ 333133 h 333133"/>
                  <a:gd name="connsiteX3" fmla="*/ 0 w 813229"/>
                  <a:gd name="connsiteY3" fmla="*/ 333133 h 333133"/>
                  <a:gd name="connsiteX4" fmla="*/ 115410 w 813229"/>
                  <a:gd name="connsiteY4" fmla="*/ 9340 h 333133"/>
                  <a:gd name="connsiteX0" fmla="*/ 569967 w 1267786"/>
                  <a:gd name="connsiteY0" fmla="*/ 9340 h 370132"/>
                  <a:gd name="connsiteX1" fmla="*/ 1267786 w 1267786"/>
                  <a:gd name="connsiteY1" fmla="*/ 0 h 370132"/>
                  <a:gd name="connsiteX2" fmla="*/ 1246645 w 1267786"/>
                  <a:gd name="connsiteY2" fmla="*/ 333133 h 370132"/>
                  <a:gd name="connsiteX3" fmla="*/ 0 w 1267786"/>
                  <a:gd name="connsiteY3" fmla="*/ 370132 h 370132"/>
                  <a:gd name="connsiteX4" fmla="*/ 569967 w 1267786"/>
                  <a:gd name="connsiteY4" fmla="*/ 9340 h 370132"/>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70132"/>
                  <a:gd name="connsiteX1" fmla="*/ 1267786 w 1267786"/>
                  <a:gd name="connsiteY1" fmla="*/ 0 h 370132"/>
                  <a:gd name="connsiteX2" fmla="*/ 1164342 w 1267786"/>
                  <a:gd name="connsiteY2" fmla="*/ 351014 h 370132"/>
                  <a:gd name="connsiteX3" fmla="*/ 0 w 1267786"/>
                  <a:gd name="connsiteY3" fmla="*/ 370132 h 370132"/>
                  <a:gd name="connsiteX4" fmla="*/ 569967 w 1267786"/>
                  <a:gd name="connsiteY4" fmla="*/ 9340 h 370132"/>
                  <a:gd name="connsiteX0" fmla="*/ 332460 w 1030279"/>
                  <a:gd name="connsiteY0" fmla="*/ 9340 h 370132"/>
                  <a:gd name="connsiteX1" fmla="*/ 1030279 w 1030279"/>
                  <a:gd name="connsiteY1" fmla="*/ 0 h 370132"/>
                  <a:gd name="connsiteX2" fmla="*/ 926835 w 1030279"/>
                  <a:gd name="connsiteY2" fmla="*/ 351014 h 370132"/>
                  <a:gd name="connsiteX3" fmla="*/ 0 w 1030279"/>
                  <a:gd name="connsiteY3" fmla="*/ 370132 h 370132"/>
                  <a:gd name="connsiteX4" fmla="*/ 332460 w 1030279"/>
                  <a:gd name="connsiteY4" fmla="*/ 9340 h 370132"/>
                  <a:gd name="connsiteX0" fmla="*/ 350273 w 1048092"/>
                  <a:gd name="connsiteY0" fmla="*/ 9340 h 358256"/>
                  <a:gd name="connsiteX1" fmla="*/ 1048092 w 1048092"/>
                  <a:gd name="connsiteY1" fmla="*/ 0 h 358256"/>
                  <a:gd name="connsiteX2" fmla="*/ 944648 w 1048092"/>
                  <a:gd name="connsiteY2" fmla="*/ 351014 h 358256"/>
                  <a:gd name="connsiteX3" fmla="*/ 0 w 1048092"/>
                  <a:gd name="connsiteY3" fmla="*/ 358256 h 358256"/>
                  <a:gd name="connsiteX4" fmla="*/ 350273 w 1048092"/>
                  <a:gd name="connsiteY4" fmla="*/ 9340 h 358256"/>
                  <a:gd name="connsiteX0" fmla="*/ 344336 w 1048092"/>
                  <a:gd name="connsiteY0" fmla="*/ 0 h 360791"/>
                  <a:gd name="connsiteX1" fmla="*/ 1048092 w 1048092"/>
                  <a:gd name="connsiteY1" fmla="*/ 2535 h 360791"/>
                  <a:gd name="connsiteX2" fmla="*/ 944648 w 1048092"/>
                  <a:gd name="connsiteY2" fmla="*/ 353549 h 360791"/>
                  <a:gd name="connsiteX3" fmla="*/ 0 w 1048092"/>
                  <a:gd name="connsiteY3" fmla="*/ 360791 h 360791"/>
                  <a:gd name="connsiteX4" fmla="*/ 344336 w 1048092"/>
                  <a:gd name="connsiteY4" fmla="*/ 0 h 360791"/>
                  <a:gd name="connsiteX0" fmla="*/ 344336 w 1059967"/>
                  <a:gd name="connsiteY0" fmla="*/ 0 h 360791"/>
                  <a:gd name="connsiteX1" fmla="*/ 1059967 w 1059967"/>
                  <a:gd name="connsiteY1" fmla="*/ 8472 h 360791"/>
                  <a:gd name="connsiteX2" fmla="*/ 944648 w 1059967"/>
                  <a:gd name="connsiteY2" fmla="*/ 353549 h 360791"/>
                  <a:gd name="connsiteX3" fmla="*/ 0 w 1059967"/>
                  <a:gd name="connsiteY3" fmla="*/ 360791 h 360791"/>
                  <a:gd name="connsiteX4" fmla="*/ 344336 w 1059967"/>
                  <a:gd name="connsiteY4" fmla="*/ 0 h 360791"/>
                  <a:gd name="connsiteX0" fmla="*/ 344336 w 1065905"/>
                  <a:gd name="connsiteY0" fmla="*/ 15278 h 376069"/>
                  <a:gd name="connsiteX1" fmla="*/ 1065905 w 1065905"/>
                  <a:gd name="connsiteY1" fmla="*/ 0 h 376069"/>
                  <a:gd name="connsiteX2" fmla="*/ 944648 w 1065905"/>
                  <a:gd name="connsiteY2" fmla="*/ 368827 h 376069"/>
                  <a:gd name="connsiteX3" fmla="*/ 0 w 1065905"/>
                  <a:gd name="connsiteY3" fmla="*/ 376069 h 376069"/>
                  <a:gd name="connsiteX4" fmla="*/ 344336 w 1065905"/>
                  <a:gd name="connsiteY4" fmla="*/ 15278 h 376069"/>
                  <a:gd name="connsiteX0" fmla="*/ 356211 w 1065905"/>
                  <a:gd name="connsiteY0" fmla="*/ 3403 h 376069"/>
                  <a:gd name="connsiteX1" fmla="*/ 1065905 w 1065905"/>
                  <a:gd name="connsiteY1" fmla="*/ 0 h 376069"/>
                  <a:gd name="connsiteX2" fmla="*/ 944648 w 1065905"/>
                  <a:gd name="connsiteY2" fmla="*/ 368827 h 376069"/>
                  <a:gd name="connsiteX3" fmla="*/ 0 w 1065905"/>
                  <a:gd name="connsiteY3" fmla="*/ 376069 h 376069"/>
                  <a:gd name="connsiteX4" fmla="*/ 356211 w 1065905"/>
                  <a:gd name="connsiteY4" fmla="*/ 3403 h 376069"/>
                  <a:gd name="connsiteX0" fmla="*/ 356211 w 1170279"/>
                  <a:gd name="connsiteY0" fmla="*/ 3403 h 380703"/>
                  <a:gd name="connsiteX1" fmla="*/ 1065905 w 1170279"/>
                  <a:gd name="connsiteY1" fmla="*/ 0 h 380703"/>
                  <a:gd name="connsiteX2" fmla="*/ 1170279 w 1170279"/>
                  <a:gd name="connsiteY2" fmla="*/ 380703 h 380703"/>
                  <a:gd name="connsiteX3" fmla="*/ 0 w 1170279"/>
                  <a:gd name="connsiteY3" fmla="*/ 376069 h 380703"/>
                  <a:gd name="connsiteX4" fmla="*/ 356211 w 1170279"/>
                  <a:gd name="connsiteY4" fmla="*/ 3403 h 380703"/>
                  <a:gd name="connsiteX0" fmla="*/ 100891 w 914959"/>
                  <a:gd name="connsiteY0" fmla="*/ 3403 h 382007"/>
                  <a:gd name="connsiteX1" fmla="*/ 810585 w 914959"/>
                  <a:gd name="connsiteY1" fmla="*/ 0 h 382007"/>
                  <a:gd name="connsiteX2" fmla="*/ 914959 w 914959"/>
                  <a:gd name="connsiteY2" fmla="*/ 380703 h 382007"/>
                  <a:gd name="connsiteX3" fmla="*/ 0 w 914959"/>
                  <a:gd name="connsiteY3" fmla="*/ 382007 h 382007"/>
                  <a:gd name="connsiteX4" fmla="*/ 100891 w 914959"/>
                  <a:gd name="connsiteY4" fmla="*/ 3403 h 382007"/>
                  <a:gd name="connsiteX0" fmla="*/ 112766 w 914959"/>
                  <a:gd name="connsiteY0" fmla="*/ 0 h 384541"/>
                  <a:gd name="connsiteX1" fmla="*/ 810585 w 914959"/>
                  <a:gd name="connsiteY1" fmla="*/ 2534 h 384541"/>
                  <a:gd name="connsiteX2" fmla="*/ 914959 w 914959"/>
                  <a:gd name="connsiteY2" fmla="*/ 383237 h 384541"/>
                  <a:gd name="connsiteX3" fmla="*/ 0 w 914959"/>
                  <a:gd name="connsiteY3" fmla="*/ 384541 h 384541"/>
                  <a:gd name="connsiteX4" fmla="*/ 112766 w 914959"/>
                  <a:gd name="connsiteY4" fmla="*/ 0 h 384541"/>
                  <a:gd name="connsiteX0" fmla="*/ 112766 w 920896"/>
                  <a:gd name="connsiteY0" fmla="*/ 0 h 389175"/>
                  <a:gd name="connsiteX1" fmla="*/ 810585 w 920896"/>
                  <a:gd name="connsiteY1" fmla="*/ 2534 h 389175"/>
                  <a:gd name="connsiteX2" fmla="*/ 920896 w 920896"/>
                  <a:gd name="connsiteY2" fmla="*/ 389175 h 389175"/>
                  <a:gd name="connsiteX3" fmla="*/ 0 w 920896"/>
                  <a:gd name="connsiteY3" fmla="*/ 384541 h 389175"/>
                  <a:gd name="connsiteX4" fmla="*/ 112766 w 920896"/>
                  <a:gd name="connsiteY4" fmla="*/ 0 h 389175"/>
                  <a:gd name="connsiteX0" fmla="*/ 112766 w 825893"/>
                  <a:gd name="connsiteY0" fmla="*/ 0 h 384541"/>
                  <a:gd name="connsiteX1" fmla="*/ 810585 w 825893"/>
                  <a:gd name="connsiteY1" fmla="*/ 2534 h 384541"/>
                  <a:gd name="connsiteX2" fmla="*/ 825893 w 825893"/>
                  <a:gd name="connsiteY2" fmla="*/ 383238 h 384541"/>
                  <a:gd name="connsiteX3" fmla="*/ 0 w 825893"/>
                  <a:gd name="connsiteY3" fmla="*/ 384541 h 384541"/>
                  <a:gd name="connsiteX4" fmla="*/ 112766 w 825893"/>
                  <a:gd name="connsiteY4" fmla="*/ 0 h 384541"/>
                  <a:gd name="connsiteX0" fmla="*/ 112766 w 914958"/>
                  <a:gd name="connsiteY0" fmla="*/ 0 h 384541"/>
                  <a:gd name="connsiteX1" fmla="*/ 810585 w 914958"/>
                  <a:gd name="connsiteY1" fmla="*/ 2534 h 384541"/>
                  <a:gd name="connsiteX2" fmla="*/ 914958 w 914958"/>
                  <a:gd name="connsiteY2" fmla="*/ 377300 h 384541"/>
                  <a:gd name="connsiteX3" fmla="*/ 0 w 914958"/>
                  <a:gd name="connsiteY3" fmla="*/ 384541 h 384541"/>
                  <a:gd name="connsiteX4" fmla="*/ 112766 w 914958"/>
                  <a:gd name="connsiteY4" fmla="*/ 0 h 384541"/>
                  <a:gd name="connsiteX0" fmla="*/ 112766 w 914958"/>
                  <a:gd name="connsiteY0" fmla="*/ 0 h 384541"/>
                  <a:gd name="connsiteX1" fmla="*/ 810585 w 914958"/>
                  <a:gd name="connsiteY1" fmla="*/ 2534 h 384541"/>
                  <a:gd name="connsiteX2" fmla="*/ 914958 w 914958"/>
                  <a:gd name="connsiteY2" fmla="*/ 377300 h 384541"/>
                  <a:gd name="connsiteX3" fmla="*/ 0 w 914958"/>
                  <a:gd name="connsiteY3" fmla="*/ 384541 h 384541"/>
                  <a:gd name="connsiteX4" fmla="*/ 112766 w 914958"/>
                  <a:gd name="connsiteY4" fmla="*/ 0 h 384541"/>
                  <a:gd name="connsiteX0" fmla="*/ 165158 w 914958"/>
                  <a:gd name="connsiteY0" fmla="*/ 27989 h 382007"/>
                  <a:gd name="connsiteX1" fmla="*/ 810585 w 914958"/>
                  <a:gd name="connsiteY1" fmla="*/ 0 h 382007"/>
                  <a:gd name="connsiteX2" fmla="*/ 914958 w 914958"/>
                  <a:gd name="connsiteY2" fmla="*/ 374766 h 382007"/>
                  <a:gd name="connsiteX3" fmla="*/ 0 w 914958"/>
                  <a:gd name="connsiteY3" fmla="*/ 382007 h 382007"/>
                  <a:gd name="connsiteX4" fmla="*/ 165158 w 914958"/>
                  <a:gd name="connsiteY4" fmla="*/ 27989 h 382007"/>
                  <a:gd name="connsiteX0" fmla="*/ 119054 w 914958"/>
                  <a:gd name="connsiteY0" fmla="*/ 17815 h 382007"/>
                  <a:gd name="connsiteX1" fmla="*/ 810585 w 914958"/>
                  <a:gd name="connsiteY1" fmla="*/ 0 h 382007"/>
                  <a:gd name="connsiteX2" fmla="*/ 914958 w 914958"/>
                  <a:gd name="connsiteY2" fmla="*/ 374766 h 382007"/>
                  <a:gd name="connsiteX3" fmla="*/ 0 w 914958"/>
                  <a:gd name="connsiteY3" fmla="*/ 382007 h 382007"/>
                  <a:gd name="connsiteX4" fmla="*/ 119054 w 914958"/>
                  <a:gd name="connsiteY4" fmla="*/ 17815 h 382007"/>
                  <a:gd name="connsiteX0" fmla="*/ 62471 w 858375"/>
                  <a:gd name="connsiteY0" fmla="*/ 17815 h 374766"/>
                  <a:gd name="connsiteX1" fmla="*/ 754002 w 858375"/>
                  <a:gd name="connsiteY1" fmla="*/ 0 h 374766"/>
                  <a:gd name="connsiteX2" fmla="*/ 858375 w 858375"/>
                  <a:gd name="connsiteY2" fmla="*/ 374766 h 374766"/>
                  <a:gd name="connsiteX3" fmla="*/ 0 w 858375"/>
                  <a:gd name="connsiteY3" fmla="*/ 374377 h 374766"/>
                  <a:gd name="connsiteX4" fmla="*/ 62471 w 858375"/>
                  <a:gd name="connsiteY4" fmla="*/ 17815 h 374766"/>
                  <a:gd name="connsiteX0" fmla="*/ 116958 w 912862"/>
                  <a:gd name="connsiteY0" fmla="*/ 17815 h 379464"/>
                  <a:gd name="connsiteX1" fmla="*/ 808489 w 912862"/>
                  <a:gd name="connsiteY1" fmla="*/ 0 h 379464"/>
                  <a:gd name="connsiteX2" fmla="*/ 912862 w 912862"/>
                  <a:gd name="connsiteY2" fmla="*/ 374766 h 379464"/>
                  <a:gd name="connsiteX3" fmla="*/ 0 w 912862"/>
                  <a:gd name="connsiteY3" fmla="*/ 379464 h 379464"/>
                  <a:gd name="connsiteX4" fmla="*/ 116958 w 912862"/>
                  <a:gd name="connsiteY4" fmla="*/ 17815 h 379464"/>
                  <a:gd name="connsiteX0" fmla="*/ 116958 w 910767"/>
                  <a:gd name="connsiteY0" fmla="*/ 17815 h 379464"/>
                  <a:gd name="connsiteX1" fmla="*/ 808489 w 910767"/>
                  <a:gd name="connsiteY1" fmla="*/ 0 h 379464"/>
                  <a:gd name="connsiteX2" fmla="*/ 910767 w 910767"/>
                  <a:gd name="connsiteY2" fmla="*/ 377311 h 379464"/>
                  <a:gd name="connsiteX3" fmla="*/ 0 w 910767"/>
                  <a:gd name="connsiteY3" fmla="*/ 379464 h 379464"/>
                  <a:gd name="connsiteX4" fmla="*/ 116958 w 910767"/>
                  <a:gd name="connsiteY4" fmla="*/ 17815 h 379464"/>
                  <a:gd name="connsiteX0" fmla="*/ 116958 w 919150"/>
                  <a:gd name="connsiteY0" fmla="*/ 17815 h 379854"/>
                  <a:gd name="connsiteX1" fmla="*/ 808489 w 919150"/>
                  <a:gd name="connsiteY1" fmla="*/ 0 h 379854"/>
                  <a:gd name="connsiteX2" fmla="*/ 919150 w 919150"/>
                  <a:gd name="connsiteY2" fmla="*/ 379854 h 379854"/>
                  <a:gd name="connsiteX3" fmla="*/ 0 w 919150"/>
                  <a:gd name="connsiteY3" fmla="*/ 379464 h 379854"/>
                  <a:gd name="connsiteX4" fmla="*/ 116958 w 919150"/>
                  <a:gd name="connsiteY4" fmla="*/ 17815 h 379854"/>
                  <a:gd name="connsiteX0" fmla="*/ 116958 w 919150"/>
                  <a:gd name="connsiteY0" fmla="*/ 0 h 362039"/>
                  <a:gd name="connsiteX1" fmla="*/ 818967 w 919150"/>
                  <a:gd name="connsiteY1" fmla="*/ 2534 h 362039"/>
                  <a:gd name="connsiteX2" fmla="*/ 919150 w 919150"/>
                  <a:gd name="connsiteY2" fmla="*/ 362039 h 362039"/>
                  <a:gd name="connsiteX3" fmla="*/ 0 w 919150"/>
                  <a:gd name="connsiteY3" fmla="*/ 361649 h 362039"/>
                  <a:gd name="connsiteX4" fmla="*/ 116958 w 919150"/>
                  <a:gd name="connsiteY4" fmla="*/ 0 h 362039"/>
                  <a:gd name="connsiteX0" fmla="*/ 116958 w 919150"/>
                  <a:gd name="connsiteY0" fmla="*/ 0 h 362039"/>
                  <a:gd name="connsiteX1" fmla="*/ 806393 w 919150"/>
                  <a:gd name="connsiteY1" fmla="*/ 33057 h 362039"/>
                  <a:gd name="connsiteX2" fmla="*/ 919150 w 919150"/>
                  <a:gd name="connsiteY2" fmla="*/ 362039 h 362039"/>
                  <a:gd name="connsiteX3" fmla="*/ 0 w 919150"/>
                  <a:gd name="connsiteY3" fmla="*/ 361649 h 362039"/>
                  <a:gd name="connsiteX4" fmla="*/ 116958 w 919150"/>
                  <a:gd name="connsiteY4" fmla="*/ 0 h 362039"/>
                  <a:gd name="connsiteX0" fmla="*/ 116958 w 919150"/>
                  <a:gd name="connsiteY0" fmla="*/ 2553 h 364592"/>
                  <a:gd name="connsiteX1" fmla="*/ 806393 w 919150"/>
                  <a:gd name="connsiteY1" fmla="*/ 0 h 364592"/>
                  <a:gd name="connsiteX2" fmla="*/ 919150 w 919150"/>
                  <a:gd name="connsiteY2" fmla="*/ 364592 h 364592"/>
                  <a:gd name="connsiteX3" fmla="*/ 0 w 919150"/>
                  <a:gd name="connsiteY3" fmla="*/ 364202 h 364592"/>
                  <a:gd name="connsiteX4" fmla="*/ 116958 w 919150"/>
                  <a:gd name="connsiteY4" fmla="*/ 2553 h 364592"/>
                  <a:gd name="connsiteX0" fmla="*/ 121150 w 923342"/>
                  <a:gd name="connsiteY0" fmla="*/ 2553 h 364592"/>
                  <a:gd name="connsiteX1" fmla="*/ 810585 w 923342"/>
                  <a:gd name="connsiteY1" fmla="*/ 0 h 364592"/>
                  <a:gd name="connsiteX2" fmla="*/ 923342 w 923342"/>
                  <a:gd name="connsiteY2" fmla="*/ 364592 h 364592"/>
                  <a:gd name="connsiteX3" fmla="*/ 0 w 923342"/>
                  <a:gd name="connsiteY3" fmla="*/ 364202 h 364592"/>
                  <a:gd name="connsiteX4" fmla="*/ 121150 w 923342"/>
                  <a:gd name="connsiteY4" fmla="*/ 2553 h 364592"/>
                  <a:gd name="connsiteX0" fmla="*/ 115838 w 923342"/>
                  <a:gd name="connsiteY0" fmla="*/ 2553 h 364592"/>
                  <a:gd name="connsiteX1" fmla="*/ 810585 w 923342"/>
                  <a:gd name="connsiteY1" fmla="*/ 0 h 364592"/>
                  <a:gd name="connsiteX2" fmla="*/ 923342 w 923342"/>
                  <a:gd name="connsiteY2" fmla="*/ 364592 h 364592"/>
                  <a:gd name="connsiteX3" fmla="*/ 0 w 923342"/>
                  <a:gd name="connsiteY3" fmla="*/ 364202 h 364592"/>
                  <a:gd name="connsiteX4" fmla="*/ 115838 w 923342"/>
                  <a:gd name="connsiteY4" fmla="*/ 2553 h 364592"/>
                  <a:gd name="connsiteX0" fmla="*/ 115838 w 923342"/>
                  <a:gd name="connsiteY0" fmla="*/ 2553 h 367587"/>
                  <a:gd name="connsiteX1" fmla="*/ 810585 w 923342"/>
                  <a:gd name="connsiteY1" fmla="*/ 0 h 367587"/>
                  <a:gd name="connsiteX2" fmla="*/ 923342 w 923342"/>
                  <a:gd name="connsiteY2" fmla="*/ 367587 h 367587"/>
                  <a:gd name="connsiteX3" fmla="*/ 0 w 923342"/>
                  <a:gd name="connsiteY3" fmla="*/ 364202 h 367587"/>
                  <a:gd name="connsiteX4" fmla="*/ 115838 w 923342"/>
                  <a:gd name="connsiteY4" fmla="*/ 2553 h 367587"/>
                  <a:gd name="connsiteX0" fmla="*/ 97210 w 923342"/>
                  <a:gd name="connsiteY0" fmla="*/ 2553 h 367587"/>
                  <a:gd name="connsiteX1" fmla="*/ 810585 w 923342"/>
                  <a:gd name="connsiteY1" fmla="*/ 0 h 367587"/>
                  <a:gd name="connsiteX2" fmla="*/ 923342 w 923342"/>
                  <a:gd name="connsiteY2" fmla="*/ 367587 h 367587"/>
                  <a:gd name="connsiteX3" fmla="*/ 0 w 923342"/>
                  <a:gd name="connsiteY3" fmla="*/ 364202 h 367587"/>
                  <a:gd name="connsiteX4" fmla="*/ 97210 w 923342"/>
                  <a:gd name="connsiteY4" fmla="*/ 2553 h 367587"/>
                  <a:gd name="connsiteX0" fmla="*/ 97210 w 993141"/>
                  <a:gd name="connsiteY0" fmla="*/ 0 h 365034"/>
                  <a:gd name="connsiteX1" fmla="*/ 993141 w 993141"/>
                  <a:gd name="connsiteY1" fmla="*/ 8587 h 365034"/>
                  <a:gd name="connsiteX2" fmla="*/ 923342 w 993141"/>
                  <a:gd name="connsiteY2" fmla="*/ 365034 h 365034"/>
                  <a:gd name="connsiteX3" fmla="*/ 0 w 993141"/>
                  <a:gd name="connsiteY3" fmla="*/ 361649 h 365034"/>
                  <a:gd name="connsiteX4" fmla="*/ 97210 w 993141"/>
                  <a:gd name="connsiteY4" fmla="*/ 0 h 365034"/>
                  <a:gd name="connsiteX0" fmla="*/ 97210 w 1122663"/>
                  <a:gd name="connsiteY0" fmla="*/ 0 h 361649"/>
                  <a:gd name="connsiteX1" fmla="*/ 993141 w 1122663"/>
                  <a:gd name="connsiteY1" fmla="*/ 8587 h 361649"/>
                  <a:gd name="connsiteX2" fmla="*/ 1122663 w 1122663"/>
                  <a:gd name="connsiteY2" fmla="*/ 353893 h 361649"/>
                  <a:gd name="connsiteX3" fmla="*/ 0 w 1122663"/>
                  <a:gd name="connsiteY3" fmla="*/ 361649 h 361649"/>
                  <a:gd name="connsiteX4" fmla="*/ 97210 w 1122663"/>
                  <a:gd name="connsiteY4" fmla="*/ 0 h 361649"/>
                  <a:gd name="connsiteX0" fmla="*/ 108385 w 1133838"/>
                  <a:gd name="connsiteY0" fmla="*/ 0 h 359419"/>
                  <a:gd name="connsiteX1" fmla="*/ 1004316 w 1133838"/>
                  <a:gd name="connsiteY1" fmla="*/ 8587 h 359419"/>
                  <a:gd name="connsiteX2" fmla="*/ 1133838 w 1133838"/>
                  <a:gd name="connsiteY2" fmla="*/ 353893 h 359419"/>
                  <a:gd name="connsiteX3" fmla="*/ 1 w 1133838"/>
                  <a:gd name="connsiteY3" fmla="*/ 359419 h 359419"/>
                  <a:gd name="connsiteX4" fmla="*/ 108385 w 1133838"/>
                  <a:gd name="connsiteY4" fmla="*/ 0 h 359419"/>
                  <a:gd name="connsiteX0" fmla="*/ 108384 w 1133837"/>
                  <a:gd name="connsiteY0" fmla="*/ 0 h 359419"/>
                  <a:gd name="connsiteX1" fmla="*/ 1004318 w 1133837"/>
                  <a:gd name="connsiteY1" fmla="*/ 6311 h 359419"/>
                  <a:gd name="connsiteX2" fmla="*/ 1133837 w 1133837"/>
                  <a:gd name="connsiteY2" fmla="*/ 353893 h 359419"/>
                  <a:gd name="connsiteX3" fmla="*/ 0 w 1133837"/>
                  <a:gd name="connsiteY3" fmla="*/ 359419 h 359419"/>
                  <a:gd name="connsiteX4" fmla="*/ 108384 w 1133837"/>
                  <a:gd name="connsiteY4" fmla="*/ 0 h 359419"/>
                  <a:gd name="connsiteX0" fmla="*/ 108384 w 1139545"/>
                  <a:gd name="connsiteY0" fmla="*/ 0 h 359419"/>
                  <a:gd name="connsiteX1" fmla="*/ 1004318 w 1139545"/>
                  <a:gd name="connsiteY1" fmla="*/ 6311 h 359419"/>
                  <a:gd name="connsiteX2" fmla="*/ 1139545 w 1139545"/>
                  <a:gd name="connsiteY2" fmla="*/ 356170 h 359419"/>
                  <a:gd name="connsiteX3" fmla="*/ 0 w 1139545"/>
                  <a:gd name="connsiteY3" fmla="*/ 359419 h 359419"/>
                  <a:gd name="connsiteX4" fmla="*/ 108384 w 1139545"/>
                  <a:gd name="connsiteY4" fmla="*/ 0 h 359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9545" h="359419">
                    <a:moveTo>
                      <a:pt x="108384" y="0"/>
                    </a:moveTo>
                    <a:lnTo>
                      <a:pt x="1004318" y="6311"/>
                    </a:lnTo>
                    <a:lnTo>
                      <a:pt x="1139545" y="356170"/>
                    </a:lnTo>
                    <a:lnTo>
                      <a:pt x="0" y="359419"/>
                    </a:lnTo>
                    <a:lnTo>
                      <a:pt x="108384" y="0"/>
                    </a:lnTo>
                    <a:close/>
                  </a:path>
                </a:pathLst>
              </a:custGeom>
              <a:gradFill flip="none" rotWithShape="1">
                <a:gsLst>
                  <a:gs pos="62000">
                    <a:schemeClr val="accent6">
                      <a:lumMod val="75000"/>
                    </a:schemeClr>
                  </a:gs>
                  <a:gs pos="30000">
                    <a:schemeClr val="accent6">
                      <a:lumMod val="75000"/>
                    </a:schemeClr>
                  </a:gs>
                  <a:gs pos="0">
                    <a:schemeClr val="accent6"/>
                  </a:gs>
                  <a:gs pos="100000">
                    <a:schemeClr val="accent6">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latin typeface="Calibri" panose="020F0502020204030204" pitchFamily="34" charset="0"/>
                  <a:cs typeface="Calibri" panose="020F0502020204030204" pitchFamily="34" charset="0"/>
                </a:endParaRPr>
              </a:p>
            </p:txBody>
          </p:sp>
          <p:sp>
            <p:nvSpPr>
              <p:cNvPr id="22" name="Rectangle 10">
                <a:extLst>
                  <a:ext uri="{FF2B5EF4-FFF2-40B4-BE49-F238E27FC236}">
                    <a16:creationId xmlns:a16="http://schemas.microsoft.com/office/drawing/2014/main" id="{C235D50E-E796-434A-B951-5ACC736359F0}"/>
                  </a:ext>
                </a:extLst>
              </p:cNvPr>
              <p:cNvSpPr/>
              <p:nvPr/>
            </p:nvSpPr>
            <p:spPr>
              <a:xfrm rot="5400000">
                <a:off x="3174601" y="874188"/>
                <a:ext cx="786876" cy="5719213"/>
              </a:xfrm>
              <a:prstGeom prst="rect">
                <a:avLst/>
              </a:prstGeom>
              <a:gradFill>
                <a:gsLst>
                  <a:gs pos="0">
                    <a:schemeClr val="accent6">
                      <a:lumMod val="70000"/>
                    </a:schemeClr>
                  </a:gs>
                  <a:gs pos="64192">
                    <a:schemeClr val="accent6">
                      <a:lumMod val="10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latin typeface="Calibri" panose="020F0502020204030204" pitchFamily="34" charset="0"/>
                  <a:cs typeface="Calibri" panose="020F0502020204030204" pitchFamily="34" charset="0"/>
                </a:endParaRPr>
              </a:p>
            </p:txBody>
          </p:sp>
          <p:sp>
            <p:nvSpPr>
              <p:cNvPr id="23" name="Oval 24">
                <a:extLst>
                  <a:ext uri="{FF2B5EF4-FFF2-40B4-BE49-F238E27FC236}">
                    <a16:creationId xmlns:a16="http://schemas.microsoft.com/office/drawing/2014/main" id="{8897879D-405E-4D40-99A4-CC3D30026B9D}"/>
                  </a:ext>
                </a:extLst>
              </p:cNvPr>
              <p:cNvSpPr/>
              <p:nvPr/>
            </p:nvSpPr>
            <p:spPr>
              <a:xfrm>
                <a:off x="6085219" y="3361859"/>
                <a:ext cx="774553" cy="740082"/>
              </a:xfrm>
              <a:prstGeom prst="ellipse">
                <a:avLst/>
              </a:prstGeom>
              <a:solidFill>
                <a:schemeClr val="bg1"/>
              </a:solidFill>
              <a:ln w="635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ltLang="ko-KR" sz="2400" b="1" dirty="0">
                    <a:solidFill>
                      <a:schemeClr val="tx1"/>
                    </a:solidFill>
                    <a:latin typeface="Calibri" panose="020F0502020204030204" pitchFamily="34" charset="0"/>
                    <a:cs typeface="Calibri" panose="020F0502020204030204" pitchFamily="34" charset="0"/>
                  </a:rPr>
                  <a:t>2</a:t>
                </a:r>
                <a:endParaRPr lang="ko-KR" altLang="en-US" sz="2400" b="1" dirty="0">
                  <a:solidFill>
                    <a:schemeClr val="tx1"/>
                  </a:solidFill>
                  <a:latin typeface="Calibri" panose="020F0502020204030204" pitchFamily="34" charset="0"/>
                  <a:cs typeface="Calibri" panose="020F0502020204030204" pitchFamily="34" charset="0"/>
                </a:endParaRPr>
              </a:p>
            </p:txBody>
          </p:sp>
        </p:grpSp>
        <p:sp>
          <p:nvSpPr>
            <p:cNvPr id="19" name="TextBox 18">
              <a:extLst>
                <a:ext uri="{FF2B5EF4-FFF2-40B4-BE49-F238E27FC236}">
                  <a16:creationId xmlns:a16="http://schemas.microsoft.com/office/drawing/2014/main" id="{ECFD9AA0-6785-4918-BA4D-D4F614020954}"/>
                </a:ext>
              </a:extLst>
            </p:cNvPr>
            <p:cNvSpPr txBox="1"/>
            <p:nvPr/>
          </p:nvSpPr>
          <p:spPr>
            <a:xfrm>
              <a:off x="828053" y="3419276"/>
              <a:ext cx="5126267" cy="459030"/>
            </a:xfrm>
            <a:prstGeom prst="rect">
              <a:avLst/>
            </a:prstGeom>
            <a:noFill/>
          </p:spPr>
          <p:txBody>
            <a:bodyPr wrap="square" lIns="81000" rIns="81000" rtlCol="0">
              <a:spAutoFit/>
            </a:bodyPr>
            <a:lstStyle/>
            <a:p>
              <a:pPr algn="ctr"/>
              <a:r>
                <a:rPr lang="en-US" altLang="ko-KR" sz="3200" dirty="0">
                  <a:solidFill>
                    <a:schemeClr val="bg1"/>
                  </a:solidFill>
                  <a:latin typeface="Calibri" panose="020F0502020204030204" pitchFamily="34" charset="0"/>
                  <a:cs typeface="Calibri" panose="020F0502020204030204" pitchFamily="34" charset="0"/>
                </a:rPr>
                <a:t>Refers to only one</a:t>
              </a:r>
            </a:p>
          </p:txBody>
        </p:sp>
      </p:grpSp>
      <p:sp>
        <p:nvSpPr>
          <p:cNvPr id="24" name="TextBox 23"/>
          <p:cNvSpPr txBox="1"/>
          <p:nvPr/>
        </p:nvSpPr>
        <p:spPr>
          <a:xfrm>
            <a:off x="309522" y="3857628"/>
            <a:ext cx="2428892" cy="523220"/>
          </a:xfrm>
          <a:prstGeom prst="rect">
            <a:avLst/>
          </a:prstGeom>
          <a:ln w="5715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800" dirty="0"/>
              <a:t>Person - Doctor </a:t>
            </a:r>
          </a:p>
        </p:txBody>
      </p:sp>
      <p:sp>
        <p:nvSpPr>
          <p:cNvPr id="25" name="TextBox 24"/>
          <p:cNvSpPr txBox="1"/>
          <p:nvPr/>
        </p:nvSpPr>
        <p:spPr>
          <a:xfrm>
            <a:off x="6096000" y="3857628"/>
            <a:ext cx="2428892" cy="523220"/>
          </a:xfrm>
          <a:prstGeom prst="rect">
            <a:avLst/>
          </a:prstGeom>
          <a:ln w="5715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800" dirty="0"/>
              <a:t>Place - School </a:t>
            </a:r>
          </a:p>
        </p:txBody>
      </p:sp>
      <p:sp>
        <p:nvSpPr>
          <p:cNvPr id="26" name="TextBox 25"/>
          <p:cNvSpPr txBox="1"/>
          <p:nvPr/>
        </p:nvSpPr>
        <p:spPr>
          <a:xfrm>
            <a:off x="380960" y="5500702"/>
            <a:ext cx="2428892" cy="523220"/>
          </a:xfrm>
          <a:prstGeom prst="rect">
            <a:avLst/>
          </a:prstGeom>
          <a:ln w="5715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800" dirty="0"/>
              <a:t>Animal  - Lion </a:t>
            </a:r>
          </a:p>
        </p:txBody>
      </p:sp>
      <p:sp>
        <p:nvSpPr>
          <p:cNvPr id="27" name="TextBox 26"/>
          <p:cNvSpPr txBox="1"/>
          <p:nvPr/>
        </p:nvSpPr>
        <p:spPr>
          <a:xfrm>
            <a:off x="6096000" y="5500702"/>
            <a:ext cx="2428892" cy="523220"/>
          </a:xfrm>
          <a:prstGeom prst="rect">
            <a:avLst/>
          </a:prstGeom>
          <a:ln w="5715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800" dirty="0"/>
              <a:t>Thing - Balloon </a:t>
            </a:r>
          </a:p>
        </p:txBody>
      </p:sp>
      <p:pic>
        <p:nvPicPr>
          <p:cNvPr id="28" name="Picture 2" descr="Junge, Karikatur, Checkup, Klinik, Comic, Arzt"/>
          <p:cNvPicPr>
            <a:picLocks noChangeAspect="1" noChangeArrowheads="1"/>
          </p:cNvPicPr>
          <p:nvPr/>
        </p:nvPicPr>
        <p:blipFill>
          <a:blip r:embed="rId3" cstate="print"/>
          <a:srcRect/>
          <a:stretch>
            <a:fillRect/>
          </a:stretch>
        </p:blipFill>
        <p:spPr bwMode="auto">
          <a:xfrm>
            <a:off x="3524232" y="3643314"/>
            <a:ext cx="1000132" cy="1194187"/>
          </a:xfrm>
          <a:prstGeom prst="rect">
            <a:avLst/>
          </a:prstGeom>
          <a:noFill/>
        </p:spPr>
      </p:pic>
      <p:pic>
        <p:nvPicPr>
          <p:cNvPr id="29" name="Picture 6" descr="Africa, Animal, Cat, Lion"/>
          <p:cNvPicPr>
            <a:picLocks noChangeAspect="1" noChangeArrowheads="1"/>
          </p:cNvPicPr>
          <p:nvPr/>
        </p:nvPicPr>
        <p:blipFill>
          <a:blip r:embed="rId4" cstate="print"/>
          <a:srcRect/>
          <a:stretch>
            <a:fillRect/>
          </a:stretch>
        </p:blipFill>
        <p:spPr bwMode="auto">
          <a:xfrm>
            <a:off x="3381356" y="5000636"/>
            <a:ext cx="1439831" cy="1447875"/>
          </a:xfrm>
          <a:prstGeom prst="rect">
            <a:avLst/>
          </a:prstGeom>
          <a:noFill/>
        </p:spPr>
      </p:pic>
      <p:pic>
        <p:nvPicPr>
          <p:cNvPr id="2050" name="Picture 2" descr="School, Building, Education, Property, Learning"/>
          <p:cNvPicPr>
            <a:picLocks noChangeAspect="1" noChangeArrowheads="1"/>
          </p:cNvPicPr>
          <p:nvPr/>
        </p:nvPicPr>
        <p:blipFill>
          <a:blip r:embed="rId5" cstate="print"/>
          <a:srcRect/>
          <a:stretch>
            <a:fillRect/>
          </a:stretch>
        </p:blipFill>
        <p:spPr bwMode="auto">
          <a:xfrm>
            <a:off x="9024958" y="3643314"/>
            <a:ext cx="2071702" cy="1061747"/>
          </a:xfrm>
          <a:prstGeom prst="rect">
            <a:avLst/>
          </a:prstGeom>
          <a:noFill/>
        </p:spPr>
      </p:pic>
      <p:pic>
        <p:nvPicPr>
          <p:cNvPr id="2052" name="Picture 4" descr="Balloon, Birthday Balloon, Party Decoration"/>
          <p:cNvPicPr>
            <a:picLocks noChangeAspect="1" noChangeArrowheads="1"/>
          </p:cNvPicPr>
          <p:nvPr/>
        </p:nvPicPr>
        <p:blipFill>
          <a:blip r:embed="rId6" cstate="print"/>
          <a:srcRect/>
          <a:stretch>
            <a:fillRect/>
          </a:stretch>
        </p:blipFill>
        <p:spPr bwMode="auto">
          <a:xfrm>
            <a:off x="9525024" y="5143512"/>
            <a:ext cx="728683" cy="14334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par>
                          <p:cTn id="8" fill="hold">
                            <p:stCondLst>
                              <p:cond delay="1250"/>
                            </p:stCondLst>
                            <p:childTnLst>
                              <p:par>
                                <p:cTn id="9" presetID="22" presetClass="entr" presetSubtype="8" fill="hold" nodeType="afterEffect">
                                  <p:stCondLst>
                                    <p:cond delay="100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10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55" presetClass="entr" presetSubtype="0" fill="hold" grpId="0" nodeType="click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1000" fill="hold"/>
                                        <p:tgtEl>
                                          <p:spTgt spid="24"/>
                                        </p:tgtEl>
                                        <p:attrNameLst>
                                          <p:attrName>ppt_w</p:attrName>
                                        </p:attrNameLst>
                                      </p:cBhvr>
                                      <p:tavLst>
                                        <p:tav tm="0">
                                          <p:val>
                                            <p:strVal val="#ppt_w*0.70"/>
                                          </p:val>
                                        </p:tav>
                                        <p:tav tm="100000">
                                          <p:val>
                                            <p:strVal val="#ppt_w"/>
                                          </p:val>
                                        </p:tav>
                                      </p:tavLst>
                                    </p:anim>
                                    <p:anim calcmode="lin" valueType="num">
                                      <p:cBhvr>
                                        <p:cTn id="17" dur="1000" fill="hold"/>
                                        <p:tgtEl>
                                          <p:spTgt spid="24"/>
                                        </p:tgtEl>
                                        <p:attrNameLst>
                                          <p:attrName>ppt_h</p:attrName>
                                        </p:attrNameLst>
                                      </p:cBhvr>
                                      <p:tavLst>
                                        <p:tav tm="0">
                                          <p:val>
                                            <p:strVal val="#ppt_h"/>
                                          </p:val>
                                        </p:tav>
                                        <p:tav tm="100000">
                                          <p:val>
                                            <p:strVal val="#ppt_h"/>
                                          </p:val>
                                        </p:tav>
                                      </p:tavLst>
                                    </p:anim>
                                    <p:animEffect transition="in" filter="fade">
                                      <p:cBhvr>
                                        <p:cTn id="18" dur="1000"/>
                                        <p:tgtEl>
                                          <p:spTgt spid="24"/>
                                        </p:tgtEl>
                                      </p:cBhvr>
                                    </p:animEffect>
                                  </p:childTnLst>
                                </p:cTn>
                              </p:par>
                            </p:childTnLst>
                          </p:cTn>
                        </p:par>
                        <p:par>
                          <p:cTn id="19" fill="hold">
                            <p:stCondLst>
                              <p:cond delay="1000"/>
                            </p:stCondLst>
                            <p:childTnLst>
                              <p:par>
                                <p:cTn id="20" presetID="55" presetClass="entr" presetSubtype="0"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1000" fill="hold"/>
                                        <p:tgtEl>
                                          <p:spTgt spid="28"/>
                                        </p:tgtEl>
                                        <p:attrNameLst>
                                          <p:attrName>ppt_w</p:attrName>
                                        </p:attrNameLst>
                                      </p:cBhvr>
                                      <p:tavLst>
                                        <p:tav tm="0">
                                          <p:val>
                                            <p:strVal val="#ppt_w*0.70"/>
                                          </p:val>
                                        </p:tav>
                                        <p:tav tm="100000">
                                          <p:val>
                                            <p:strVal val="#ppt_w"/>
                                          </p:val>
                                        </p:tav>
                                      </p:tavLst>
                                    </p:anim>
                                    <p:anim calcmode="lin" valueType="num">
                                      <p:cBhvr>
                                        <p:cTn id="23" dur="1000" fill="hold"/>
                                        <p:tgtEl>
                                          <p:spTgt spid="28"/>
                                        </p:tgtEl>
                                        <p:attrNameLst>
                                          <p:attrName>ppt_h</p:attrName>
                                        </p:attrNameLst>
                                      </p:cBhvr>
                                      <p:tavLst>
                                        <p:tav tm="0">
                                          <p:val>
                                            <p:strVal val="#ppt_h"/>
                                          </p:val>
                                        </p:tav>
                                        <p:tav tm="100000">
                                          <p:val>
                                            <p:strVal val="#ppt_h"/>
                                          </p:val>
                                        </p:tav>
                                      </p:tavLst>
                                    </p:anim>
                                    <p:animEffect transition="in" filter="fade">
                                      <p:cBhvr>
                                        <p:cTn id="24" dur="1000"/>
                                        <p:tgtEl>
                                          <p:spTgt spid="28"/>
                                        </p:tgtEl>
                                      </p:cBhvr>
                                    </p:animEffect>
                                  </p:childTnLst>
                                </p:cTn>
                              </p:par>
                            </p:childTnLst>
                          </p:cTn>
                        </p:par>
                        <p:par>
                          <p:cTn id="25" fill="hold">
                            <p:stCondLst>
                              <p:cond delay="2000"/>
                            </p:stCondLst>
                            <p:childTnLst>
                              <p:par>
                                <p:cTn id="26" presetID="55" presetClass="entr" presetSubtype="0" fill="hold" grpId="0" nodeType="afterEffect">
                                  <p:stCondLst>
                                    <p:cond delay="0"/>
                                  </p:stCondLst>
                                  <p:childTnLst>
                                    <p:set>
                                      <p:cBhvr>
                                        <p:cTn id="27" dur="1" fill="hold">
                                          <p:stCondLst>
                                            <p:cond delay="0"/>
                                          </p:stCondLst>
                                        </p:cTn>
                                        <p:tgtEl>
                                          <p:spTgt spid="25"/>
                                        </p:tgtEl>
                                        <p:attrNameLst>
                                          <p:attrName>style.visibility</p:attrName>
                                        </p:attrNameLst>
                                      </p:cBhvr>
                                      <p:to>
                                        <p:strVal val="visible"/>
                                      </p:to>
                                    </p:set>
                                    <p:anim calcmode="lin" valueType="num">
                                      <p:cBhvr>
                                        <p:cTn id="28" dur="1000" fill="hold"/>
                                        <p:tgtEl>
                                          <p:spTgt spid="25"/>
                                        </p:tgtEl>
                                        <p:attrNameLst>
                                          <p:attrName>ppt_w</p:attrName>
                                        </p:attrNameLst>
                                      </p:cBhvr>
                                      <p:tavLst>
                                        <p:tav tm="0">
                                          <p:val>
                                            <p:strVal val="#ppt_w*0.70"/>
                                          </p:val>
                                        </p:tav>
                                        <p:tav tm="100000">
                                          <p:val>
                                            <p:strVal val="#ppt_w"/>
                                          </p:val>
                                        </p:tav>
                                      </p:tavLst>
                                    </p:anim>
                                    <p:anim calcmode="lin" valueType="num">
                                      <p:cBhvr>
                                        <p:cTn id="29" dur="1000" fill="hold"/>
                                        <p:tgtEl>
                                          <p:spTgt spid="25"/>
                                        </p:tgtEl>
                                        <p:attrNameLst>
                                          <p:attrName>ppt_h</p:attrName>
                                        </p:attrNameLst>
                                      </p:cBhvr>
                                      <p:tavLst>
                                        <p:tav tm="0">
                                          <p:val>
                                            <p:strVal val="#ppt_h"/>
                                          </p:val>
                                        </p:tav>
                                        <p:tav tm="100000">
                                          <p:val>
                                            <p:strVal val="#ppt_h"/>
                                          </p:val>
                                        </p:tav>
                                      </p:tavLst>
                                    </p:anim>
                                    <p:animEffect transition="in" filter="fade">
                                      <p:cBhvr>
                                        <p:cTn id="30" dur="1000"/>
                                        <p:tgtEl>
                                          <p:spTgt spid="25"/>
                                        </p:tgtEl>
                                      </p:cBhvr>
                                    </p:animEffect>
                                  </p:childTnLst>
                                </p:cTn>
                              </p:par>
                            </p:childTnLst>
                          </p:cTn>
                        </p:par>
                        <p:par>
                          <p:cTn id="31" fill="hold">
                            <p:stCondLst>
                              <p:cond delay="3000"/>
                            </p:stCondLst>
                            <p:childTnLst>
                              <p:par>
                                <p:cTn id="32" presetID="55" presetClass="entr" presetSubtype="0" fill="hold" nodeType="afterEffect">
                                  <p:stCondLst>
                                    <p:cond delay="0"/>
                                  </p:stCondLst>
                                  <p:childTnLst>
                                    <p:set>
                                      <p:cBhvr>
                                        <p:cTn id="33" dur="1" fill="hold">
                                          <p:stCondLst>
                                            <p:cond delay="0"/>
                                          </p:stCondLst>
                                        </p:cTn>
                                        <p:tgtEl>
                                          <p:spTgt spid="2050"/>
                                        </p:tgtEl>
                                        <p:attrNameLst>
                                          <p:attrName>style.visibility</p:attrName>
                                        </p:attrNameLst>
                                      </p:cBhvr>
                                      <p:to>
                                        <p:strVal val="visible"/>
                                      </p:to>
                                    </p:set>
                                    <p:anim calcmode="lin" valueType="num">
                                      <p:cBhvr>
                                        <p:cTn id="34" dur="1000" fill="hold"/>
                                        <p:tgtEl>
                                          <p:spTgt spid="2050"/>
                                        </p:tgtEl>
                                        <p:attrNameLst>
                                          <p:attrName>ppt_w</p:attrName>
                                        </p:attrNameLst>
                                      </p:cBhvr>
                                      <p:tavLst>
                                        <p:tav tm="0">
                                          <p:val>
                                            <p:strVal val="#ppt_w*0.70"/>
                                          </p:val>
                                        </p:tav>
                                        <p:tav tm="100000">
                                          <p:val>
                                            <p:strVal val="#ppt_w"/>
                                          </p:val>
                                        </p:tav>
                                      </p:tavLst>
                                    </p:anim>
                                    <p:anim calcmode="lin" valueType="num">
                                      <p:cBhvr>
                                        <p:cTn id="35" dur="1000" fill="hold"/>
                                        <p:tgtEl>
                                          <p:spTgt spid="2050"/>
                                        </p:tgtEl>
                                        <p:attrNameLst>
                                          <p:attrName>ppt_h</p:attrName>
                                        </p:attrNameLst>
                                      </p:cBhvr>
                                      <p:tavLst>
                                        <p:tav tm="0">
                                          <p:val>
                                            <p:strVal val="#ppt_h"/>
                                          </p:val>
                                        </p:tav>
                                        <p:tav tm="100000">
                                          <p:val>
                                            <p:strVal val="#ppt_h"/>
                                          </p:val>
                                        </p:tav>
                                      </p:tavLst>
                                    </p:anim>
                                    <p:animEffect transition="in" filter="fade">
                                      <p:cBhvr>
                                        <p:cTn id="36" dur="1000"/>
                                        <p:tgtEl>
                                          <p:spTgt spid="2050"/>
                                        </p:tgtEl>
                                      </p:cBhvr>
                                    </p:animEffect>
                                  </p:childTnLst>
                                </p:cTn>
                              </p:par>
                            </p:childTnLst>
                          </p:cTn>
                        </p:par>
                        <p:par>
                          <p:cTn id="37" fill="hold">
                            <p:stCondLst>
                              <p:cond delay="4000"/>
                            </p:stCondLst>
                            <p:childTnLst>
                              <p:par>
                                <p:cTn id="38" presetID="55"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1000" fill="hold"/>
                                        <p:tgtEl>
                                          <p:spTgt spid="26"/>
                                        </p:tgtEl>
                                        <p:attrNameLst>
                                          <p:attrName>ppt_w</p:attrName>
                                        </p:attrNameLst>
                                      </p:cBhvr>
                                      <p:tavLst>
                                        <p:tav tm="0">
                                          <p:val>
                                            <p:strVal val="#ppt_w*0.70"/>
                                          </p:val>
                                        </p:tav>
                                        <p:tav tm="100000">
                                          <p:val>
                                            <p:strVal val="#ppt_w"/>
                                          </p:val>
                                        </p:tav>
                                      </p:tavLst>
                                    </p:anim>
                                    <p:anim calcmode="lin" valueType="num">
                                      <p:cBhvr>
                                        <p:cTn id="41" dur="1000" fill="hold"/>
                                        <p:tgtEl>
                                          <p:spTgt spid="26"/>
                                        </p:tgtEl>
                                        <p:attrNameLst>
                                          <p:attrName>ppt_h</p:attrName>
                                        </p:attrNameLst>
                                      </p:cBhvr>
                                      <p:tavLst>
                                        <p:tav tm="0">
                                          <p:val>
                                            <p:strVal val="#ppt_h"/>
                                          </p:val>
                                        </p:tav>
                                        <p:tav tm="100000">
                                          <p:val>
                                            <p:strVal val="#ppt_h"/>
                                          </p:val>
                                        </p:tav>
                                      </p:tavLst>
                                    </p:anim>
                                    <p:animEffect transition="in" filter="fade">
                                      <p:cBhvr>
                                        <p:cTn id="42" dur="1000"/>
                                        <p:tgtEl>
                                          <p:spTgt spid="26"/>
                                        </p:tgtEl>
                                      </p:cBhvr>
                                    </p:animEffect>
                                  </p:childTnLst>
                                </p:cTn>
                              </p:par>
                            </p:childTnLst>
                          </p:cTn>
                        </p:par>
                        <p:par>
                          <p:cTn id="43" fill="hold">
                            <p:stCondLst>
                              <p:cond delay="5000"/>
                            </p:stCondLst>
                            <p:childTnLst>
                              <p:par>
                                <p:cTn id="44" presetID="55" presetClass="entr" presetSubtype="0" fill="hold"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p:cTn id="46" dur="1000" fill="hold"/>
                                        <p:tgtEl>
                                          <p:spTgt spid="29"/>
                                        </p:tgtEl>
                                        <p:attrNameLst>
                                          <p:attrName>ppt_w</p:attrName>
                                        </p:attrNameLst>
                                      </p:cBhvr>
                                      <p:tavLst>
                                        <p:tav tm="0">
                                          <p:val>
                                            <p:strVal val="#ppt_w*0.70"/>
                                          </p:val>
                                        </p:tav>
                                        <p:tav tm="100000">
                                          <p:val>
                                            <p:strVal val="#ppt_w"/>
                                          </p:val>
                                        </p:tav>
                                      </p:tavLst>
                                    </p:anim>
                                    <p:anim calcmode="lin" valueType="num">
                                      <p:cBhvr>
                                        <p:cTn id="47" dur="1000" fill="hold"/>
                                        <p:tgtEl>
                                          <p:spTgt spid="29"/>
                                        </p:tgtEl>
                                        <p:attrNameLst>
                                          <p:attrName>ppt_h</p:attrName>
                                        </p:attrNameLst>
                                      </p:cBhvr>
                                      <p:tavLst>
                                        <p:tav tm="0">
                                          <p:val>
                                            <p:strVal val="#ppt_h"/>
                                          </p:val>
                                        </p:tav>
                                        <p:tav tm="100000">
                                          <p:val>
                                            <p:strVal val="#ppt_h"/>
                                          </p:val>
                                        </p:tav>
                                      </p:tavLst>
                                    </p:anim>
                                    <p:animEffect transition="in" filter="fade">
                                      <p:cBhvr>
                                        <p:cTn id="48" dur="1000"/>
                                        <p:tgtEl>
                                          <p:spTgt spid="29"/>
                                        </p:tgtEl>
                                      </p:cBhvr>
                                    </p:animEffect>
                                  </p:childTnLst>
                                </p:cTn>
                              </p:par>
                            </p:childTnLst>
                          </p:cTn>
                        </p:par>
                        <p:par>
                          <p:cTn id="49" fill="hold">
                            <p:stCondLst>
                              <p:cond delay="6000"/>
                            </p:stCondLst>
                            <p:childTnLst>
                              <p:par>
                                <p:cTn id="50" presetID="55" presetClass="entr" presetSubtype="0" fill="hold" grpId="0" nodeType="afterEffect">
                                  <p:stCondLst>
                                    <p:cond delay="0"/>
                                  </p:stCondLst>
                                  <p:childTnLst>
                                    <p:set>
                                      <p:cBhvr>
                                        <p:cTn id="51" dur="1" fill="hold">
                                          <p:stCondLst>
                                            <p:cond delay="0"/>
                                          </p:stCondLst>
                                        </p:cTn>
                                        <p:tgtEl>
                                          <p:spTgt spid="27"/>
                                        </p:tgtEl>
                                        <p:attrNameLst>
                                          <p:attrName>style.visibility</p:attrName>
                                        </p:attrNameLst>
                                      </p:cBhvr>
                                      <p:to>
                                        <p:strVal val="visible"/>
                                      </p:to>
                                    </p:set>
                                    <p:anim calcmode="lin" valueType="num">
                                      <p:cBhvr>
                                        <p:cTn id="52" dur="1000" fill="hold"/>
                                        <p:tgtEl>
                                          <p:spTgt spid="27"/>
                                        </p:tgtEl>
                                        <p:attrNameLst>
                                          <p:attrName>ppt_w</p:attrName>
                                        </p:attrNameLst>
                                      </p:cBhvr>
                                      <p:tavLst>
                                        <p:tav tm="0">
                                          <p:val>
                                            <p:strVal val="#ppt_w*0.70"/>
                                          </p:val>
                                        </p:tav>
                                        <p:tav tm="100000">
                                          <p:val>
                                            <p:strVal val="#ppt_w"/>
                                          </p:val>
                                        </p:tav>
                                      </p:tavLst>
                                    </p:anim>
                                    <p:anim calcmode="lin" valueType="num">
                                      <p:cBhvr>
                                        <p:cTn id="53" dur="1000" fill="hold"/>
                                        <p:tgtEl>
                                          <p:spTgt spid="27"/>
                                        </p:tgtEl>
                                        <p:attrNameLst>
                                          <p:attrName>ppt_h</p:attrName>
                                        </p:attrNameLst>
                                      </p:cBhvr>
                                      <p:tavLst>
                                        <p:tav tm="0">
                                          <p:val>
                                            <p:strVal val="#ppt_h"/>
                                          </p:val>
                                        </p:tav>
                                        <p:tav tm="100000">
                                          <p:val>
                                            <p:strVal val="#ppt_h"/>
                                          </p:val>
                                        </p:tav>
                                      </p:tavLst>
                                    </p:anim>
                                    <p:animEffect transition="in" filter="fade">
                                      <p:cBhvr>
                                        <p:cTn id="54" dur="1000"/>
                                        <p:tgtEl>
                                          <p:spTgt spid="27"/>
                                        </p:tgtEl>
                                      </p:cBhvr>
                                    </p:animEffect>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052"/>
                                        </p:tgtEl>
                                        <p:attrNameLst>
                                          <p:attrName>style.visibility</p:attrName>
                                        </p:attrNameLst>
                                      </p:cBhvr>
                                      <p:to>
                                        <p:strVal val="visible"/>
                                      </p:to>
                                    </p:set>
                                    <p:anim calcmode="lin" valueType="num">
                                      <p:cBhvr>
                                        <p:cTn id="58" dur="1000" fill="hold"/>
                                        <p:tgtEl>
                                          <p:spTgt spid="2052"/>
                                        </p:tgtEl>
                                        <p:attrNameLst>
                                          <p:attrName>ppt_w</p:attrName>
                                        </p:attrNameLst>
                                      </p:cBhvr>
                                      <p:tavLst>
                                        <p:tav tm="0">
                                          <p:val>
                                            <p:strVal val="#ppt_w*0.70"/>
                                          </p:val>
                                        </p:tav>
                                        <p:tav tm="100000">
                                          <p:val>
                                            <p:strVal val="#ppt_w"/>
                                          </p:val>
                                        </p:tav>
                                      </p:tavLst>
                                    </p:anim>
                                    <p:anim calcmode="lin" valueType="num">
                                      <p:cBhvr>
                                        <p:cTn id="59" dur="1000" fill="hold"/>
                                        <p:tgtEl>
                                          <p:spTgt spid="2052"/>
                                        </p:tgtEl>
                                        <p:attrNameLst>
                                          <p:attrName>ppt_h</p:attrName>
                                        </p:attrNameLst>
                                      </p:cBhvr>
                                      <p:tavLst>
                                        <p:tav tm="0">
                                          <p:val>
                                            <p:strVal val="#ppt_h"/>
                                          </p:val>
                                        </p:tav>
                                        <p:tav tm="100000">
                                          <p:val>
                                            <p:strVal val="#ppt_h"/>
                                          </p:val>
                                        </p:tav>
                                      </p:tavLst>
                                    </p:anim>
                                    <p:animEffect transition="in" filter="fade">
                                      <p:cBhvr>
                                        <p:cTn id="60" dur="1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D50C6D62-09B8-4B9C-AEC2-1160F4CBB5A9}"/>
              </a:ext>
            </a:extLst>
          </p:cNvPr>
          <p:cNvGrpSpPr/>
          <p:nvPr/>
        </p:nvGrpSpPr>
        <p:grpSpPr>
          <a:xfrm>
            <a:off x="2464374" y="214290"/>
            <a:ext cx="7263252" cy="1008112"/>
            <a:chOff x="2987645" y="4617850"/>
            <a:chExt cx="7263252" cy="1008112"/>
          </a:xfrm>
        </p:grpSpPr>
        <p:sp>
          <p:nvSpPr>
            <p:cNvPr id="4" name="Rectangle 3">
              <a:extLst>
                <a:ext uri="{FF2B5EF4-FFF2-40B4-BE49-F238E27FC236}">
                  <a16:creationId xmlns:a16="http://schemas.microsoft.com/office/drawing/2014/main" id="{4B88C52F-92C5-4387-A0C2-BE7D9F0C4273}"/>
                </a:ext>
              </a:extLst>
            </p:cNvPr>
            <p:cNvSpPr/>
            <p:nvPr/>
          </p:nvSpPr>
          <p:spPr>
            <a:xfrm>
              <a:off x="3577616" y="4761867"/>
              <a:ext cx="6673281" cy="720079"/>
            </a:xfrm>
            <a:prstGeom prst="rect">
              <a:avLst/>
            </a:prstGeom>
            <a:solidFill>
              <a:schemeClr val="accent5">
                <a:lumMod val="60000"/>
                <a:lumOff val="40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3" name="Group 23">
              <a:extLst>
                <a:ext uri="{FF2B5EF4-FFF2-40B4-BE49-F238E27FC236}">
                  <a16:creationId xmlns:a16="http://schemas.microsoft.com/office/drawing/2014/main" id="{82351DF4-8544-4BC7-A2FB-1C06D6C2C079}"/>
                </a:ext>
              </a:extLst>
            </p:cNvPr>
            <p:cNvGrpSpPr/>
            <p:nvPr/>
          </p:nvGrpSpPr>
          <p:grpSpPr>
            <a:xfrm>
              <a:off x="2987645" y="4617850"/>
              <a:ext cx="1112125" cy="1008112"/>
              <a:chOff x="1631504" y="2173360"/>
              <a:chExt cx="1368152" cy="1111624"/>
            </a:xfrm>
          </p:grpSpPr>
          <p:sp>
            <p:nvSpPr>
              <p:cNvPr id="6" name="Hexagon 5">
                <a:extLst>
                  <a:ext uri="{FF2B5EF4-FFF2-40B4-BE49-F238E27FC236}">
                    <a16:creationId xmlns:a16="http://schemas.microsoft.com/office/drawing/2014/main" id="{63034AA5-CF17-495B-BE65-3263B79877D4}"/>
                  </a:ext>
                </a:extLst>
              </p:cNvPr>
              <p:cNvSpPr/>
              <p:nvPr/>
            </p:nvSpPr>
            <p:spPr>
              <a:xfrm>
                <a:off x="1631504" y="2173360"/>
                <a:ext cx="1368152" cy="1111624"/>
              </a:xfrm>
              <a:prstGeom prst="hexagon">
                <a:avLst/>
              </a:prstGeom>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Hexagon 6">
                <a:extLst>
                  <a:ext uri="{FF2B5EF4-FFF2-40B4-BE49-F238E27FC236}">
                    <a16:creationId xmlns:a16="http://schemas.microsoft.com/office/drawing/2014/main" id="{2C5BADC3-C9E2-4E36-A946-BD9D80DC5245}"/>
                  </a:ext>
                </a:extLst>
              </p:cNvPr>
              <p:cNvSpPr/>
              <p:nvPr/>
            </p:nvSpPr>
            <p:spPr>
              <a:xfrm>
                <a:off x="1739516" y="2261120"/>
                <a:ext cx="1152128" cy="936104"/>
              </a:xfrm>
              <a:prstGeom prst="hexagon">
                <a:avLst/>
              </a:prstGeom>
              <a:solidFill>
                <a:schemeClr val="accent5">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Hexagon 7">
                <a:extLst>
                  <a:ext uri="{FF2B5EF4-FFF2-40B4-BE49-F238E27FC236}">
                    <a16:creationId xmlns:a16="http://schemas.microsoft.com/office/drawing/2014/main" id="{A936BF62-44CC-4577-9B99-4CE4B813293E}"/>
                  </a:ext>
                </a:extLst>
              </p:cNvPr>
              <p:cNvSpPr/>
              <p:nvPr/>
            </p:nvSpPr>
            <p:spPr>
              <a:xfrm>
                <a:off x="1913182" y="2402224"/>
                <a:ext cx="804796" cy="653896"/>
              </a:xfrm>
              <a:prstGeom prst="hexagon">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sp>
        <p:nvSpPr>
          <p:cNvPr id="9" name="Rectangle 8"/>
          <p:cNvSpPr/>
          <p:nvPr/>
        </p:nvSpPr>
        <p:spPr>
          <a:xfrm>
            <a:off x="4594628" y="357166"/>
            <a:ext cx="2664640" cy="646331"/>
          </a:xfrm>
          <a:prstGeom prst="rect">
            <a:avLst/>
          </a:prstGeom>
        </p:spPr>
        <p:txBody>
          <a:bodyPr wrap="none">
            <a:spAutoFit/>
          </a:bodyPr>
          <a:lstStyle/>
          <a:p>
            <a:pPr lvl="0" algn="ctr">
              <a:spcBef>
                <a:spcPct val="0"/>
              </a:spcBef>
              <a:defRPr/>
            </a:pPr>
            <a:r>
              <a:rPr lang="en-US" sz="3600" dirty="0"/>
              <a:t>Plural  Nouns</a:t>
            </a:r>
          </a:p>
        </p:txBody>
      </p:sp>
      <p:grpSp>
        <p:nvGrpSpPr>
          <p:cNvPr id="10" name="Group 9">
            <a:extLst>
              <a:ext uri="{FF2B5EF4-FFF2-40B4-BE49-F238E27FC236}">
                <a16:creationId xmlns:a16="http://schemas.microsoft.com/office/drawing/2014/main" id="{371F1A8B-03FC-4AD4-A8C1-15BA9682CBD9}"/>
              </a:ext>
            </a:extLst>
          </p:cNvPr>
          <p:cNvGrpSpPr>
            <a:grpSpLocks noChangeAspect="1"/>
          </p:cNvGrpSpPr>
          <p:nvPr/>
        </p:nvGrpSpPr>
        <p:grpSpPr>
          <a:xfrm>
            <a:off x="0" y="1141893"/>
            <a:ext cx="10488487" cy="1337102"/>
            <a:chOff x="-1" y="2294023"/>
            <a:chExt cx="8233130" cy="1049583"/>
          </a:xfrm>
        </p:grpSpPr>
        <p:grpSp>
          <p:nvGrpSpPr>
            <p:cNvPr id="11" name="Group 10">
              <a:extLst>
                <a:ext uri="{FF2B5EF4-FFF2-40B4-BE49-F238E27FC236}">
                  <a16:creationId xmlns:a16="http://schemas.microsoft.com/office/drawing/2014/main" id="{CB85797B-5FBE-4F51-AF81-CC57740712BA}"/>
                </a:ext>
              </a:extLst>
            </p:cNvPr>
            <p:cNvGrpSpPr/>
            <p:nvPr/>
          </p:nvGrpSpPr>
          <p:grpSpPr>
            <a:xfrm>
              <a:off x="-1" y="2294023"/>
              <a:ext cx="8233130" cy="1049583"/>
              <a:chOff x="-1" y="2294023"/>
              <a:chExt cx="8233130" cy="1049583"/>
            </a:xfrm>
          </p:grpSpPr>
          <p:sp>
            <p:nvSpPr>
              <p:cNvPr id="13" name="Rectangle 9">
                <a:extLst>
                  <a:ext uri="{FF2B5EF4-FFF2-40B4-BE49-F238E27FC236}">
                    <a16:creationId xmlns:a16="http://schemas.microsoft.com/office/drawing/2014/main" id="{3E903A7D-9921-4B1B-93F8-3768A1C1B9D6}"/>
                  </a:ext>
                </a:extLst>
              </p:cNvPr>
              <p:cNvSpPr/>
              <p:nvPr/>
            </p:nvSpPr>
            <p:spPr>
              <a:xfrm rot="5400000">
                <a:off x="3895384" y="-594684"/>
                <a:ext cx="751342" cy="7125238"/>
              </a:xfrm>
              <a:prstGeom prst="rect">
                <a:avLst/>
              </a:prstGeom>
              <a:gradFill>
                <a:gsLst>
                  <a:gs pos="0">
                    <a:schemeClr val="accent1">
                      <a:lumMod val="80000"/>
                    </a:schemeClr>
                  </a:gs>
                  <a:gs pos="68000">
                    <a:schemeClr val="accent1">
                      <a:lumMod val="10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latin typeface="Calibri" panose="020F0502020204030204" pitchFamily="34" charset="0"/>
                  <a:cs typeface="Calibri" panose="020F0502020204030204" pitchFamily="34" charset="0"/>
                </a:endParaRPr>
              </a:p>
            </p:txBody>
          </p:sp>
          <p:sp>
            <p:nvSpPr>
              <p:cNvPr id="14" name="Oval 13">
                <a:extLst>
                  <a:ext uri="{FF2B5EF4-FFF2-40B4-BE49-F238E27FC236}">
                    <a16:creationId xmlns:a16="http://schemas.microsoft.com/office/drawing/2014/main" id="{FA14758F-0CC9-4C2C-962C-10E76E0F6397}"/>
                  </a:ext>
                </a:extLst>
              </p:cNvPr>
              <p:cNvSpPr/>
              <p:nvPr/>
            </p:nvSpPr>
            <p:spPr>
              <a:xfrm>
                <a:off x="7479851" y="2614426"/>
                <a:ext cx="753278" cy="704074"/>
              </a:xfrm>
              <a:prstGeom prst="ellipse">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ltLang="ko-KR" sz="2400" b="1" dirty="0">
                    <a:solidFill>
                      <a:schemeClr val="tx1"/>
                    </a:solidFill>
                    <a:latin typeface="Calibri" panose="020F0502020204030204" pitchFamily="34" charset="0"/>
                    <a:cs typeface="Calibri" panose="020F0502020204030204" pitchFamily="34" charset="0"/>
                  </a:rPr>
                  <a:t>1</a:t>
                </a:r>
                <a:endParaRPr lang="ko-KR" altLang="en-US" sz="2400" b="1" dirty="0">
                  <a:solidFill>
                    <a:schemeClr val="tx1"/>
                  </a:solidFill>
                  <a:latin typeface="Calibri" panose="020F0502020204030204" pitchFamily="34" charset="0"/>
                  <a:cs typeface="Calibri" panose="020F0502020204030204" pitchFamily="34" charset="0"/>
                </a:endParaRPr>
              </a:p>
            </p:txBody>
          </p:sp>
          <p:sp>
            <p:nvSpPr>
              <p:cNvPr id="15" name="Rectangle 15">
                <a:extLst>
                  <a:ext uri="{FF2B5EF4-FFF2-40B4-BE49-F238E27FC236}">
                    <a16:creationId xmlns:a16="http://schemas.microsoft.com/office/drawing/2014/main" id="{3C80069C-E8D3-453B-96E7-C8F2DD14B9C7}"/>
                  </a:ext>
                </a:extLst>
              </p:cNvPr>
              <p:cNvSpPr/>
              <p:nvPr/>
            </p:nvSpPr>
            <p:spPr>
              <a:xfrm rot="5400000">
                <a:off x="59732" y="2687864"/>
                <a:ext cx="1049581" cy="261900"/>
              </a:xfrm>
              <a:custGeom>
                <a:avLst/>
                <a:gdLst>
                  <a:gd name="connsiteX0" fmla="*/ 0 w 792088"/>
                  <a:gd name="connsiteY0" fmla="*/ 0 h 163995"/>
                  <a:gd name="connsiteX1" fmla="*/ 792088 w 792088"/>
                  <a:gd name="connsiteY1" fmla="*/ 0 h 163995"/>
                  <a:gd name="connsiteX2" fmla="*/ 792088 w 792088"/>
                  <a:gd name="connsiteY2" fmla="*/ 163995 h 163995"/>
                  <a:gd name="connsiteX3" fmla="*/ 0 w 792088"/>
                  <a:gd name="connsiteY3" fmla="*/ 163995 h 163995"/>
                  <a:gd name="connsiteX4" fmla="*/ 0 w 792088"/>
                  <a:gd name="connsiteY4" fmla="*/ 0 h 163995"/>
                  <a:gd name="connsiteX0" fmla="*/ 115410 w 792088"/>
                  <a:gd name="connsiteY0" fmla="*/ 0 h 323793"/>
                  <a:gd name="connsiteX1" fmla="*/ 792088 w 792088"/>
                  <a:gd name="connsiteY1" fmla="*/ 159798 h 323793"/>
                  <a:gd name="connsiteX2" fmla="*/ 792088 w 792088"/>
                  <a:gd name="connsiteY2" fmla="*/ 323793 h 323793"/>
                  <a:gd name="connsiteX3" fmla="*/ 0 w 792088"/>
                  <a:gd name="connsiteY3" fmla="*/ 323793 h 323793"/>
                  <a:gd name="connsiteX4" fmla="*/ 115410 w 792088"/>
                  <a:gd name="connsiteY4" fmla="*/ 0 h 323793"/>
                  <a:gd name="connsiteX0" fmla="*/ 115410 w 797373"/>
                  <a:gd name="connsiteY0" fmla="*/ 4054 h 327847"/>
                  <a:gd name="connsiteX1" fmla="*/ 797373 w 797373"/>
                  <a:gd name="connsiteY1" fmla="*/ 0 h 327847"/>
                  <a:gd name="connsiteX2" fmla="*/ 792088 w 797373"/>
                  <a:gd name="connsiteY2" fmla="*/ 327847 h 327847"/>
                  <a:gd name="connsiteX3" fmla="*/ 0 w 797373"/>
                  <a:gd name="connsiteY3" fmla="*/ 327847 h 327847"/>
                  <a:gd name="connsiteX4" fmla="*/ 115410 w 797373"/>
                  <a:gd name="connsiteY4" fmla="*/ 4054 h 327847"/>
                  <a:gd name="connsiteX0" fmla="*/ 115410 w 797373"/>
                  <a:gd name="connsiteY0" fmla="*/ 0 h 323793"/>
                  <a:gd name="connsiteX1" fmla="*/ 797373 w 797373"/>
                  <a:gd name="connsiteY1" fmla="*/ 1231 h 323793"/>
                  <a:gd name="connsiteX2" fmla="*/ 792088 w 797373"/>
                  <a:gd name="connsiteY2" fmla="*/ 323793 h 323793"/>
                  <a:gd name="connsiteX3" fmla="*/ 0 w 797373"/>
                  <a:gd name="connsiteY3" fmla="*/ 323793 h 323793"/>
                  <a:gd name="connsiteX4" fmla="*/ 115410 w 797373"/>
                  <a:gd name="connsiteY4" fmla="*/ 0 h 323793"/>
                  <a:gd name="connsiteX0" fmla="*/ 115410 w 797373"/>
                  <a:gd name="connsiteY0" fmla="*/ 9340 h 333133"/>
                  <a:gd name="connsiteX1" fmla="*/ 797373 w 797373"/>
                  <a:gd name="connsiteY1" fmla="*/ 0 h 333133"/>
                  <a:gd name="connsiteX2" fmla="*/ 792088 w 797373"/>
                  <a:gd name="connsiteY2" fmla="*/ 333133 h 333133"/>
                  <a:gd name="connsiteX3" fmla="*/ 0 w 797373"/>
                  <a:gd name="connsiteY3" fmla="*/ 333133 h 333133"/>
                  <a:gd name="connsiteX4" fmla="*/ 115410 w 797373"/>
                  <a:gd name="connsiteY4" fmla="*/ 9340 h 333133"/>
                  <a:gd name="connsiteX0" fmla="*/ 115410 w 813229"/>
                  <a:gd name="connsiteY0" fmla="*/ 9340 h 333133"/>
                  <a:gd name="connsiteX1" fmla="*/ 813229 w 813229"/>
                  <a:gd name="connsiteY1" fmla="*/ 0 h 333133"/>
                  <a:gd name="connsiteX2" fmla="*/ 792088 w 813229"/>
                  <a:gd name="connsiteY2" fmla="*/ 333133 h 333133"/>
                  <a:gd name="connsiteX3" fmla="*/ 0 w 813229"/>
                  <a:gd name="connsiteY3" fmla="*/ 333133 h 333133"/>
                  <a:gd name="connsiteX4" fmla="*/ 115410 w 813229"/>
                  <a:gd name="connsiteY4" fmla="*/ 9340 h 333133"/>
                  <a:gd name="connsiteX0" fmla="*/ 569967 w 1267786"/>
                  <a:gd name="connsiteY0" fmla="*/ 9340 h 370132"/>
                  <a:gd name="connsiteX1" fmla="*/ 1267786 w 1267786"/>
                  <a:gd name="connsiteY1" fmla="*/ 0 h 370132"/>
                  <a:gd name="connsiteX2" fmla="*/ 1246645 w 1267786"/>
                  <a:gd name="connsiteY2" fmla="*/ 333133 h 370132"/>
                  <a:gd name="connsiteX3" fmla="*/ 0 w 1267786"/>
                  <a:gd name="connsiteY3" fmla="*/ 370132 h 370132"/>
                  <a:gd name="connsiteX4" fmla="*/ 569967 w 1267786"/>
                  <a:gd name="connsiteY4" fmla="*/ 9340 h 370132"/>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70132"/>
                  <a:gd name="connsiteX1" fmla="*/ 1267786 w 1267786"/>
                  <a:gd name="connsiteY1" fmla="*/ 0 h 370132"/>
                  <a:gd name="connsiteX2" fmla="*/ 1164342 w 1267786"/>
                  <a:gd name="connsiteY2" fmla="*/ 351014 h 370132"/>
                  <a:gd name="connsiteX3" fmla="*/ 0 w 1267786"/>
                  <a:gd name="connsiteY3" fmla="*/ 370132 h 370132"/>
                  <a:gd name="connsiteX4" fmla="*/ 569967 w 1267786"/>
                  <a:gd name="connsiteY4" fmla="*/ 9340 h 370132"/>
                  <a:gd name="connsiteX0" fmla="*/ 332460 w 1030279"/>
                  <a:gd name="connsiteY0" fmla="*/ 9340 h 370132"/>
                  <a:gd name="connsiteX1" fmla="*/ 1030279 w 1030279"/>
                  <a:gd name="connsiteY1" fmla="*/ 0 h 370132"/>
                  <a:gd name="connsiteX2" fmla="*/ 926835 w 1030279"/>
                  <a:gd name="connsiteY2" fmla="*/ 351014 h 370132"/>
                  <a:gd name="connsiteX3" fmla="*/ 0 w 1030279"/>
                  <a:gd name="connsiteY3" fmla="*/ 370132 h 370132"/>
                  <a:gd name="connsiteX4" fmla="*/ 332460 w 1030279"/>
                  <a:gd name="connsiteY4" fmla="*/ 9340 h 370132"/>
                  <a:gd name="connsiteX0" fmla="*/ 350273 w 1048092"/>
                  <a:gd name="connsiteY0" fmla="*/ 9340 h 358256"/>
                  <a:gd name="connsiteX1" fmla="*/ 1048092 w 1048092"/>
                  <a:gd name="connsiteY1" fmla="*/ 0 h 358256"/>
                  <a:gd name="connsiteX2" fmla="*/ 944648 w 1048092"/>
                  <a:gd name="connsiteY2" fmla="*/ 351014 h 358256"/>
                  <a:gd name="connsiteX3" fmla="*/ 0 w 1048092"/>
                  <a:gd name="connsiteY3" fmla="*/ 358256 h 358256"/>
                  <a:gd name="connsiteX4" fmla="*/ 350273 w 1048092"/>
                  <a:gd name="connsiteY4" fmla="*/ 9340 h 358256"/>
                  <a:gd name="connsiteX0" fmla="*/ 344336 w 1048092"/>
                  <a:gd name="connsiteY0" fmla="*/ 0 h 360791"/>
                  <a:gd name="connsiteX1" fmla="*/ 1048092 w 1048092"/>
                  <a:gd name="connsiteY1" fmla="*/ 2535 h 360791"/>
                  <a:gd name="connsiteX2" fmla="*/ 944648 w 1048092"/>
                  <a:gd name="connsiteY2" fmla="*/ 353549 h 360791"/>
                  <a:gd name="connsiteX3" fmla="*/ 0 w 1048092"/>
                  <a:gd name="connsiteY3" fmla="*/ 360791 h 360791"/>
                  <a:gd name="connsiteX4" fmla="*/ 344336 w 1048092"/>
                  <a:gd name="connsiteY4" fmla="*/ 0 h 360791"/>
                  <a:gd name="connsiteX0" fmla="*/ 344336 w 1042154"/>
                  <a:gd name="connsiteY0" fmla="*/ 3403 h 364194"/>
                  <a:gd name="connsiteX1" fmla="*/ 1042154 w 1042154"/>
                  <a:gd name="connsiteY1" fmla="*/ 0 h 364194"/>
                  <a:gd name="connsiteX2" fmla="*/ 944648 w 1042154"/>
                  <a:gd name="connsiteY2" fmla="*/ 356952 h 364194"/>
                  <a:gd name="connsiteX3" fmla="*/ 0 w 1042154"/>
                  <a:gd name="connsiteY3" fmla="*/ 364194 h 364194"/>
                  <a:gd name="connsiteX4" fmla="*/ 344336 w 1042154"/>
                  <a:gd name="connsiteY4" fmla="*/ 3403 h 364194"/>
                  <a:gd name="connsiteX0" fmla="*/ 350274 w 1042154"/>
                  <a:gd name="connsiteY0" fmla="*/ 0 h 366729"/>
                  <a:gd name="connsiteX1" fmla="*/ 1042154 w 1042154"/>
                  <a:gd name="connsiteY1" fmla="*/ 2535 h 366729"/>
                  <a:gd name="connsiteX2" fmla="*/ 944648 w 1042154"/>
                  <a:gd name="connsiteY2" fmla="*/ 359487 h 366729"/>
                  <a:gd name="connsiteX3" fmla="*/ 0 w 1042154"/>
                  <a:gd name="connsiteY3" fmla="*/ 366729 h 366729"/>
                  <a:gd name="connsiteX4" fmla="*/ 350274 w 1042154"/>
                  <a:gd name="connsiteY4" fmla="*/ 0 h 366729"/>
                  <a:gd name="connsiteX0" fmla="*/ 350274 w 1054029"/>
                  <a:gd name="connsiteY0" fmla="*/ 9340 h 376069"/>
                  <a:gd name="connsiteX1" fmla="*/ 1054029 w 1054029"/>
                  <a:gd name="connsiteY1" fmla="*/ 0 h 376069"/>
                  <a:gd name="connsiteX2" fmla="*/ 944648 w 1054029"/>
                  <a:gd name="connsiteY2" fmla="*/ 368827 h 376069"/>
                  <a:gd name="connsiteX3" fmla="*/ 0 w 1054029"/>
                  <a:gd name="connsiteY3" fmla="*/ 376069 h 376069"/>
                  <a:gd name="connsiteX4" fmla="*/ 350274 w 1054029"/>
                  <a:gd name="connsiteY4" fmla="*/ 9340 h 376069"/>
                  <a:gd name="connsiteX0" fmla="*/ 350274 w 944648"/>
                  <a:gd name="connsiteY0" fmla="*/ 0 h 366729"/>
                  <a:gd name="connsiteX1" fmla="*/ 875899 w 944648"/>
                  <a:gd name="connsiteY1" fmla="*/ 79725 h 366729"/>
                  <a:gd name="connsiteX2" fmla="*/ 944648 w 944648"/>
                  <a:gd name="connsiteY2" fmla="*/ 359487 h 366729"/>
                  <a:gd name="connsiteX3" fmla="*/ 0 w 944648"/>
                  <a:gd name="connsiteY3" fmla="*/ 366729 h 366729"/>
                  <a:gd name="connsiteX4" fmla="*/ 350274 w 944648"/>
                  <a:gd name="connsiteY4" fmla="*/ 0 h 366729"/>
                  <a:gd name="connsiteX0" fmla="*/ 350274 w 1042153"/>
                  <a:gd name="connsiteY0" fmla="*/ 0 h 366729"/>
                  <a:gd name="connsiteX1" fmla="*/ 1042153 w 1042153"/>
                  <a:gd name="connsiteY1" fmla="*/ 2535 h 366729"/>
                  <a:gd name="connsiteX2" fmla="*/ 944648 w 1042153"/>
                  <a:gd name="connsiteY2" fmla="*/ 359487 h 366729"/>
                  <a:gd name="connsiteX3" fmla="*/ 0 w 1042153"/>
                  <a:gd name="connsiteY3" fmla="*/ 366729 h 366729"/>
                  <a:gd name="connsiteX4" fmla="*/ 350274 w 1042153"/>
                  <a:gd name="connsiteY4" fmla="*/ 0 h 366729"/>
                  <a:gd name="connsiteX0" fmla="*/ 350274 w 1042153"/>
                  <a:gd name="connsiteY0" fmla="*/ 0 h 373135"/>
                  <a:gd name="connsiteX1" fmla="*/ 1042153 w 1042153"/>
                  <a:gd name="connsiteY1" fmla="*/ 2535 h 373135"/>
                  <a:gd name="connsiteX2" fmla="*/ 937824 w 1042153"/>
                  <a:gd name="connsiteY2" fmla="*/ 373135 h 373135"/>
                  <a:gd name="connsiteX3" fmla="*/ 0 w 1042153"/>
                  <a:gd name="connsiteY3" fmla="*/ 366729 h 373135"/>
                  <a:gd name="connsiteX4" fmla="*/ 350274 w 1042153"/>
                  <a:gd name="connsiteY4" fmla="*/ 0 h 373135"/>
                  <a:gd name="connsiteX0" fmla="*/ 350274 w 1042153"/>
                  <a:gd name="connsiteY0" fmla="*/ 0 h 379959"/>
                  <a:gd name="connsiteX1" fmla="*/ 1042153 w 1042153"/>
                  <a:gd name="connsiteY1" fmla="*/ 2535 h 379959"/>
                  <a:gd name="connsiteX2" fmla="*/ 931000 w 1042153"/>
                  <a:gd name="connsiteY2" fmla="*/ 379959 h 379959"/>
                  <a:gd name="connsiteX3" fmla="*/ 0 w 1042153"/>
                  <a:gd name="connsiteY3" fmla="*/ 366729 h 379959"/>
                  <a:gd name="connsiteX4" fmla="*/ 350274 w 1042153"/>
                  <a:gd name="connsiteY4" fmla="*/ 0 h 379959"/>
                  <a:gd name="connsiteX0" fmla="*/ 341891 w 1033770"/>
                  <a:gd name="connsiteY0" fmla="*/ 0 h 379959"/>
                  <a:gd name="connsiteX1" fmla="*/ 1033770 w 1033770"/>
                  <a:gd name="connsiteY1" fmla="*/ 2535 h 379959"/>
                  <a:gd name="connsiteX2" fmla="*/ 922617 w 1033770"/>
                  <a:gd name="connsiteY2" fmla="*/ 379959 h 379959"/>
                  <a:gd name="connsiteX3" fmla="*/ 0 w 1033770"/>
                  <a:gd name="connsiteY3" fmla="*/ 376782 h 379959"/>
                  <a:gd name="connsiteX4" fmla="*/ 341891 w 1033770"/>
                  <a:gd name="connsiteY4" fmla="*/ 0 h 379959"/>
                  <a:gd name="connsiteX0" fmla="*/ 379613 w 1033770"/>
                  <a:gd name="connsiteY0" fmla="*/ 25110 h 377424"/>
                  <a:gd name="connsiteX1" fmla="*/ 1033770 w 1033770"/>
                  <a:gd name="connsiteY1" fmla="*/ 0 h 377424"/>
                  <a:gd name="connsiteX2" fmla="*/ 922617 w 1033770"/>
                  <a:gd name="connsiteY2" fmla="*/ 377424 h 377424"/>
                  <a:gd name="connsiteX3" fmla="*/ 0 w 1033770"/>
                  <a:gd name="connsiteY3" fmla="*/ 374247 h 377424"/>
                  <a:gd name="connsiteX4" fmla="*/ 379613 w 1033770"/>
                  <a:gd name="connsiteY4" fmla="*/ 25110 h 377424"/>
                  <a:gd name="connsiteX0" fmla="*/ 356561 w 1033770"/>
                  <a:gd name="connsiteY0" fmla="*/ 17570 h 377424"/>
                  <a:gd name="connsiteX1" fmla="*/ 1033770 w 1033770"/>
                  <a:gd name="connsiteY1" fmla="*/ 0 h 377424"/>
                  <a:gd name="connsiteX2" fmla="*/ 922617 w 1033770"/>
                  <a:gd name="connsiteY2" fmla="*/ 377424 h 377424"/>
                  <a:gd name="connsiteX3" fmla="*/ 0 w 1033770"/>
                  <a:gd name="connsiteY3" fmla="*/ 374247 h 377424"/>
                  <a:gd name="connsiteX4" fmla="*/ 356561 w 1033770"/>
                  <a:gd name="connsiteY4" fmla="*/ 17570 h 377424"/>
                  <a:gd name="connsiteX0" fmla="*/ 356561 w 1023292"/>
                  <a:gd name="connsiteY0" fmla="*/ 0 h 359854"/>
                  <a:gd name="connsiteX1" fmla="*/ 1023292 w 1023292"/>
                  <a:gd name="connsiteY1" fmla="*/ 7563 h 359854"/>
                  <a:gd name="connsiteX2" fmla="*/ 922617 w 1023292"/>
                  <a:gd name="connsiteY2" fmla="*/ 359854 h 359854"/>
                  <a:gd name="connsiteX3" fmla="*/ 0 w 1023292"/>
                  <a:gd name="connsiteY3" fmla="*/ 356677 h 359854"/>
                  <a:gd name="connsiteX4" fmla="*/ 356561 w 1023292"/>
                  <a:gd name="connsiteY4" fmla="*/ 0 h 359854"/>
                  <a:gd name="connsiteX0" fmla="*/ 356561 w 1014909"/>
                  <a:gd name="connsiteY0" fmla="*/ 0 h 359854"/>
                  <a:gd name="connsiteX1" fmla="*/ 1014909 w 1014909"/>
                  <a:gd name="connsiteY1" fmla="*/ 115634 h 359854"/>
                  <a:gd name="connsiteX2" fmla="*/ 922617 w 1014909"/>
                  <a:gd name="connsiteY2" fmla="*/ 359854 h 359854"/>
                  <a:gd name="connsiteX3" fmla="*/ 0 w 1014909"/>
                  <a:gd name="connsiteY3" fmla="*/ 356677 h 359854"/>
                  <a:gd name="connsiteX4" fmla="*/ 356561 w 1014909"/>
                  <a:gd name="connsiteY4" fmla="*/ 0 h 359854"/>
                  <a:gd name="connsiteX0" fmla="*/ 356561 w 1044249"/>
                  <a:gd name="connsiteY0" fmla="*/ 0 h 359854"/>
                  <a:gd name="connsiteX1" fmla="*/ 1044249 w 1044249"/>
                  <a:gd name="connsiteY1" fmla="*/ 23 h 359854"/>
                  <a:gd name="connsiteX2" fmla="*/ 922617 w 1044249"/>
                  <a:gd name="connsiteY2" fmla="*/ 359854 h 359854"/>
                  <a:gd name="connsiteX3" fmla="*/ 0 w 1044249"/>
                  <a:gd name="connsiteY3" fmla="*/ 356677 h 359854"/>
                  <a:gd name="connsiteX4" fmla="*/ 356561 w 1044249"/>
                  <a:gd name="connsiteY4" fmla="*/ 0 h 359854"/>
                  <a:gd name="connsiteX0" fmla="*/ 352370 w 1044249"/>
                  <a:gd name="connsiteY0" fmla="*/ 0 h 362367"/>
                  <a:gd name="connsiteX1" fmla="*/ 1044249 w 1044249"/>
                  <a:gd name="connsiteY1" fmla="*/ 2536 h 362367"/>
                  <a:gd name="connsiteX2" fmla="*/ 922617 w 1044249"/>
                  <a:gd name="connsiteY2" fmla="*/ 362367 h 362367"/>
                  <a:gd name="connsiteX3" fmla="*/ 0 w 1044249"/>
                  <a:gd name="connsiteY3" fmla="*/ 359190 h 362367"/>
                  <a:gd name="connsiteX4" fmla="*/ 352370 w 1044249"/>
                  <a:gd name="connsiteY4" fmla="*/ 0 h 362367"/>
                  <a:gd name="connsiteX0" fmla="*/ 352370 w 1044249"/>
                  <a:gd name="connsiteY0" fmla="*/ 0 h 362367"/>
                  <a:gd name="connsiteX1" fmla="*/ 1044249 w 1044249"/>
                  <a:gd name="connsiteY1" fmla="*/ 2536 h 362367"/>
                  <a:gd name="connsiteX2" fmla="*/ 922617 w 1044249"/>
                  <a:gd name="connsiteY2" fmla="*/ 362367 h 362367"/>
                  <a:gd name="connsiteX3" fmla="*/ 0 w 1044249"/>
                  <a:gd name="connsiteY3" fmla="*/ 359190 h 362367"/>
                  <a:gd name="connsiteX4" fmla="*/ 352370 w 1044249"/>
                  <a:gd name="connsiteY4" fmla="*/ 0 h 362367"/>
                  <a:gd name="connsiteX0" fmla="*/ 352370 w 1044249"/>
                  <a:gd name="connsiteY0" fmla="*/ 0 h 362712"/>
                  <a:gd name="connsiteX1" fmla="*/ 1044249 w 1044249"/>
                  <a:gd name="connsiteY1" fmla="*/ 2536 h 362712"/>
                  <a:gd name="connsiteX2" fmla="*/ 922617 w 1044249"/>
                  <a:gd name="connsiteY2" fmla="*/ 362367 h 362712"/>
                  <a:gd name="connsiteX3" fmla="*/ 0 w 1044249"/>
                  <a:gd name="connsiteY3" fmla="*/ 362712 h 362712"/>
                  <a:gd name="connsiteX4" fmla="*/ 352370 w 1044249"/>
                  <a:gd name="connsiteY4" fmla="*/ 0 h 362712"/>
                  <a:gd name="connsiteX0" fmla="*/ 355307 w 1047186"/>
                  <a:gd name="connsiteY0" fmla="*/ 0 h 362712"/>
                  <a:gd name="connsiteX1" fmla="*/ 1047186 w 1047186"/>
                  <a:gd name="connsiteY1" fmla="*/ 2536 h 362712"/>
                  <a:gd name="connsiteX2" fmla="*/ 925554 w 1047186"/>
                  <a:gd name="connsiteY2" fmla="*/ 362367 h 362712"/>
                  <a:gd name="connsiteX3" fmla="*/ 0 w 1047186"/>
                  <a:gd name="connsiteY3" fmla="*/ 362712 h 362712"/>
                  <a:gd name="connsiteX4" fmla="*/ 355307 w 1047186"/>
                  <a:gd name="connsiteY4" fmla="*/ 0 h 362712"/>
                  <a:gd name="connsiteX0" fmla="*/ 355307 w 1129117"/>
                  <a:gd name="connsiteY0" fmla="*/ 0 h 362712"/>
                  <a:gd name="connsiteX1" fmla="*/ 1047186 w 1129117"/>
                  <a:gd name="connsiteY1" fmla="*/ 2536 h 362712"/>
                  <a:gd name="connsiteX2" fmla="*/ 1129117 w 1129117"/>
                  <a:gd name="connsiteY2" fmla="*/ 355631 h 362712"/>
                  <a:gd name="connsiteX3" fmla="*/ 0 w 1129117"/>
                  <a:gd name="connsiteY3" fmla="*/ 362712 h 362712"/>
                  <a:gd name="connsiteX4" fmla="*/ 355307 w 1129117"/>
                  <a:gd name="connsiteY4" fmla="*/ 0 h 362712"/>
                  <a:gd name="connsiteX0" fmla="*/ 355307 w 1226016"/>
                  <a:gd name="connsiteY0" fmla="*/ 0 h 362712"/>
                  <a:gd name="connsiteX1" fmla="*/ 1226016 w 1226016"/>
                  <a:gd name="connsiteY1" fmla="*/ 13763 h 362712"/>
                  <a:gd name="connsiteX2" fmla="*/ 1129117 w 1226016"/>
                  <a:gd name="connsiteY2" fmla="*/ 355631 h 362712"/>
                  <a:gd name="connsiteX3" fmla="*/ 0 w 1226016"/>
                  <a:gd name="connsiteY3" fmla="*/ 362712 h 362712"/>
                  <a:gd name="connsiteX4" fmla="*/ 355307 w 1226016"/>
                  <a:gd name="connsiteY4" fmla="*/ 0 h 362712"/>
                  <a:gd name="connsiteX0" fmla="*/ 355307 w 1226016"/>
                  <a:gd name="connsiteY0" fmla="*/ 0 h 362712"/>
                  <a:gd name="connsiteX1" fmla="*/ 1226016 w 1226016"/>
                  <a:gd name="connsiteY1" fmla="*/ 13763 h 362712"/>
                  <a:gd name="connsiteX2" fmla="*/ 1129117 w 1226016"/>
                  <a:gd name="connsiteY2" fmla="*/ 355631 h 362712"/>
                  <a:gd name="connsiteX3" fmla="*/ 0 w 1226016"/>
                  <a:gd name="connsiteY3" fmla="*/ 362712 h 362712"/>
                  <a:gd name="connsiteX4" fmla="*/ 355307 w 1226016"/>
                  <a:gd name="connsiteY4" fmla="*/ 0 h 362712"/>
                  <a:gd name="connsiteX0" fmla="*/ 355307 w 1226016"/>
                  <a:gd name="connsiteY0" fmla="*/ 0 h 362712"/>
                  <a:gd name="connsiteX1" fmla="*/ 1226016 w 1226016"/>
                  <a:gd name="connsiteY1" fmla="*/ 2537 h 362712"/>
                  <a:gd name="connsiteX2" fmla="*/ 1129117 w 1226016"/>
                  <a:gd name="connsiteY2" fmla="*/ 355631 h 362712"/>
                  <a:gd name="connsiteX3" fmla="*/ 0 w 1226016"/>
                  <a:gd name="connsiteY3" fmla="*/ 362712 h 362712"/>
                  <a:gd name="connsiteX4" fmla="*/ 355307 w 1226016"/>
                  <a:gd name="connsiteY4" fmla="*/ 0 h 362712"/>
                  <a:gd name="connsiteX0" fmla="*/ 355307 w 1231605"/>
                  <a:gd name="connsiteY0" fmla="*/ 0 h 362712"/>
                  <a:gd name="connsiteX1" fmla="*/ 1231605 w 1231605"/>
                  <a:gd name="connsiteY1" fmla="*/ 339 h 362712"/>
                  <a:gd name="connsiteX2" fmla="*/ 1129117 w 1231605"/>
                  <a:gd name="connsiteY2" fmla="*/ 355631 h 362712"/>
                  <a:gd name="connsiteX3" fmla="*/ 0 w 1231605"/>
                  <a:gd name="connsiteY3" fmla="*/ 362712 h 362712"/>
                  <a:gd name="connsiteX4" fmla="*/ 355307 w 1231605"/>
                  <a:gd name="connsiteY4" fmla="*/ 0 h 36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605" h="362712">
                    <a:moveTo>
                      <a:pt x="355307" y="0"/>
                    </a:moveTo>
                    <a:lnTo>
                      <a:pt x="1231605" y="339"/>
                    </a:lnTo>
                    <a:lnTo>
                      <a:pt x="1129117" y="355631"/>
                    </a:lnTo>
                    <a:lnTo>
                      <a:pt x="0" y="362712"/>
                    </a:lnTo>
                    <a:lnTo>
                      <a:pt x="355307" y="0"/>
                    </a:lnTo>
                    <a:close/>
                  </a:path>
                </a:pathLst>
              </a:custGeom>
              <a:gradFill flip="none" rotWithShape="1">
                <a:gsLst>
                  <a:gs pos="0">
                    <a:schemeClr val="accent1">
                      <a:lumMod val="80000"/>
                      <a:lumOff val="20000"/>
                    </a:schemeClr>
                  </a:gs>
                  <a:gs pos="68000">
                    <a:schemeClr val="accent1">
                      <a:lumMod val="8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latin typeface="Calibri" panose="020F0502020204030204" pitchFamily="34" charset="0"/>
                  <a:cs typeface="Calibri" panose="020F0502020204030204" pitchFamily="34" charset="0"/>
                </a:endParaRPr>
              </a:p>
            </p:txBody>
          </p:sp>
          <p:sp>
            <p:nvSpPr>
              <p:cNvPr id="16" name="Rectangle 4">
                <a:extLst>
                  <a:ext uri="{FF2B5EF4-FFF2-40B4-BE49-F238E27FC236}">
                    <a16:creationId xmlns:a16="http://schemas.microsoft.com/office/drawing/2014/main" id="{D4C99CC0-D362-49B1-B390-AEE4317A1602}"/>
                  </a:ext>
                </a:extLst>
              </p:cNvPr>
              <p:cNvSpPr/>
              <p:nvPr/>
            </p:nvSpPr>
            <p:spPr>
              <a:xfrm rot="5400000">
                <a:off x="-249359" y="2547701"/>
                <a:ext cx="960443" cy="461727"/>
              </a:xfrm>
              <a:prstGeom prst="rect">
                <a:avLst/>
              </a:prstGeom>
              <a:gradFill flip="none" rotWithShape="1">
                <a:gsLst>
                  <a:gs pos="0">
                    <a:schemeClr val="accent1">
                      <a:lumMod val="75000"/>
                    </a:schemeClr>
                  </a:gs>
                  <a:gs pos="50000">
                    <a:srgbClr val="EB4F43"/>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latin typeface="Calibri" panose="020F0502020204030204" pitchFamily="34" charset="0"/>
                  <a:cs typeface="Calibri" panose="020F0502020204030204" pitchFamily="34" charset="0"/>
                </a:endParaRPr>
              </a:p>
            </p:txBody>
          </p:sp>
        </p:grpSp>
        <p:sp>
          <p:nvSpPr>
            <p:cNvPr id="12" name="TextBox 11">
              <a:extLst>
                <a:ext uri="{FF2B5EF4-FFF2-40B4-BE49-F238E27FC236}">
                  <a16:creationId xmlns:a16="http://schemas.microsoft.com/office/drawing/2014/main" id="{5736D9C9-B2ED-43A0-8CB6-A922CAFDB50C}"/>
                </a:ext>
              </a:extLst>
            </p:cNvPr>
            <p:cNvSpPr txBox="1"/>
            <p:nvPr/>
          </p:nvSpPr>
          <p:spPr>
            <a:xfrm>
              <a:off x="838826" y="2631630"/>
              <a:ext cx="6517672" cy="459030"/>
            </a:xfrm>
            <a:prstGeom prst="rect">
              <a:avLst/>
            </a:prstGeom>
            <a:noFill/>
          </p:spPr>
          <p:txBody>
            <a:bodyPr wrap="square" lIns="81000" rIns="81000" rtlCol="0">
              <a:spAutoFit/>
            </a:bodyPr>
            <a:lstStyle/>
            <a:p>
              <a:pPr algn="ctr"/>
              <a:r>
                <a:rPr lang="en-US" altLang="ko-KR" sz="3200" dirty="0">
                  <a:solidFill>
                    <a:schemeClr val="bg1"/>
                  </a:solidFill>
                  <a:latin typeface="Calibri" panose="020F0502020204030204" pitchFamily="34" charset="0"/>
                  <a:cs typeface="Calibri" panose="020F0502020204030204" pitchFamily="34" charset="0"/>
                </a:rPr>
                <a:t>Means two or more than two </a:t>
              </a:r>
              <a:endParaRPr lang="ko-KR" altLang="en-US" sz="3200" dirty="0">
                <a:solidFill>
                  <a:schemeClr val="bg1"/>
                </a:solidFill>
                <a:latin typeface="Calibri" panose="020F0502020204030204" pitchFamily="34" charset="0"/>
                <a:cs typeface="Calibri" panose="020F0502020204030204" pitchFamily="34" charset="0"/>
              </a:endParaRPr>
            </a:p>
          </p:txBody>
        </p:sp>
      </p:grpSp>
      <p:grpSp>
        <p:nvGrpSpPr>
          <p:cNvPr id="17" name="Group 16">
            <a:extLst>
              <a:ext uri="{FF2B5EF4-FFF2-40B4-BE49-F238E27FC236}">
                <a16:creationId xmlns:a16="http://schemas.microsoft.com/office/drawing/2014/main" id="{748353B1-2080-497B-A4AC-27FFCA42F4E9}"/>
              </a:ext>
            </a:extLst>
          </p:cNvPr>
          <p:cNvGrpSpPr>
            <a:grpSpLocks noChangeAspect="1"/>
          </p:cNvGrpSpPr>
          <p:nvPr/>
        </p:nvGrpSpPr>
        <p:grpSpPr>
          <a:xfrm>
            <a:off x="0" y="2348880"/>
            <a:ext cx="8738917" cy="1237734"/>
            <a:chOff x="-1" y="3251247"/>
            <a:chExt cx="6859773" cy="971582"/>
          </a:xfrm>
        </p:grpSpPr>
        <p:grpSp>
          <p:nvGrpSpPr>
            <p:cNvPr id="18" name="Group 17">
              <a:extLst>
                <a:ext uri="{FF2B5EF4-FFF2-40B4-BE49-F238E27FC236}">
                  <a16:creationId xmlns:a16="http://schemas.microsoft.com/office/drawing/2014/main" id="{983A8E93-7EC9-41A9-8121-05B9B71004E2}"/>
                </a:ext>
              </a:extLst>
            </p:cNvPr>
            <p:cNvGrpSpPr/>
            <p:nvPr/>
          </p:nvGrpSpPr>
          <p:grpSpPr>
            <a:xfrm>
              <a:off x="-1" y="3251247"/>
              <a:ext cx="6859773" cy="971582"/>
              <a:chOff x="-1" y="3251247"/>
              <a:chExt cx="6859773" cy="971582"/>
            </a:xfrm>
          </p:grpSpPr>
          <p:sp>
            <p:nvSpPr>
              <p:cNvPr id="20" name="Rectangle 5">
                <a:extLst>
                  <a:ext uri="{FF2B5EF4-FFF2-40B4-BE49-F238E27FC236}">
                    <a16:creationId xmlns:a16="http://schemas.microsoft.com/office/drawing/2014/main" id="{CE700787-44E6-4168-8CCF-B2AF3180815D}"/>
                  </a:ext>
                </a:extLst>
              </p:cNvPr>
              <p:cNvSpPr/>
              <p:nvPr/>
            </p:nvSpPr>
            <p:spPr>
              <a:xfrm rot="5400000">
                <a:off x="-253363" y="3507739"/>
                <a:ext cx="968452" cy="461727"/>
              </a:xfrm>
              <a:prstGeom prst="rect">
                <a:avLst/>
              </a:prstGeom>
              <a:gradFill flip="none" rotWithShape="1">
                <a:gsLst>
                  <a:gs pos="0">
                    <a:schemeClr val="accent6">
                      <a:lumMod val="90000"/>
                    </a:schemeClr>
                  </a:gs>
                  <a:gs pos="68000">
                    <a:schemeClr val="accent6">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latin typeface="Calibri" panose="020F0502020204030204" pitchFamily="34" charset="0"/>
                  <a:cs typeface="Calibri" panose="020F0502020204030204" pitchFamily="34" charset="0"/>
                </a:endParaRPr>
              </a:p>
            </p:txBody>
          </p:sp>
          <p:sp>
            <p:nvSpPr>
              <p:cNvPr id="21" name="Rectangle 15">
                <a:extLst>
                  <a:ext uri="{FF2B5EF4-FFF2-40B4-BE49-F238E27FC236}">
                    <a16:creationId xmlns:a16="http://schemas.microsoft.com/office/drawing/2014/main" id="{911005BD-6AEA-433C-AEEC-9173E29C79B9}"/>
                  </a:ext>
                </a:extLst>
              </p:cNvPr>
              <p:cNvSpPr/>
              <p:nvPr/>
            </p:nvSpPr>
            <p:spPr>
              <a:xfrm rot="5400000">
                <a:off x="117874" y="3590945"/>
                <a:ext cx="971124" cy="291727"/>
              </a:xfrm>
              <a:custGeom>
                <a:avLst/>
                <a:gdLst>
                  <a:gd name="connsiteX0" fmla="*/ 0 w 792088"/>
                  <a:gd name="connsiteY0" fmla="*/ 0 h 163995"/>
                  <a:gd name="connsiteX1" fmla="*/ 792088 w 792088"/>
                  <a:gd name="connsiteY1" fmla="*/ 0 h 163995"/>
                  <a:gd name="connsiteX2" fmla="*/ 792088 w 792088"/>
                  <a:gd name="connsiteY2" fmla="*/ 163995 h 163995"/>
                  <a:gd name="connsiteX3" fmla="*/ 0 w 792088"/>
                  <a:gd name="connsiteY3" fmla="*/ 163995 h 163995"/>
                  <a:gd name="connsiteX4" fmla="*/ 0 w 792088"/>
                  <a:gd name="connsiteY4" fmla="*/ 0 h 163995"/>
                  <a:gd name="connsiteX0" fmla="*/ 115410 w 792088"/>
                  <a:gd name="connsiteY0" fmla="*/ 0 h 323793"/>
                  <a:gd name="connsiteX1" fmla="*/ 792088 w 792088"/>
                  <a:gd name="connsiteY1" fmla="*/ 159798 h 323793"/>
                  <a:gd name="connsiteX2" fmla="*/ 792088 w 792088"/>
                  <a:gd name="connsiteY2" fmla="*/ 323793 h 323793"/>
                  <a:gd name="connsiteX3" fmla="*/ 0 w 792088"/>
                  <a:gd name="connsiteY3" fmla="*/ 323793 h 323793"/>
                  <a:gd name="connsiteX4" fmla="*/ 115410 w 792088"/>
                  <a:gd name="connsiteY4" fmla="*/ 0 h 323793"/>
                  <a:gd name="connsiteX0" fmla="*/ 115410 w 797373"/>
                  <a:gd name="connsiteY0" fmla="*/ 4054 h 327847"/>
                  <a:gd name="connsiteX1" fmla="*/ 797373 w 797373"/>
                  <a:gd name="connsiteY1" fmla="*/ 0 h 327847"/>
                  <a:gd name="connsiteX2" fmla="*/ 792088 w 797373"/>
                  <a:gd name="connsiteY2" fmla="*/ 327847 h 327847"/>
                  <a:gd name="connsiteX3" fmla="*/ 0 w 797373"/>
                  <a:gd name="connsiteY3" fmla="*/ 327847 h 327847"/>
                  <a:gd name="connsiteX4" fmla="*/ 115410 w 797373"/>
                  <a:gd name="connsiteY4" fmla="*/ 4054 h 327847"/>
                  <a:gd name="connsiteX0" fmla="*/ 115410 w 797373"/>
                  <a:gd name="connsiteY0" fmla="*/ 0 h 323793"/>
                  <a:gd name="connsiteX1" fmla="*/ 797373 w 797373"/>
                  <a:gd name="connsiteY1" fmla="*/ 1231 h 323793"/>
                  <a:gd name="connsiteX2" fmla="*/ 792088 w 797373"/>
                  <a:gd name="connsiteY2" fmla="*/ 323793 h 323793"/>
                  <a:gd name="connsiteX3" fmla="*/ 0 w 797373"/>
                  <a:gd name="connsiteY3" fmla="*/ 323793 h 323793"/>
                  <a:gd name="connsiteX4" fmla="*/ 115410 w 797373"/>
                  <a:gd name="connsiteY4" fmla="*/ 0 h 323793"/>
                  <a:gd name="connsiteX0" fmla="*/ 115410 w 797373"/>
                  <a:gd name="connsiteY0" fmla="*/ 9340 h 333133"/>
                  <a:gd name="connsiteX1" fmla="*/ 797373 w 797373"/>
                  <a:gd name="connsiteY1" fmla="*/ 0 h 333133"/>
                  <a:gd name="connsiteX2" fmla="*/ 792088 w 797373"/>
                  <a:gd name="connsiteY2" fmla="*/ 333133 h 333133"/>
                  <a:gd name="connsiteX3" fmla="*/ 0 w 797373"/>
                  <a:gd name="connsiteY3" fmla="*/ 333133 h 333133"/>
                  <a:gd name="connsiteX4" fmla="*/ 115410 w 797373"/>
                  <a:gd name="connsiteY4" fmla="*/ 9340 h 333133"/>
                  <a:gd name="connsiteX0" fmla="*/ 115410 w 813229"/>
                  <a:gd name="connsiteY0" fmla="*/ 9340 h 333133"/>
                  <a:gd name="connsiteX1" fmla="*/ 813229 w 813229"/>
                  <a:gd name="connsiteY1" fmla="*/ 0 h 333133"/>
                  <a:gd name="connsiteX2" fmla="*/ 792088 w 813229"/>
                  <a:gd name="connsiteY2" fmla="*/ 333133 h 333133"/>
                  <a:gd name="connsiteX3" fmla="*/ 0 w 813229"/>
                  <a:gd name="connsiteY3" fmla="*/ 333133 h 333133"/>
                  <a:gd name="connsiteX4" fmla="*/ 115410 w 813229"/>
                  <a:gd name="connsiteY4" fmla="*/ 9340 h 333133"/>
                  <a:gd name="connsiteX0" fmla="*/ 569967 w 1267786"/>
                  <a:gd name="connsiteY0" fmla="*/ 9340 h 370132"/>
                  <a:gd name="connsiteX1" fmla="*/ 1267786 w 1267786"/>
                  <a:gd name="connsiteY1" fmla="*/ 0 h 370132"/>
                  <a:gd name="connsiteX2" fmla="*/ 1246645 w 1267786"/>
                  <a:gd name="connsiteY2" fmla="*/ 333133 h 370132"/>
                  <a:gd name="connsiteX3" fmla="*/ 0 w 1267786"/>
                  <a:gd name="connsiteY3" fmla="*/ 370132 h 370132"/>
                  <a:gd name="connsiteX4" fmla="*/ 569967 w 1267786"/>
                  <a:gd name="connsiteY4" fmla="*/ 9340 h 370132"/>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70132"/>
                  <a:gd name="connsiteX1" fmla="*/ 1267786 w 1267786"/>
                  <a:gd name="connsiteY1" fmla="*/ 0 h 370132"/>
                  <a:gd name="connsiteX2" fmla="*/ 1164342 w 1267786"/>
                  <a:gd name="connsiteY2" fmla="*/ 351014 h 370132"/>
                  <a:gd name="connsiteX3" fmla="*/ 0 w 1267786"/>
                  <a:gd name="connsiteY3" fmla="*/ 370132 h 370132"/>
                  <a:gd name="connsiteX4" fmla="*/ 569967 w 1267786"/>
                  <a:gd name="connsiteY4" fmla="*/ 9340 h 370132"/>
                  <a:gd name="connsiteX0" fmla="*/ 332460 w 1030279"/>
                  <a:gd name="connsiteY0" fmla="*/ 9340 h 370132"/>
                  <a:gd name="connsiteX1" fmla="*/ 1030279 w 1030279"/>
                  <a:gd name="connsiteY1" fmla="*/ 0 h 370132"/>
                  <a:gd name="connsiteX2" fmla="*/ 926835 w 1030279"/>
                  <a:gd name="connsiteY2" fmla="*/ 351014 h 370132"/>
                  <a:gd name="connsiteX3" fmla="*/ 0 w 1030279"/>
                  <a:gd name="connsiteY3" fmla="*/ 370132 h 370132"/>
                  <a:gd name="connsiteX4" fmla="*/ 332460 w 1030279"/>
                  <a:gd name="connsiteY4" fmla="*/ 9340 h 370132"/>
                  <a:gd name="connsiteX0" fmla="*/ 350273 w 1048092"/>
                  <a:gd name="connsiteY0" fmla="*/ 9340 h 358256"/>
                  <a:gd name="connsiteX1" fmla="*/ 1048092 w 1048092"/>
                  <a:gd name="connsiteY1" fmla="*/ 0 h 358256"/>
                  <a:gd name="connsiteX2" fmla="*/ 944648 w 1048092"/>
                  <a:gd name="connsiteY2" fmla="*/ 351014 h 358256"/>
                  <a:gd name="connsiteX3" fmla="*/ 0 w 1048092"/>
                  <a:gd name="connsiteY3" fmla="*/ 358256 h 358256"/>
                  <a:gd name="connsiteX4" fmla="*/ 350273 w 1048092"/>
                  <a:gd name="connsiteY4" fmla="*/ 9340 h 358256"/>
                  <a:gd name="connsiteX0" fmla="*/ 344336 w 1048092"/>
                  <a:gd name="connsiteY0" fmla="*/ 0 h 360791"/>
                  <a:gd name="connsiteX1" fmla="*/ 1048092 w 1048092"/>
                  <a:gd name="connsiteY1" fmla="*/ 2535 h 360791"/>
                  <a:gd name="connsiteX2" fmla="*/ 944648 w 1048092"/>
                  <a:gd name="connsiteY2" fmla="*/ 353549 h 360791"/>
                  <a:gd name="connsiteX3" fmla="*/ 0 w 1048092"/>
                  <a:gd name="connsiteY3" fmla="*/ 360791 h 360791"/>
                  <a:gd name="connsiteX4" fmla="*/ 344336 w 1048092"/>
                  <a:gd name="connsiteY4" fmla="*/ 0 h 360791"/>
                  <a:gd name="connsiteX0" fmla="*/ 344336 w 1059967"/>
                  <a:gd name="connsiteY0" fmla="*/ 0 h 360791"/>
                  <a:gd name="connsiteX1" fmla="*/ 1059967 w 1059967"/>
                  <a:gd name="connsiteY1" fmla="*/ 8472 h 360791"/>
                  <a:gd name="connsiteX2" fmla="*/ 944648 w 1059967"/>
                  <a:gd name="connsiteY2" fmla="*/ 353549 h 360791"/>
                  <a:gd name="connsiteX3" fmla="*/ 0 w 1059967"/>
                  <a:gd name="connsiteY3" fmla="*/ 360791 h 360791"/>
                  <a:gd name="connsiteX4" fmla="*/ 344336 w 1059967"/>
                  <a:gd name="connsiteY4" fmla="*/ 0 h 360791"/>
                  <a:gd name="connsiteX0" fmla="*/ 344336 w 1065905"/>
                  <a:gd name="connsiteY0" fmla="*/ 15278 h 376069"/>
                  <a:gd name="connsiteX1" fmla="*/ 1065905 w 1065905"/>
                  <a:gd name="connsiteY1" fmla="*/ 0 h 376069"/>
                  <a:gd name="connsiteX2" fmla="*/ 944648 w 1065905"/>
                  <a:gd name="connsiteY2" fmla="*/ 368827 h 376069"/>
                  <a:gd name="connsiteX3" fmla="*/ 0 w 1065905"/>
                  <a:gd name="connsiteY3" fmla="*/ 376069 h 376069"/>
                  <a:gd name="connsiteX4" fmla="*/ 344336 w 1065905"/>
                  <a:gd name="connsiteY4" fmla="*/ 15278 h 376069"/>
                  <a:gd name="connsiteX0" fmla="*/ 356211 w 1065905"/>
                  <a:gd name="connsiteY0" fmla="*/ 3403 h 376069"/>
                  <a:gd name="connsiteX1" fmla="*/ 1065905 w 1065905"/>
                  <a:gd name="connsiteY1" fmla="*/ 0 h 376069"/>
                  <a:gd name="connsiteX2" fmla="*/ 944648 w 1065905"/>
                  <a:gd name="connsiteY2" fmla="*/ 368827 h 376069"/>
                  <a:gd name="connsiteX3" fmla="*/ 0 w 1065905"/>
                  <a:gd name="connsiteY3" fmla="*/ 376069 h 376069"/>
                  <a:gd name="connsiteX4" fmla="*/ 356211 w 1065905"/>
                  <a:gd name="connsiteY4" fmla="*/ 3403 h 376069"/>
                  <a:gd name="connsiteX0" fmla="*/ 356211 w 1170279"/>
                  <a:gd name="connsiteY0" fmla="*/ 3403 h 380703"/>
                  <a:gd name="connsiteX1" fmla="*/ 1065905 w 1170279"/>
                  <a:gd name="connsiteY1" fmla="*/ 0 h 380703"/>
                  <a:gd name="connsiteX2" fmla="*/ 1170279 w 1170279"/>
                  <a:gd name="connsiteY2" fmla="*/ 380703 h 380703"/>
                  <a:gd name="connsiteX3" fmla="*/ 0 w 1170279"/>
                  <a:gd name="connsiteY3" fmla="*/ 376069 h 380703"/>
                  <a:gd name="connsiteX4" fmla="*/ 356211 w 1170279"/>
                  <a:gd name="connsiteY4" fmla="*/ 3403 h 380703"/>
                  <a:gd name="connsiteX0" fmla="*/ 100891 w 914959"/>
                  <a:gd name="connsiteY0" fmla="*/ 3403 h 382007"/>
                  <a:gd name="connsiteX1" fmla="*/ 810585 w 914959"/>
                  <a:gd name="connsiteY1" fmla="*/ 0 h 382007"/>
                  <a:gd name="connsiteX2" fmla="*/ 914959 w 914959"/>
                  <a:gd name="connsiteY2" fmla="*/ 380703 h 382007"/>
                  <a:gd name="connsiteX3" fmla="*/ 0 w 914959"/>
                  <a:gd name="connsiteY3" fmla="*/ 382007 h 382007"/>
                  <a:gd name="connsiteX4" fmla="*/ 100891 w 914959"/>
                  <a:gd name="connsiteY4" fmla="*/ 3403 h 382007"/>
                  <a:gd name="connsiteX0" fmla="*/ 112766 w 914959"/>
                  <a:gd name="connsiteY0" fmla="*/ 0 h 384541"/>
                  <a:gd name="connsiteX1" fmla="*/ 810585 w 914959"/>
                  <a:gd name="connsiteY1" fmla="*/ 2534 h 384541"/>
                  <a:gd name="connsiteX2" fmla="*/ 914959 w 914959"/>
                  <a:gd name="connsiteY2" fmla="*/ 383237 h 384541"/>
                  <a:gd name="connsiteX3" fmla="*/ 0 w 914959"/>
                  <a:gd name="connsiteY3" fmla="*/ 384541 h 384541"/>
                  <a:gd name="connsiteX4" fmla="*/ 112766 w 914959"/>
                  <a:gd name="connsiteY4" fmla="*/ 0 h 384541"/>
                  <a:gd name="connsiteX0" fmla="*/ 112766 w 920896"/>
                  <a:gd name="connsiteY0" fmla="*/ 0 h 389175"/>
                  <a:gd name="connsiteX1" fmla="*/ 810585 w 920896"/>
                  <a:gd name="connsiteY1" fmla="*/ 2534 h 389175"/>
                  <a:gd name="connsiteX2" fmla="*/ 920896 w 920896"/>
                  <a:gd name="connsiteY2" fmla="*/ 389175 h 389175"/>
                  <a:gd name="connsiteX3" fmla="*/ 0 w 920896"/>
                  <a:gd name="connsiteY3" fmla="*/ 384541 h 389175"/>
                  <a:gd name="connsiteX4" fmla="*/ 112766 w 920896"/>
                  <a:gd name="connsiteY4" fmla="*/ 0 h 389175"/>
                  <a:gd name="connsiteX0" fmla="*/ 112766 w 825893"/>
                  <a:gd name="connsiteY0" fmla="*/ 0 h 384541"/>
                  <a:gd name="connsiteX1" fmla="*/ 810585 w 825893"/>
                  <a:gd name="connsiteY1" fmla="*/ 2534 h 384541"/>
                  <a:gd name="connsiteX2" fmla="*/ 825893 w 825893"/>
                  <a:gd name="connsiteY2" fmla="*/ 383238 h 384541"/>
                  <a:gd name="connsiteX3" fmla="*/ 0 w 825893"/>
                  <a:gd name="connsiteY3" fmla="*/ 384541 h 384541"/>
                  <a:gd name="connsiteX4" fmla="*/ 112766 w 825893"/>
                  <a:gd name="connsiteY4" fmla="*/ 0 h 384541"/>
                  <a:gd name="connsiteX0" fmla="*/ 112766 w 914958"/>
                  <a:gd name="connsiteY0" fmla="*/ 0 h 384541"/>
                  <a:gd name="connsiteX1" fmla="*/ 810585 w 914958"/>
                  <a:gd name="connsiteY1" fmla="*/ 2534 h 384541"/>
                  <a:gd name="connsiteX2" fmla="*/ 914958 w 914958"/>
                  <a:gd name="connsiteY2" fmla="*/ 377300 h 384541"/>
                  <a:gd name="connsiteX3" fmla="*/ 0 w 914958"/>
                  <a:gd name="connsiteY3" fmla="*/ 384541 h 384541"/>
                  <a:gd name="connsiteX4" fmla="*/ 112766 w 914958"/>
                  <a:gd name="connsiteY4" fmla="*/ 0 h 384541"/>
                  <a:gd name="connsiteX0" fmla="*/ 112766 w 914958"/>
                  <a:gd name="connsiteY0" fmla="*/ 0 h 384541"/>
                  <a:gd name="connsiteX1" fmla="*/ 810585 w 914958"/>
                  <a:gd name="connsiteY1" fmla="*/ 2534 h 384541"/>
                  <a:gd name="connsiteX2" fmla="*/ 914958 w 914958"/>
                  <a:gd name="connsiteY2" fmla="*/ 377300 h 384541"/>
                  <a:gd name="connsiteX3" fmla="*/ 0 w 914958"/>
                  <a:gd name="connsiteY3" fmla="*/ 384541 h 384541"/>
                  <a:gd name="connsiteX4" fmla="*/ 112766 w 914958"/>
                  <a:gd name="connsiteY4" fmla="*/ 0 h 384541"/>
                  <a:gd name="connsiteX0" fmla="*/ 165158 w 914958"/>
                  <a:gd name="connsiteY0" fmla="*/ 27989 h 382007"/>
                  <a:gd name="connsiteX1" fmla="*/ 810585 w 914958"/>
                  <a:gd name="connsiteY1" fmla="*/ 0 h 382007"/>
                  <a:gd name="connsiteX2" fmla="*/ 914958 w 914958"/>
                  <a:gd name="connsiteY2" fmla="*/ 374766 h 382007"/>
                  <a:gd name="connsiteX3" fmla="*/ 0 w 914958"/>
                  <a:gd name="connsiteY3" fmla="*/ 382007 h 382007"/>
                  <a:gd name="connsiteX4" fmla="*/ 165158 w 914958"/>
                  <a:gd name="connsiteY4" fmla="*/ 27989 h 382007"/>
                  <a:gd name="connsiteX0" fmla="*/ 119054 w 914958"/>
                  <a:gd name="connsiteY0" fmla="*/ 17815 h 382007"/>
                  <a:gd name="connsiteX1" fmla="*/ 810585 w 914958"/>
                  <a:gd name="connsiteY1" fmla="*/ 0 h 382007"/>
                  <a:gd name="connsiteX2" fmla="*/ 914958 w 914958"/>
                  <a:gd name="connsiteY2" fmla="*/ 374766 h 382007"/>
                  <a:gd name="connsiteX3" fmla="*/ 0 w 914958"/>
                  <a:gd name="connsiteY3" fmla="*/ 382007 h 382007"/>
                  <a:gd name="connsiteX4" fmla="*/ 119054 w 914958"/>
                  <a:gd name="connsiteY4" fmla="*/ 17815 h 382007"/>
                  <a:gd name="connsiteX0" fmla="*/ 62471 w 858375"/>
                  <a:gd name="connsiteY0" fmla="*/ 17815 h 374766"/>
                  <a:gd name="connsiteX1" fmla="*/ 754002 w 858375"/>
                  <a:gd name="connsiteY1" fmla="*/ 0 h 374766"/>
                  <a:gd name="connsiteX2" fmla="*/ 858375 w 858375"/>
                  <a:gd name="connsiteY2" fmla="*/ 374766 h 374766"/>
                  <a:gd name="connsiteX3" fmla="*/ 0 w 858375"/>
                  <a:gd name="connsiteY3" fmla="*/ 374377 h 374766"/>
                  <a:gd name="connsiteX4" fmla="*/ 62471 w 858375"/>
                  <a:gd name="connsiteY4" fmla="*/ 17815 h 374766"/>
                  <a:gd name="connsiteX0" fmla="*/ 116958 w 912862"/>
                  <a:gd name="connsiteY0" fmla="*/ 17815 h 379464"/>
                  <a:gd name="connsiteX1" fmla="*/ 808489 w 912862"/>
                  <a:gd name="connsiteY1" fmla="*/ 0 h 379464"/>
                  <a:gd name="connsiteX2" fmla="*/ 912862 w 912862"/>
                  <a:gd name="connsiteY2" fmla="*/ 374766 h 379464"/>
                  <a:gd name="connsiteX3" fmla="*/ 0 w 912862"/>
                  <a:gd name="connsiteY3" fmla="*/ 379464 h 379464"/>
                  <a:gd name="connsiteX4" fmla="*/ 116958 w 912862"/>
                  <a:gd name="connsiteY4" fmla="*/ 17815 h 379464"/>
                  <a:gd name="connsiteX0" fmla="*/ 116958 w 910767"/>
                  <a:gd name="connsiteY0" fmla="*/ 17815 h 379464"/>
                  <a:gd name="connsiteX1" fmla="*/ 808489 w 910767"/>
                  <a:gd name="connsiteY1" fmla="*/ 0 h 379464"/>
                  <a:gd name="connsiteX2" fmla="*/ 910767 w 910767"/>
                  <a:gd name="connsiteY2" fmla="*/ 377311 h 379464"/>
                  <a:gd name="connsiteX3" fmla="*/ 0 w 910767"/>
                  <a:gd name="connsiteY3" fmla="*/ 379464 h 379464"/>
                  <a:gd name="connsiteX4" fmla="*/ 116958 w 910767"/>
                  <a:gd name="connsiteY4" fmla="*/ 17815 h 379464"/>
                  <a:gd name="connsiteX0" fmla="*/ 116958 w 919150"/>
                  <a:gd name="connsiteY0" fmla="*/ 17815 h 379854"/>
                  <a:gd name="connsiteX1" fmla="*/ 808489 w 919150"/>
                  <a:gd name="connsiteY1" fmla="*/ 0 h 379854"/>
                  <a:gd name="connsiteX2" fmla="*/ 919150 w 919150"/>
                  <a:gd name="connsiteY2" fmla="*/ 379854 h 379854"/>
                  <a:gd name="connsiteX3" fmla="*/ 0 w 919150"/>
                  <a:gd name="connsiteY3" fmla="*/ 379464 h 379854"/>
                  <a:gd name="connsiteX4" fmla="*/ 116958 w 919150"/>
                  <a:gd name="connsiteY4" fmla="*/ 17815 h 379854"/>
                  <a:gd name="connsiteX0" fmla="*/ 116958 w 919150"/>
                  <a:gd name="connsiteY0" fmla="*/ 0 h 362039"/>
                  <a:gd name="connsiteX1" fmla="*/ 818967 w 919150"/>
                  <a:gd name="connsiteY1" fmla="*/ 2534 h 362039"/>
                  <a:gd name="connsiteX2" fmla="*/ 919150 w 919150"/>
                  <a:gd name="connsiteY2" fmla="*/ 362039 h 362039"/>
                  <a:gd name="connsiteX3" fmla="*/ 0 w 919150"/>
                  <a:gd name="connsiteY3" fmla="*/ 361649 h 362039"/>
                  <a:gd name="connsiteX4" fmla="*/ 116958 w 919150"/>
                  <a:gd name="connsiteY4" fmla="*/ 0 h 362039"/>
                  <a:gd name="connsiteX0" fmla="*/ 116958 w 919150"/>
                  <a:gd name="connsiteY0" fmla="*/ 0 h 362039"/>
                  <a:gd name="connsiteX1" fmla="*/ 806393 w 919150"/>
                  <a:gd name="connsiteY1" fmla="*/ 33057 h 362039"/>
                  <a:gd name="connsiteX2" fmla="*/ 919150 w 919150"/>
                  <a:gd name="connsiteY2" fmla="*/ 362039 h 362039"/>
                  <a:gd name="connsiteX3" fmla="*/ 0 w 919150"/>
                  <a:gd name="connsiteY3" fmla="*/ 361649 h 362039"/>
                  <a:gd name="connsiteX4" fmla="*/ 116958 w 919150"/>
                  <a:gd name="connsiteY4" fmla="*/ 0 h 362039"/>
                  <a:gd name="connsiteX0" fmla="*/ 116958 w 919150"/>
                  <a:gd name="connsiteY0" fmla="*/ 2553 h 364592"/>
                  <a:gd name="connsiteX1" fmla="*/ 806393 w 919150"/>
                  <a:gd name="connsiteY1" fmla="*/ 0 h 364592"/>
                  <a:gd name="connsiteX2" fmla="*/ 919150 w 919150"/>
                  <a:gd name="connsiteY2" fmla="*/ 364592 h 364592"/>
                  <a:gd name="connsiteX3" fmla="*/ 0 w 919150"/>
                  <a:gd name="connsiteY3" fmla="*/ 364202 h 364592"/>
                  <a:gd name="connsiteX4" fmla="*/ 116958 w 919150"/>
                  <a:gd name="connsiteY4" fmla="*/ 2553 h 364592"/>
                  <a:gd name="connsiteX0" fmla="*/ 121150 w 923342"/>
                  <a:gd name="connsiteY0" fmla="*/ 2553 h 364592"/>
                  <a:gd name="connsiteX1" fmla="*/ 810585 w 923342"/>
                  <a:gd name="connsiteY1" fmla="*/ 0 h 364592"/>
                  <a:gd name="connsiteX2" fmla="*/ 923342 w 923342"/>
                  <a:gd name="connsiteY2" fmla="*/ 364592 h 364592"/>
                  <a:gd name="connsiteX3" fmla="*/ 0 w 923342"/>
                  <a:gd name="connsiteY3" fmla="*/ 364202 h 364592"/>
                  <a:gd name="connsiteX4" fmla="*/ 121150 w 923342"/>
                  <a:gd name="connsiteY4" fmla="*/ 2553 h 364592"/>
                  <a:gd name="connsiteX0" fmla="*/ 115838 w 923342"/>
                  <a:gd name="connsiteY0" fmla="*/ 2553 h 364592"/>
                  <a:gd name="connsiteX1" fmla="*/ 810585 w 923342"/>
                  <a:gd name="connsiteY1" fmla="*/ 0 h 364592"/>
                  <a:gd name="connsiteX2" fmla="*/ 923342 w 923342"/>
                  <a:gd name="connsiteY2" fmla="*/ 364592 h 364592"/>
                  <a:gd name="connsiteX3" fmla="*/ 0 w 923342"/>
                  <a:gd name="connsiteY3" fmla="*/ 364202 h 364592"/>
                  <a:gd name="connsiteX4" fmla="*/ 115838 w 923342"/>
                  <a:gd name="connsiteY4" fmla="*/ 2553 h 364592"/>
                  <a:gd name="connsiteX0" fmla="*/ 115838 w 923342"/>
                  <a:gd name="connsiteY0" fmla="*/ 2553 h 367587"/>
                  <a:gd name="connsiteX1" fmla="*/ 810585 w 923342"/>
                  <a:gd name="connsiteY1" fmla="*/ 0 h 367587"/>
                  <a:gd name="connsiteX2" fmla="*/ 923342 w 923342"/>
                  <a:gd name="connsiteY2" fmla="*/ 367587 h 367587"/>
                  <a:gd name="connsiteX3" fmla="*/ 0 w 923342"/>
                  <a:gd name="connsiteY3" fmla="*/ 364202 h 367587"/>
                  <a:gd name="connsiteX4" fmla="*/ 115838 w 923342"/>
                  <a:gd name="connsiteY4" fmla="*/ 2553 h 367587"/>
                  <a:gd name="connsiteX0" fmla="*/ 97210 w 923342"/>
                  <a:gd name="connsiteY0" fmla="*/ 2553 h 367587"/>
                  <a:gd name="connsiteX1" fmla="*/ 810585 w 923342"/>
                  <a:gd name="connsiteY1" fmla="*/ 0 h 367587"/>
                  <a:gd name="connsiteX2" fmla="*/ 923342 w 923342"/>
                  <a:gd name="connsiteY2" fmla="*/ 367587 h 367587"/>
                  <a:gd name="connsiteX3" fmla="*/ 0 w 923342"/>
                  <a:gd name="connsiteY3" fmla="*/ 364202 h 367587"/>
                  <a:gd name="connsiteX4" fmla="*/ 97210 w 923342"/>
                  <a:gd name="connsiteY4" fmla="*/ 2553 h 367587"/>
                  <a:gd name="connsiteX0" fmla="*/ 97210 w 993141"/>
                  <a:gd name="connsiteY0" fmla="*/ 0 h 365034"/>
                  <a:gd name="connsiteX1" fmla="*/ 993141 w 993141"/>
                  <a:gd name="connsiteY1" fmla="*/ 8587 h 365034"/>
                  <a:gd name="connsiteX2" fmla="*/ 923342 w 993141"/>
                  <a:gd name="connsiteY2" fmla="*/ 365034 h 365034"/>
                  <a:gd name="connsiteX3" fmla="*/ 0 w 993141"/>
                  <a:gd name="connsiteY3" fmla="*/ 361649 h 365034"/>
                  <a:gd name="connsiteX4" fmla="*/ 97210 w 993141"/>
                  <a:gd name="connsiteY4" fmla="*/ 0 h 365034"/>
                  <a:gd name="connsiteX0" fmla="*/ 97210 w 1122663"/>
                  <a:gd name="connsiteY0" fmla="*/ 0 h 361649"/>
                  <a:gd name="connsiteX1" fmla="*/ 993141 w 1122663"/>
                  <a:gd name="connsiteY1" fmla="*/ 8587 h 361649"/>
                  <a:gd name="connsiteX2" fmla="*/ 1122663 w 1122663"/>
                  <a:gd name="connsiteY2" fmla="*/ 353893 h 361649"/>
                  <a:gd name="connsiteX3" fmla="*/ 0 w 1122663"/>
                  <a:gd name="connsiteY3" fmla="*/ 361649 h 361649"/>
                  <a:gd name="connsiteX4" fmla="*/ 97210 w 1122663"/>
                  <a:gd name="connsiteY4" fmla="*/ 0 h 361649"/>
                  <a:gd name="connsiteX0" fmla="*/ 108385 w 1133838"/>
                  <a:gd name="connsiteY0" fmla="*/ 0 h 359419"/>
                  <a:gd name="connsiteX1" fmla="*/ 1004316 w 1133838"/>
                  <a:gd name="connsiteY1" fmla="*/ 8587 h 359419"/>
                  <a:gd name="connsiteX2" fmla="*/ 1133838 w 1133838"/>
                  <a:gd name="connsiteY2" fmla="*/ 353893 h 359419"/>
                  <a:gd name="connsiteX3" fmla="*/ 1 w 1133838"/>
                  <a:gd name="connsiteY3" fmla="*/ 359419 h 359419"/>
                  <a:gd name="connsiteX4" fmla="*/ 108385 w 1133838"/>
                  <a:gd name="connsiteY4" fmla="*/ 0 h 359419"/>
                  <a:gd name="connsiteX0" fmla="*/ 108384 w 1133837"/>
                  <a:gd name="connsiteY0" fmla="*/ 0 h 359419"/>
                  <a:gd name="connsiteX1" fmla="*/ 1004318 w 1133837"/>
                  <a:gd name="connsiteY1" fmla="*/ 6311 h 359419"/>
                  <a:gd name="connsiteX2" fmla="*/ 1133837 w 1133837"/>
                  <a:gd name="connsiteY2" fmla="*/ 353893 h 359419"/>
                  <a:gd name="connsiteX3" fmla="*/ 0 w 1133837"/>
                  <a:gd name="connsiteY3" fmla="*/ 359419 h 359419"/>
                  <a:gd name="connsiteX4" fmla="*/ 108384 w 1133837"/>
                  <a:gd name="connsiteY4" fmla="*/ 0 h 359419"/>
                  <a:gd name="connsiteX0" fmla="*/ 108384 w 1139545"/>
                  <a:gd name="connsiteY0" fmla="*/ 0 h 359419"/>
                  <a:gd name="connsiteX1" fmla="*/ 1004318 w 1139545"/>
                  <a:gd name="connsiteY1" fmla="*/ 6311 h 359419"/>
                  <a:gd name="connsiteX2" fmla="*/ 1139545 w 1139545"/>
                  <a:gd name="connsiteY2" fmla="*/ 356170 h 359419"/>
                  <a:gd name="connsiteX3" fmla="*/ 0 w 1139545"/>
                  <a:gd name="connsiteY3" fmla="*/ 359419 h 359419"/>
                  <a:gd name="connsiteX4" fmla="*/ 108384 w 1139545"/>
                  <a:gd name="connsiteY4" fmla="*/ 0 h 359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9545" h="359419">
                    <a:moveTo>
                      <a:pt x="108384" y="0"/>
                    </a:moveTo>
                    <a:lnTo>
                      <a:pt x="1004318" y="6311"/>
                    </a:lnTo>
                    <a:lnTo>
                      <a:pt x="1139545" y="356170"/>
                    </a:lnTo>
                    <a:lnTo>
                      <a:pt x="0" y="359419"/>
                    </a:lnTo>
                    <a:lnTo>
                      <a:pt x="108384" y="0"/>
                    </a:lnTo>
                    <a:close/>
                  </a:path>
                </a:pathLst>
              </a:custGeom>
              <a:gradFill flip="none" rotWithShape="1">
                <a:gsLst>
                  <a:gs pos="62000">
                    <a:schemeClr val="accent6">
                      <a:lumMod val="75000"/>
                    </a:schemeClr>
                  </a:gs>
                  <a:gs pos="30000">
                    <a:schemeClr val="accent6">
                      <a:lumMod val="75000"/>
                    </a:schemeClr>
                  </a:gs>
                  <a:gs pos="0">
                    <a:schemeClr val="accent6"/>
                  </a:gs>
                  <a:gs pos="100000">
                    <a:schemeClr val="accent6">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latin typeface="Calibri" panose="020F0502020204030204" pitchFamily="34" charset="0"/>
                  <a:cs typeface="Calibri" panose="020F0502020204030204" pitchFamily="34" charset="0"/>
                </a:endParaRPr>
              </a:p>
            </p:txBody>
          </p:sp>
          <p:sp>
            <p:nvSpPr>
              <p:cNvPr id="22" name="Rectangle 10">
                <a:extLst>
                  <a:ext uri="{FF2B5EF4-FFF2-40B4-BE49-F238E27FC236}">
                    <a16:creationId xmlns:a16="http://schemas.microsoft.com/office/drawing/2014/main" id="{C235D50E-E796-434A-B951-5ACC736359F0}"/>
                  </a:ext>
                </a:extLst>
              </p:cNvPr>
              <p:cNvSpPr/>
              <p:nvPr/>
            </p:nvSpPr>
            <p:spPr>
              <a:xfrm rot="5400000">
                <a:off x="3174601" y="874188"/>
                <a:ext cx="786876" cy="5719213"/>
              </a:xfrm>
              <a:prstGeom prst="rect">
                <a:avLst/>
              </a:prstGeom>
              <a:gradFill>
                <a:gsLst>
                  <a:gs pos="0">
                    <a:schemeClr val="accent6">
                      <a:lumMod val="70000"/>
                    </a:schemeClr>
                  </a:gs>
                  <a:gs pos="64192">
                    <a:schemeClr val="accent6">
                      <a:lumMod val="10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latin typeface="Calibri" panose="020F0502020204030204" pitchFamily="34" charset="0"/>
                  <a:cs typeface="Calibri" panose="020F0502020204030204" pitchFamily="34" charset="0"/>
                </a:endParaRPr>
              </a:p>
            </p:txBody>
          </p:sp>
          <p:sp>
            <p:nvSpPr>
              <p:cNvPr id="23" name="Oval 24">
                <a:extLst>
                  <a:ext uri="{FF2B5EF4-FFF2-40B4-BE49-F238E27FC236}">
                    <a16:creationId xmlns:a16="http://schemas.microsoft.com/office/drawing/2014/main" id="{8897879D-405E-4D40-99A4-CC3D30026B9D}"/>
                  </a:ext>
                </a:extLst>
              </p:cNvPr>
              <p:cNvSpPr/>
              <p:nvPr/>
            </p:nvSpPr>
            <p:spPr>
              <a:xfrm>
                <a:off x="6085219" y="3361859"/>
                <a:ext cx="774553" cy="740082"/>
              </a:xfrm>
              <a:prstGeom prst="ellipse">
                <a:avLst/>
              </a:prstGeom>
              <a:solidFill>
                <a:schemeClr val="bg1"/>
              </a:solidFill>
              <a:ln w="635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ltLang="ko-KR" sz="2400" b="1" dirty="0">
                    <a:solidFill>
                      <a:schemeClr val="tx1"/>
                    </a:solidFill>
                    <a:latin typeface="Calibri" panose="020F0502020204030204" pitchFamily="34" charset="0"/>
                    <a:cs typeface="Calibri" panose="020F0502020204030204" pitchFamily="34" charset="0"/>
                  </a:rPr>
                  <a:t>2</a:t>
                </a:r>
                <a:endParaRPr lang="ko-KR" altLang="en-US" sz="2400" b="1" dirty="0">
                  <a:solidFill>
                    <a:schemeClr val="tx1"/>
                  </a:solidFill>
                  <a:latin typeface="Calibri" panose="020F0502020204030204" pitchFamily="34" charset="0"/>
                  <a:cs typeface="Calibri" panose="020F0502020204030204" pitchFamily="34" charset="0"/>
                </a:endParaRPr>
              </a:p>
            </p:txBody>
          </p:sp>
        </p:grpSp>
        <p:sp>
          <p:nvSpPr>
            <p:cNvPr id="19" name="TextBox 18">
              <a:extLst>
                <a:ext uri="{FF2B5EF4-FFF2-40B4-BE49-F238E27FC236}">
                  <a16:creationId xmlns:a16="http://schemas.microsoft.com/office/drawing/2014/main" id="{ECFD9AA0-6785-4918-BA4D-D4F614020954}"/>
                </a:ext>
              </a:extLst>
            </p:cNvPr>
            <p:cNvSpPr txBox="1"/>
            <p:nvPr/>
          </p:nvSpPr>
          <p:spPr>
            <a:xfrm>
              <a:off x="828053" y="3419276"/>
              <a:ext cx="5126267" cy="459030"/>
            </a:xfrm>
            <a:prstGeom prst="rect">
              <a:avLst/>
            </a:prstGeom>
            <a:noFill/>
          </p:spPr>
          <p:txBody>
            <a:bodyPr wrap="square" lIns="81000" rIns="81000" rtlCol="0">
              <a:spAutoFit/>
            </a:bodyPr>
            <a:lstStyle/>
            <a:p>
              <a:pPr algn="ctr"/>
              <a:r>
                <a:rPr lang="en-US" altLang="ko-KR" sz="3200" dirty="0">
                  <a:solidFill>
                    <a:schemeClr val="bg1"/>
                  </a:solidFill>
                  <a:latin typeface="Calibri" panose="020F0502020204030204" pitchFamily="34" charset="0"/>
                  <a:cs typeface="Calibri" panose="020F0502020204030204" pitchFamily="34" charset="0"/>
                </a:rPr>
                <a:t>Refers to more than one</a:t>
              </a:r>
            </a:p>
          </p:txBody>
        </p:sp>
      </p:grpSp>
      <p:sp>
        <p:nvSpPr>
          <p:cNvPr id="24" name="TextBox 23"/>
          <p:cNvSpPr txBox="1"/>
          <p:nvPr/>
        </p:nvSpPr>
        <p:spPr>
          <a:xfrm>
            <a:off x="309521" y="3985900"/>
            <a:ext cx="2744823" cy="523220"/>
          </a:xfrm>
          <a:prstGeom prst="rect">
            <a:avLst/>
          </a:prstGeom>
          <a:ln w="5715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800" dirty="0"/>
              <a:t>Persons - Doctors </a:t>
            </a:r>
          </a:p>
        </p:txBody>
      </p:sp>
      <p:sp>
        <p:nvSpPr>
          <p:cNvPr id="25" name="TextBox 24"/>
          <p:cNvSpPr txBox="1"/>
          <p:nvPr/>
        </p:nvSpPr>
        <p:spPr>
          <a:xfrm>
            <a:off x="5970740" y="3857628"/>
            <a:ext cx="2530414" cy="523220"/>
          </a:xfrm>
          <a:prstGeom prst="rect">
            <a:avLst/>
          </a:prstGeom>
          <a:ln w="5715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800" dirty="0"/>
              <a:t>Places - Schools </a:t>
            </a:r>
          </a:p>
        </p:txBody>
      </p:sp>
      <p:sp>
        <p:nvSpPr>
          <p:cNvPr id="26" name="TextBox 25"/>
          <p:cNvSpPr txBox="1"/>
          <p:nvPr/>
        </p:nvSpPr>
        <p:spPr>
          <a:xfrm>
            <a:off x="309521" y="5500702"/>
            <a:ext cx="2546688" cy="523220"/>
          </a:xfrm>
          <a:prstGeom prst="rect">
            <a:avLst/>
          </a:prstGeom>
          <a:ln w="5715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800" dirty="0"/>
              <a:t>Animals  - Lions </a:t>
            </a:r>
          </a:p>
        </p:txBody>
      </p:sp>
      <p:sp>
        <p:nvSpPr>
          <p:cNvPr id="27" name="TextBox 26"/>
          <p:cNvSpPr txBox="1"/>
          <p:nvPr/>
        </p:nvSpPr>
        <p:spPr>
          <a:xfrm>
            <a:off x="5970740" y="5500702"/>
            <a:ext cx="2642917" cy="523220"/>
          </a:xfrm>
          <a:prstGeom prst="rect">
            <a:avLst/>
          </a:prstGeom>
          <a:ln w="5715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800" dirty="0"/>
              <a:t>Things - Balloons </a:t>
            </a:r>
          </a:p>
        </p:txBody>
      </p:sp>
      <p:pic>
        <p:nvPicPr>
          <p:cNvPr id="8194" name="Picture 2" descr="Balloons, Decoration, Party, Decor, Celebration"/>
          <p:cNvPicPr>
            <a:picLocks noChangeAspect="1" noChangeArrowheads="1"/>
          </p:cNvPicPr>
          <p:nvPr/>
        </p:nvPicPr>
        <p:blipFill>
          <a:blip r:embed="rId3" cstate="print"/>
          <a:srcRect/>
          <a:stretch>
            <a:fillRect/>
          </a:stretch>
        </p:blipFill>
        <p:spPr bwMode="auto">
          <a:xfrm>
            <a:off x="9096396" y="5072074"/>
            <a:ext cx="1357322" cy="1546316"/>
          </a:xfrm>
          <a:prstGeom prst="rect">
            <a:avLst/>
          </a:prstGeom>
          <a:noFill/>
        </p:spPr>
      </p:pic>
      <p:pic>
        <p:nvPicPr>
          <p:cNvPr id="8196" name="Picture 4" descr="School Design, Building, Architecture, School Building"/>
          <p:cNvPicPr>
            <a:picLocks noChangeAspect="1" noChangeArrowheads="1"/>
          </p:cNvPicPr>
          <p:nvPr/>
        </p:nvPicPr>
        <p:blipFill>
          <a:blip r:embed="rId4" cstate="print"/>
          <a:srcRect/>
          <a:stretch>
            <a:fillRect/>
          </a:stretch>
        </p:blipFill>
        <p:spPr bwMode="auto">
          <a:xfrm>
            <a:off x="8739206" y="3714752"/>
            <a:ext cx="1530282" cy="765141"/>
          </a:xfrm>
          <a:prstGeom prst="rect">
            <a:avLst/>
          </a:prstGeom>
          <a:noFill/>
        </p:spPr>
      </p:pic>
      <p:pic>
        <p:nvPicPr>
          <p:cNvPr id="31" name="Picture 2" descr="School, Building, Education, Property, Learning"/>
          <p:cNvPicPr>
            <a:picLocks noChangeAspect="1" noChangeArrowheads="1"/>
          </p:cNvPicPr>
          <p:nvPr/>
        </p:nvPicPr>
        <p:blipFill>
          <a:blip r:embed="rId5" cstate="print"/>
          <a:srcRect/>
          <a:stretch>
            <a:fillRect/>
          </a:stretch>
        </p:blipFill>
        <p:spPr bwMode="auto">
          <a:xfrm>
            <a:off x="10382280" y="3714752"/>
            <a:ext cx="1428760" cy="732239"/>
          </a:xfrm>
          <a:prstGeom prst="rect">
            <a:avLst/>
          </a:prstGeom>
          <a:noFill/>
        </p:spPr>
      </p:pic>
      <p:pic>
        <p:nvPicPr>
          <p:cNvPr id="8198" name="Picture 6" descr="Lion, Zoo, Africa, Predator, Animal, Big Cat"/>
          <p:cNvPicPr>
            <a:picLocks noChangeAspect="1" noChangeArrowheads="1"/>
          </p:cNvPicPr>
          <p:nvPr/>
        </p:nvPicPr>
        <p:blipFill>
          <a:blip r:embed="rId6" cstate="print"/>
          <a:srcRect/>
          <a:stretch>
            <a:fillRect/>
          </a:stretch>
        </p:blipFill>
        <p:spPr bwMode="auto">
          <a:xfrm>
            <a:off x="3381356" y="5357826"/>
            <a:ext cx="1571636" cy="1047758"/>
          </a:xfrm>
          <a:prstGeom prst="rect">
            <a:avLst/>
          </a:prstGeom>
          <a:noFill/>
        </p:spPr>
      </p:pic>
      <p:pic>
        <p:nvPicPr>
          <p:cNvPr id="8200" name="Picture 8" descr="Man, Couple, Men'S And Women'S, Doctor, Job, Physicians"/>
          <p:cNvPicPr>
            <a:picLocks noChangeAspect="1" noChangeArrowheads="1"/>
          </p:cNvPicPr>
          <p:nvPr/>
        </p:nvPicPr>
        <p:blipFill>
          <a:blip r:embed="rId7" cstate="print"/>
          <a:srcRect/>
          <a:stretch>
            <a:fillRect/>
          </a:stretch>
        </p:blipFill>
        <p:spPr bwMode="auto">
          <a:xfrm>
            <a:off x="3452794" y="3571876"/>
            <a:ext cx="1214446" cy="161926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250"/>
                            </p:stCondLst>
                            <p:childTnLst>
                              <p:par>
                                <p:cTn id="9" presetID="22" presetClass="entr" presetSubtype="8" fill="hold" nodeType="afterEffect">
                                  <p:stCondLst>
                                    <p:cond delay="100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0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55" presetClass="entr" presetSubtype="0" fill="hold" grpId="0" nodeType="click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1000" fill="hold"/>
                                        <p:tgtEl>
                                          <p:spTgt spid="24"/>
                                        </p:tgtEl>
                                        <p:attrNameLst>
                                          <p:attrName>ppt_w</p:attrName>
                                        </p:attrNameLst>
                                      </p:cBhvr>
                                      <p:tavLst>
                                        <p:tav tm="0">
                                          <p:val>
                                            <p:strVal val="#ppt_w*0.70"/>
                                          </p:val>
                                        </p:tav>
                                        <p:tav tm="100000">
                                          <p:val>
                                            <p:strVal val="#ppt_w"/>
                                          </p:val>
                                        </p:tav>
                                      </p:tavLst>
                                    </p:anim>
                                    <p:anim calcmode="lin" valueType="num">
                                      <p:cBhvr>
                                        <p:cTn id="17" dur="1000" fill="hold"/>
                                        <p:tgtEl>
                                          <p:spTgt spid="24"/>
                                        </p:tgtEl>
                                        <p:attrNameLst>
                                          <p:attrName>ppt_h</p:attrName>
                                        </p:attrNameLst>
                                      </p:cBhvr>
                                      <p:tavLst>
                                        <p:tav tm="0">
                                          <p:val>
                                            <p:strVal val="#ppt_h"/>
                                          </p:val>
                                        </p:tav>
                                        <p:tav tm="100000">
                                          <p:val>
                                            <p:strVal val="#ppt_h"/>
                                          </p:val>
                                        </p:tav>
                                      </p:tavLst>
                                    </p:anim>
                                    <p:animEffect transition="in" filter="fade">
                                      <p:cBhvr>
                                        <p:cTn id="18" dur="1000"/>
                                        <p:tgtEl>
                                          <p:spTgt spid="24"/>
                                        </p:tgtEl>
                                      </p:cBhvr>
                                    </p:animEffect>
                                  </p:childTnLst>
                                </p:cTn>
                              </p:par>
                            </p:childTnLst>
                          </p:cTn>
                        </p:par>
                        <p:par>
                          <p:cTn id="19" fill="hold">
                            <p:stCondLst>
                              <p:cond delay="1000"/>
                            </p:stCondLst>
                            <p:childTnLst>
                              <p:par>
                                <p:cTn id="20" presetID="55" presetClass="entr" presetSubtype="0" fill="hold" nodeType="afterEffect">
                                  <p:stCondLst>
                                    <p:cond delay="0"/>
                                  </p:stCondLst>
                                  <p:childTnLst>
                                    <p:set>
                                      <p:cBhvr>
                                        <p:cTn id="21" dur="1" fill="hold">
                                          <p:stCondLst>
                                            <p:cond delay="0"/>
                                          </p:stCondLst>
                                        </p:cTn>
                                        <p:tgtEl>
                                          <p:spTgt spid="8200"/>
                                        </p:tgtEl>
                                        <p:attrNameLst>
                                          <p:attrName>style.visibility</p:attrName>
                                        </p:attrNameLst>
                                      </p:cBhvr>
                                      <p:to>
                                        <p:strVal val="visible"/>
                                      </p:to>
                                    </p:set>
                                    <p:anim calcmode="lin" valueType="num">
                                      <p:cBhvr>
                                        <p:cTn id="22" dur="1000" fill="hold"/>
                                        <p:tgtEl>
                                          <p:spTgt spid="8200"/>
                                        </p:tgtEl>
                                        <p:attrNameLst>
                                          <p:attrName>ppt_w</p:attrName>
                                        </p:attrNameLst>
                                      </p:cBhvr>
                                      <p:tavLst>
                                        <p:tav tm="0">
                                          <p:val>
                                            <p:strVal val="#ppt_w*0.70"/>
                                          </p:val>
                                        </p:tav>
                                        <p:tav tm="100000">
                                          <p:val>
                                            <p:strVal val="#ppt_w"/>
                                          </p:val>
                                        </p:tav>
                                      </p:tavLst>
                                    </p:anim>
                                    <p:anim calcmode="lin" valueType="num">
                                      <p:cBhvr>
                                        <p:cTn id="23" dur="1000" fill="hold"/>
                                        <p:tgtEl>
                                          <p:spTgt spid="8200"/>
                                        </p:tgtEl>
                                        <p:attrNameLst>
                                          <p:attrName>ppt_h</p:attrName>
                                        </p:attrNameLst>
                                      </p:cBhvr>
                                      <p:tavLst>
                                        <p:tav tm="0">
                                          <p:val>
                                            <p:strVal val="#ppt_h"/>
                                          </p:val>
                                        </p:tav>
                                        <p:tav tm="100000">
                                          <p:val>
                                            <p:strVal val="#ppt_h"/>
                                          </p:val>
                                        </p:tav>
                                      </p:tavLst>
                                    </p:anim>
                                    <p:animEffect transition="in" filter="fade">
                                      <p:cBhvr>
                                        <p:cTn id="24" dur="1000"/>
                                        <p:tgtEl>
                                          <p:spTgt spid="8200"/>
                                        </p:tgtEl>
                                      </p:cBhvr>
                                    </p:animEffect>
                                  </p:childTnLst>
                                </p:cTn>
                              </p:par>
                            </p:childTnLst>
                          </p:cTn>
                        </p:par>
                        <p:par>
                          <p:cTn id="25" fill="hold">
                            <p:stCondLst>
                              <p:cond delay="2000"/>
                            </p:stCondLst>
                            <p:childTnLst>
                              <p:par>
                                <p:cTn id="26" presetID="55" presetClass="entr" presetSubtype="0" fill="hold" grpId="0" nodeType="afterEffect">
                                  <p:stCondLst>
                                    <p:cond delay="0"/>
                                  </p:stCondLst>
                                  <p:childTnLst>
                                    <p:set>
                                      <p:cBhvr>
                                        <p:cTn id="27" dur="1" fill="hold">
                                          <p:stCondLst>
                                            <p:cond delay="0"/>
                                          </p:stCondLst>
                                        </p:cTn>
                                        <p:tgtEl>
                                          <p:spTgt spid="25"/>
                                        </p:tgtEl>
                                        <p:attrNameLst>
                                          <p:attrName>style.visibility</p:attrName>
                                        </p:attrNameLst>
                                      </p:cBhvr>
                                      <p:to>
                                        <p:strVal val="visible"/>
                                      </p:to>
                                    </p:set>
                                    <p:anim calcmode="lin" valueType="num">
                                      <p:cBhvr>
                                        <p:cTn id="28" dur="1000" fill="hold"/>
                                        <p:tgtEl>
                                          <p:spTgt spid="25"/>
                                        </p:tgtEl>
                                        <p:attrNameLst>
                                          <p:attrName>ppt_w</p:attrName>
                                        </p:attrNameLst>
                                      </p:cBhvr>
                                      <p:tavLst>
                                        <p:tav tm="0">
                                          <p:val>
                                            <p:strVal val="#ppt_w*0.70"/>
                                          </p:val>
                                        </p:tav>
                                        <p:tav tm="100000">
                                          <p:val>
                                            <p:strVal val="#ppt_w"/>
                                          </p:val>
                                        </p:tav>
                                      </p:tavLst>
                                    </p:anim>
                                    <p:anim calcmode="lin" valueType="num">
                                      <p:cBhvr>
                                        <p:cTn id="29" dur="1000" fill="hold"/>
                                        <p:tgtEl>
                                          <p:spTgt spid="25"/>
                                        </p:tgtEl>
                                        <p:attrNameLst>
                                          <p:attrName>ppt_h</p:attrName>
                                        </p:attrNameLst>
                                      </p:cBhvr>
                                      <p:tavLst>
                                        <p:tav tm="0">
                                          <p:val>
                                            <p:strVal val="#ppt_h"/>
                                          </p:val>
                                        </p:tav>
                                        <p:tav tm="100000">
                                          <p:val>
                                            <p:strVal val="#ppt_h"/>
                                          </p:val>
                                        </p:tav>
                                      </p:tavLst>
                                    </p:anim>
                                    <p:animEffect transition="in" filter="fade">
                                      <p:cBhvr>
                                        <p:cTn id="30" dur="1000"/>
                                        <p:tgtEl>
                                          <p:spTgt spid="25"/>
                                        </p:tgtEl>
                                      </p:cBhvr>
                                    </p:animEffect>
                                  </p:childTnLst>
                                </p:cTn>
                              </p:par>
                            </p:childTnLst>
                          </p:cTn>
                        </p:par>
                        <p:par>
                          <p:cTn id="31" fill="hold">
                            <p:stCondLst>
                              <p:cond delay="3000"/>
                            </p:stCondLst>
                            <p:childTnLst>
                              <p:par>
                                <p:cTn id="32" presetID="55" presetClass="entr" presetSubtype="0" fill="hold" nodeType="afterEffect">
                                  <p:stCondLst>
                                    <p:cond delay="0"/>
                                  </p:stCondLst>
                                  <p:childTnLst>
                                    <p:set>
                                      <p:cBhvr>
                                        <p:cTn id="33" dur="1" fill="hold">
                                          <p:stCondLst>
                                            <p:cond delay="0"/>
                                          </p:stCondLst>
                                        </p:cTn>
                                        <p:tgtEl>
                                          <p:spTgt spid="8196"/>
                                        </p:tgtEl>
                                        <p:attrNameLst>
                                          <p:attrName>style.visibility</p:attrName>
                                        </p:attrNameLst>
                                      </p:cBhvr>
                                      <p:to>
                                        <p:strVal val="visible"/>
                                      </p:to>
                                    </p:set>
                                    <p:anim calcmode="lin" valueType="num">
                                      <p:cBhvr>
                                        <p:cTn id="34" dur="1000" fill="hold"/>
                                        <p:tgtEl>
                                          <p:spTgt spid="8196"/>
                                        </p:tgtEl>
                                        <p:attrNameLst>
                                          <p:attrName>ppt_w</p:attrName>
                                        </p:attrNameLst>
                                      </p:cBhvr>
                                      <p:tavLst>
                                        <p:tav tm="0">
                                          <p:val>
                                            <p:strVal val="#ppt_w*0.70"/>
                                          </p:val>
                                        </p:tav>
                                        <p:tav tm="100000">
                                          <p:val>
                                            <p:strVal val="#ppt_w"/>
                                          </p:val>
                                        </p:tav>
                                      </p:tavLst>
                                    </p:anim>
                                    <p:anim calcmode="lin" valueType="num">
                                      <p:cBhvr>
                                        <p:cTn id="35" dur="1000" fill="hold"/>
                                        <p:tgtEl>
                                          <p:spTgt spid="8196"/>
                                        </p:tgtEl>
                                        <p:attrNameLst>
                                          <p:attrName>ppt_h</p:attrName>
                                        </p:attrNameLst>
                                      </p:cBhvr>
                                      <p:tavLst>
                                        <p:tav tm="0">
                                          <p:val>
                                            <p:strVal val="#ppt_h"/>
                                          </p:val>
                                        </p:tav>
                                        <p:tav tm="100000">
                                          <p:val>
                                            <p:strVal val="#ppt_h"/>
                                          </p:val>
                                        </p:tav>
                                      </p:tavLst>
                                    </p:anim>
                                    <p:animEffect transition="in" filter="fade">
                                      <p:cBhvr>
                                        <p:cTn id="36" dur="1000"/>
                                        <p:tgtEl>
                                          <p:spTgt spid="8196"/>
                                        </p:tgtEl>
                                      </p:cBhvr>
                                    </p:animEffect>
                                  </p:childTnLst>
                                </p:cTn>
                              </p:par>
                              <p:par>
                                <p:cTn id="37" presetID="55" presetClass="entr" presetSubtype="0" fill="hold" nodeType="withEffect">
                                  <p:stCondLst>
                                    <p:cond delay="0"/>
                                  </p:stCondLst>
                                  <p:childTnLst>
                                    <p:set>
                                      <p:cBhvr>
                                        <p:cTn id="38" dur="1" fill="hold">
                                          <p:stCondLst>
                                            <p:cond delay="0"/>
                                          </p:stCondLst>
                                        </p:cTn>
                                        <p:tgtEl>
                                          <p:spTgt spid="31"/>
                                        </p:tgtEl>
                                        <p:attrNameLst>
                                          <p:attrName>style.visibility</p:attrName>
                                        </p:attrNameLst>
                                      </p:cBhvr>
                                      <p:to>
                                        <p:strVal val="visible"/>
                                      </p:to>
                                    </p:set>
                                    <p:anim calcmode="lin" valueType="num">
                                      <p:cBhvr>
                                        <p:cTn id="39" dur="1000" fill="hold"/>
                                        <p:tgtEl>
                                          <p:spTgt spid="31"/>
                                        </p:tgtEl>
                                        <p:attrNameLst>
                                          <p:attrName>ppt_w</p:attrName>
                                        </p:attrNameLst>
                                      </p:cBhvr>
                                      <p:tavLst>
                                        <p:tav tm="0">
                                          <p:val>
                                            <p:strVal val="#ppt_w*0.70"/>
                                          </p:val>
                                        </p:tav>
                                        <p:tav tm="100000">
                                          <p:val>
                                            <p:strVal val="#ppt_w"/>
                                          </p:val>
                                        </p:tav>
                                      </p:tavLst>
                                    </p:anim>
                                    <p:anim calcmode="lin" valueType="num">
                                      <p:cBhvr>
                                        <p:cTn id="40" dur="1000" fill="hold"/>
                                        <p:tgtEl>
                                          <p:spTgt spid="31"/>
                                        </p:tgtEl>
                                        <p:attrNameLst>
                                          <p:attrName>ppt_h</p:attrName>
                                        </p:attrNameLst>
                                      </p:cBhvr>
                                      <p:tavLst>
                                        <p:tav tm="0">
                                          <p:val>
                                            <p:strVal val="#ppt_h"/>
                                          </p:val>
                                        </p:tav>
                                        <p:tav tm="100000">
                                          <p:val>
                                            <p:strVal val="#ppt_h"/>
                                          </p:val>
                                        </p:tav>
                                      </p:tavLst>
                                    </p:anim>
                                    <p:animEffect transition="in" filter="fade">
                                      <p:cBhvr>
                                        <p:cTn id="41" dur="1000"/>
                                        <p:tgtEl>
                                          <p:spTgt spid="31"/>
                                        </p:tgtEl>
                                      </p:cBhvr>
                                    </p:animEffect>
                                  </p:childTnLst>
                                </p:cTn>
                              </p:par>
                            </p:childTnLst>
                          </p:cTn>
                        </p:par>
                        <p:par>
                          <p:cTn id="42" fill="hold">
                            <p:stCondLst>
                              <p:cond delay="4000"/>
                            </p:stCondLst>
                            <p:childTnLst>
                              <p:par>
                                <p:cTn id="43" presetID="55"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1000" fill="hold"/>
                                        <p:tgtEl>
                                          <p:spTgt spid="26"/>
                                        </p:tgtEl>
                                        <p:attrNameLst>
                                          <p:attrName>ppt_w</p:attrName>
                                        </p:attrNameLst>
                                      </p:cBhvr>
                                      <p:tavLst>
                                        <p:tav tm="0">
                                          <p:val>
                                            <p:strVal val="#ppt_w*0.70"/>
                                          </p:val>
                                        </p:tav>
                                        <p:tav tm="100000">
                                          <p:val>
                                            <p:strVal val="#ppt_w"/>
                                          </p:val>
                                        </p:tav>
                                      </p:tavLst>
                                    </p:anim>
                                    <p:anim calcmode="lin" valueType="num">
                                      <p:cBhvr>
                                        <p:cTn id="46" dur="1000" fill="hold"/>
                                        <p:tgtEl>
                                          <p:spTgt spid="26"/>
                                        </p:tgtEl>
                                        <p:attrNameLst>
                                          <p:attrName>ppt_h</p:attrName>
                                        </p:attrNameLst>
                                      </p:cBhvr>
                                      <p:tavLst>
                                        <p:tav tm="0">
                                          <p:val>
                                            <p:strVal val="#ppt_h"/>
                                          </p:val>
                                        </p:tav>
                                        <p:tav tm="100000">
                                          <p:val>
                                            <p:strVal val="#ppt_h"/>
                                          </p:val>
                                        </p:tav>
                                      </p:tavLst>
                                    </p:anim>
                                    <p:animEffect transition="in" filter="fade">
                                      <p:cBhvr>
                                        <p:cTn id="47" dur="1000"/>
                                        <p:tgtEl>
                                          <p:spTgt spid="26"/>
                                        </p:tgtEl>
                                      </p:cBhvr>
                                    </p:animEffect>
                                  </p:childTnLst>
                                </p:cTn>
                              </p:par>
                            </p:childTnLst>
                          </p:cTn>
                        </p:par>
                        <p:par>
                          <p:cTn id="48" fill="hold">
                            <p:stCondLst>
                              <p:cond delay="5000"/>
                            </p:stCondLst>
                            <p:childTnLst>
                              <p:par>
                                <p:cTn id="49" presetID="55" presetClass="entr" presetSubtype="0" fill="hold" nodeType="afterEffect">
                                  <p:stCondLst>
                                    <p:cond delay="0"/>
                                  </p:stCondLst>
                                  <p:childTnLst>
                                    <p:set>
                                      <p:cBhvr>
                                        <p:cTn id="50" dur="1" fill="hold">
                                          <p:stCondLst>
                                            <p:cond delay="0"/>
                                          </p:stCondLst>
                                        </p:cTn>
                                        <p:tgtEl>
                                          <p:spTgt spid="8198"/>
                                        </p:tgtEl>
                                        <p:attrNameLst>
                                          <p:attrName>style.visibility</p:attrName>
                                        </p:attrNameLst>
                                      </p:cBhvr>
                                      <p:to>
                                        <p:strVal val="visible"/>
                                      </p:to>
                                    </p:set>
                                    <p:anim calcmode="lin" valueType="num">
                                      <p:cBhvr>
                                        <p:cTn id="51" dur="1000" fill="hold"/>
                                        <p:tgtEl>
                                          <p:spTgt spid="8198"/>
                                        </p:tgtEl>
                                        <p:attrNameLst>
                                          <p:attrName>ppt_w</p:attrName>
                                        </p:attrNameLst>
                                      </p:cBhvr>
                                      <p:tavLst>
                                        <p:tav tm="0">
                                          <p:val>
                                            <p:strVal val="#ppt_w*0.70"/>
                                          </p:val>
                                        </p:tav>
                                        <p:tav tm="100000">
                                          <p:val>
                                            <p:strVal val="#ppt_w"/>
                                          </p:val>
                                        </p:tav>
                                      </p:tavLst>
                                    </p:anim>
                                    <p:anim calcmode="lin" valueType="num">
                                      <p:cBhvr>
                                        <p:cTn id="52" dur="1000" fill="hold"/>
                                        <p:tgtEl>
                                          <p:spTgt spid="8198"/>
                                        </p:tgtEl>
                                        <p:attrNameLst>
                                          <p:attrName>ppt_h</p:attrName>
                                        </p:attrNameLst>
                                      </p:cBhvr>
                                      <p:tavLst>
                                        <p:tav tm="0">
                                          <p:val>
                                            <p:strVal val="#ppt_h"/>
                                          </p:val>
                                        </p:tav>
                                        <p:tav tm="100000">
                                          <p:val>
                                            <p:strVal val="#ppt_h"/>
                                          </p:val>
                                        </p:tav>
                                      </p:tavLst>
                                    </p:anim>
                                    <p:animEffect transition="in" filter="fade">
                                      <p:cBhvr>
                                        <p:cTn id="53" dur="1000"/>
                                        <p:tgtEl>
                                          <p:spTgt spid="8198"/>
                                        </p:tgtEl>
                                      </p:cBhvr>
                                    </p:animEffect>
                                  </p:childTnLst>
                                </p:cTn>
                              </p:par>
                            </p:childTnLst>
                          </p:cTn>
                        </p:par>
                        <p:par>
                          <p:cTn id="54" fill="hold">
                            <p:stCondLst>
                              <p:cond delay="6000"/>
                            </p:stCondLst>
                            <p:childTnLst>
                              <p:par>
                                <p:cTn id="55" presetID="55"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strVal val="#ppt_w*0.70"/>
                                          </p:val>
                                        </p:tav>
                                        <p:tav tm="100000">
                                          <p:val>
                                            <p:strVal val="#ppt_w"/>
                                          </p:val>
                                        </p:tav>
                                      </p:tavLst>
                                    </p:anim>
                                    <p:anim calcmode="lin" valueType="num">
                                      <p:cBhvr>
                                        <p:cTn id="58" dur="1000" fill="hold"/>
                                        <p:tgtEl>
                                          <p:spTgt spid="27"/>
                                        </p:tgtEl>
                                        <p:attrNameLst>
                                          <p:attrName>ppt_h</p:attrName>
                                        </p:attrNameLst>
                                      </p:cBhvr>
                                      <p:tavLst>
                                        <p:tav tm="0">
                                          <p:val>
                                            <p:strVal val="#ppt_h"/>
                                          </p:val>
                                        </p:tav>
                                        <p:tav tm="100000">
                                          <p:val>
                                            <p:strVal val="#ppt_h"/>
                                          </p:val>
                                        </p:tav>
                                      </p:tavLst>
                                    </p:anim>
                                    <p:animEffect transition="in" filter="fade">
                                      <p:cBhvr>
                                        <p:cTn id="59" dur="1000"/>
                                        <p:tgtEl>
                                          <p:spTgt spid="27"/>
                                        </p:tgtEl>
                                      </p:cBhvr>
                                    </p:animEffect>
                                  </p:childTnLst>
                                </p:cTn>
                              </p:par>
                            </p:childTnLst>
                          </p:cTn>
                        </p:par>
                        <p:par>
                          <p:cTn id="60" fill="hold">
                            <p:stCondLst>
                              <p:cond delay="7000"/>
                            </p:stCondLst>
                            <p:childTnLst>
                              <p:par>
                                <p:cTn id="61" presetID="55" presetClass="entr" presetSubtype="0" fill="hold" nodeType="afterEffect">
                                  <p:stCondLst>
                                    <p:cond delay="0"/>
                                  </p:stCondLst>
                                  <p:childTnLst>
                                    <p:set>
                                      <p:cBhvr>
                                        <p:cTn id="62" dur="1" fill="hold">
                                          <p:stCondLst>
                                            <p:cond delay="0"/>
                                          </p:stCondLst>
                                        </p:cTn>
                                        <p:tgtEl>
                                          <p:spTgt spid="8194"/>
                                        </p:tgtEl>
                                        <p:attrNameLst>
                                          <p:attrName>style.visibility</p:attrName>
                                        </p:attrNameLst>
                                      </p:cBhvr>
                                      <p:to>
                                        <p:strVal val="visible"/>
                                      </p:to>
                                    </p:set>
                                    <p:anim calcmode="lin" valueType="num">
                                      <p:cBhvr>
                                        <p:cTn id="63" dur="1000" fill="hold"/>
                                        <p:tgtEl>
                                          <p:spTgt spid="8194"/>
                                        </p:tgtEl>
                                        <p:attrNameLst>
                                          <p:attrName>ppt_w</p:attrName>
                                        </p:attrNameLst>
                                      </p:cBhvr>
                                      <p:tavLst>
                                        <p:tav tm="0">
                                          <p:val>
                                            <p:strVal val="#ppt_w*0.70"/>
                                          </p:val>
                                        </p:tav>
                                        <p:tav tm="100000">
                                          <p:val>
                                            <p:strVal val="#ppt_w"/>
                                          </p:val>
                                        </p:tav>
                                      </p:tavLst>
                                    </p:anim>
                                    <p:anim calcmode="lin" valueType="num">
                                      <p:cBhvr>
                                        <p:cTn id="64" dur="1000" fill="hold"/>
                                        <p:tgtEl>
                                          <p:spTgt spid="8194"/>
                                        </p:tgtEl>
                                        <p:attrNameLst>
                                          <p:attrName>ppt_h</p:attrName>
                                        </p:attrNameLst>
                                      </p:cBhvr>
                                      <p:tavLst>
                                        <p:tav tm="0">
                                          <p:val>
                                            <p:strVal val="#ppt_h"/>
                                          </p:val>
                                        </p:tav>
                                        <p:tav tm="100000">
                                          <p:val>
                                            <p:strVal val="#ppt_h"/>
                                          </p:val>
                                        </p:tav>
                                      </p:tavLst>
                                    </p:anim>
                                    <p:animEffect transition="in" filter="fade">
                                      <p:cBhvr>
                                        <p:cTn id="65" dur="1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2137047" y="214290"/>
            <a:ext cx="7917906" cy="1008112"/>
            <a:chOff x="2464374" y="214290"/>
            <a:chExt cx="7917906" cy="1008112"/>
          </a:xfrm>
        </p:grpSpPr>
        <p:sp>
          <p:nvSpPr>
            <p:cNvPr id="4" name="Rectangle 3">
              <a:extLst>
                <a:ext uri="{FF2B5EF4-FFF2-40B4-BE49-F238E27FC236}">
                  <a16:creationId xmlns:a16="http://schemas.microsoft.com/office/drawing/2014/main" id="{4B88C52F-92C5-4387-A0C2-BE7D9F0C4273}"/>
                </a:ext>
              </a:extLst>
            </p:cNvPr>
            <p:cNvSpPr/>
            <p:nvPr/>
          </p:nvSpPr>
          <p:spPr>
            <a:xfrm>
              <a:off x="3054345" y="358307"/>
              <a:ext cx="7327935" cy="720079"/>
            </a:xfrm>
            <a:prstGeom prst="rect">
              <a:avLst/>
            </a:prstGeom>
            <a:solidFill>
              <a:schemeClr val="accent5">
                <a:lumMod val="60000"/>
                <a:lumOff val="40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3" name="Group 23">
              <a:extLst>
                <a:ext uri="{FF2B5EF4-FFF2-40B4-BE49-F238E27FC236}">
                  <a16:creationId xmlns:a16="http://schemas.microsoft.com/office/drawing/2014/main" id="{82351DF4-8544-4BC7-A2FB-1C06D6C2C079}"/>
                </a:ext>
              </a:extLst>
            </p:cNvPr>
            <p:cNvGrpSpPr/>
            <p:nvPr/>
          </p:nvGrpSpPr>
          <p:grpSpPr>
            <a:xfrm>
              <a:off x="2464374" y="214290"/>
              <a:ext cx="1112125" cy="1008112"/>
              <a:chOff x="1631504" y="2173360"/>
              <a:chExt cx="1368152" cy="1111624"/>
            </a:xfrm>
          </p:grpSpPr>
          <p:sp>
            <p:nvSpPr>
              <p:cNvPr id="6" name="Hexagon 5">
                <a:extLst>
                  <a:ext uri="{FF2B5EF4-FFF2-40B4-BE49-F238E27FC236}">
                    <a16:creationId xmlns:a16="http://schemas.microsoft.com/office/drawing/2014/main" id="{63034AA5-CF17-495B-BE65-3263B79877D4}"/>
                  </a:ext>
                </a:extLst>
              </p:cNvPr>
              <p:cNvSpPr/>
              <p:nvPr/>
            </p:nvSpPr>
            <p:spPr>
              <a:xfrm>
                <a:off x="1631504" y="2173360"/>
                <a:ext cx="1368152" cy="1111624"/>
              </a:xfrm>
              <a:prstGeom prst="hexagon">
                <a:avLst/>
              </a:prstGeom>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Hexagon 6">
                <a:extLst>
                  <a:ext uri="{FF2B5EF4-FFF2-40B4-BE49-F238E27FC236}">
                    <a16:creationId xmlns:a16="http://schemas.microsoft.com/office/drawing/2014/main" id="{2C5BADC3-C9E2-4E36-A946-BD9D80DC5245}"/>
                  </a:ext>
                </a:extLst>
              </p:cNvPr>
              <p:cNvSpPr/>
              <p:nvPr/>
            </p:nvSpPr>
            <p:spPr>
              <a:xfrm>
                <a:off x="1739516" y="2261120"/>
                <a:ext cx="1152128" cy="936104"/>
              </a:xfrm>
              <a:prstGeom prst="hexagon">
                <a:avLst/>
              </a:prstGeom>
              <a:solidFill>
                <a:schemeClr val="accent5">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Hexagon 7">
                <a:extLst>
                  <a:ext uri="{FF2B5EF4-FFF2-40B4-BE49-F238E27FC236}">
                    <a16:creationId xmlns:a16="http://schemas.microsoft.com/office/drawing/2014/main" id="{A936BF62-44CC-4577-9B99-4CE4B813293E}"/>
                  </a:ext>
                </a:extLst>
              </p:cNvPr>
              <p:cNvSpPr/>
              <p:nvPr/>
            </p:nvSpPr>
            <p:spPr>
              <a:xfrm>
                <a:off x="1913182" y="2402224"/>
                <a:ext cx="804796" cy="653896"/>
              </a:xfrm>
              <a:prstGeom prst="hexagon">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9" name="Rectangle 8"/>
            <p:cNvSpPr/>
            <p:nvPr/>
          </p:nvSpPr>
          <p:spPr>
            <a:xfrm>
              <a:off x="3708683" y="357166"/>
              <a:ext cx="5979970" cy="646331"/>
            </a:xfrm>
            <a:prstGeom prst="rect">
              <a:avLst/>
            </a:prstGeom>
          </p:spPr>
          <p:txBody>
            <a:bodyPr wrap="none">
              <a:spAutoFit/>
            </a:bodyPr>
            <a:lstStyle/>
            <a:p>
              <a:pPr lvl="0" algn="ctr">
                <a:spcBef>
                  <a:spcPct val="0"/>
                </a:spcBef>
                <a:defRPr/>
              </a:pPr>
              <a:r>
                <a:rPr lang="en-US" sz="3600" dirty="0"/>
                <a:t>Singular Nouns to Plural Nouns</a:t>
              </a:r>
            </a:p>
          </p:txBody>
        </p:sp>
      </p:grpSp>
      <p:grpSp>
        <p:nvGrpSpPr>
          <p:cNvPr id="11" name="Group 10">
            <a:extLst>
              <a:ext uri="{FF2B5EF4-FFF2-40B4-BE49-F238E27FC236}">
                <a16:creationId xmlns:a16="http://schemas.microsoft.com/office/drawing/2014/main" id="{0EDB1A39-9E46-4E4D-8CFA-5B76ED68C3DB}"/>
              </a:ext>
            </a:extLst>
          </p:cNvPr>
          <p:cNvGrpSpPr/>
          <p:nvPr/>
        </p:nvGrpSpPr>
        <p:grpSpPr>
          <a:xfrm>
            <a:off x="1381092" y="2428868"/>
            <a:ext cx="4185465" cy="907930"/>
            <a:chOff x="1266516" y="1810673"/>
            <a:chExt cx="4185465" cy="907930"/>
          </a:xfrm>
        </p:grpSpPr>
        <p:grpSp>
          <p:nvGrpSpPr>
            <p:cNvPr id="12" name="Group 25">
              <a:extLst>
                <a:ext uri="{FF2B5EF4-FFF2-40B4-BE49-F238E27FC236}">
                  <a16:creationId xmlns:a16="http://schemas.microsoft.com/office/drawing/2014/main" id="{B3614219-AF67-4AF3-9945-938A13A945CB}"/>
                </a:ext>
              </a:extLst>
            </p:cNvPr>
            <p:cNvGrpSpPr/>
            <p:nvPr/>
          </p:nvGrpSpPr>
          <p:grpSpPr>
            <a:xfrm>
              <a:off x="1266516" y="1810673"/>
              <a:ext cx="4185465" cy="907930"/>
              <a:chOff x="1199455" y="4278368"/>
              <a:chExt cx="4185465" cy="907930"/>
            </a:xfrm>
          </p:grpSpPr>
          <p:sp>
            <p:nvSpPr>
              <p:cNvPr id="14" name="Rectangle: Rounded Corners 26">
                <a:extLst>
                  <a:ext uri="{FF2B5EF4-FFF2-40B4-BE49-F238E27FC236}">
                    <a16:creationId xmlns:a16="http://schemas.microsoft.com/office/drawing/2014/main" id="{234F1FBE-9A24-4CB9-A586-C4C61710BA4C}"/>
                  </a:ext>
                </a:extLst>
              </p:cNvPr>
              <p:cNvSpPr/>
              <p:nvPr/>
            </p:nvSpPr>
            <p:spPr>
              <a:xfrm>
                <a:off x="1199455" y="4278368"/>
                <a:ext cx="4185465" cy="90793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3200"/>
              </a:p>
            </p:txBody>
          </p:sp>
          <p:sp>
            <p:nvSpPr>
              <p:cNvPr id="15" name="Rectangle: Rounded Corners 27">
                <a:extLst>
                  <a:ext uri="{FF2B5EF4-FFF2-40B4-BE49-F238E27FC236}">
                    <a16:creationId xmlns:a16="http://schemas.microsoft.com/office/drawing/2014/main" id="{790B5488-3F23-48C7-9863-FFE4635B99EA}"/>
                  </a:ext>
                </a:extLst>
              </p:cNvPr>
              <p:cNvSpPr/>
              <p:nvPr/>
            </p:nvSpPr>
            <p:spPr>
              <a:xfrm>
                <a:off x="1343472" y="4408297"/>
                <a:ext cx="3816423" cy="6480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3200"/>
              </a:p>
            </p:txBody>
          </p:sp>
        </p:grpSp>
        <p:sp>
          <p:nvSpPr>
            <p:cNvPr id="13" name="TextBox 12">
              <a:extLst>
                <a:ext uri="{FF2B5EF4-FFF2-40B4-BE49-F238E27FC236}">
                  <a16:creationId xmlns:a16="http://schemas.microsoft.com/office/drawing/2014/main" id="{EB4B0262-497D-4793-98DC-4CF1926942F2}"/>
                </a:ext>
              </a:extLst>
            </p:cNvPr>
            <p:cNvSpPr txBox="1"/>
            <p:nvPr/>
          </p:nvSpPr>
          <p:spPr>
            <a:xfrm>
              <a:off x="1337955" y="1909749"/>
              <a:ext cx="3997340" cy="584775"/>
            </a:xfrm>
            <a:prstGeom prst="rect">
              <a:avLst/>
            </a:prstGeom>
            <a:noFill/>
          </p:spPr>
          <p:txBody>
            <a:bodyPr wrap="square" rtlCol="0">
              <a:spAutoFit/>
            </a:bodyPr>
            <a:lstStyle/>
            <a:p>
              <a:pPr algn="ctr"/>
              <a:r>
                <a:rPr lang="en-IN" sz="3200" dirty="0"/>
                <a:t>Doctor - Doctors</a:t>
              </a:r>
            </a:p>
          </p:txBody>
        </p:sp>
      </p:grpSp>
      <p:grpSp>
        <p:nvGrpSpPr>
          <p:cNvPr id="16" name="Group 15">
            <a:extLst>
              <a:ext uri="{FF2B5EF4-FFF2-40B4-BE49-F238E27FC236}">
                <a16:creationId xmlns:a16="http://schemas.microsoft.com/office/drawing/2014/main" id="{4E13A9BA-CBEA-40E3-B8BC-2509CDCF5281}"/>
              </a:ext>
            </a:extLst>
          </p:cNvPr>
          <p:cNvGrpSpPr/>
          <p:nvPr/>
        </p:nvGrpSpPr>
        <p:grpSpPr>
          <a:xfrm>
            <a:off x="7096132" y="2428868"/>
            <a:ext cx="4185465" cy="907930"/>
            <a:chOff x="6840462" y="1709705"/>
            <a:chExt cx="4185465" cy="907930"/>
          </a:xfrm>
        </p:grpSpPr>
        <p:grpSp>
          <p:nvGrpSpPr>
            <p:cNvPr id="17" name="Group 29">
              <a:extLst>
                <a:ext uri="{FF2B5EF4-FFF2-40B4-BE49-F238E27FC236}">
                  <a16:creationId xmlns:a16="http://schemas.microsoft.com/office/drawing/2014/main" id="{41C7F5AD-3FE0-457A-A7E4-0191A4CBF736}"/>
                </a:ext>
              </a:extLst>
            </p:cNvPr>
            <p:cNvGrpSpPr/>
            <p:nvPr/>
          </p:nvGrpSpPr>
          <p:grpSpPr>
            <a:xfrm>
              <a:off x="6840462" y="1709705"/>
              <a:ext cx="4185465" cy="907930"/>
              <a:chOff x="1199455" y="4278368"/>
              <a:chExt cx="4185465" cy="907930"/>
            </a:xfrm>
          </p:grpSpPr>
          <p:sp>
            <p:nvSpPr>
              <p:cNvPr id="19" name="Rectangle: Rounded Corners 30">
                <a:extLst>
                  <a:ext uri="{FF2B5EF4-FFF2-40B4-BE49-F238E27FC236}">
                    <a16:creationId xmlns:a16="http://schemas.microsoft.com/office/drawing/2014/main" id="{CA6B8A65-8971-43D2-B35B-7C79CB27381C}"/>
                  </a:ext>
                </a:extLst>
              </p:cNvPr>
              <p:cNvSpPr/>
              <p:nvPr/>
            </p:nvSpPr>
            <p:spPr>
              <a:xfrm>
                <a:off x="1199455" y="4278368"/>
                <a:ext cx="4185465" cy="907930"/>
              </a:xfrm>
              <a:prstGeom prst="roundRect">
                <a:avLst/>
              </a:prstGeom>
              <a:solidFill>
                <a:srgbClr val="00F5D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3200"/>
              </a:p>
            </p:txBody>
          </p:sp>
          <p:sp>
            <p:nvSpPr>
              <p:cNvPr id="20" name="Rectangle: Rounded Corners 31">
                <a:extLst>
                  <a:ext uri="{FF2B5EF4-FFF2-40B4-BE49-F238E27FC236}">
                    <a16:creationId xmlns:a16="http://schemas.microsoft.com/office/drawing/2014/main" id="{7924F77A-C406-4C42-BAEE-92EFAEF7B3B3}"/>
                  </a:ext>
                </a:extLst>
              </p:cNvPr>
              <p:cNvSpPr/>
              <p:nvPr/>
            </p:nvSpPr>
            <p:spPr>
              <a:xfrm>
                <a:off x="1343472" y="4408297"/>
                <a:ext cx="3816423" cy="6480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3200"/>
              </a:p>
            </p:txBody>
          </p:sp>
        </p:grpSp>
        <p:sp>
          <p:nvSpPr>
            <p:cNvPr id="18" name="TextBox 17">
              <a:extLst>
                <a:ext uri="{FF2B5EF4-FFF2-40B4-BE49-F238E27FC236}">
                  <a16:creationId xmlns:a16="http://schemas.microsoft.com/office/drawing/2014/main" id="{2DF065E6-01A1-47F5-9B31-60BE3D3CDD0E}"/>
                </a:ext>
              </a:extLst>
            </p:cNvPr>
            <p:cNvSpPr txBox="1"/>
            <p:nvPr/>
          </p:nvSpPr>
          <p:spPr>
            <a:xfrm>
              <a:off x="6910118" y="1775360"/>
              <a:ext cx="4034801" cy="584775"/>
            </a:xfrm>
            <a:prstGeom prst="rect">
              <a:avLst/>
            </a:prstGeom>
            <a:noFill/>
          </p:spPr>
          <p:txBody>
            <a:bodyPr wrap="square" rtlCol="0">
              <a:spAutoFit/>
            </a:bodyPr>
            <a:lstStyle/>
            <a:p>
              <a:pPr algn="ctr"/>
              <a:r>
                <a:rPr lang="en-IN" sz="3200" dirty="0"/>
                <a:t>Lamp - Lamps</a:t>
              </a:r>
            </a:p>
          </p:txBody>
        </p:sp>
      </p:grpSp>
      <p:grpSp>
        <p:nvGrpSpPr>
          <p:cNvPr id="21" name="Group 20">
            <a:extLst>
              <a:ext uri="{FF2B5EF4-FFF2-40B4-BE49-F238E27FC236}">
                <a16:creationId xmlns:a16="http://schemas.microsoft.com/office/drawing/2014/main" id="{A12FCF0B-796E-4537-90FB-0A1616FB7A53}"/>
              </a:ext>
            </a:extLst>
          </p:cNvPr>
          <p:cNvGrpSpPr/>
          <p:nvPr/>
        </p:nvGrpSpPr>
        <p:grpSpPr>
          <a:xfrm>
            <a:off x="1523968" y="4714884"/>
            <a:ext cx="4185465" cy="907930"/>
            <a:chOff x="4069462" y="3006635"/>
            <a:chExt cx="4185465" cy="907930"/>
          </a:xfrm>
        </p:grpSpPr>
        <p:grpSp>
          <p:nvGrpSpPr>
            <p:cNvPr id="22" name="Group 33">
              <a:extLst>
                <a:ext uri="{FF2B5EF4-FFF2-40B4-BE49-F238E27FC236}">
                  <a16:creationId xmlns:a16="http://schemas.microsoft.com/office/drawing/2014/main" id="{6426623E-53C5-4E9F-A993-E1A4A725CDF9}"/>
                </a:ext>
              </a:extLst>
            </p:cNvPr>
            <p:cNvGrpSpPr/>
            <p:nvPr/>
          </p:nvGrpSpPr>
          <p:grpSpPr>
            <a:xfrm>
              <a:off x="4069462" y="3006635"/>
              <a:ext cx="4185465" cy="907930"/>
              <a:chOff x="1199455" y="4278368"/>
              <a:chExt cx="4185465" cy="907930"/>
            </a:xfrm>
          </p:grpSpPr>
          <p:sp>
            <p:nvSpPr>
              <p:cNvPr id="24" name="Rectangle: Rounded Corners 34">
                <a:extLst>
                  <a:ext uri="{FF2B5EF4-FFF2-40B4-BE49-F238E27FC236}">
                    <a16:creationId xmlns:a16="http://schemas.microsoft.com/office/drawing/2014/main" id="{56D0ABD6-0F2F-49DF-820F-CB03DB2FCBD5}"/>
                  </a:ext>
                </a:extLst>
              </p:cNvPr>
              <p:cNvSpPr/>
              <p:nvPr/>
            </p:nvSpPr>
            <p:spPr>
              <a:xfrm>
                <a:off x="1199455" y="4278368"/>
                <a:ext cx="4185465" cy="907930"/>
              </a:xfrm>
              <a:prstGeom prst="roundRect">
                <a:avLst/>
              </a:prstGeom>
              <a:solidFill>
                <a:srgbClr val="F15BB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3200"/>
              </a:p>
            </p:txBody>
          </p:sp>
          <p:sp>
            <p:nvSpPr>
              <p:cNvPr id="25" name="Rectangle: Rounded Corners 35">
                <a:extLst>
                  <a:ext uri="{FF2B5EF4-FFF2-40B4-BE49-F238E27FC236}">
                    <a16:creationId xmlns:a16="http://schemas.microsoft.com/office/drawing/2014/main" id="{7AA25687-A813-4A86-865C-3E9AF8A4DB20}"/>
                  </a:ext>
                </a:extLst>
              </p:cNvPr>
              <p:cNvSpPr/>
              <p:nvPr/>
            </p:nvSpPr>
            <p:spPr>
              <a:xfrm>
                <a:off x="1343472" y="4408297"/>
                <a:ext cx="3816423" cy="6480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3200"/>
              </a:p>
            </p:txBody>
          </p:sp>
        </p:grpSp>
        <p:sp>
          <p:nvSpPr>
            <p:cNvPr id="23" name="TextBox 22">
              <a:extLst>
                <a:ext uri="{FF2B5EF4-FFF2-40B4-BE49-F238E27FC236}">
                  <a16:creationId xmlns:a16="http://schemas.microsoft.com/office/drawing/2014/main" id="{FF4BCED3-99E8-43A2-AE99-88F31E589CA0}"/>
                </a:ext>
              </a:extLst>
            </p:cNvPr>
            <p:cNvSpPr txBox="1"/>
            <p:nvPr/>
          </p:nvSpPr>
          <p:spPr>
            <a:xfrm>
              <a:off x="4212339" y="3105711"/>
              <a:ext cx="3817564" cy="584775"/>
            </a:xfrm>
            <a:prstGeom prst="rect">
              <a:avLst/>
            </a:prstGeom>
            <a:noFill/>
          </p:spPr>
          <p:txBody>
            <a:bodyPr wrap="square" rtlCol="0">
              <a:spAutoFit/>
            </a:bodyPr>
            <a:lstStyle/>
            <a:p>
              <a:pPr algn="ctr"/>
              <a:r>
                <a:rPr lang="en-GB" sz="3200" dirty="0"/>
                <a:t> Lion - Lions</a:t>
              </a:r>
              <a:endParaRPr lang="en-IN" sz="3200" dirty="0"/>
            </a:p>
          </p:txBody>
        </p:sp>
      </p:grpSp>
      <p:grpSp>
        <p:nvGrpSpPr>
          <p:cNvPr id="26" name="Group 25">
            <a:extLst>
              <a:ext uri="{FF2B5EF4-FFF2-40B4-BE49-F238E27FC236}">
                <a16:creationId xmlns:a16="http://schemas.microsoft.com/office/drawing/2014/main" id="{C44E0F8C-638E-4407-942C-145E4DB8B1FF}"/>
              </a:ext>
            </a:extLst>
          </p:cNvPr>
          <p:cNvGrpSpPr/>
          <p:nvPr/>
        </p:nvGrpSpPr>
        <p:grpSpPr>
          <a:xfrm>
            <a:off x="7239008" y="4714884"/>
            <a:ext cx="4185465" cy="907930"/>
            <a:chOff x="4069462" y="3006635"/>
            <a:chExt cx="4185465" cy="907930"/>
          </a:xfrm>
        </p:grpSpPr>
        <p:grpSp>
          <p:nvGrpSpPr>
            <p:cNvPr id="27" name="Group 41">
              <a:extLst>
                <a:ext uri="{FF2B5EF4-FFF2-40B4-BE49-F238E27FC236}">
                  <a16:creationId xmlns:a16="http://schemas.microsoft.com/office/drawing/2014/main" id="{D9B9156B-B465-4579-9754-690DF4606223}"/>
                </a:ext>
              </a:extLst>
            </p:cNvPr>
            <p:cNvGrpSpPr/>
            <p:nvPr/>
          </p:nvGrpSpPr>
          <p:grpSpPr>
            <a:xfrm>
              <a:off x="4069462" y="3006635"/>
              <a:ext cx="4185465" cy="907930"/>
              <a:chOff x="1199455" y="4278368"/>
              <a:chExt cx="4185465" cy="907930"/>
            </a:xfrm>
          </p:grpSpPr>
          <p:sp>
            <p:nvSpPr>
              <p:cNvPr id="29" name="Rectangle: Rounded Corners 43">
                <a:extLst>
                  <a:ext uri="{FF2B5EF4-FFF2-40B4-BE49-F238E27FC236}">
                    <a16:creationId xmlns:a16="http://schemas.microsoft.com/office/drawing/2014/main" id="{9C86CD0A-949B-431D-AD65-50473FBF646E}"/>
                  </a:ext>
                </a:extLst>
              </p:cNvPr>
              <p:cNvSpPr/>
              <p:nvPr/>
            </p:nvSpPr>
            <p:spPr>
              <a:xfrm>
                <a:off x="1199455" y="4278368"/>
                <a:ext cx="4185465" cy="907930"/>
              </a:xfrm>
              <a:prstGeom prst="roundRect">
                <a:avLst/>
              </a:prstGeom>
              <a:solidFill>
                <a:srgbClr val="FCBF4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3200"/>
              </a:p>
            </p:txBody>
          </p:sp>
          <p:sp>
            <p:nvSpPr>
              <p:cNvPr id="30" name="Rectangle: Rounded Corners 44">
                <a:extLst>
                  <a:ext uri="{FF2B5EF4-FFF2-40B4-BE49-F238E27FC236}">
                    <a16:creationId xmlns:a16="http://schemas.microsoft.com/office/drawing/2014/main" id="{5719E9BF-1790-41A3-8288-3F16DEFB9CC3}"/>
                  </a:ext>
                </a:extLst>
              </p:cNvPr>
              <p:cNvSpPr/>
              <p:nvPr/>
            </p:nvSpPr>
            <p:spPr>
              <a:xfrm>
                <a:off x="1343472" y="4408297"/>
                <a:ext cx="3816423" cy="6480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3200"/>
              </a:p>
            </p:txBody>
          </p:sp>
        </p:grpSp>
        <p:sp>
          <p:nvSpPr>
            <p:cNvPr id="28" name="TextBox 27">
              <a:extLst>
                <a:ext uri="{FF2B5EF4-FFF2-40B4-BE49-F238E27FC236}">
                  <a16:creationId xmlns:a16="http://schemas.microsoft.com/office/drawing/2014/main" id="{DCA803B1-013E-4BF2-B113-6F8882893D99}"/>
                </a:ext>
              </a:extLst>
            </p:cNvPr>
            <p:cNvSpPr txBox="1"/>
            <p:nvPr/>
          </p:nvSpPr>
          <p:spPr>
            <a:xfrm>
              <a:off x="4179053" y="3105711"/>
              <a:ext cx="3850850" cy="584775"/>
            </a:xfrm>
            <a:prstGeom prst="rect">
              <a:avLst/>
            </a:prstGeom>
            <a:noFill/>
          </p:spPr>
          <p:txBody>
            <a:bodyPr wrap="square" rtlCol="0">
              <a:spAutoFit/>
            </a:bodyPr>
            <a:lstStyle/>
            <a:p>
              <a:pPr algn="ctr"/>
              <a:r>
                <a:rPr lang="en-GB" sz="3200" dirty="0"/>
                <a:t>Chair - Chairs</a:t>
              </a:r>
              <a:endParaRPr lang="en-IN" sz="3200" dirty="0"/>
            </a:p>
          </p:txBody>
        </p:sp>
      </p:grpSp>
      <p:sp>
        <p:nvSpPr>
          <p:cNvPr id="31" name="TextBox 30"/>
          <p:cNvSpPr txBox="1"/>
          <p:nvPr/>
        </p:nvSpPr>
        <p:spPr>
          <a:xfrm>
            <a:off x="3738546" y="1357298"/>
            <a:ext cx="4929222"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3200" dirty="0"/>
              <a:t>Rule 1 – By Adding ‘s’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000" fill="hold"/>
                                        <p:tgtEl>
                                          <p:spTgt spid="31"/>
                                        </p:tgtEl>
                                        <p:attrNameLst>
                                          <p:attrName>ppt_w</p:attrName>
                                        </p:attrNameLst>
                                      </p:cBhvr>
                                      <p:tavLst>
                                        <p:tav tm="0">
                                          <p:val>
                                            <p:strVal val="#ppt_w*0.70"/>
                                          </p:val>
                                        </p:tav>
                                        <p:tav tm="100000">
                                          <p:val>
                                            <p:strVal val="#ppt_w"/>
                                          </p:val>
                                        </p:tav>
                                      </p:tavLst>
                                    </p:anim>
                                    <p:anim calcmode="lin" valueType="num">
                                      <p:cBhvr>
                                        <p:cTn id="8" dur="1000" fill="hold"/>
                                        <p:tgtEl>
                                          <p:spTgt spid="31"/>
                                        </p:tgtEl>
                                        <p:attrNameLst>
                                          <p:attrName>ppt_h</p:attrName>
                                        </p:attrNameLst>
                                      </p:cBhvr>
                                      <p:tavLst>
                                        <p:tav tm="0">
                                          <p:val>
                                            <p:strVal val="#ppt_h"/>
                                          </p:val>
                                        </p:tav>
                                        <p:tav tm="100000">
                                          <p:val>
                                            <p:strVal val="#ppt_h"/>
                                          </p:val>
                                        </p:tav>
                                      </p:tavLst>
                                    </p:anim>
                                    <p:animEffect transition="in" filter="fade">
                                      <p:cBhvr>
                                        <p:cTn id="9" dur="1000"/>
                                        <p:tgtEl>
                                          <p:spTgt spid="31"/>
                                        </p:tgtEl>
                                      </p:cBhvr>
                                    </p:animEffect>
                                  </p:childTnLst>
                                </p:cTn>
                              </p:par>
                            </p:childTnLst>
                          </p:cTn>
                        </p:par>
                        <p:par>
                          <p:cTn id="10" fill="hold">
                            <p:stCondLst>
                              <p:cond delay="1000"/>
                            </p:stCondLst>
                            <p:childTnLst>
                              <p:par>
                                <p:cTn id="11" presetID="55" presetClass="entr" presetSubtype="0" fill="hold" nodeType="afterEffect">
                                  <p:stCondLst>
                                    <p:cond delay="100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strVal val="#ppt_w*0.70"/>
                                          </p:val>
                                        </p:tav>
                                        <p:tav tm="100000">
                                          <p:val>
                                            <p:strVal val="#ppt_w"/>
                                          </p:val>
                                        </p:tav>
                                      </p:tavLst>
                                    </p:anim>
                                    <p:anim calcmode="lin" valueType="num">
                                      <p:cBhvr>
                                        <p:cTn id="14" dur="1000" fill="hold"/>
                                        <p:tgtEl>
                                          <p:spTgt spid="11"/>
                                        </p:tgtEl>
                                        <p:attrNameLst>
                                          <p:attrName>ppt_h</p:attrName>
                                        </p:attrNameLst>
                                      </p:cBhvr>
                                      <p:tavLst>
                                        <p:tav tm="0">
                                          <p:val>
                                            <p:strVal val="#ppt_h"/>
                                          </p:val>
                                        </p:tav>
                                        <p:tav tm="100000">
                                          <p:val>
                                            <p:strVal val="#ppt_h"/>
                                          </p:val>
                                        </p:tav>
                                      </p:tavLst>
                                    </p:anim>
                                    <p:animEffect transition="in" filter="fade">
                                      <p:cBhvr>
                                        <p:cTn id="15" dur="1000"/>
                                        <p:tgtEl>
                                          <p:spTgt spid="11"/>
                                        </p:tgtEl>
                                      </p:cBhvr>
                                    </p:animEffect>
                                  </p:childTnLst>
                                </p:cTn>
                              </p:par>
                            </p:childTnLst>
                          </p:cTn>
                        </p:par>
                        <p:par>
                          <p:cTn id="16" fill="hold">
                            <p:stCondLst>
                              <p:cond delay="3000"/>
                            </p:stCondLst>
                            <p:childTnLst>
                              <p:par>
                                <p:cTn id="17" presetID="55"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1000" fill="hold"/>
                                        <p:tgtEl>
                                          <p:spTgt spid="16"/>
                                        </p:tgtEl>
                                        <p:attrNameLst>
                                          <p:attrName>ppt_w</p:attrName>
                                        </p:attrNameLst>
                                      </p:cBhvr>
                                      <p:tavLst>
                                        <p:tav tm="0">
                                          <p:val>
                                            <p:strVal val="#ppt_w*0.70"/>
                                          </p:val>
                                        </p:tav>
                                        <p:tav tm="100000">
                                          <p:val>
                                            <p:strVal val="#ppt_w"/>
                                          </p:val>
                                        </p:tav>
                                      </p:tavLst>
                                    </p:anim>
                                    <p:anim calcmode="lin" valueType="num">
                                      <p:cBhvr>
                                        <p:cTn id="20" dur="1000" fill="hold"/>
                                        <p:tgtEl>
                                          <p:spTgt spid="16"/>
                                        </p:tgtEl>
                                        <p:attrNameLst>
                                          <p:attrName>ppt_h</p:attrName>
                                        </p:attrNameLst>
                                      </p:cBhvr>
                                      <p:tavLst>
                                        <p:tav tm="0">
                                          <p:val>
                                            <p:strVal val="#ppt_h"/>
                                          </p:val>
                                        </p:tav>
                                        <p:tav tm="100000">
                                          <p:val>
                                            <p:strVal val="#ppt_h"/>
                                          </p:val>
                                        </p:tav>
                                      </p:tavLst>
                                    </p:anim>
                                    <p:animEffect transition="in" filter="fade">
                                      <p:cBhvr>
                                        <p:cTn id="21" dur="1000"/>
                                        <p:tgtEl>
                                          <p:spTgt spid="16"/>
                                        </p:tgtEl>
                                      </p:cBhvr>
                                    </p:animEffect>
                                  </p:childTnLst>
                                </p:cTn>
                              </p:par>
                            </p:childTnLst>
                          </p:cTn>
                        </p:par>
                        <p:par>
                          <p:cTn id="22" fill="hold">
                            <p:stCondLst>
                              <p:cond delay="4000"/>
                            </p:stCondLst>
                            <p:childTnLst>
                              <p:par>
                                <p:cTn id="23" presetID="55"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1000" fill="hold"/>
                                        <p:tgtEl>
                                          <p:spTgt spid="21"/>
                                        </p:tgtEl>
                                        <p:attrNameLst>
                                          <p:attrName>ppt_w</p:attrName>
                                        </p:attrNameLst>
                                      </p:cBhvr>
                                      <p:tavLst>
                                        <p:tav tm="0">
                                          <p:val>
                                            <p:strVal val="#ppt_w*0.70"/>
                                          </p:val>
                                        </p:tav>
                                        <p:tav tm="100000">
                                          <p:val>
                                            <p:strVal val="#ppt_w"/>
                                          </p:val>
                                        </p:tav>
                                      </p:tavLst>
                                    </p:anim>
                                    <p:anim calcmode="lin" valueType="num">
                                      <p:cBhvr>
                                        <p:cTn id="26" dur="1000" fill="hold"/>
                                        <p:tgtEl>
                                          <p:spTgt spid="21"/>
                                        </p:tgtEl>
                                        <p:attrNameLst>
                                          <p:attrName>ppt_h</p:attrName>
                                        </p:attrNameLst>
                                      </p:cBhvr>
                                      <p:tavLst>
                                        <p:tav tm="0">
                                          <p:val>
                                            <p:strVal val="#ppt_h"/>
                                          </p:val>
                                        </p:tav>
                                        <p:tav tm="100000">
                                          <p:val>
                                            <p:strVal val="#ppt_h"/>
                                          </p:val>
                                        </p:tav>
                                      </p:tavLst>
                                    </p:anim>
                                    <p:animEffect transition="in" filter="fade">
                                      <p:cBhvr>
                                        <p:cTn id="27" dur="1000"/>
                                        <p:tgtEl>
                                          <p:spTgt spid="21"/>
                                        </p:tgtEl>
                                      </p:cBhvr>
                                    </p:animEffect>
                                  </p:childTnLst>
                                </p:cTn>
                              </p:par>
                            </p:childTnLst>
                          </p:cTn>
                        </p:par>
                        <p:par>
                          <p:cTn id="28" fill="hold">
                            <p:stCondLst>
                              <p:cond delay="5000"/>
                            </p:stCondLst>
                            <p:childTnLst>
                              <p:par>
                                <p:cTn id="29" presetID="55" presetClass="entr" presetSubtype="0" fill="hold" nodeType="after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p:cTn id="31" dur="1000" fill="hold"/>
                                        <p:tgtEl>
                                          <p:spTgt spid="26"/>
                                        </p:tgtEl>
                                        <p:attrNameLst>
                                          <p:attrName>ppt_w</p:attrName>
                                        </p:attrNameLst>
                                      </p:cBhvr>
                                      <p:tavLst>
                                        <p:tav tm="0">
                                          <p:val>
                                            <p:strVal val="#ppt_w*0.70"/>
                                          </p:val>
                                        </p:tav>
                                        <p:tav tm="100000">
                                          <p:val>
                                            <p:strVal val="#ppt_w"/>
                                          </p:val>
                                        </p:tav>
                                      </p:tavLst>
                                    </p:anim>
                                    <p:anim calcmode="lin" valueType="num">
                                      <p:cBhvr>
                                        <p:cTn id="32" dur="1000" fill="hold"/>
                                        <p:tgtEl>
                                          <p:spTgt spid="26"/>
                                        </p:tgtEl>
                                        <p:attrNameLst>
                                          <p:attrName>ppt_h</p:attrName>
                                        </p:attrNameLst>
                                      </p:cBhvr>
                                      <p:tavLst>
                                        <p:tav tm="0">
                                          <p:val>
                                            <p:strVal val="#ppt_h"/>
                                          </p:val>
                                        </p:tav>
                                        <p:tav tm="100000">
                                          <p:val>
                                            <p:strVal val="#ppt_h"/>
                                          </p:val>
                                        </p:tav>
                                      </p:tavLst>
                                    </p:anim>
                                    <p:animEffect transition="in" filter="fade">
                                      <p:cBhvr>
                                        <p:cTn id="33"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p:nvPr/>
        </p:nvGrpSpPr>
        <p:grpSpPr>
          <a:xfrm>
            <a:off x="2095472" y="214290"/>
            <a:ext cx="7917906" cy="1008112"/>
            <a:chOff x="2464374" y="214290"/>
            <a:chExt cx="7917906" cy="1008112"/>
          </a:xfrm>
        </p:grpSpPr>
        <p:sp>
          <p:nvSpPr>
            <p:cNvPr id="4" name="Rectangle 3">
              <a:extLst>
                <a:ext uri="{FF2B5EF4-FFF2-40B4-BE49-F238E27FC236}">
                  <a16:creationId xmlns:a16="http://schemas.microsoft.com/office/drawing/2014/main" id="{4B88C52F-92C5-4387-A0C2-BE7D9F0C4273}"/>
                </a:ext>
              </a:extLst>
            </p:cNvPr>
            <p:cNvSpPr/>
            <p:nvPr/>
          </p:nvSpPr>
          <p:spPr>
            <a:xfrm>
              <a:off x="3054345" y="358307"/>
              <a:ext cx="7327935" cy="720079"/>
            </a:xfrm>
            <a:prstGeom prst="rect">
              <a:avLst/>
            </a:prstGeom>
            <a:solidFill>
              <a:schemeClr val="accent5">
                <a:lumMod val="60000"/>
                <a:lumOff val="40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3" name="Group 23">
              <a:extLst>
                <a:ext uri="{FF2B5EF4-FFF2-40B4-BE49-F238E27FC236}">
                  <a16:creationId xmlns:a16="http://schemas.microsoft.com/office/drawing/2014/main" id="{82351DF4-8544-4BC7-A2FB-1C06D6C2C079}"/>
                </a:ext>
              </a:extLst>
            </p:cNvPr>
            <p:cNvGrpSpPr/>
            <p:nvPr/>
          </p:nvGrpSpPr>
          <p:grpSpPr>
            <a:xfrm>
              <a:off x="2464374" y="214290"/>
              <a:ext cx="1112125" cy="1008112"/>
              <a:chOff x="1631504" y="2173360"/>
              <a:chExt cx="1368152" cy="1111624"/>
            </a:xfrm>
          </p:grpSpPr>
          <p:sp>
            <p:nvSpPr>
              <p:cNvPr id="6" name="Hexagon 5">
                <a:extLst>
                  <a:ext uri="{FF2B5EF4-FFF2-40B4-BE49-F238E27FC236}">
                    <a16:creationId xmlns:a16="http://schemas.microsoft.com/office/drawing/2014/main" id="{63034AA5-CF17-495B-BE65-3263B79877D4}"/>
                  </a:ext>
                </a:extLst>
              </p:cNvPr>
              <p:cNvSpPr/>
              <p:nvPr/>
            </p:nvSpPr>
            <p:spPr>
              <a:xfrm>
                <a:off x="1631504" y="2173360"/>
                <a:ext cx="1368152" cy="1111624"/>
              </a:xfrm>
              <a:prstGeom prst="hexagon">
                <a:avLst/>
              </a:prstGeom>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Hexagon 6">
                <a:extLst>
                  <a:ext uri="{FF2B5EF4-FFF2-40B4-BE49-F238E27FC236}">
                    <a16:creationId xmlns:a16="http://schemas.microsoft.com/office/drawing/2014/main" id="{2C5BADC3-C9E2-4E36-A946-BD9D80DC5245}"/>
                  </a:ext>
                </a:extLst>
              </p:cNvPr>
              <p:cNvSpPr/>
              <p:nvPr/>
            </p:nvSpPr>
            <p:spPr>
              <a:xfrm>
                <a:off x="1739516" y="2261120"/>
                <a:ext cx="1152128" cy="936104"/>
              </a:xfrm>
              <a:prstGeom prst="hexagon">
                <a:avLst/>
              </a:prstGeom>
              <a:solidFill>
                <a:schemeClr val="accent5">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Hexagon 7">
                <a:extLst>
                  <a:ext uri="{FF2B5EF4-FFF2-40B4-BE49-F238E27FC236}">
                    <a16:creationId xmlns:a16="http://schemas.microsoft.com/office/drawing/2014/main" id="{A936BF62-44CC-4577-9B99-4CE4B813293E}"/>
                  </a:ext>
                </a:extLst>
              </p:cNvPr>
              <p:cNvSpPr/>
              <p:nvPr/>
            </p:nvSpPr>
            <p:spPr>
              <a:xfrm>
                <a:off x="1913182" y="2402224"/>
                <a:ext cx="804796" cy="653896"/>
              </a:xfrm>
              <a:prstGeom prst="hexagon">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9" name="Rectangle 8"/>
            <p:cNvSpPr/>
            <p:nvPr/>
          </p:nvSpPr>
          <p:spPr>
            <a:xfrm>
              <a:off x="3708683" y="357166"/>
              <a:ext cx="5979970" cy="646331"/>
            </a:xfrm>
            <a:prstGeom prst="rect">
              <a:avLst/>
            </a:prstGeom>
          </p:spPr>
          <p:txBody>
            <a:bodyPr wrap="none">
              <a:spAutoFit/>
            </a:bodyPr>
            <a:lstStyle/>
            <a:p>
              <a:pPr lvl="0" algn="ctr">
                <a:spcBef>
                  <a:spcPct val="0"/>
                </a:spcBef>
                <a:defRPr/>
              </a:pPr>
              <a:r>
                <a:rPr lang="en-US" sz="3600" dirty="0"/>
                <a:t>Singular Nouns to Plural Nouns</a:t>
              </a:r>
            </a:p>
          </p:txBody>
        </p:sp>
      </p:grpSp>
      <p:grpSp>
        <p:nvGrpSpPr>
          <p:cNvPr id="5" name="Group 10">
            <a:extLst>
              <a:ext uri="{FF2B5EF4-FFF2-40B4-BE49-F238E27FC236}">
                <a16:creationId xmlns:a16="http://schemas.microsoft.com/office/drawing/2014/main" id="{0EDB1A39-9E46-4E4D-8CFA-5B76ED68C3DB}"/>
              </a:ext>
            </a:extLst>
          </p:cNvPr>
          <p:cNvGrpSpPr/>
          <p:nvPr/>
        </p:nvGrpSpPr>
        <p:grpSpPr>
          <a:xfrm>
            <a:off x="1785768" y="4143380"/>
            <a:ext cx="2016244" cy="857256"/>
            <a:chOff x="1266516" y="1810673"/>
            <a:chExt cx="4185465" cy="907930"/>
          </a:xfrm>
        </p:grpSpPr>
        <p:grpSp>
          <p:nvGrpSpPr>
            <p:cNvPr id="10" name="Group 25">
              <a:extLst>
                <a:ext uri="{FF2B5EF4-FFF2-40B4-BE49-F238E27FC236}">
                  <a16:creationId xmlns:a16="http://schemas.microsoft.com/office/drawing/2014/main" id="{B3614219-AF67-4AF3-9945-938A13A945CB}"/>
                </a:ext>
              </a:extLst>
            </p:cNvPr>
            <p:cNvGrpSpPr/>
            <p:nvPr/>
          </p:nvGrpSpPr>
          <p:grpSpPr>
            <a:xfrm>
              <a:off x="1266516" y="1810673"/>
              <a:ext cx="4185465" cy="907930"/>
              <a:chOff x="1199455" y="4278368"/>
              <a:chExt cx="4185465" cy="907930"/>
            </a:xfrm>
          </p:grpSpPr>
          <p:sp>
            <p:nvSpPr>
              <p:cNvPr id="14" name="Rectangle: Rounded Corners 26">
                <a:extLst>
                  <a:ext uri="{FF2B5EF4-FFF2-40B4-BE49-F238E27FC236}">
                    <a16:creationId xmlns:a16="http://schemas.microsoft.com/office/drawing/2014/main" id="{234F1FBE-9A24-4CB9-A586-C4C61710BA4C}"/>
                  </a:ext>
                </a:extLst>
              </p:cNvPr>
              <p:cNvSpPr/>
              <p:nvPr/>
            </p:nvSpPr>
            <p:spPr>
              <a:xfrm>
                <a:off x="1199455" y="4278368"/>
                <a:ext cx="4185465" cy="90793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Rectangle: Rounded Corners 27">
                <a:extLst>
                  <a:ext uri="{FF2B5EF4-FFF2-40B4-BE49-F238E27FC236}">
                    <a16:creationId xmlns:a16="http://schemas.microsoft.com/office/drawing/2014/main" id="{790B5488-3F23-48C7-9863-FFE4635B99EA}"/>
                  </a:ext>
                </a:extLst>
              </p:cNvPr>
              <p:cNvSpPr/>
              <p:nvPr/>
            </p:nvSpPr>
            <p:spPr>
              <a:xfrm>
                <a:off x="1343472" y="4408297"/>
                <a:ext cx="3816423" cy="6480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13" name="TextBox 12">
              <a:extLst>
                <a:ext uri="{FF2B5EF4-FFF2-40B4-BE49-F238E27FC236}">
                  <a16:creationId xmlns:a16="http://schemas.microsoft.com/office/drawing/2014/main" id="{EB4B0262-497D-4793-98DC-4CF1926942F2}"/>
                </a:ext>
              </a:extLst>
            </p:cNvPr>
            <p:cNvSpPr txBox="1"/>
            <p:nvPr/>
          </p:nvSpPr>
          <p:spPr>
            <a:xfrm>
              <a:off x="1337955" y="1909749"/>
              <a:ext cx="3997340" cy="523220"/>
            </a:xfrm>
            <a:prstGeom prst="rect">
              <a:avLst/>
            </a:prstGeom>
            <a:noFill/>
          </p:spPr>
          <p:txBody>
            <a:bodyPr wrap="square" rtlCol="0">
              <a:spAutoFit/>
            </a:bodyPr>
            <a:lstStyle/>
            <a:p>
              <a:pPr algn="ctr"/>
              <a:r>
                <a:rPr lang="en-IN" sz="2800" dirty="0"/>
                <a:t>Bus - Buses</a:t>
              </a:r>
            </a:p>
          </p:txBody>
        </p:sp>
      </p:grpSp>
      <p:grpSp>
        <p:nvGrpSpPr>
          <p:cNvPr id="11" name="Group 15">
            <a:extLst>
              <a:ext uri="{FF2B5EF4-FFF2-40B4-BE49-F238E27FC236}">
                <a16:creationId xmlns:a16="http://schemas.microsoft.com/office/drawing/2014/main" id="{4E13A9BA-CBEA-40E3-B8BC-2509CDCF5281}"/>
              </a:ext>
            </a:extLst>
          </p:cNvPr>
          <p:cNvGrpSpPr/>
          <p:nvPr/>
        </p:nvGrpSpPr>
        <p:grpSpPr>
          <a:xfrm>
            <a:off x="4831687" y="5549124"/>
            <a:ext cx="2488449" cy="714380"/>
            <a:chOff x="6840462" y="1709705"/>
            <a:chExt cx="4185465" cy="907930"/>
          </a:xfrm>
        </p:grpSpPr>
        <p:grpSp>
          <p:nvGrpSpPr>
            <p:cNvPr id="12" name="Group 29">
              <a:extLst>
                <a:ext uri="{FF2B5EF4-FFF2-40B4-BE49-F238E27FC236}">
                  <a16:creationId xmlns:a16="http://schemas.microsoft.com/office/drawing/2014/main" id="{41C7F5AD-3FE0-457A-A7E4-0191A4CBF736}"/>
                </a:ext>
              </a:extLst>
            </p:cNvPr>
            <p:cNvGrpSpPr/>
            <p:nvPr/>
          </p:nvGrpSpPr>
          <p:grpSpPr>
            <a:xfrm>
              <a:off x="6840462" y="1709705"/>
              <a:ext cx="4185465" cy="907930"/>
              <a:chOff x="1199455" y="4278368"/>
              <a:chExt cx="4185465" cy="907930"/>
            </a:xfrm>
          </p:grpSpPr>
          <p:sp>
            <p:nvSpPr>
              <p:cNvPr id="19" name="Rectangle: Rounded Corners 30">
                <a:extLst>
                  <a:ext uri="{FF2B5EF4-FFF2-40B4-BE49-F238E27FC236}">
                    <a16:creationId xmlns:a16="http://schemas.microsoft.com/office/drawing/2014/main" id="{CA6B8A65-8971-43D2-B35B-7C79CB27381C}"/>
                  </a:ext>
                </a:extLst>
              </p:cNvPr>
              <p:cNvSpPr/>
              <p:nvPr/>
            </p:nvSpPr>
            <p:spPr>
              <a:xfrm>
                <a:off x="1199455" y="4278368"/>
                <a:ext cx="4185465" cy="907930"/>
              </a:xfrm>
              <a:prstGeom prst="roundRect">
                <a:avLst/>
              </a:prstGeom>
              <a:solidFill>
                <a:srgbClr val="00F5D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Rectangle: Rounded Corners 31">
                <a:extLst>
                  <a:ext uri="{FF2B5EF4-FFF2-40B4-BE49-F238E27FC236}">
                    <a16:creationId xmlns:a16="http://schemas.microsoft.com/office/drawing/2014/main" id="{7924F77A-C406-4C42-BAEE-92EFAEF7B3B3}"/>
                  </a:ext>
                </a:extLst>
              </p:cNvPr>
              <p:cNvSpPr/>
              <p:nvPr/>
            </p:nvSpPr>
            <p:spPr>
              <a:xfrm>
                <a:off x="1343472" y="4408297"/>
                <a:ext cx="3816423" cy="6480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18" name="TextBox 17">
              <a:extLst>
                <a:ext uri="{FF2B5EF4-FFF2-40B4-BE49-F238E27FC236}">
                  <a16:creationId xmlns:a16="http://schemas.microsoft.com/office/drawing/2014/main" id="{2DF065E6-01A1-47F5-9B31-60BE3D3CDD0E}"/>
                </a:ext>
              </a:extLst>
            </p:cNvPr>
            <p:cNvSpPr txBox="1"/>
            <p:nvPr/>
          </p:nvSpPr>
          <p:spPr>
            <a:xfrm>
              <a:off x="6910118" y="1775360"/>
              <a:ext cx="4034801" cy="523220"/>
            </a:xfrm>
            <a:prstGeom prst="rect">
              <a:avLst/>
            </a:prstGeom>
            <a:noFill/>
          </p:spPr>
          <p:txBody>
            <a:bodyPr wrap="square" rtlCol="0">
              <a:spAutoFit/>
            </a:bodyPr>
            <a:lstStyle/>
            <a:p>
              <a:pPr algn="ctr"/>
              <a:r>
                <a:rPr lang="en-IN" sz="2800" dirty="0"/>
                <a:t>Class - Classes</a:t>
              </a:r>
            </a:p>
          </p:txBody>
        </p:sp>
      </p:grpSp>
      <p:grpSp>
        <p:nvGrpSpPr>
          <p:cNvPr id="16" name="Group 20">
            <a:extLst>
              <a:ext uri="{FF2B5EF4-FFF2-40B4-BE49-F238E27FC236}">
                <a16:creationId xmlns:a16="http://schemas.microsoft.com/office/drawing/2014/main" id="{A12FCF0B-796E-4537-90FB-0A1616FB7A53}"/>
              </a:ext>
            </a:extLst>
          </p:cNvPr>
          <p:cNvGrpSpPr/>
          <p:nvPr/>
        </p:nvGrpSpPr>
        <p:grpSpPr>
          <a:xfrm>
            <a:off x="619481" y="5549124"/>
            <a:ext cx="2951983" cy="785818"/>
            <a:chOff x="4069462" y="3006635"/>
            <a:chExt cx="4185465" cy="907930"/>
          </a:xfrm>
        </p:grpSpPr>
        <p:grpSp>
          <p:nvGrpSpPr>
            <p:cNvPr id="17" name="Group 33">
              <a:extLst>
                <a:ext uri="{FF2B5EF4-FFF2-40B4-BE49-F238E27FC236}">
                  <a16:creationId xmlns:a16="http://schemas.microsoft.com/office/drawing/2014/main" id="{6426623E-53C5-4E9F-A993-E1A4A725CDF9}"/>
                </a:ext>
              </a:extLst>
            </p:cNvPr>
            <p:cNvGrpSpPr/>
            <p:nvPr/>
          </p:nvGrpSpPr>
          <p:grpSpPr>
            <a:xfrm>
              <a:off x="4069462" y="3006635"/>
              <a:ext cx="4185465" cy="907930"/>
              <a:chOff x="1199455" y="4278368"/>
              <a:chExt cx="4185465" cy="907930"/>
            </a:xfrm>
          </p:grpSpPr>
          <p:sp>
            <p:nvSpPr>
              <p:cNvPr id="24" name="Rectangle: Rounded Corners 34">
                <a:extLst>
                  <a:ext uri="{FF2B5EF4-FFF2-40B4-BE49-F238E27FC236}">
                    <a16:creationId xmlns:a16="http://schemas.microsoft.com/office/drawing/2014/main" id="{56D0ABD6-0F2F-49DF-820F-CB03DB2FCBD5}"/>
                  </a:ext>
                </a:extLst>
              </p:cNvPr>
              <p:cNvSpPr/>
              <p:nvPr/>
            </p:nvSpPr>
            <p:spPr>
              <a:xfrm>
                <a:off x="1199455" y="4278368"/>
                <a:ext cx="4185465" cy="907930"/>
              </a:xfrm>
              <a:prstGeom prst="roundRect">
                <a:avLst/>
              </a:prstGeom>
              <a:solidFill>
                <a:srgbClr val="F15BB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 name="Rectangle: Rounded Corners 35">
                <a:extLst>
                  <a:ext uri="{FF2B5EF4-FFF2-40B4-BE49-F238E27FC236}">
                    <a16:creationId xmlns:a16="http://schemas.microsoft.com/office/drawing/2014/main" id="{7AA25687-A813-4A86-865C-3E9AF8A4DB20}"/>
                  </a:ext>
                </a:extLst>
              </p:cNvPr>
              <p:cNvSpPr/>
              <p:nvPr/>
            </p:nvSpPr>
            <p:spPr>
              <a:xfrm>
                <a:off x="1343472" y="4408297"/>
                <a:ext cx="3816423" cy="6480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23" name="TextBox 22">
              <a:extLst>
                <a:ext uri="{FF2B5EF4-FFF2-40B4-BE49-F238E27FC236}">
                  <a16:creationId xmlns:a16="http://schemas.microsoft.com/office/drawing/2014/main" id="{FF4BCED3-99E8-43A2-AE99-88F31E589CA0}"/>
                </a:ext>
              </a:extLst>
            </p:cNvPr>
            <p:cNvSpPr txBox="1"/>
            <p:nvPr/>
          </p:nvSpPr>
          <p:spPr>
            <a:xfrm>
              <a:off x="4212339" y="3105711"/>
              <a:ext cx="3817564" cy="523220"/>
            </a:xfrm>
            <a:prstGeom prst="rect">
              <a:avLst/>
            </a:prstGeom>
            <a:noFill/>
          </p:spPr>
          <p:txBody>
            <a:bodyPr wrap="square" rtlCol="0">
              <a:spAutoFit/>
            </a:bodyPr>
            <a:lstStyle/>
            <a:p>
              <a:pPr algn="ctr"/>
              <a:r>
                <a:rPr lang="en-IN" sz="2800" dirty="0"/>
                <a:t>Bunch - Bunches</a:t>
              </a:r>
            </a:p>
          </p:txBody>
        </p:sp>
      </p:grpSp>
      <p:grpSp>
        <p:nvGrpSpPr>
          <p:cNvPr id="21" name="Group 25">
            <a:extLst>
              <a:ext uri="{FF2B5EF4-FFF2-40B4-BE49-F238E27FC236}">
                <a16:creationId xmlns:a16="http://schemas.microsoft.com/office/drawing/2014/main" id="{C44E0F8C-638E-4407-942C-145E4DB8B1FF}"/>
              </a:ext>
            </a:extLst>
          </p:cNvPr>
          <p:cNvGrpSpPr/>
          <p:nvPr/>
        </p:nvGrpSpPr>
        <p:grpSpPr>
          <a:xfrm>
            <a:off x="8583689" y="5549124"/>
            <a:ext cx="2768895" cy="714380"/>
            <a:chOff x="4069462" y="3006635"/>
            <a:chExt cx="4185465" cy="907930"/>
          </a:xfrm>
        </p:grpSpPr>
        <p:grpSp>
          <p:nvGrpSpPr>
            <p:cNvPr id="22" name="Group 41">
              <a:extLst>
                <a:ext uri="{FF2B5EF4-FFF2-40B4-BE49-F238E27FC236}">
                  <a16:creationId xmlns:a16="http://schemas.microsoft.com/office/drawing/2014/main" id="{D9B9156B-B465-4579-9754-690DF4606223}"/>
                </a:ext>
              </a:extLst>
            </p:cNvPr>
            <p:cNvGrpSpPr/>
            <p:nvPr/>
          </p:nvGrpSpPr>
          <p:grpSpPr>
            <a:xfrm>
              <a:off x="4069462" y="3006635"/>
              <a:ext cx="4185465" cy="907930"/>
              <a:chOff x="1199455" y="4278368"/>
              <a:chExt cx="4185465" cy="907930"/>
            </a:xfrm>
          </p:grpSpPr>
          <p:sp>
            <p:nvSpPr>
              <p:cNvPr id="29" name="Rectangle: Rounded Corners 43">
                <a:extLst>
                  <a:ext uri="{FF2B5EF4-FFF2-40B4-BE49-F238E27FC236}">
                    <a16:creationId xmlns:a16="http://schemas.microsoft.com/office/drawing/2014/main" id="{9C86CD0A-949B-431D-AD65-50473FBF646E}"/>
                  </a:ext>
                </a:extLst>
              </p:cNvPr>
              <p:cNvSpPr/>
              <p:nvPr/>
            </p:nvSpPr>
            <p:spPr>
              <a:xfrm>
                <a:off x="1199455" y="4278368"/>
                <a:ext cx="4185465" cy="907930"/>
              </a:xfrm>
              <a:prstGeom prst="roundRect">
                <a:avLst/>
              </a:prstGeom>
              <a:solidFill>
                <a:srgbClr val="FCBF4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0" name="Rectangle: Rounded Corners 44">
                <a:extLst>
                  <a:ext uri="{FF2B5EF4-FFF2-40B4-BE49-F238E27FC236}">
                    <a16:creationId xmlns:a16="http://schemas.microsoft.com/office/drawing/2014/main" id="{5719E9BF-1790-41A3-8288-3F16DEFB9CC3}"/>
                  </a:ext>
                </a:extLst>
              </p:cNvPr>
              <p:cNvSpPr/>
              <p:nvPr/>
            </p:nvSpPr>
            <p:spPr>
              <a:xfrm>
                <a:off x="1343472" y="4408297"/>
                <a:ext cx="3816423" cy="6480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a:solidFill>
                      <a:schemeClr val="tx1"/>
                    </a:solidFill>
                  </a:rPr>
                  <a:t>Brush - Brushes</a:t>
                </a:r>
              </a:p>
            </p:txBody>
          </p:sp>
        </p:grpSp>
        <p:sp>
          <p:nvSpPr>
            <p:cNvPr id="28" name="TextBox 27">
              <a:extLst>
                <a:ext uri="{FF2B5EF4-FFF2-40B4-BE49-F238E27FC236}">
                  <a16:creationId xmlns:a16="http://schemas.microsoft.com/office/drawing/2014/main" id="{DCA803B1-013E-4BF2-B113-6F8882893D99}"/>
                </a:ext>
              </a:extLst>
            </p:cNvPr>
            <p:cNvSpPr txBox="1"/>
            <p:nvPr/>
          </p:nvSpPr>
          <p:spPr>
            <a:xfrm>
              <a:off x="4179053" y="3105711"/>
              <a:ext cx="3850850" cy="523220"/>
            </a:xfrm>
            <a:prstGeom prst="rect">
              <a:avLst/>
            </a:prstGeom>
            <a:noFill/>
          </p:spPr>
          <p:txBody>
            <a:bodyPr wrap="square" rtlCol="0">
              <a:spAutoFit/>
            </a:bodyPr>
            <a:lstStyle/>
            <a:p>
              <a:pPr algn="ctr"/>
              <a:endParaRPr lang="en-IN" sz="2800" dirty="0"/>
            </a:p>
          </p:txBody>
        </p:sp>
      </p:grpSp>
      <p:sp>
        <p:nvSpPr>
          <p:cNvPr id="31" name="TextBox 30"/>
          <p:cNvSpPr txBox="1"/>
          <p:nvPr/>
        </p:nvSpPr>
        <p:spPr>
          <a:xfrm>
            <a:off x="3738546" y="1214422"/>
            <a:ext cx="4929222"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3200" dirty="0"/>
              <a:t>Rule 2 – By adding ‘</a:t>
            </a:r>
            <a:r>
              <a:rPr lang="en-US" sz="3200" dirty="0" err="1"/>
              <a:t>es’</a:t>
            </a:r>
            <a:endParaRPr lang="en-US" sz="3200" dirty="0"/>
          </a:p>
        </p:txBody>
      </p:sp>
      <p:grpSp>
        <p:nvGrpSpPr>
          <p:cNvPr id="32" name="Group 9">
            <a:extLst>
              <a:ext uri="{FF2B5EF4-FFF2-40B4-BE49-F238E27FC236}">
                <a16:creationId xmlns:a16="http://schemas.microsoft.com/office/drawing/2014/main" id="{371F1A8B-03FC-4AD4-A8C1-15BA9682CBD9}"/>
              </a:ext>
            </a:extLst>
          </p:cNvPr>
          <p:cNvGrpSpPr>
            <a:grpSpLocks noChangeAspect="1"/>
          </p:cNvGrpSpPr>
          <p:nvPr/>
        </p:nvGrpSpPr>
        <p:grpSpPr>
          <a:xfrm>
            <a:off x="0" y="1507634"/>
            <a:ext cx="10488487" cy="1384196"/>
            <a:chOff x="-1" y="2294023"/>
            <a:chExt cx="8233130" cy="1086550"/>
          </a:xfrm>
        </p:grpSpPr>
        <p:grpSp>
          <p:nvGrpSpPr>
            <p:cNvPr id="33" name="Group 10">
              <a:extLst>
                <a:ext uri="{FF2B5EF4-FFF2-40B4-BE49-F238E27FC236}">
                  <a16:creationId xmlns:a16="http://schemas.microsoft.com/office/drawing/2014/main" id="{CB85797B-5FBE-4F51-AF81-CC57740712BA}"/>
                </a:ext>
              </a:extLst>
            </p:cNvPr>
            <p:cNvGrpSpPr/>
            <p:nvPr/>
          </p:nvGrpSpPr>
          <p:grpSpPr>
            <a:xfrm>
              <a:off x="-1" y="2294023"/>
              <a:ext cx="8233130" cy="1049583"/>
              <a:chOff x="-1" y="2294023"/>
              <a:chExt cx="8233130" cy="1049583"/>
            </a:xfrm>
          </p:grpSpPr>
          <p:sp>
            <p:nvSpPr>
              <p:cNvPr id="35" name="Rectangle 9">
                <a:extLst>
                  <a:ext uri="{FF2B5EF4-FFF2-40B4-BE49-F238E27FC236}">
                    <a16:creationId xmlns:a16="http://schemas.microsoft.com/office/drawing/2014/main" id="{3E903A7D-9921-4B1B-93F8-3768A1C1B9D6}"/>
                  </a:ext>
                </a:extLst>
              </p:cNvPr>
              <p:cNvSpPr/>
              <p:nvPr/>
            </p:nvSpPr>
            <p:spPr>
              <a:xfrm rot="5400000">
                <a:off x="3895384" y="-594684"/>
                <a:ext cx="751342" cy="7125238"/>
              </a:xfrm>
              <a:prstGeom prst="rect">
                <a:avLst/>
              </a:prstGeom>
              <a:gradFill>
                <a:gsLst>
                  <a:gs pos="0">
                    <a:schemeClr val="accent1">
                      <a:lumMod val="80000"/>
                    </a:schemeClr>
                  </a:gs>
                  <a:gs pos="68000">
                    <a:schemeClr val="accent1">
                      <a:lumMod val="10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latin typeface="Calibri" panose="020F0502020204030204" pitchFamily="34" charset="0"/>
                  <a:cs typeface="Calibri" panose="020F0502020204030204" pitchFamily="34" charset="0"/>
                </a:endParaRPr>
              </a:p>
            </p:txBody>
          </p:sp>
          <p:sp>
            <p:nvSpPr>
              <p:cNvPr id="36" name="Oval 35">
                <a:extLst>
                  <a:ext uri="{FF2B5EF4-FFF2-40B4-BE49-F238E27FC236}">
                    <a16:creationId xmlns:a16="http://schemas.microsoft.com/office/drawing/2014/main" id="{FA14758F-0CC9-4C2C-962C-10E76E0F6397}"/>
                  </a:ext>
                </a:extLst>
              </p:cNvPr>
              <p:cNvSpPr/>
              <p:nvPr/>
            </p:nvSpPr>
            <p:spPr>
              <a:xfrm>
                <a:off x="7479851" y="2614426"/>
                <a:ext cx="753278" cy="704074"/>
              </a:xfrm>
              <a:prstGeom prst="ellipse">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ltLang="ko-KR" sz="2400" b="1" dirty="0">
                    <a:solidFill>
                      <a:schemeClr val="tx1"/>
                    </a:solidFill>
                    <a:latin typeface="Calibri" panose="020F0502020204030204" pitchFamily="34" charset="0"/>
                    <a:cs typeface="Calibri" panose="020F0502020204030204" pitchFamily="34" charset="0"/>
                  </a:rPr>
                  <a:t>1</a:t>
                </a:r>
                <a:endParaRPr lang="ko-KR" altLang="en-US" sz="2400" b="1" dirty="0">
                  <a:solidFill>
                    <a:schemeClr val="tx1"/>
                  </a:solidFill>
                  <a:latin typeface="Calibri" panose="020F0502020204030204" pitchFamily="34" charset="0"/>
                  <a:cs typeface="Calibri" panose="020F0502020204030204" pitchFamily="34" charset="0"/>
                </a:endParaRPr>
              </a:p>
            </p:txBody>
          </p:sp>
          <p:sp>
            <p:nvSpPr>
              <p:cNvPr id="37" name="Rectangle 15">
                <a:extLst>
                  <a:ext uri="{FF2B5EF4-FFF2-40B4-BE49-F238E27FC236}">
                    <a16:creationId xmlns:a16="http://schemas.microsoft.com/office/drawing/2014/main" id="{3C80069C-E8D3-453B-96E7-C8F2DD14B9C7}"/>
                  </a:ext>
                </a:extLst>
              </p:cNvPr>
              <p:cNvSpPr/>
              <p:nvPr/>
            </p:nvSpPr>
            <p:spPr>
              <a:xfrm rot="5400000">
                <a:off x="59732" y="2687864"/>
                <a:ext cx="1049581" cy="261900"/>
              </a:xfrm>
              <a:custGeom>
                <a:avLst/>
                <a:gdLst>
                  <a:gd name="connsiteX0" fmla="*/ 0 w 792088"/>
                  <a:gd name="connsiteY0" fmla="*/ 0 h 163995"/>
                  <a:gd name="connsiteX1" fmla="*/ 792088 w 792088"/>
                  <a:gd name="connsiteY1" fmla="*/ 0 h 163995"/>
                  <a:gd name="connsiteX2" fmla="*/ 792088 w 792088"/>
                  <a:gd name="connsiteY2" fmla="*/ 163995 h 163995"/>
                  <a:gd name="connsiteX3" fmla="*/ 0 w 792088"/>
                  <a:gd name="connsiteY3" fmla="*/ 163995 h 163995"/>
                  <a:gd name="connsiteX4" fmla="*/ 0 w 792088"/>
                  <a:gd name="connsiteY4" fmla="*/ 0 h 163995"/>
                  <a:gd name="connsiteX0" fmla="*/ 115410 w 792088"/>
                  <a:gd name="connsiteY0" fmla="*/ 0 h 323793"/>
                  <a:gd name="connsiteX1" fmla="*/ 792088 w 792088"/>
                  <a:gd name="connsiteY1" fmla="*/ 159798 h 323793"/>
                  <a:gd name="connsiteX2" fmla="*/ 792088 w 792088"/>
                  <a:gd name="connsiteY2" fmla="*/ 323793 h 323793"/>
                  <a:gd name="connsiteX3" fmla="*/ 0 w 792088"/>
                  <a:gd name="connsiteY3" fmla="*/ 323793 h 323793"/>
                  <a:gd name="connsiteX4" fmla="*/ 115410 w 792088"/>
                  <a:gd name="connsiteY4" fmla="*/ 0 h 323793"/>
                  <a:gd name="connsiteX0" fmla="*/ 115410 w 797373"/>
                  <a:gd name="connsiteY0" fmla="*/ 4054 h 327847"/>
                  <a:gd name="connsiteX1" fmla="*/ 797373 w 797373"/>
                  <a:gd name="connsiteY1" fmla="*/ 0 h 327847"/>
                  <a:gd name="connsiteX2" fmla="*/ 792088 w 797373"/>
                  <a:gd name="connsiteY2" fmla="*/ 327847 h 327847"/>
                  <a:gd name="connsiteX3" fmla="*/ 0 w 797373"/>
                  <a:gd name="connsiteY3" fmla="*/ 327847 h 327847"/>
                  <a:gd name="connsiteX4" fmla="*/ 115410 w 797373"/>
                  <a:gd name="connsiteY4" fmla="*/ 4054 h 327847"/>
                  <a:gd name="connsiteX0" fmla="*/ 115410 w 797373"/>
                  <a:gd name="connsiteY0" fmla="*/ 0 h 323793"/>
                  <a:gd name="connsiteX1" fmla="*/ 797373 w 797373"/>
                  <a:gd name="connsiteY1" fmla="*/ 1231 h 323793"/>
                  <a:gd name="connsiteX2" fmla="*/ 792088 w 797373"/>
                  <a:gd name="connsiteY2" fmla="*/ 323793 h 323793"/>
                  <a:gd name="connsiteX3" fmla="*/ 0 w 797373"/>
                  <a:gd name="connsiteY3" fmla="*/ 323793 h 323793"/>
                  <a:gd name="connsiteX4" fmla="*/ 115410 w 797373"/>
                  <a:gd name="connsiteY4" fmla="*/ 0 h 323793"/>
                  <a:gd name="connsiteX0" fmla="*/ 115410 w 797373"/>
                  <a:gd name="connsiteY0" fmla="*/ 9340 h 333133"/>
                  <a:gd name="connsiteX1" fmla="*/ 797373 w 797373"/>
                  <a:gd name="connsiteY1" fmla="*/ 0 h 333133"/>
                  <a:gd name="connsiteX2" fmla="*/ 792088 w 797373"/>
                  <a:gd name="connsiteY2" fmla="*/ 333133 h 333133"/>
                  <a:gd name="connsiteX3" fmla="*/ 0 w 797373"/>
                  <a:gd name="connsiteY3" fmla="*/ 333133 h 333133"/>
                  <a:gd name="connsiteX4" fmla="*/ 115410 w 797373"/>
                  <a:gd name="connsiteY4" fmla="*/ 9340 h 333133"/>
                  <a:gd name="connsiteX0" fmla="*/ 115410 w 813229"/>
                  <a:gd name="connsiteY0" fmla="*/ 9340 h 333133"/>
                  <a:gd name="connsiteX1" fmla="*/ 813229 w 813229"/>
                  <a:gd name="connsiteY1" fmla="*/ 0 h 333133"/>
                  <a:gd name="connsiteX2" fmla="*/ 792088 w 813229"/>
                  <a:gd name="connsiteY2" fmla="*/ 333133 h 333133"/>
                  <a:gd name="connsiteX3" fmla="*/ 0 w 813229"/>
                  <a:gd name="connsiteY3" fmla="*/ 333133 h 333133"/>
                  <a:gd name="connsiteX4" fmla="*/ 115410 w 813229"/>
                  <a:gd name="connsiteY4" fmla="*/ 9340 h 333133"/>
                  <a:gd name="connsiteX0" fmla="*/ 569967 w 1267786"/>
                  <a:gd name="connsiteY0" fmla="*/ 9340 h 370132"/>
                  <a:gd name="connsiteX1" fmla="*/ 1267786 w 1267786"/>
                  <a:gd name="connsiteY1" fmla="*/ 0 h 370132"/>
                  <a:gd name="connsiteX2" fmla="*/ 1246645 w 1267786"/>
                  <a:gd name="connsiteY2" fmla="*/ 333133 h 370132"/>
                  <a:gd name="connsiteX3" fmla="*/ 0 w 1267786"/>
                  <a:gd name="connsiteY3" fmla="*/ 370132 h 370132"/>
                  <a:gd name="connsiteX4" fmla="*/ 569967 w 1267786"/>
                  <a:gd name="connsiteY4" fmla="*/ 9340 h 370132"/>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70132"/>
                  <a:gd name="connsiteX1" fmla="*/ 1267786 w 1267786"/>
                  <a:gd name="connsiteY1" fmla="*/ 0 h 370132"/>
                  <a:gd name="connsiteX2" fmla="*/ 1164342 w 1267786"/>
                  <a:gd name="connsiteY2" fmla="*/ 351014 h 370132"/>
                  <a:gd name="connsiteX3" fmla="*/ 0 w 1267786"/>
                  <a:gd name="connsiteY3" fmla="*/ 370132 h 370132"/>
                  <a:gd name="connsiteX4" fmla="*/ 569967 w 1267786"/>
                  <a:gd name="connsiteY4" fmla="*/ 9340 h 370132"/>
                  <a:gd name="connsiteX0" fmla="*/ 332460 w 1030279"/>
                  <a:gd name="connsiteY0" fmla="*/ 9340 h 370132"/>
                  <a:gd name="connsiteX1" fmla="*/ 1030279 w 1030279"/>
                  <a:gd name="connsiteY1" fmla="*/ 0 h 370132"/>
                  <a:gd name="connsiteX2" fmla="*/ 926835 w 1030279"/>
                  <a:gd name="connsiteY2" fmla="*/ 351014 h 370132"/>
                  <a:gd name="connsiteX3" fmla="*/ 0 w 1030279"/>
                  <a:gd name="connsiteY3" fmla="*/ 370132 h 370132"/>
                  <a:gd name="connsiteX4" fmla="*/ 332460 w 1030279"/>
                  <a:gd name="connsiteY4" fmla="*/ 9340 h 370132"/>
                  <a:gd name="connsiteX0" fmla="*/ 350273 w 1048092"/>
                  <a:gd name="connsiteY0" fmla="*/ 9340 h 358256"/>
                  <a:gd name="connsiteX1" fmla="*/ 1048092 w 1048092"/>
                  <a:gd name="connsiteY1" fmla="*/ 0 h 358256"/>
                  <a:gd name="connsiteX2" fmla="*/ 944648 w 1048092"/>
                  <a:gd name="connsiteY2" fmla="*/ 351014 h 358256"/>
                  <a:gd name="connsiteX3" fmla="*/ 0 w 1048092"/>
                  <a:gd name="connsiteY3" fmla="*/ 358256 h 358256"/>
                  <a:gd name="connsiteX4" fmla="*/ 350273 w 1048092"/>
                  <a:gd name="connsiteY4" fmla="*/ 9340 h 358256"/>
                  <a:gd name="connsiteX0" fmla="*/ 344336 w 1048092"/>
                  <a:gd name="connsiteY0" fmla="*/ 0 h 360791"/>
                  <a:gd name="connsiteX1" fmla="*/ 1048092 w 1048092"/>
                  <a:gd name="connsiteY1" fmla="*/ 2535 h 360791"/>
                  <a:gd name="connsiteX2" fmla="*/ 944648 w 1048092"/>
                  <a:gd name="connsiteY2" fmla="*/ 353549 h 360791"/>
                  <a:gd name="connsiteX3" fmla="*/ 0 w 1048092"/>
                  <a:gd name="connsiteY3" fmla="*/ 360791 h 360791"/>
                  <a:gd name="connsiteX4" fmla="*/ 344336 w 1048092"/>
                  <a:gd name="connsiteY4" fmla="*/ 0 h 360791"/>
                  <a:gd name="connsiteX0" fmla="*/ 344336 w 1042154"/>
                  <a:gd name="connsiteY0" fmla="*/ 3403 h 364194"/>
                  <a:gd name="connsiteX1" fmla="*/ 1042154 w 1042154"/>
                  <a:gd name="connsiteY1" fmla="*/ 0 h 364194"/>
                  <a:gd name="connsiteX2" fmla="*/ 944648 w 1042154"/>
                  <a:gd name="connsiteY2" fmla="*/ 356952 h 364194"/>
                  <a:gd name="connsiteX3" fmla="*/ 0 w 1042154"/>
                  <a:gd name="connsiteY3" fmla="*/ 364194 h 364194"/>
                  <a:gd name="connsiteX4" fmla="*/ 344336 w 1042154"/>
                  <a:gd name="connsiteY4" fmla="*/ 3403 h 364194"/>
                  <a:gd name="connsiteX0" fmla="*/ 350274 w 1042154"/>
                  <a:gd name="connsiteY0" fmla="*/ 0 h 366729"/>
                  <a:gd name="connsiteX1" fmla="*/ 1042154 w 1042154"/>
                  <a:gd name="connsiteY1" fmla="*/ 2535 h 366729"/>
                  <a:gd name="connsiteX2" fmla="*/ 944648 w 1042154"/>
                  <a:gd name="connsiteY2" fmla="*/ 359487 h 366729"/>
                  <a:gd name="connsiteX3" fmla="*/ 0 w 1042154"/>
                  <a:gd name="connsiteY3" fmla="*/ 366729 h 366729"/>
                  <a:gd name="connsiteX4" fmla="*/ 350274 w 1042154"/>
                  <a:gd name="connsiteY4" fmla="*/ 0 h 366729"/>
                  <a:gd name="connsiteX0" fmla="*/ 350274 w 1054029"/>
                  <a:gd name="connsiteY0" fmla="*/ 9340 h 376069"/>
                  <a:gd name="connsiteX1" fmla="*/ 1054029 w 1054029"/>
                  <a:gd name="connsiteY1" fmla="*/ 0 h 376069"/>
                  <a:gd name="connsiteX2" fmla="*/ 944648 w 1054029"/>
                  <a:gd name="connsiteY2" fmla="*/ 368827 h 376069"/>
                  <a:gd name="connsiteX3" fmla="*/ 0 w 1054029"/>
                  <a:gd name="connsiteY3" fmla="*/ 376069 h 376069"/>
                  <a:gd name="connsiteX4" fmla="*/ 350274 w 1054029"/>
                  <a:gd name="connsiteY4" fmla="*/ 9340 h 376069"/>
                  <a:gd name="connsiteX0" fmla="*/ 350274 w 944648"/>
                  <a:gd name="connsiteY0" fmla="*/ 0 h 366729"/>
                  <a:gd name="connsiteX1" fmla="*/ 875899 w 944648"/>
                  <a:gd name="connsiteY1" fmla="*/ 79725 h 366729"/>
                  <a:gd name="connsiteX2" fmla="*/ 944648 w 944648"/>
                  <a:gd name="connsiteY2" fmla="*/ 359487 h 366729"/>
                  <a:gd name="connsiteX3" fmla="*/ 0 w 944648"/>
                  <a:gd name="connsiteY3" fmla="*/ 366729 h 366729"/>
                  <a:gd name="connsiteX4" fmla="*/ 350274 w 944648"/>
                  <a:gd name="connsiteY4" fmla="*/ 0 h 366729"/>
                  <a:gd name="connsiteX0" fmla="*/ 350274 w 1042153"/>
                  <a:gd name="connsiteY0" fmla="*/ 0 h 366729"/>
                  <a:gd name="connsiteX1" fmla="*/ 1042153 w 1042153"/>
                  <a:gd name="connsiteY1" fmla="*/ 2535 h 366729"/>
                  <a:gd name="connsiteX2" fmla="*/ 944648 w 1042153"/>
                  <a:gd name="connsiteY2" fmla="*/ 359487 h 366729"/>
                  <a:gd name="connsiteX3" fmla="*/ 0 w 1042153"/>
                  <a:gd name="connsiteY3" fmla="*/ 366729 h 366729"/>
                  <a:gd name="connsiteX4" fmla="*/ 350274 w 1042153"/>
                  <a:gd name="connsiteY4" fmla="*/ 0 h 366729"/>
                  <a:gd name="connsiteX0" fmla="*/ 350274 w 1042153"/>
                  <a:gd name="connsiteY0" fmla="*/ 0 h 373135"/>
                  <a:gd name="connsiteX1" fmla="*/ 1042153 w 1042153"/>
                  <a:gd name="connsiteY1" fmla="*/ 2535 h 373135"/>
                  <a:gd name="connsiteX2" fmla="*/ 937824 w 1042153"/>
                  <a:gd name="connsiteY2" fmla="*/ 373135 h 373135"/>
                  <a:gd name="connsiteX3" fmla="*/ 0 w 1042153"/>
                  <a:gd name="connsiteY3" fmla="*/ 366729 h 373135"/>
                  <a:gd name="connsiteX4" fmla="*/ 350274 w 1042153"/>
                  <a:gd name="connsiteY4" fmla="*/ 0 h 373135"/>
                  <a:gd name="connsiteX0" fmla="*/ 350274 w 1042153"/>
                  <a:gd name="connsiteY0" fmla="*/ 0 h 379959"/>
                  <a:gd name="connsiteX1" fmla="*/ 1042153 w 1042153"/>
                  <a:gd name="connsiteY1" fmla="*/ 2535 h 379959"/>
                  <a:gd name="connsiteX2" fmla="*/ 931000 w 1042153"/>
                  <a:gd name="connsiteY2" fmla="*/ 379959 h 379959"/>
                  <a:gd name="connsiteX3" fmla="*/ 0 w 1042153"/>
                  <a:gd name="connsiteY3" fmla="*/ 366729 h 379959"/>
                  <a:gd name="connsiteX4" fmla="*/ 350274 w 1042153"/>
                  <a:gd name="connsiteY4" fmla="*/ 0 h 379959"/>
                  <a:gd name="connsiteX0" fmla="*/ 341891 w 1033770"/>
                  <a:gd name="connsiteY0" fmla="*/ 0 h 379959"/>
                  <a:gd name="connsiteX1" fmla="*/ 1033770 w 1033770"/>
                  <a:gd name="connsiteY1" fmla="*/ 2535 h 379959"/>
                  <a:gd name="connsiteX2" fmla="*/ 922617 w 1033770"/>
                  <a:gd name="connsiteY2" fmla="*/ 379959 h 379959"/>
                  <a:gd name="connsiteX3" fmla="*/ 0 w 1033770"/>
                  <a:gd name="connsiteY3" fmla="*/ 376782 h 379959"/>
                  <a:gd name="connsiteX4" fmla="*/ 341891 w 1033770"/>
                  <a:gd name="connsiteY4" fmla="*/ 0 h 379959"/>
                  <a:gd name="connsiteX0" fmla="*/ 379613 w 1033770"/>
                  <a:gd name="connsiteY0" fmla="*/ 25110 h 377424"/>
                  <a:gd name="connsiteX1" fmla="*/ 1033770 w 1033770"/>
                  <a:gd name="connsiteY1" fmla="*/ 0 h 377424"/>
                  <a:gd name="connsiteX2" fmla="*/ 922617 w 1033770"/>
                  <a:gd name="connsiteY2" fmla="*/ 377424 h 377424"/>
                  <a:gd name="connsiteX3" fmla="*/ 0 w 1033770"/>
                  <a:gd name="connsiteY3" fmla="*/ 374247 h 377424"/>
                  <a:gd name="connsiteX4" fmla="*/ 379613 w 1033770"/>
                  <a:gd name="connsiteY4" fmla="*/ 25110 h 377424"/>
                  <a:gd name="connsiteX0" fmla="*/ 356561 w 1033770"/>
                  <a:gd name="connsiteY0" fmla="*/ 17570 h 377424"/>
                  <a:gd name="connsiteX1" fmla="*/ 1033770 w 1033770"/>
                  <a:gd name="connsiteY1" fmla="*/ 0 h 377424"/>
                  <a:gd name="connsiteX2" fmla="*/ 922617 w 1033770"/>
                  <a:gd name="connsiteY2" fmla="*/ 377424 h 377424"/>
                  <a:gd name="connsiteX3" fmla="*/ 0 w 1033770"/>
                  <a:gd name="connsiteY3" fmla="*/ 374247 h 377424"/>
                  <a:gd name="connsiteX4" fmla="*/ 356561 w 1033770"/>
                  <a:gd name="connsiteY4" fmla="*/ 17570 h 377424"/>
                  <a:gd name="connsiteX0" fmla="*/ 356561 w 1023292"/>
                  <a:gd name="connsiteY0" fmla="*/ 0 h 359854"/>
                  <a:gd name="connsiteX1" fmla="*/ 1023292 w 1023292"/>
                  <a:gd name="connsiteY1" fmla="*/ 7563 h 359854"/>
                  <a:gd name="connsiteX2" fmla="*/ 922617 w 1023292"/>
                  <a:gd name="connsiteY2" fmla="*/ 359854 h 359854"/>
                  <a:gd name="connsiteX3" fmla="*/ 0 w 1023292"/>
                  <a:gd name="connsiteY3" fmla="*/ 356677 h 359854"/>
                  <a:gd name="connsiteX4" fmla="*/ 356561 w 1023292"/>
                  <a:gd name="connsiteY4" fmla="*/ 0 h 359854"/>
                  <a:gd name="connsiteX0" fmla="*/ 356561 w 1014909"/>
                  <a:gd name="connsiteY0" fmla="*/ 0 h 359854"/>
                  <a:gd name="connsiteX1" fmla="*/ 1014909 w 1014909"/>
                  <a:gd name="connsiteY1" fmla="*/ 115634 h 359854"/>
                  <a:gd name="connsiteX2" fmla="*/ 922617 w 1014909"/>
                  <a:gd name="connsiteY2" fmla="*/ 359854 h 359854"/>
                  <a:gd name="connsiteX3" fmla="*/ 0 w 1014909"/>
                  <a:gd name="connsiteY3" fmla="*/ 356677 h 359854"/>
                  <a:gd name="connsiteX4" fmla="*/ 356561 w 1014909"/>
                  <a:gd name="connsiteY4" fmla="*/ 0 h 359854"/>
                  <a:gd name="connsiteX0" fmla="*/ 356561 w 1044249"/>
                  <a:gd name="connsiteY0" fmla="*/ 0 h 359854"/>
                  <a:gd name="connsiteX1" fmla="*/ 1044249 w 1044249"/>
                  <a:gd name="connsiteY1" fmla="*/ 23 h 359854"/>
                  <a:gd name="connsiteX2" fmla="*/ 922617 w 1044249"/>
                  <a:gd name="connsiteY2" fmla="*/ 359854 h 359854"/>
                  <a:gd name="connsiteX3" fmla="*/ 0 w 1044249"/>
                  <a:gd name="connsiteY3" fmla="*/ 356677 h 359854"/>
                  <a:gd name="connsiteX4" fmla="*/ 356561 w 1044249"/>
                  <a:gd name="connsiteY4" fmla="*/ 0 h 359854"/>
                  <a:gd name="connsiteX0" fmla="*/ 352370 w 1044249"/>
                  <a:gd name="connsiteY0" fmla="*/ 0 h 362367"/>
                  <a:gd name="connsiteX1" fmla="*/ 1044249 w 1044249"/>
                  <a:gd name="connsiteY1" fmla="*/ 2536 h 362367"/>
                  <a:gd name="connsiteX2" fmla="*/ 922617 w 1044249"/>
                  <a:gd name="connsiteY2" fmla="*/ 362367 h 362367"/>
                  <a:gd name="connsiteX3" fmla="*/ 0 w 1044249"/>
                  <a:gd name="connsiteY3" fmla="*/ 359190 h 362367"/>
                  <a:gd name="connsiteX4" fmla="*/ 352370 w 1044249"/>
                  <a:gd name="connsiteY4" fmla="*/ 0 h 362367"/>
                  <a:gd name="connsiteX0" fmla="*/ 352370 w 1044249"/>
                  <a:gd name="connsiteY0" fmla="*/ 0 h 362367"/>
                  <a:gd name="connsiteX1" fmla="*/ 1044249 w 1044249"/>
                  <a:gd name="connsiteY1" fmla="*/ 2536 h 362367"/>
                  <a:gd name="connsiteX2" fmla="*/ 922617 w 1044249"/>
                  <a:gd name="connsiteY2" fmla="*/ 362367 h 362367"/>
                  <a:gd name="connsiteX3" fmla="*/ 0 w 1044249"/>
                  <a:gd name="connsiteY3" fmla="*/ 359190 h 362367"/>
                  <a:gd name="connsiteX4" fmla="*/ 352370 w 1044249"/>
                  <a:gd name="connsiteY4" fmla="*/ 0 h 362367"/>
                  <a:gd name="connsiteX0" fmla="*/ 352370 w 1044249"/>
                  <a:gd name="connsiteY0" fmla="*/ 0 h 362712"/>
                  <a:gd name="connsiteX1" fmla="*/ 1044249 w 1044249"/>
                  <a:gd name="connsiteY1" fmla="*/ 2536 h 362712"/>
                  <a:gd name="connsiteX2" fmla="*/ 922617 w 1044249"/>
                  <a:gd name="connsiteY2" fmla="*/ 362367 h 362712"/>
                  <a:gd name="connsiteX3" fmla="*/ 0 w 1044249"/>
                  <a:gd name="connsiteY3" fmla="*/ 362712 h 362712"/>
                  <a:gd name="connsiteX4" fmla="*/ 352370 w 1044249"/>
                  <a:gd name="connsiteY4" fmla="*/ 0 h 362712"/>
                  <a:gd name="connsiteX0" fmla="*/ 355307 w 1047186"/>
                  <a:gd name="connsiteY0" fmla="*/ 0 h 362712"/>
                  <a:gd name="connsiteX1" fmla="*/ 1047186 w 1047186"/>
                  <a:gd name="connsiteY1" fmla="*/ 2536 h 362712"/>
                  <a:gd name="connsiteX2" fmla="*/ 925554 w 1047186"/>
                  <a:gd name="connsiteY2" fmla="*/ 362367 h 362712"/>
                  <a:gd name="connsiteX3" fmla="*/ 0 w 1047186"/>
                  <a:gd name="connsiteY3" fmla="*/ 362712 h 362712"/>
                  <a:gd name="connsiteX4" fmla="*/ 355307 w 1047186"/>
                  <a:gd name="connsiteY4" fmla="*/ 0 h 362712"/>
                  <a:gd name="connsiteX0" fmla="*/ 355307 w 1129117"/>
                  <a:gd name="connsiteY0" fmla="*/ 0 h 362712"/>
                  <a:gd name="connsiteX1" fmla="*/ 1047186 w 1129117"/>
                  <a:gd name="connsiteY1" fmla="*/ 2536 h 362712"/>
                  <a:gd name="connsiteX2" fmla="*/ 1129117 w 1129117"/>
                  <a:gd name="connsiteY2" fmla="*/ 355631 h 362712"/>
                  <a:gd name="connsiteX3" fmla="*/ 0 w 1129117"/>
                  <a:gd name="connsiteY3" fmla="*/ 362712 h 362712"/>
                  <a:gd name="connsiteX4" fmla="*/ 355307 w 1129117"/>
                  <a:gd name="connsiteY4" fmla="*/ 0 h 362712"/>
                  <a:gd name="connsiteX0" fmla="*/ 355307 w 1226016"/>
                  <a:gd name="connsiteY0" fmla="*/ 0 h 362712"/>
                  <a:gd name="connsiteX1" fmla="*/ 1226016 w 1226016"/>
                  <a:gd name="connsiteY1" fmla="*/ 13763 h 362712"/>
                  <a:gd name="connsiteX2" fmla="*/ 1129117 w 1226016"/>
                  <a:gd name="connsiteY2" fmla="*/ 355631 h 362712"/>
                  <a:gd name="connsiteX3" fmla="*/ 0 w 1226016"/>
                  <a:gd name="connsiteY3" fmla="*/ 362712 h 362712"/>
                  <a:gd name="connsiteX4" fmla="*/ 355307 w 1226016"/>
                  <a:gd name="connsiteY4" fmla="*/ 0 h 362712"/>
                  <a:gd name="connsiteX0" fmla="*/ 355307 w 1226016"/>
                  <a:gd name="connsiteY0" fmla="*/ 0 h 362712"/>
                  <a:gd name="connsiteX1" fmla="*/ 1226016 w 1226016"/>
                  <a:gd name="connsiteY1" fmla="*/ 13763 h 362712"/>
                  <a:gd name="connsiteX2" fmla="*/ 1129117 w 1226016"/>
                  <a:gd name="connsiteY2" fmla="*/ 355631 h 362712"/>
                  <a:gd name="connsiteX3" fmla="*/ 0 w 1226016"/>
                  <a:gd name="connsiteY3" fmla="*/ 362712 h 362712"/>
                  <a:gd name="connsiteX4" fmla="*/ 355307 w 1226016"/>
                  <a:gd name="connsiteY4" fmla="*/ 0 h 362712"/>
                  <a:gd name="connsiteX0" fmla="*/ 355307 w 1226016"/>
                  <a:gd name="connsiteY0" fmla="*/ 0 h 362712"/>
                  <a:gd name="connsiteX1" fmla="*/ 1226016 w 1226016"/>
                  <a:gd name="connsiteY1" fmla="*/ 2537 h 362712"/>
                  <a:gd name="connsiteX2" fmla="*/ 1129117 w 1226016"/>
                  <a:gd name="connsiteY2" fmla="*/ 355631 h 362712"/>
                  <a:gd name="connsiteX3" fmla="*/ 0 w 1226016"/>
                  <a:gd name="connsiteY3" fmla="*/ 362712 h 362712"/>
                  <a:gd name="connsiteX4" fmla="*/ 355307 w 1226016"/>
                  <a:gd name="connsiteY4" fmla="*/ 0 h 362712"/>
                  <a:gd name="connsiteX0" fmla="*/ 355307 w 1231605"/>
                  <a:gd name="connsiteY0" fmla="*/ 0 h 362712"/>
                  <a:gd name="connsiteX1" fmla="*/ 1231605 w 1231605"/>
                  <a:gd name="connsiteY1" fmla="*/ 339 h 362712"/>
                  <a:gd name="connsiteX2" fmla="*/ 1129117 w 1231605"/>
                  <a:gd name="connsiteY2" fmla="*/ 355631 h 362712"/>
                  <a:gd name="connsiteX3" fmla="*/ 0 w 1231605"/>
                  <a:gd name="connsiteY3" fmla="*/ 362712 h 362712"/>
                  <a:gd name="connsiteX4" fmla="*/ 355307 w 1231605"/>
                  <a:gd name="connsiteY4" fmla="*/ 0 h 36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605" h="362712">
                    <a:moveTo>
                      <a:pt x="355307" y="0"/>
                    </a:moveTo>
                    <a:lnTo>
                      <a:pt x="1231605" y="339"/>
                    </a:lnTo>
                    <a:lnTo>
                      <a:pt x="1129117" y="355631"/>
                    </a:lnTo>
                    <a:lnTo>
                      <a:pt x="0" y="362712"/>
                    </a:lnTo>
                    <a:lnTo>
                      <a:pt x="355307" y="0"/>
                    </a:lnTo>
                    <a:close/>
                  </a:path>
                </a:pathLst>
              </a:custGeom>
              <a:gradFill flip="none" rotWithShape="1">
                <a:gsLst>
                  <a:gs pos="0">
                    <a:schemeClr val="accent1">
                      <a:lumMod val="80000"/>
                      <a:lumOff val="20000"/>
                    </a:schemeClr>
                  </a:gs>
                  <a:gs pos="68000">
                    <a:schemeClr val="accent1">
                      <a:lumMod val="8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latin typeface="Calibri" panose="020F0502020204030204" pitchFamily="34" charset="0"/>
                  <a:cs typeface="Calibri" panose="020F0502020204030204" pitchFamily="34" charset="0"/>
                </a:endParaRPr>
              </a:p>
            </p:txBody>
          </p:sp>
          <p:sp>
            <p:nvSpPr>
              <p:cNvPr id="38" name="Rectangle 4">
                <a:extLst>
                  <a:ext uri="{FF2B5EF4-FFF2-40B4-BE49-F238E27FC236}">
                    <a16:creationId xmlns:a16="http://schemas.microsoft.com/office/drawing/2014/main" id="{D4C99CC0-D362-49B1-B390-AEE4317A1602}"/>
                  </a:ext>
                </a:extLst>
              </p:cNvPr>
              <p:cNvSpPr/>
              <p:nvPr/>
            </p:nvSpPr>
            <p:spPr>
              <a:xfrm rot="5400000">
                <a:off x="-249359" y="2547701"/>
                <a:ext cx="960443" cy="461727"/>
              </a:xfrm>
              <a:prstGeom prst="rect">
                <a:avLst/>
              </a:prstGeom>
              <a:gradFill flip="none" rotWithShape="1">
                <a:gsLst>
                  <a:gs pos="0">
                    <a:schemeClr val="accent1">
                      <a:lumMod val="75000"/>
                    </a:schemeClr>
                  </a:gs>
                  <a:gs pos="50000">
                    <a:srgbClr val="EB4F43"/>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latin typeface="Calibri" panose="020F0502020204030204" pitchFamily="34" charset="0"/>
                  <a:cs typeface="Calibri" panose="020F0502020204030204" pitchFamily="34" charset="0"/>
                </a:endParaRPr>
              </a:p>
            </p:txBody>
          </p:sp>
        </p:grpSp>
        <p:sp>
          <p:nvSpPr>
            <p:cNvPr id="34" name="TextBox 33">
              <a:extLst>
                <a:ext uri="{FF2B5EF4-FFF2-40B4-BE49-F238E27FC236}">
                  <a16:creationId xmlns:a16="http://schemas.microsoft.com/office/drawing/2014/main" id="{5736D9C9-B2ED-43A0-8CB6-A922CAFDB50C}"/>
                </a:ext>
              </a:extLst>
            </p:cNvPr>
            <p:cNvSpPr txBox="1"/>
            <p:nvPr/>
          </p:nvSpPr>
          <p:spPr>
            <a:xfrm>
              <a:off x="838826" y="2631629"/>
              <a:ext cx="6517672" cy="748944"/>
            </a:xfrm>
            <a:prstGeom prst="rect">
              <a:avLst/>
            </a:prstGeom>
            <a:noFill/>
          </p:spPr>
          <p:txBody>
            <a:bodyPr wrap="square" lIns="81000" rIns="81000" rtlCol="0">
              <a:spAutoFit/>
            </a:bodyPr>
            <a:lstStyle/>
            <a:p>
              <a:pPr algn="ctr"/>
              <a:r>
                <a:rPr lang="en-US" altLang="ko-KR" sz="2800" dirty="0">
                  <a:solidFill>
                    <a:schemeClr val="bg1"/>
                  </a:solidFill>
                  <a:latin typeface="Calibri" panose="020F0502020204030204" pitchFamily="34" charset="0"/>
                  <a:cs typeface="Calibri" panose="020F0502020204030204" pitchFamily="34" charset="0"/>
                </a:rPr>
                <a:t>If a noun ends in </a:t>
              </a:r>
              <a:r>
                <a:rPr lang="en-US" altLang="ko-KR" sz="2800" b="1" dirty="0">
                  <a:solidFill>
                    <a:schemeClr val="bg1"/>
                  </a:solidFill>
                  <a:latin typeface="Calibri" panose="020F0502020204030204" pitchFamily="34" charset="0"/>
                  <a:cs typeface="Calibri" panose="020F0502020204030204" pitchFamily="34" charset="0"/>
                </a:rPr>
                <a:t>s, </a:t>
              </a:r>
              <a:r>
                <a:rPr lang="en-US" altLang="ko-KR" sz="2800" b="1" dirty="0" err="1">
                  <a:solidFill>
                    <a:schemeClr val="bg1"/>
                  </a:solidFill>
                  <a:latin typeface="Calibri" panose="020F0502020204030204" pitchFamily="34" charset="0"/>
                  <a:cs typeface="Calibri" panose="020F0502020204030204" pitchFamily="34" charset="0"/>
                </a:rPr>
                <a:t>ss</a:t>
              </a:r>
              <a:r>
                <a:rPr lang="en-US" altLang="ko-KR" sz="2800" b="1" dirty="0">
                  <a:solidFill>
                    <a:schemeClr val="bg1"/>
                  </a:solidFill>
                  <a:latin typeface="Calibri" panose="020F0502020204030204" pitchFamily="34" charset="0"/>
                  <a:cs typeface="Calibri" panose="020F0502020204030204" pitchFamily="34" charset="0"/>
                </a:rPr>
                <a:t>, x, </a:t>
              </a:r>
              <a:r>
                <a:rPr lang="en-US" altLang="ko-KR" sz="2800" b="1" dirty="0" err="1">
                  <a:solidFill>
                    <a:schemeClr val="bg1"/>
                  </a:solidFill>
                  <a:latin typeface="Calibri" panose="020F0502020204030204" pitchFamily="34" charset="0"/>
                  <a:cs typeface="Calibri" panose="020F0502020204030204" pitchFamily="34" charset="0"/>
                </a:rPr>
                <a:t>sh</a:t>
              </a:r>
              <a:r>
                <a:rPr lang="en-US" altLang="ko-KR" sz="2800" dirty="0">
                  <a:solidFill>
                    <a:schemeClr val="bg1"/>
                  </a:solidFill>
                  <a:latin typeface="Calibri" panose="020F0502020204030204" pitchFamily="34" charset="0"/>
                  <a:cs typeface="Calibri" panose="020F0502020204030204" pitchFamily="34" charset="0"/>
                </a:rPr>
                <a:t> or </a:t>
              </a:r>
              <a:r>
                <a:rPr lang="en-US" altLang="ko-KR" sz="2800" b="1" dirty="0" err="1">
                  <a:solidFill>
                    <a:schemeClr val="bg1"/>
                  </a:solidFill>
                  <a:latin typeface="Calibri" panose="020F0502020204030204" pitchFamily="34" charset="0"/>
                  <a:cs typeface="Calibri" panose="020F0502020204030204" pitchFamily="34" charset="0"/>
                </a:rPr>
                <a:t>ch</a:t>
              </a:r>
              <a:r>
                <a:rPr lang="en-US" altLang="ko-KR" sz="2800" dirty="0">
                  <a:solidFill>
                    <a:schemeClr val="bg1"/>
                  </a:solidFill>
                  <a:latin typeface="Calibri" panose="020F0502020204030204" pitchFamily="34" charset="0"/>
                  <a:cs typeface="Calibri" panose="020F0502020204030204" pitchFamily="34" charset="0"/>
                </a:rPr>
                <a:t> add </a:t>
              </a:r>
              <a:r>
                <a:rPr lang="en-US" altLang="ko-KR" sz="2800" b="1" dirty="0">
                  <a:solidFill>
                    <a:schemeClr val="bg1"/>
                  </a:solidFill>
                  <a:latin typeface="Calibri" panose="020F0502020204030204" pitchFamily="34" charset="0"/>
                  <a:cs typeface="Calibri" panose="020F0502020204030204" pitchFamily="34" charset="0"/>
                </a:rPr>
                <a:t>‘</a:t>
              </a:r>
              <a:r>
                <a:rPr lang="en-US" altLang="ko-KR" sz="2800" b="1" dirty="0" err="1">
                  <a:solidFill>
                    <a:schemeClr val="bg1"/>
                  </a:solidFill>
                  <a:latin typeface="Calibri" panose="020F0502020204030204" pitchFamily="34" charset="0"/>
                  <a:cs typeface="Calibri" panose="020F0502020204030204" pitchFamily="34" charset="0"/>
                </a:rPr>
                <a:t>es</a:t>
              </a:r>
              <a:r>
                <a:rPr lang="en-US" altLang="ko-KR" sz="2800" dirty="0" err="1">
                  <a:solidFill>
                    <a:schemeClr val="bg1"/>
                  </a:solidFill>
                  <a:latin typeface="Calibri" panose="020F0502020204030204" pitchFamily="34" charset="0"/>
                  <a:cs typeface="Calibri" panose="020F0502020204030204" pitchFamily="34" charset="0"/>
                </a:rPr>
                <a:t>’</a:t>
              </a:r>
              <a:r>
                <a:rPr lang="en-US" altLang="ko-KR" sz="2800" dirty="0">
                  <a:solidFill>
                    <a:schemeClr val="bg1"/>
                  </a:solidFill>
                  <a:latin typeface="Calibri" panose="020F0502020204030204" pitchFamily="34" charset="0"/>
                  <a:cs typeface="Calibri" panose="020F0502020204030204" pitchFamily="34" charset="0"/>
                </a:rPr>
                <a:t> to make them plural </a:t>
              </a:r>
              <a:endParaRPr lang="ko-KR" altLang="en-US" sz="2800" dirty="0">
                <a:solidFill>
                  <a:schemeClr val="bg1"/>
                </a:solidFill>
                <a:latin typeface="Calibri" panose="020F0502020204030204" pitchFamily="34" charset="0"/>
                <a:cs typeface="Calibri" panose="020F0502020204030204" pitchFamily="34" charset="0"/>
              </a:endParaRPr>
            </a:p>
          </p:txBody>
        </p:sp>
      </p:grpSp>
      <p:grpSp>
        <p:nvGrpSpPr>
          <p:cNvPr id="39" name="Group 16">
            <a:extLst>
              <a:ext uri="{FF2B5EF4-FFF2-40B4-BE49-F238E27FC236}">
                <a16:creationId xmlns:a16="http://schemas.microsoft.com/office/drawing/2014/main" id="{748353B1-2080-497B-A4AC-27FFCA42F4E9}"/>
              </a:ext>
            </a:extLst>
          </p:cNvPr>
          <p:cNvGrpSpPr>
            <a:grpSpLocks noChangeAspect="1"/>
          </p:cNvGrpSpPr>
          <p:nvPr/>
        </p:nvGrpSpPr>
        <p:grpSpPr>
          <a:xfrm>
            <a:off x="0" y="2714620"/>
            <a:ext cx="8738917" cy="1237734"/>
            <a:chOff x="-1" y="3251247"/>
            <a:chExt cx="6859773" cy="971582"/>
          </a:xfrm>
        </p:grpSpPr>
        <p:grpSp>
          <p:nvGrpSpPr>
            <p:cNvPr id="40" name="Group 17">
              <a:extLst>
                <a:ext uri="{FF2B5EF4-FFF2-40B4-BE49-F238E27FC236}">
                  <a16:creationId xmlns:a16="http://schemas.microsoft.com/office/drawing/2014/main" id="{983A8E93-7EC9-41A9-8121-05B9B71004E2}"/>
                </a:ext>
              </a:extLst>
            </p:cNvPr>
            <p:cNvGrpSpPr/>
            <p:nvPr/>
          </p:nvGrpSpPr>
          <p:grpSpPr>
            <a:xfrm>
              <a:off x="-1" y="3251247"/>
              <a:ext cx="6859773" cy="971582"/>
              <a:chOff x="-1" y="3251247"/>
              <a:chExt cx="6859773" cy="971582"/>
            </a:xfrm>
          </p:grpSpPr>
          <p:sp>
            <p:nvSpPr>
              <p:cNvPr id="42" name="Rectangle 5">
                <a:extLst>
                  <a:ext uri="{FF2B5EF4-FFF2-40B4-BE49-F238E27FC236}">
                    <a16:creationId xmlns:a16="http://schemas.microsoft.com/office/drawing/2014/main" id="{CE700787-44E6-4168-8CCF-B2AF3180815D}"/>
                  </a:ext>
                </a:extLst>
              </p:cNvPr>
              <p:cNvSpPr/>
              <p:nvPr/>
            </p:nvSpPr>
            <p:spPr>
              <a:xfrm rot="5400000">
                <a:off x="-253363" y="3507739"/>
                <a:ext cx="968452" cy="461727"/>
              </a:xfrm>
              <a:prstGeom prst="rect">
                <a:avLst/>
              </a:prstGeom>
              <a:gradFill flip="none" rotWithShape="1">
                <a:gsLst>
                  <a:gs pos="0">
                    <a:schemeClr val="accent6">
                      <a:lumMod val="90000"/>
                    </a:schemeClr>
                  </a:gs>
                  <a:gs pos="68000">
                    <a:schemeClr val="accent6">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latin typeface="Calibri" panose="020F0502020204030204" pitchFamily="34" charset="0"/>
                  <a:cs typeface="Calibri" panose="020F0502020204030204" pitchFamily="34" charset="0"/>
                </a:endParaRPr>
              </a:p>
            </p:txBody>
          </p:sp>
          <p:sp>
            <p:nvSpPr>
              <p:cNvPr id="43" name="Rectangle 15">
                <a:extLst>
                  <a:ext uri="{FF2B5EF4-FFF2-40B4-BE49-F238E27FC236}">
                    <a16:creationId xmlns:a16="http://schemas.microsoft.com/office/drawing/2014/main" id="{911005BD-6AEA-433C-AEEC-9173E29C79B9}"/>
                  </a:ext>
                </a:extLst>
              </p:cNvPr>
              <p:cNvSpPr/>
              <p:nvPr/>
            </p:nvSpPr>
            <p:spPr>
              <a:xfrm rot="5400000">
                <a:off x="117874" y="3590945"/>
                <a:ext cx="971124" cy="291727"/>
              </a:xfrm>
              <a:custGeom>
                <a:avLst/>
                <a:gdLst>
                  <a:gd name="connsiteX0" fmla="*/ 0 w 792088"/>
                  <a:gd name="connsiteY0" fmla="*/ 0 h 163995"/>
                  <a:gd name="connsiteX1" fmla="*/ 792088 w 792088"/>
                  <a:gd name="connsiteY1" fmla="*/ 0 h 163995"/>
                  <a:gd name="connsiteX2" fmla="*/ 792088 w 792088"/>
                  <a:gd name="connsiteY2" fmla="*/ 163995 h 163995"/>
                  <a:gd name="connsiteX3" fmla="*/ 0 w 792088"/>
                  <a:gd name="connsiteY3" fmla="*/ 163995 h 163995"/>
                  <a:gd name="connsiteX4" fmla="*/ 0 w 792088"/>
                  <a:gd name="connsiteY4" fmla="*/ 0 h 163995"/>
                  <a:gd name="connsiteX0" fmla="*/ 115410 w 792088"/>
                  <a:gd name="connsiteY0" fmla="*/ 0 h 323793"/>
                  <a:gd name="connsiteX1" fmla="*/ 792088 w 792088"/>
                  <a:gd name="connsiteY1" fmla="*/ 159798 h 323793"/>
                  <a:gd name="connsiteX2" fmla="*/ 792088 w 792088"/>
                  <a:gd name="connsiteY2" fmla="*/ 323793 h 323793"/>
                  <a:gd name="connsiteX3" fmla="*/ 0 w 792088"/>
                  <a:gd name="connsiteY3" fmla="*/ 323793 h 323793"/>
                  <a:gd name="connsiteX4" fmla="*/ 115410 w 792088"/>
                  <a:gd name="connsiteY4" fmla="*/ 0 h 323793"/>
                  <a:gd name="connsiteX0" fmla="*/ 115410 w 797373"/>
                  <a:gd name="connsiteY0" fmla="*/ 4054 h 327847"/>
                  <a:gd name="connsiteX1" fmla="*/ 797373 w 797373"/>
                  <a:gd name="connsiteY1" fmla="*/ 0 h 327847"/>
                  <a:gd name="connsiteX2" fmla="*/ 792088 w 797373"/>
                  <a:gd name="connsiteY2" fmla="*/ 327847 h 327847"/>
                  <a:gd name="connsiteX3" fmla="*/ 0 w 797373"/>
                  <a:gd name="connsiteY3" fmla="*/ 327847 h 327847"/>
                  <a:gd name="connsiteX4" fmla="*/ 115410 w 797373"/>
                  <a:gd name="connsiteY4" fmla="*/ 4054 h 327847"/>
                  <a:gd name="connsiteX0" fmla="*/ 115410 w 797373"/>
                  <a:gd name="connsiteY0" fmla="*/ 0 h 323793"/>
                  <a:gd name="connsiteX1" fmla="*/ 797373 w 797373"/>
                  <a:gd name="connsiteY1" fmla="*/ 1231 h 323793"/>
                  <a:gd name="connsiteX2" fmla="*/ 792088 w 797373"/>
                  <a:gd name="connsiteY2" fmla="*/ 323793 h 323793"/>
                  <a:gd name="connsiteX3" fmla="*/ 0 w 797373"/>
                  <a:gd name="connsiteY3" fmla="*/ 323793 h 323793"/>
                  <a:gd name="connsiteX4" fmla="*/ 115410 w 797373"/>
                  <a:gd name="connsiteY4" fmla="*/ 0 h 323793"/>
                  <a:gd name="connsiteX0" fmla="*/ 115410 w 797373"/>
                  <a:gd name="connsiteY0" fmla="*/ 9340 h 333133"/>
                  <a:gd name="connsiteX1" fmla="*/ 797373 w 797373"/>
                  <a:gd name="connsiteY1" fmla="*/ 0 h 333133"/>
                  <a:gd name="connsiteX2" fmla="*/ 792088 w 797373"/>
                  <a:gd name="connsiteY2" fmla="*/ 333133 h 333133"/>
                  <a:gd name="connsiteX3" fmla="*/ 0 w 797373"/>
                  <a:gd name="connsiteY3" fmla="*/ 333133 h 333133"/>
                  <a:gd name="connsiteX4" fmla="*/ 115410 w 797373"/>
                  <a:gd name="connsiteY4" fmla="*/ 9340 h 333133"/>
                  <a:gd name="connsiteX0" fmla="*/ 115410 w 813229"/>
                  <a:gd name="connsiteY0" fmla="*/ 9340 h 333133"/>
                  <a:gd name="connsiteX1" fmla="*/ 813229 w 813229"/>
                  <a:gd name="connsiteY1" fmla="*/ 0 h 333133"/>
                  <a:gd name="connsiteX2" fmla="*/ 792088 w 813229"/>
                  <a:gd name="connsiteY2" fmla="*/ 333133 h 333133"/>
                  <a:gd name="connsiteX3" fmla="*/ 0 w 813229"/>
                  <a:gd name="connsiteY3" fmla="*/ 333133 h 333133"/>
                  <a:gd name="connsiteX4" fmla="*/ 115410 w 813229"/>
                  <a:gd name="connsiteY4" fmla="*/ 9340 h 333133"/>
                  <a:gd name="connsiteX0" fmla="*/ 569967 w 1267786"/>
                  <a:gd name="connsiteY0" fmla="*/ 9340 h 370132"/>
                  <a:gd name="connsiteX1" fmla="*/ 1267786 w 1267786"/>
                  <a:gd name="connsiteY1" fmla="*/ 0 h 370132"/>
                  <a:gd name="connsiteX2" fmla="*/ 1246645 w 1267786"/>
                  <a:gd name="connsiteY2" fmla="*/ 333133 h 370132"/>
                  <a:gd name="connsiteX3" fmla="*/ 0 w 1267786"/>
                  <a:gd name="connsiteY3" fmla="*/ 370132 h 370132"/>
                  <a:gd name="connsiteX4" fmla="*/ 569967 w 1267786"/>
                  <a:gd name="connsiteY4" fmla="*/ 9340 h 370132"/>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70132"/>
                  <a:gd name="connsiteX1" fmla="*/ 1267786 w 1267786"/>
                  <a:gd name="connsiteY1" fmla="*/ 0 h 370132"/>
                  <a:gd name="connsiteX2" fmla="*/ 1164342 w 1267786"/>
                  <a:gd name="connsiteY2" fmla="*/ 351014 h 370132"/>
                  <a:gd name="connsiteX3" fmla="*/ 0 w 1267786"/>
                  <a:gd name="connsiteY3" fmla="*/ 370132 h 370132"/>
                  <a:gd name="connsiteX4" fmla="*/ 569967 w 1267786"/>
                  <a:gd name="connsiteY4" fmla="*/ 9340 h 370132"/>
                  <a:gd name="connsiteX0" fmla="*/ 332460 w 1030279"/>
                  <a:gd name="connsiteY0" fmla="*/ 9340 h 370132"/>
                  <a:gd name="connsiteX1" fmla="*/ 1030279 w 1030279"/>
                  <a:gd name="connsiteY1" fmla="*/ 0 h 370132"/>
                  <a:gd name="connsiteX2" fmla="*/ 926835 w 1030279"/>
                  <a:gd name="connsiteY2" fmla="*/ 351014 h 370132"/>
                  <a:gd name="connsiteX3" fmla="*/ 0 w 1030279"/>
                  <a:gd name="connsiteY3" fmla="*/ 370132 h 370132"/>
                  <a:gd name="connsiteX4" fmla="*/ 332460 w 1030279"/>
                  <a:gd name="connsiteY4" fmla="*/ 9340 h 370132"/>
                  <a:gd name="connsiteX0" fmla="*/ 350273 w 1048092"/>
                  <a:gd name="connsiteY0" fmla="*/ 9340 h 358256"/>
                  <a:gd name="connsiteX1" fmla="*/ 1048092 w 1048092"/>
                  <a:gd name="connsiteY1" fmla="*/ 0 h 358256"/>
                  <a:gd name="connsiteX2" fmla="*/ 944648 w 1048092"/>
                  <a:gd name="connsiteY2" fmla="*/ 351014 h 358256"/>
                  <a:gd name="connsiteX3" fmla="*/ 0 w 1048092"/>
                  <a:gd name="connsiteY3" fmla="*/ 358256 h 358256"/>
                  <a:gd name="connsiteX4" fmla="*/ 350273 w 1048092"/>
                  <a:gd name="connsiteY4" fmla="*/ 9340 h 358256"/>
                  <a:gd name="connsiteX0" fmla="*/ 344336 w 1048092"/>
                  <a:gd name="connsiteY0" fmla="*/ 0 h 360791"/>
                  <a:gd name="connsiteX1" fmla="*/ 1048092 w 1048092"/>
                  <a:gd name="connsiteY1" fmla="*/ 2535 h 360791"/>
                  <a:gd name="connsiteX2" fmla="*/ 944648 w 1048092"/>
                  <a:gd name="connsiteY2" fmla="*/ 353549 h 360791"/>
                  <a:gd name="connsiteX3" fmla="*/ 0 w 1048092"/>
                  <a:gd name="connsiteY3" fmla="*/ 360791 h 360791"/>
                  <a:gd name="connsiteX4" fmla="*/ 344336 w 1048092"/>
                  <a:gd name="connsiteY4" fmla="*/ 0 h 360791"/>
                  <a:gd name="connsiteX0" fmla="*/ 344336 w 1059967"/>
                  <a:gd name="connsiteY0" fmla="*/ 0 h 360791"/>
                  <a:gd name="connsiteX1" fmla="*/ 1059967 w 1059967"/>
                  <a:gd name="connsiteY1" fmla="*/ 8472 h 360791"/>
                  <a:gd name="connsiteX2" fmla="*/ 944648 w 1059967"/>
                  <a:gd name="connsiteY2" fmla="*/ 353549 h 360791"/>
                  <a:gd name="connsiteX3" fmla="*/ 0 w 1059967"/>
                  <a:gd name="connsiteY3" fmla="*/ 360791 h 360791"/>
                  <a:gd name="connsiteX4" fmla="*/ 344336 w 1059967"/>
                  <a:gd name="connsiteY4" fmla="*/ 0 h 360791"/>
                  <a:gd name="connsiteX0" fmla="*/ 344336 w 1065905"/>
                  <a:gd name="connsiteY0" fmla="*/ 15278 h 376069"/>
                  <a:gd name="connsiteX1" fmla="*/ 1065905 w 1065905"/>
                  <a:gd name="connsiteY1" fmla="*/ 0 h 376069"/>
                  <a:gd name="connsiteX2" fmla="*/ 944648 w 1065905"/>
                  <a:gd name="connsiteY2" fmla="*/ 368827 h 376069"/>
                  <a:gd name="connsiteX3" fmla="*/ 0 w 1065905"/>
                  <a:gd name="connsiteY3" fmla="*/ 376069 h 376069"/>
                  <a:gd name="connsiteX4" fmla="*/ 344336 w 1065905"/>
                  <a:gd name="connsiteY4" fmla="*/ 15278 h 376069"/>
                  <a:gd name="connsiteX0" fmla="*/ 356211 w 1065905"/>
                  <a:gd name="connsiteY0" fmla="*/ 3403 h 376069"/>
                  <a:gd name="connsiteX1" fmla="*/ 1065905 w 1065905"/>
                  <a:gd name="connsiteY1" fmla="*/ 0 h 376069"/>
                  <a:gd name="connsiteX2" fmla="*/ 944648 w 1065905"/>
                  <a:gd name="connsiteY2" fmla="*/ 368827 h 376069"/>
                  <a:gd name="connsiteX3" fmla="*/ 0 w 1065905"/>
                  <a:gd name="connsiteY3" fmla="*/ 376069 h 376069"/>
                  <a:gd name="connsiteX4" fmla="*/ 356211 w 1065905"/>
                  <a:gd name="connsiteY4" fmla="*/ 3403 h 376069"/>
                  <a:gd name="connsiteX0" fmla="*/ 356211 w 1170279"/>
                  <a:gd name="connsiteY0" fmla="*/ 3403 h 380703"/>
                  <a:gd name="connsiteX1" fmla="*/ 1065905 w 1170279"/>
                  <a:gd name="connsiteY1" fmla="*/ 0 h 380703"/>
                  <a:gd name="connsiteX2" fmla="*/ 1170279 w 1170279"/>
                  <a:gd name="connsiteY2" fmla="*/ 380703 h 380703"/>
                  <a:gd name="connsiteX3" fmla="*/ 0 w 1170279"/>
                  <a:gd name="connsiteY3" fmla="*/ 376069 h 380703"/>
                  <a:gd name="connsiteX4" fmla="*/ 356211 w 1170279"/>
                  <a:gd name="connsiteY4" fmla="*/ 3403 h 380703"/>
                  <a:gd name="connsiteX0" fmla="*/ 100891 w 914959"/>
                  <a:gd name="connsiteY0" fmla="*/ 3403 h 382007"/>
                  <a:gd name="connsiteX1" fmla="*/ 810585 w 914959"/>
                  <a:gd name="connsiteY1" fmla="*/ 0 h 382007"/>
                  <a:gd name="connsiteX2" fmla="*/ 914959 w 914959"/>
                  <a:gd name="connsiteY2" fmla="*/ 380703 h 382007"/>
                  <a:gd name="connsiteX3" fmla="*/ 0 w 914959"/>
                  <a:gd name="connsiteY3" fmla="*/ 382007 h 382007"/>
                  <a:gd name="connsiteX4" fmla="*/ 100891 w 914959"/>
                  <a:gd name="connsiteY4" fmla="*/ 3403 h 382007"/>
                  <a:gd name="connsiteX0" fmla="*/ 112766 w 914959"/>
                  <a:gd name="connsiteY0" fmla="*/ 0 h 384541"/>
                  <a:gd name="connsiteX1" fmla="*/ 810585 w 914959"/>
                  <a:gd name="connsiteY1" fmla="*/ 2534 h 384541"/>
                  <a:gd name="connsiteX2" fmla="*/ 914959 w 914959"/>
                  <a:gd name="connsiteY2" fmla="*/ 383237 h 384541"/>
                  <a:gd name="connsiteX3" fmla="*/ 0 w 914959"/>
                  <a:gd name="connsiteY3" fmla="*/ 384541 h 384541"/>
                  <a:gd name="connsiteX4" fmla="*/ 112766 w 914959"/>
                  <a:gd name="connsiteY4" fmla="*/ 0 h 384541"/>
                  <a:gd name="connsiteX0" fmla="*/ 112766 w 920896"/>
                  <a:gd name="connsiteY0" fmla="*/ 0 h 389175"/>
                  <a:gd name="connsiteX1" fmla="*/ 810585 w 920896"/>
                  <a:gd name="connsiteY1" fmla="*/ 2534 h 389175"/>
                  <a:gd name="connsiteX2" fmla="*/ 920896 w 920896"/>
                  <a:gd name="connsiteY2" fmla="*/ 389175 h 389175"/>
                  <a:gd name="connsiteX3" fmla="*/ 0 w 920896"/>
                  <a:gd name="connsiteY3" fmla="*/ 384541 h 389175"/>
                  <a:gd name="connsiteX4" fmla="*/ 112766 w 920896"/>
                  <a:gd name="connsiteY4" fmla="*/ 0 h 389175"/>
                  <a:gd name="connsiteX0" fmla="*/ 112766 w 825893"/>
                  <a:gd name="connsiteY0" fmla="*/ 0 h 384541"/>
                  <a:gd name="connsiteX1" fmla="*/ 810585 w 825893"/>
                  <a:gd name="connsiteY1" fmla="*/ 2534 h 384541"/>
                  <a:gd name="connsiteX2" fmla="*/ 825893 w 825893"/>
                  <a:gd name="connsiteY2" fmla="*/ 383238 h 384541"/>
                  <a:gd name="connsiteX3" fmla="*/ 0 w 825893"/>
                  <a:gd name="connsiteY3" fmla="*/ 384541 h 384541"/>
                  <a:gd name="connsiteX4" fmla="*/ 112766 w 825893"/>
                  <a:gd name="connsiteY4" fmla="*/ 0 h 384541"/>
                  <a:gd name="connsiteX0" fmla="*/ 112766 w 914958"/>
                  <a:gd name="connsiteY0" fmla="*/ 0 h 384541"/>
                  <a:gd name="connsiteX1" fmla="*/ 810585 w 914958"/>
                  <a:gd name="connsiteY1" fmla="*/ 2534 h 384541"/>
                  <a:gd name="connsiteX2" fmla="*/ 914958 w 914958"/>
                  <a:gd name="connsiteY2" fmla="*/ 377300 h 384541"/>
                  <a:gd name="connsiteX3" fmla="*/ 0 w 914958"/>
                  <a:gd name="connsiteY3" fmla="*/ 384541 h 384541"/>
                  <a:gd name="connsiteX4" fmla="*/ 112766 w 914958"/>
                  <a:gd name="connsiteY4" fmla="*/ 0 h 384541"/>
                  <a:gd name="connsiteX0" fmla="*/ 112766 w 914958"/>
                  <a:gd name="connsiteY0" fmla="*/ 0 h 384541"/>
                  <a:gd name="connsiteX1" fmla="*/ 810585 w 914958"/>
                  <a:gd name="connsiteY1" fmla="*/ 2534 h 384541"/>
                  <a:gd name="connsiteX2" fmla="*/ 914958 w 914958"/>
                  <a:gd name="connsiteY2" fmla="*/ 377300 h 384541"/>
                  <a:gd name="connsiteX3" fmla="*/ 0 w 914958"/>
                  <a:gd name="connsiteY3" fmla="*/ 384541 h 384541"/>
                  <a:gd name="connsiteX4" fmla="*/ 112766 w 914958"/>
                  <a:gd name="connsiteY4" fmla="*/ 0 h 384541"/>
                  <a:gd name="connsiteX0" fmla="*/ 165158 w 914958"/>
                  <a:gd name="connsiteY0" fmla="*/ 27989 h 382007"/>
                  <a:gd name="connsiteX1" fmla="*/ 810585 w 914958"/>
                  <a:gd name="connsiteY1" fmla="*/ 0 h 382007"/>
                  <a:gd name="connsiteX2" fmla="*/ 914958 w 914958"/>
                  <a:gd name="connsiteY2" fmla="*/ 374766 h 382007"/>
                  <a:gd name="connsiteX3" fmla="*/ 0 w 914958"/>
                  <a:gd name="connsiteY3" fmla="*/ 382007 h 382007"/>
                  <a:gd name="connsiteX4" fmla="*/ 165158 w 914958"/>
                  <a:gd name="connsiteY4" fmla="*/ 27989 h 382007"/>
                  <a:gd name="connsiteX0" fmla="*/ 119054 w 914958"/>
                  <a:gd name="connsiteY0" fmla="*/ 17815 h 382007"/>
                  <a:gd name="connsiteX1" fmla="*/ 810585 w 914958"/>
                  <a:gd name="connsiteY1" fmla="*/ 0 h 382007"/>
                  <a:gd name="connsiteX2" fmla="*/ 914958 w 914958"/>
                  <a:gd name="connsiteY2" fmla="*/ 374766 h 382007"/>
                  <a:gd name="connsiteX3" fmla="*/ 0 w 914958"/>
                  <a:gd name="connsiteY3" fmla="*/ 382007 h 382007"/>
                  <a:gd name="connsiteX4" fmla="*/ 119054 w 914958"/>
                  <a:gd name="connsiteY4" fmla="*/ 17815 h 382007"/>
                  <a:gd name="connsiteX0" fmla="*/ 62471 w 858375"/>
                  <a:gd name="connsiteY0" fmla="*/ 17815 h 374766"/>
                  <a:gd name="connsiteX1" fmla="*/ 754002 w 858375"/>
                  <a:gd name="connsiteY1" fmla="*/ 0 h 374766"/>
                  <a:gd name="connsiteX2" fmla="*/ 858375 w 858375"/>
                  <a:gd name="connsiteY2" fmla="*/ 374766 h 374766"/>
                  <a:gd name="connsiteX3" fmla="*/ 0 w 858375"/>
                  <a:gd name="connsiteY3" fmla="*/ 374377 h 374766"/>
                  <a:gd name="connsiteX4" fmla="*/ 62471 w 858375"/>
                  <a:gd name="connsiteY4" fmla="*/ 17815 h 374766"/>
                  <a:gd name="connsiteX0" fmla="*/ 116958 w 912862"/>
                  <a:gd name="connsiteY0" fmla="*/ 17815 h 379464"/>
                  <a:gd name="connsiteX1" fmla="*/ 808489 w 912862"/>
                  <a:gd name="connsiteY1" fmla="*/ 0 h 379464"/>
                  <a:gd name="connsiteX2" fmla="*/ 912862 w 912862"/>
                  <a:gd name="connsiteY2" fmla="*/ 374766 h 379464"/>
                  <a:gd name="connsiteX3" fmla="*/ 0 w 912862"/>
                  <a:gd name="connsiteY3" fmla="*/ 379464 h 379464"/>
                  <a:gd name="connsiteX4" fmla="*/ 116958 w 912862"/>
                  <a:gd name="connsiteY4" fmla="*/ 17815 h 379464"/>
                  <a:gd name="connsiteX0" fmla="*/ 116958 w 910767"/>
                  <a:gd name="connsiteY0" fmla="*/ 17815 h 379464"/>
                  <a:gd name="connsiteX1" fmla="*/ 808489 w 910767"/>
                  <a:gd name="connsiteY1" fmla="*/ 0 h 379464"/>
                  <a:gd name="connsiteX2" fmla="*/ 910767 w 910767"/>
                  <a:gd name="connsiteY2" fmla="*/ 377311 h 379464"/>
                  <a:gd name="connsiteX3" fmla="*/ 0 w 910767"/>
                  <a:gd name="connsiteY3" fmla="*/ 379464 h 379464"/>
                  <a:gd name="connsiteX4" fmla="*/ 116958 w 910767"/>
                  <a:gd name="connsiteY4" fmla="*/ 17815 h 379464"/>
                  <a:gd name="connsiteX0" fmla="*/ 116958 w 919150"/>
                  <a:gd name="connsiteY0" fmla="*/ 17815 h 379854"/>
                  <a:gd name="connsiteX1" fmla="*/ 808489 w 919150"/>
                  <a:gd name="connsiteY1" fmla="*/ 0 h 379854"/>
                  <a:gd name="connsiteX2" fmla="*/ 919150 w 919150"/>
                  <a:gd name="connsiteY2" fmla="*/ 379854 h 379854"/>
                  <a:gd name="connsiteX3" fmla="*/ 0 w 919150"/>
                  <a:gd name="connsiteY3" fmla="*/ 379464 h 379854"/>
                  <a:gd name="connsiteX4" fmla="*/ 116958 w 919150"/>
                  <a:gd name="connsiteY4" fmla="*/ 17815 h 379854"/>
                  <a:gd name="connsiteX0" fmla="*/ 116958 w 919150"/>
                  <a:gd name="connsiteY0" fmla="*/ 0 h 362039"/>
                  <a:gd name="connsiteX1" fmla="*/ 818967 w 919150"/>
                  <a:gd name="connsiteY1" fmla="*/ 2534 h 362039"/>
                  <a:gd name="connsiteX2" fmla="*/ 919150 w 919150"/>
                  <a:gd name="connsiteY2" fmla="*/ 362039 h 362039"/>
                  <a:gd name="connsiteX3" fmla="*/ 0 w 919150"/>
                  <a:gd name="connsiteY3" fmla="*/ 361649 h 362039"/>
                  <a:gd name="connsiteX4" fmla="*/ 116958 w 919150"/>
                  <a:gd name="connsiteY4" fmla="*/ 0 h 362039"/>
                  <a:gd name="connsiteX0" fmla="*/ 116958 w 919150"/>
                  <a:gd name="connsiteY0" fmla="*/ 0 h 362039"/>
                  <a:gd name="connsiteX1" fmla="*/ 806393 w 919150"/>
                  <a:gd name="connsiteY1" fmla="*/ 33057 h 362039"/>
                  <a:gd name="connsiteX2" fmla="*/ 919150 w 919150"/>
                  <a:gd name="connsiteY2" fmla="*/ 362039 h 362039"/>
                  <a:gd name="connsiteX3" fmla="*/ 0 w 919150"/>
                  <a:gd name="connsiteY3" fmla="*/ 361649 h 362039"/>
                  <a:gd name="connsiteX4" fmla="*/ 116958 w 919150"/>
                  <a:gd name="connsiteY4" fmla="*/ 0 h 362039"/>
                  <a:gd name="connsiteX0" fmla="*/ 116958 w 919150"/>
                  <a:gd name="connsiteY0" fmla="*/ 2553 h 364592"/>
                  <a:gd name="connsiteX1" fmla="*/ 806393 w 919150"/>
                  <a:gd name="connsiteY1" fmla="*/ 0 h 364592"/>
                  <a:gd name="connsiteX2" fmla="*/ 919150 w 919150"/>
                  <a:gd name="connsiteY2" fmla="*/ 364592 h 364592"/>
                  <a:gd name="connsiteX3" fmla="*/ 0 w 919150"/>
                  <a:gd name="connsiteY3" fmla="*/ 364202 h 364592"/>
                  <a:gd name="connsiteX4" fmla="*/ 116958 w 919150"/>
                  <a:gd name="connsiteY4" fmla="*/ 2553 h 364592"/>
                  <a:gd name="connsiteX0" fmla="*/ 121150 w 923342"/>
                  <a:gd name="connsiteY0" fmla="*/ 2553 h 364592"/>
                  <a:gd name="connsiteX1" fmla="*/ 810585 w 923342"/>
                  <a:gd name="connsiteY1" fmla="*/ 0 h 364592"/>
                  <a:gd name="connsiteX2" fmla="*/ 923342 w 923342"/>
                  <a:gd name="connsiteY2" fmla="*/ 364592 h 364592"/>
                  <a:gd name="connsiteX3" fmla="*/ 0 w 923342"/>
                  <a:gd name="connsiteY3" fmla="*/ 364202 h 364592"/>
                  <a:gd name="connsiteX4" fmla="*/ 121150 w 923342"/>
                  <a:gd name="connsiteY4" fmla="*/ 2553 h 364592"/>
                  <a:gd name="connsiteX0" fmla="*/ 115838 w 923342"/>
                  <a:gd name="connsiteY0" fmla="*/ 2553 h 364592"/>
                  <a:gd name="connsiteX1" fmla="*/ 810585 w 923342"/>
                  <a:gd name="connsiteY1" fmla="*/ 0 h 364592"/>
                  <a:gd name="connsiteX2" fmla="*/ 923342 w 923342"/>
                  <a:gd name="connsiteY2" fmla="*/ 364592 h 364592"/>
                  <a:gd name="connsiteX3" fmla="*/ 0 w 923342"/>
                  <a:gd name="connsiteY3" fmla="*/ 364202 h 364592"/>
                  <a:gd name="connsiteX4" fmla="*/ 115838 w 923342"/>
                  <a:gd name="connsiteY4" fmla="*/ 2553 h 364592"/>
                  <a:gd name="connsiteX0" fmla="*/ 115838 w 923342"/>
                  <a:gd name="connsiteY0" fmla="*/ 2553 h 367587"/>
                  <a:gd name="connsiteX1" fmla="*/ 810585 w 923342"/>
                  <a:gd name="connsiteY1" fmla="*/ 0 h 367587"/>
                  <a:gd name="connsiteX2" fmla="*/ 923342 w 923342"/>
                  <a:gd name="connsiteY2" fmla="*/ 367587 h 367587"/>
                  <a:gd name="connsiteX3" fmla="*/ 0 w 923342"/>
                  <a:gd name="connsiteY3" fmla="*/ 364202 h 367587"/>
                  <a:gd name="connsiteX4" fmla="*/ 115838 w 923342"/>
                  <a:gd name="connsiteY4" fmla="*/ 2553 h 367587"/>
                  <a:gd name="connsiteX0" fmla="*/ 97210 w 923342"/>
                  <a:gd name="connsiteY0" fmla="*/ 2553 h 367587"/>
                  <a:gd name="connsiteX1" fmla="*/ 810585 w 923342"/>
                  <a:gd name="connsiteY1" fmla="*/ 0 h 367587"/>
                  <a:gd name="connsiteX2" fmla="*/ 923342 w 923342"/>
                  <a:gd name="connsiteY2" fmla="*/ 367587 h 367587"/>
                  <a:gd name="connsiteX3" fmla="*/ 0 w 923342"/>
                  <a:gd name="connsiteY3" fmla="*/ 364202 h 367587"/>
                  <a:gd name="connsiteX4" fmla="*/ 97210 w 923342"/>
                  <a:gd name="connsiteY4" fmla="*/ 2553 h 367587"/>
                  <a:gd name="connsiteX0" fmla="*/ 97210 w 993141"/>
                  <a:gd name="connsiteY0" fmla="*/ 0 h 365034"/>
                  <a:gd name="connsiteX1" fmla="*/ 993141 w 993141"/>
                  <a:gd name="connsiteY1" fmla="*/ 8587 h 365034"/>
                  <a:gd name="connsiteX2" fmla="*/ 923342 w 993141"/>
                  <a:gd name="connsiteY2" fmla="*/ 365034 h 365034"/>
                  <a:gd name="connsiteX3" fmla="*/ 0 w 993141"/>
                  <a:gd name="connsiteY3" fmla="*/ 361649 h 365034"/>
                  <a:gd name="connsiteX4" fmla="*/ 97210 w 993141"/>
                  <a:gd name="connsiteY4" fmla="*/ 0 h 365034"/>
                  <a:gd name="connsiteX0" fmla="*/ 97210 w 1122663"/>
                  <a:gd name="connsiteY0" fmla="*/ 0 h 361649"/>
                  <a:gd name="connsiteX1" fmla="*/ 993141 w 1122663"/>
                  <a:gd name="connsiteY1" fmla="*/ 8587 h 361649"/>
                  <a:gd name="connsiteX2" fmla="*/ 1122663 w 1122663"/>
                  <a:gd name="connsiteY2" fmla="*/ 353893 h 361649"/>
                  <a:gd name="connsiteX3" fmla="*/ 0 w 1122663"/>
                  <a:gd name="connsiteY3" fmla="*/ 361649 h 361649"/>
                  <a:gd name="connsiteX4" fmla="*/ 97210 w 1122663"/>
                  <a:gd name="connsiteY4" fmla="*/ 0 h 361649"/>
                  <a:gd name="connsiteX0" fmla="*/ 108385 w 1133838"/>
                  <a:gd name="connsiteY0" fmla="*/ 0 h 359419"/>
                  <a:gd name="connsiteX1" fmla="*/ 1004316 w 1133838"/>
                  <a:gd name="connsiteY1" fmla="*/ 8587 h 359419"/>
                  <a:gd name="connsiteX2" fmla="*/ 1133838 w 1133838"/>
                  <a:gd name="connsiteY2" fmla="*/ 353893 h 359419"/>
                  <a:gd name="connsiteX3" fmla="*/ 1 w 1133838"/>
                  <a:gd name="connsiteY3" fmla="*/ 359419 h 359419"/>
                  <a:gd name="connsiteX4" fmla="*/ 108385 w 1133838"/>
                  <a:gd name="connsiteY4" fmla="*/ 0 h 359419"/>
                  <a:gd name="connsiteX0" fmla="*/ 108384 w 1133837"/>
                  <a:gd name="connsiteY0" fmla="*/ 0 h 359419"/>
                  <a:gd name="connsiteX1" fmla="*/ 1004318 w 1133837"/>
                  <a:gd name="connsiteY1" fmla="*/ 6311 h 359419"/>
                  <a:gd name="connsiteX2" fmla="*/ 1133837 w 1133837"/>
                  <a:gd name="connsiteY2" fmla="*/ 353893 h 359419"/>
                  <a:gd name="connsiteX3" fmla="*/ 0 w 1133837"/>
                  <a:gd name="connsiteY3" fmla="*/ 359419 h 359419"/>
                  <a:gd name="connsiteX4" fmla="*/ 108384 w 1133837"/>
                  <a:gd name="connsiteY4" fmla="*/ 0 h 359419"/>
                  <a:gd name="connsiteX0" fmla="*/ 108384 w 1139545"/>
                  <a:gd name="connsiteY0" fmla="*/ 0 h 359419"/>
                  <a:gd name="connsiteX1" fmla="*/ 1004318 w 1139545"/>
                  <a:gd name="connsiteY1" fmla="*/ 6311 h 359419"/>
                  <a:gd name="connsiteX2" fmla="*/ 1139545 w 1139545"/>
                  <a:gd name="connsiteY2" fmla="*/ 356170 h 359419"/>
                  <a:gd name="connsiteX3" fmla="*/ 0 w 1139545"/>
                  <a:gd name="connsiteY3" fmla="*/ 359419 h 359419"/>
                  <a:gd name="connsiteX4" fmla="*/ 108384 w 1139545"/>
                  <a:gd name="connsiteY4" fmla="*/ 0 h 359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9545" h="359419">
                    <a:moveTo>
                      <a:pt x="108384" y="0"/>
                    </a:moveTo>
                    <a:lnTo>
                      <a:pt x="1004318" y="6311"/>
                    </a:lnTo>
                    <a:lnTo>
                      <a:pt x="1139545" y="356170"/>
                    </a:lnTo>
                    <a:lnTo>
                      <a:pt x="0" y="359419"/>
                    </a:lnTo>
                    <a:lnTo>
                      <a:pt x="108384" y="0"/>
                    </a:lnTo>
                    <a:close/>
                  </a:path>
                </a:pathLst>
              </a:custGeom>
              <a:gradFill flip="none" rotWithShape="1">
                <a:gsLst>
                  <a:gs pos="62000">
                    <a:schemeClr val="accent6">
                      <a:lumMod val="75000"/>
                    </a:schemeClr>
                  </a:gs>
                  <a:gs pos="30000">
                    <a:schemeClr val="accent6">
                      <a:lumMod val="75000"/>
                    </a:schemeClr>
                  </a:gs>
                  <a:gs pos="0">
                    <a:schemeClr val="accent6"/>
                  </a:gs>
                  <a:gs pos="100000">
                    <a:schemeClr val="accent6">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latin typeface="Calibri" panose="020F0502020204030204" pitchFamily="34" charset="0"/>
                  <a:cs typeface="Calibri" panose="020F0502020204030204" pitchFamily="34" charset="0"/>
                </a:endParaRPr>
              </a:p>
            </p:txBody>
          </p:sp>
          <p:sp>
            <p:nvSpPr>
              <p:cNvPr id="44" name="Rectangle 10">
                <a:extLst>
                  <a:ext uri="{FF2B5EF4-FFF2-40B4-BE49-F238E27FC236}">
                    <a16:creationId xmlns:a16="http://schemas.microsoft.com/office/drawing/2014/main" id="{C235D50E-E796-434A-B951-5ACC736359F0}"/>
                  </a:ext>
                </a:extLst>
              </p:cNvPr>
              <p:cNvSpPr/>
              <p:nvPr/>
            </p:nvSpPr>
            <p:spPr>
              <a:xfrm rot="5400000">
                <a:off x="3174601" y="874188"/>
                <a:ext cx="786876" cy="5719213"/>
              </a:xfrm>
              <a:prstGeom prst="rect">
                <a:avLst/>
              </a:prstGeom>
              <a:gradFill>
                <a:gsLst>
                  <a:gs pos="0">
                    <a:schemeClr val="accent6">
                      <a:lumMod val="70000"/>
                    </a:schemeClr>
                  </a:gs>
                  <a:gs pos="64192">
                    <a:schemeClr val="accent6">
                      <a:lumMod val="10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Calibri" panose="020F0502020204030204" pitchFamily="34" charset="0"/>
                  <a:cs typeface="Calibri" panose="020F0502020204030204" pitchFamily="34" charset="0"/>
                </a:endParaRPr>
              </a:p>
            </p:txBody>
          </p:sp>
          <p:sp>
            <p:nvSpPr>
              <p:cNvPr id="45" name="Oval 24">
                <a:extLst>
                  <a:ext uri="{FF2B5EF4-FFF2-40B4-BE49-F238E27FC236}">
                    <a16:creationId xmlns:a16="http://schemas.microsoft.com/office/drawing/2014/main" id="{8897879D-405E-4D40-99A4-CC3D30026B9D}"/>
                  </a:ext>
                </a:extLst>
              </p:cNvPr>
              <p:cNvSpPr/>
              <p:nvPr/>
            </p:nvSpPr>
            <p:spPr>
              <a:xfrm>
                <a:off x="6085219" y="3361859"/>
                <a:ext cx="774553" cy="740082"/>
              </a:xfrm>
              <a:prstGeom prst="ellipse">
                <a:avLst/>
              </a:prstGeom>
              <a:solidFill>
                <a:schemeClr val="bg1"/>
              </a:solidFill>
              <a:ln w="635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ltLang="ko-KR" sz="2400" b="1" dirty="0">
                    <a:solidFill>
                      <a:schemeClr val="tx1"/>
                    </a:solidFill>
                    <a:latin typeface="Calibri" panose="020F0502020204030204" pitchFamily="34" charset="0"/>
                    <a:cs typeface="Calibri" panose="020F0502020204030204" pitchFamily="34" charset="0"/>
                  </a:rPr>
                  <a:t>2</a:t>
                </a:r>
                <a:endParaRPr lang="ko-KR" altLang="en-US" sz="2400" b="1" dirty="0">
                  <a:solidFill>
                    <a:schemeClr val="tx1"/>
                  </a:solidFill>
                  <a:latin typeface="Calibri" panose="020F0502020204030204" pitchFamily="34" charset="0"/>
                  <a:cs typeface="Calibri" panose="020F0502020204030204" pitchFamily="34" charset="0"/>
                </a:endParaRPr>
              </a:p>
            </p:txBody>
          </p:sp>
        </p:grpSp>
        <p:sp>
          <p:nvSpPr>
            <p:cNvPr id="41" name="TextBox 40">
              <a:extLst>
                <a:ext uri="{FF2B5EF4-FFF2-40B4-BE49-F238E27FC236}">
                  <a16:creationId xmlns:a16="http://schemas.microsoft.com/office/drawing/2014/main" id="{ECFD9AA0-6785-4918-BA4D-D4F614020954}"/>
                </a:ext>
              </a:extLst>
            </p:cNvPr>
            <p:cNvSpPr txBox="1"/>
            <p:nvPr/>
          </p:nvSpPr>
          <p:spPr>
            <a:xfrm>
              <a:off x="828053" y="3419276"/>
              <a:ext cx="5126267" cy="459030"/>
            </a:xfrm>
            <a:prstGeom prst="rect">
              <a:avLst/>
            </a:prstGeom>
            <a:noFill/>
          </p:spPr>
          <p:txBody>
            <a:bodyPr wrap="square" lIns="81000" rIns="81000" rtlCol="0">
              <a:spAutoFit/>
            </a:bodyPr>
            <a:lstStyle/>
            <a:p>
              <a:pPr algn="ctr"/>
              <a:endParaRPr lang="en-US" altLang="ko-KR" sz="3200" dirty="0">
                <a:solidFill>
                  <a:schemeClr val="bg1"/>
                </a:solidFill>
                <a:latin typeface="Calibri" panose="020F0502020204030204" pitchFamily="34" charset="0"/>
                <a:cs typeface="Calibri" panose="020F0502020204030204" pitchFamily="34" charset="0"/>
              </a:endParaRPr>
            </a:p>
          </p:txBody>
        </p:sp>
      </p:grpSp>
      <p:sp>
        <p:nvSpPr>
          <p:cNvPr id="46" name="TextBox 45">
            <a:extLst>
              <a:ext uri="{FF2B5EF4-FFF2-40B4-BE49-F238E27FC236}">
                <a16:creationId xmlns:a16="http://schemas.microsoft.com/office/drawing/2014/main" id="{5736D9C9-B2ED-43A0-8CB6-A922CAFDB50C}"/>
              </a:ext>
            </a:extLst>
          </p:cNvPr>
          <p:cNvSpPr txBox="1"/>
          <p:nvPr/>
        </p:nvSpPr>
        <p:spPr>
          <a:xfrm>
            <a:off x="881026" y="2857496"/>
            <a:ext cx="6929486" cy="954107"/>
          </a:xfrm>
          <a:prstGeom prst="rect">
            <a:avLst/>
          </a:prstGeom>
          <a:noFill/>
        </p:spPr>
        <p:txBody>
          <a:bodyPr wrap="square" lIns="81000" rIns="81000" rtlCol="0">
            <a:spAutoFit/>
          </a:bodyPr>
          <a:lstStyle/>
          <a:p>
            <a:pPr algn="ctr"/>
            <a:r>
              <a:rPr lang="en-US" altLang="ko-KR" sz="2800" dirty="0">
                <a:solidFill>
                  <a:schemeClr val="bg1"/>
                </a:solidFill>
                <a:latin typeface="Calibri" panose="020F0502020204030204" pitchFamily="34" charset="0"/>
                <a:cs typeface="Calibri" panose="020F0502020204030204" pitchFamily="34" charset="0"/>
              </a:rPr>
              <a:t>It is difficult to pronounce an </a:t>
            </a:r>
            <a:r>
              <a:rPr lang="en-US" altLang="ko-KR" sz="2800" b="1" dirty="0">
                <a:solidFill>
                  <a:schemeClr val="bg1"/>
                </a:solidFill>
                <a:latin typeface="Calibri" panose="020F0502020204030204" pitchFamily="34" charset="0"/>
                <a:cs typeface="Calibri" panose="020F0502020204030204" pitchFamily="34" charset="0"/>
              </a:rPr>
              <a:t>s</a:t>
            </a:r>
            <a:r>
              <a:rPr lang="en-US" altLang="ko-KR" sz="2800" dirty="0">
                <a:solidFill>
                  <a:schemeClr val="bg1"/>
                </a:solidFill>
                <a:latin typeface="Calibri" panose="020F0502020204030204" pitchFamily="34" charset="0"/>
                <a:cs typeface="Calibri" panose="020F0502020204030204" pitchFamily="34" charset="0"/>
              </a:rPr>
              <a:t> after these letters </a:t>
            </a:r>
            <a:endParaRPr lang="ko-KR" altLang="en-US" sz="2800" dirty="0">
              <a:solidFill>
                <a:schemeClr val="bg1"/>
              </a:solidFill>
              <a:latin typeface="Calibri" panose="020F0502020204030204" pitchFamily="34" charset="0"/>
              <a:cs typeface="Calibri" panose="020F0502020204030204" pitchFamily="34" charset="0"/>
            </a:endParaRPr>
          </a:p>
        </p:txBody>
      </p:sp>
      <p:grpSp>
        <p:nvGrpSpPr>
          <p:cNvPr id="47" name="Group 10">
            <a:extLst>
              <a:ext uri="{FF2B5EF4-FFF2-40B4-BE49-F238E27FC236}">
                <a16:creationId xmlns:a16="http://schemas.microsoft.com/office/drawing/2014/main" id="{0EDB1A39-9E46-4E4D-8CFA-5B76ED68C3DB}"/>
              </a:ext>
            </a:extLst>
          </p:cNvPr>
          <p:cNvGrpSpPr/>
          <p:nvPr/>
        </p:nvGrpSpPr>
        <p:grpSpPr>
          <a:xfrm>
            <a:off x="8300341" y="4143380"/>
            <a:ext cx="2195691" cy="857256"/>
            <a:chOff x="1266516" y="1810673"/>
            <a:chExt cx="4185465" cy="907930"/>
          </a:xfrm>
        </p:grpSpPr>
        <p:grpSp>
          <p:nvGrpSpPr>
            <p:cNvPr id="48" name="Group 25">
              <a:extLst>
                <a:ext uri="{FF2B5EF4-FFF2-40B4-BE49-F238E27FC236}">
                  <a16:creationId xmlns:a16="http://schemas.microsoft.com/office/drawing/2014/main" id="{B3614219-AF67-4AF3-9945-938A13A945CB}"/>
                </a:ext>
              </a:extLst>
            </p:cNvPr>
            <p:cNvGrpSpPr/>
            <p:nvPr/>
          </p:nvGrpSpPr>
          <p:grpSpPr>
            <a:xfrm>
              <a:off x="1266516" y="1810673"/>
              <a:ext cx="4185465" cy="907930"/>
              <a:chOff x="1199455" y="4278368"/>
              <a:chExt cx="4185465" cy="907930"/>
            </a:xfrm>
          </p:grpSpPr>
          <p:sp>
            <p:nvSpPr>
              <p:cNvPr id="50" name="Rectangle: Rounded Corners 26">
                <a:extLst>
                  <a:ext uri="{FF2B5EF4-FFF2-40B4-BE49-F238E27FC236}">
                    <a16:creationId xmlns:a16="http://schemas.microsoft.com/office/drawing/2014/main" id="{234F1FBE-9A24-4CB9-A586-C4C61710BA4C}"/>
                  </a:ext>
                </a:extLst>
              </p:cNvPr>
              <p:cNvSpPr/>
              <p:nvPr/>
            </p:nvSpPr>
            <p:spPr>
              <a:xfrm>
                <a:off x="1199455" y="4278368"/>
                <a:ext cx="4185465" cy="907930"/>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1" name="Rectangle: Rounded Corners 27">
                <a:extLst>
                  <a:ext uri="{FF2B5EF4-FFF2-40B4-BE49-F238E27FC236}">
                    <a16:creationId xmlns:a16="http://schemas.microsoft.com/office/drawing/2014/main" id="{790B5488-3F23-48C7-9863-FFE4635B99EA}"/>
                  </a:ext>
                </a:extLst>
              </p:cNvPr>
              <p:cNvSpPr/>
              <p:nvPr/>
            </p:nvSpPr>
            <p:spPr>
              <a:xfrm>
                <a:off x="1343472" y="4408297"/>
                <a:ext cx="3816423" cy="6480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49" name="TextBox 48">
              <a:extLst>
                <a:ext uri="{FF2B5EF4-FFF2-40B4-BE49-F238E27FC236}">
                  <a16:creationId xmlns:a16="http://schemas.microsoft.com/office/drawing/2014/main" id="{EB4B0262-497D-4793-98DC-4CF1926942F2}"/>
                </a:ext>
              </a:extLst>
            </p:cNvPr>
            <p:cNvSpPr txBox="1"/>
            <p:nvPr/>
          </p:nvSpPr>
          <p:spPr>
            <a:xfrm>
              <a:off x="1337956" y="1909749"/>
              <a:ext cx="3997339" cy="604526"/>
            </a:xfrm>
            <a:prstGeom prst="rect">
              <a:avLst/>
            </a:prstGeom>
            <a:noFill/>
          </p:spPr>
          <p:txBody>
            <a:bodyPr wrap="square" rtlCol="0">
              <a:spAutoFit/>
            </a:bodyPr>
            <a:lstStyle/>
            <a:p>
              <a:pPr algn="ctr"/>
              <a:r>
                <a:rPr lang="en-IN" sz="2800" dirty="0"/>
                <a:t>Box - Boxes</a:t>
              </a:r>
            </a:p>
          </p:txBody>
        </p:sp>
      </p:grpSp>
      <p:pic>
        <p:nvPicPr>
          <p:cNvPr id="27" name="Picture 26" descr="A picture containing set, stack&#10;&#10;Description automatically generated">
            <a:extLst>
              <a:ext uri="{FF2B5EF4-FFF2-40B4-BE49-F238E27FC236}">
                <a16:creationId xmlns:a16="http://schemas.microsoft.com/office/drawing/2014/main" id="{6F0E30B1-B410-4DE6-954D-51F5C48653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06807" y="4160447"/>
            <a:ext cx="1206062" cy="802785"/>
          </a:xfrm>
          <a:prstGeom prst="rect">
            <a:avLst/>
          </a:prstGeom>
        </p:spPr>
      </p:pic>
      <p:pic>
        <p:nvPicPr>
          <p:cNvPr id="53" name="Picture 52" descr="A picture containing colorful, container, box, bright&#10;&#10;Description automatically generated">
            <a:extLst>
              <a:ext uri="{FF2B5EF4-FFF2-40B4-BE49-F238E27FC236}">
                <a16:creationId xmlns:a16="http://schemas.microsoft.com/office/drawing/2014/main" id="{281AAE0E-B29E-4F78-834A-58C6EED14C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76120" y="4160447"/>
            <a:ext cx="948465" cy="996745"/>
          </a:xfrm>
          <a:prstGeom prst="rect">
            <a:avLst/>
          </a:prstGeom>
        </p:spPr>
      </p:pic>
      <p:pic>
        <p:nvPicPr>
          <p:cNvPr id="55" name="Picture 54" descr="A collage of a bus&#10;&#10;Description automatically generated with low confidence">
            <a:extLst>
              <a:ext uri="{FF2B5EF4-FFF2-40B4-BE49-F238E27FC236}">
                <a16:creationId xmlns:a16="http://schemas.microsoft.com/office/drawing/2014/main" id="{2469483E-C1B7-4040-BEA1-51E2D367DAF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86676" y="4005064"/>
            <a:ext cx="1605268" cy="1113654"/>
          </a:xfrm>
          <a:prstGeom prst="rect">
            <a:avLst/>
          </a:prstGeom>
        </p:spPr>
      </p:pic>
      <p:pic>
        <p:nvPicPr>
          <p:cNvPr id="57" name="Picture 56" descr="Icon&#10;&#10;Description automatically generated">
            <a:extLst>
              <a:ext uri="{FF2B5EF4-FFF2-40B4-BE49-F238E27FC236}">
                <a16:creationId xmlns:a16="http://schemas.microsoft.com/office/drawing/2014/main" id="{A1E96E6F-811A-424A-9209-8D486054DAB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244" y="4005064"/>
            <a:ext cx="1605268" cy="8277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250"/>
                                  </p:stCondLst>
                                  <p:childTnLst>
                                    <p:set>
                                      <p:cBhvr>
                                        <p:cTn id="12" dur="1" fill="hold">
                                          <p:stCondLst>
                                            <p:cond delay="0"/>
                                          </p:stCondLst>
                                        </p:cTn>
                                        <p:tgtEl>
                                          <p:spTgt spid="32"/>
                                        </p:tgtEl>
                                        <p:attrNameLst>
                                          <p:attrName>style.visibility</p:attrName>
                                        </p:attrNameLst>
                                      </p:cBhvr>
                                      <p:to>
                                        <p:strVal val="visible"/>
                                      </p:to>
                                    </p:set>
                                    <p:animEffect transition="in" filter="wipe(left)">
                                      <p:cBhvr>
                                        <p:cTn id="13" dur="1000"/>
                                        <p:tgtEl>
                                          <p:spTgt spid="32"/>
                                        </p:tgtEl>
                                      </p:cBhvr>
                                    </p:animEffect>
                                  </p:childTnLst>
                                </p:cTn>
                              </p:par>
                            </p:childTnLst>
                          </p:cTn>
                        </p:par>
                        <p:par>
                          <p:cTn id="14" fill="hold">
                            <p:stCondLst>
                              <p:cond delay="2250"/>
                            </p:stCondLst>
                            <p:childTnLst>
                              <p:par>
                                <p:cTn id="15" presetID="22" presetClass="entr" presetSubtype="8"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wipe(left)">
                                      <p:cBhvr>
                                        <p:cTn id="17" dur="10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55"/>
                                        </p:tgtEl>
                                        <p:attrNameLst>
                                          <p:attrName>style.visibility</p:attrName>
                                        </p:attrNameLst>
                                      </p:cBhvr>
                                      <p:to>
                                        <p:strVal val="visible"/>
                                      </p:to>
                                    </p:set>
                                    <p:animEffect transition="in" filter="fade">
                                      <p:cBhvr>
                                        <p:cTn id="32" dur="1000"/>
                                        <p:tgtEl>
                                          <p:spTgt spid="55"/>
                                        </p:tgtEl>
                                      </p:cBhvr>
                                    </p:animEffect>
                                    <p:anim calcmode="lin" valueType="num">
                                      <p:cBhvr>
                                        <p:cTn id="33" dur="1000" fill="hold"/>
                                        <p:tgtEl>
                                          <p:spTgt spid="55"/>
                                        </p:tgtEl>
                                        <p:attrNameLst>
                                          <p:attrName>ppt_x</p:attrName>
                                        </p:attrNameLst>
                                      </p:cBhvr>
                                      <p:tavLst>
                                        <p:tav tm="0">
                                          <p:val>
                                            <p:strVal val="#ppt_x"/>
                                          </p:val>
                                        </p:tav>
                                        <p:tav tm="100000">
                                          <p:val>
                                            <p:strVal val="#ppt_x"/>
                                          </p:val>
                                        </p:tav>
                                      </p:tavLst>
                                    </p:anim>
                                    <p:anim calcmode="lin" valueType="num">
                                      <p:cBhvr>
                                        <p:cTn id="34" dur="1000" fill="hold"/>
                                        <p:tgtEl>
                                          <p:spTgt spid="55"/>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47" presetClass="entr" presetSubtype="0" fill="hold" nodeType="after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fade">
                                      <p:cBhvr>
                                        <p:cTn id="38" dur="1000"/>
                                        <p:tgtEl>
                                          <p:spTgt spid="47"/>
                                        </p:tgtEl>
                                      </p:cBhvr>
                                    </p:animEffect>
                                    <p:anim calcmode="lin" valueType="num">
                                      <p:cBhvr>
                                        <p:cTn id="39" dur="1000" fill="hold"/>
                                        <p:tgtEl>
                                          <p:spTgt spid="47"/>
                                        </p:tgtEl>
                                        <p:attrNameLst>
                                          <p:attrName>ppt_x</p:attrName>
                                        </p:attrNameLst>
                                      </p:cBhvr>
                                      <p:tavLst>
                                        <p:tav tm="0">
                                          <p:val>
                                            <p:strVal val="#ppt_x"/>
                                          </p:val>
                                        </p:tav>
                                        <p:tav tm="100000">
                                          <p:val>
                                            <p:strVal val="#ppt_x"/>
                                          </p:val>
                                        </p:tav>
                                      </p:tavLst>
                                    </p:anim>
                                    <p:anim calcmode="lin" valueType="num">
                                      <p:cBhvr>
                                        <p:cTn id="40" dur="1000" fill="hold"/>
                                        <p:tgtEl>
                                          <p:spTgt spid="47"/>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1000" fill="hold"/>
                                        <p:tgtEl>
                                          <p:spTgt spid="53"/>
                                        </p:tgtEl>
                                        <p:attrNameLst>
                                          <p:attrName>ppt_y</p:attrName>
                                        </p:attrNameLst>
                                      </p:cBhvr>
                                      <p:tavLst>
                                        <p:tav tm="0">
                                          <p:val>
                                            <p:strVal val="#ppt_y-.1"/>
                                          </p:val>
                                        </p:tav>
                                        <p:tav tm="100000">
                                          <p:val>
                                            <p:strVal val="#ppt_y"/>
                                          </p:val>
                                        </p:tav>
                                      </p:tavLst>
                                    </p:anim>
                                  </p:childTnLst>
                                </p:cTn>
                              </p:par>
                              <p:par>
                                <p:cTn id="46" presetID="47" presetClass="entr" presetSubtype="0" fill="hold"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1000"/>
                                        <p:tgtEl>
                                          <p:spTgt spid="27"/>
                                        </p:tgtEl>
                                      </p:cBhvr>
                                    </p:animEffect>
                                    <p:anim calcmode="lin" valueType="num">
                                      <p:cBhvr>
                                        <p:cTn id="49" dur="1000" fill="hold"/>
                                        <p:tgtEl>
                                          <p:spTgt spid="27"/>
                                        </p:tgtEl>
                                        <p:attrNameLst>
                                          <p:attrName>ppt_x</p:attrName>
                                        </p:attrNameLst>
                                      </p:cBhvr>
                                      <p:tavLst>
                                        <p:tav tm="0">
                                          <p:val>
                                            <p:strVal val="#ppt_x"/>
                                          </p:val>
                                        </p:tav>
                                        <p:tav tm="100000">
                                          <p:val>
                                            <p:strVal val="#ppt_x"/>
                                          </p:val>
                                        </p:tav>
                                      </p:tavLst>
                                    </p:anim>
                                    <p:anim calcmode="lin" valueType="num">
                                      <p:cBhvr>
                                        <p:cTn id="50" dur="1000" fill="hold"/>
                                        <p:tgtEl>
                                          <p:spTgt spid="27"/>
                                        </p:tgtEl>
                                        <p:attrNameLst>
                                          <p:attrName>ppt_y</p:attrName>
                                        </p:attrNameLst>
                                      </p:cBhvr>
                                      <p:tavLst>
                                        <p:tav tm="0">
                                          <p:val>
                                            <p:strVal val="#ppt_y-.1"/>
                                          </p:val>
                                        </p:tav>
                                        <p:tav tm="100000">
                                          <p:val>
                                            <p:strVal val="#ppt_y"/>
                                          </p:val>
                                        </p:tav>
                                      </p:tavLst>
                                    </p:anim>
                                  </p:childTnLst>
                                </p:cTn>
                              </p:par>
                            </p:childTnLst>
                          </p:cTn>
                        </p:par>
                        <p:par>
                          <p:cTn id="51" fill="hold">
                            <p:stCondLst>
                              <p:cond delay="2000"/>
                            </p:stCondLst>
                            <p:childTnLst>
                              <p:par>
                                <p:cTn id="52" presetID="47" presetClass="entr" presetSubtype="0" fill="hold" nodeType="after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1000"/>
                                        <p:tgtEl>
                                          <p:spTgt spid="11"/>
                                        </p:tgtEl>
                                      </p:cBhvr>
                                    </p:animEffect>
                                    <p:anim calcmode="lin" valueType="num">
                                      <p:cBhvr>
                                        <p:cTn id="55" dur="1000" fill="hold"/>
                                        <p:tgtEl>
                                          <p:spTgt spid="11"/>
                                        </p:tgtEl>
                                        <p:attrNameLst>
                                          <p:attrName>ppt_x</p:attrName>
                                        </p:attrNameLst>
                                      </p:cBhvr>
                                      <p:tavLst>
                                        <p:tav tm="0">
                                          <p:val>
                                            <p:strVal val="#ppt_x"/>
                                          </p:val>
                                        </p:tav>
                                        <p:tav tm="100000">
                                          <p:val>
                                            <p:strVal val="#ppt_x"/>
                                          </p:val>
                                        </p:tav>
                                      </p:tavLst>
                                    </p:anim>
                                    <p:anim calcmode="lin" valueType="num">
                                      <p:cBhvr>
                                        <p:cTn id="56" dur="1000" fill="hold"/>
                                        <p:tgtEl>
                                          <p:spTgt spid="11"/>
                                        </p:tgtEl>
                                        <p:attrNameLst>
                                          <p:attrName>ppt_y</p:attrName>
                                        </p:attrNameLst>
                                      </p:cBhvr>
                                      <p:tavLst>
                                        <p:tav tm="0">
                                          <p:val>
                                            <p:strVal val="#ppt_y-.1"/>
                                          </p:val>
                                        </p:tav>
                                        <p:tav tm="100000">
                                          <p:val>
                                            <p:strVal val="#ppt_y"/>
                                          </p:val>
                                        </p:tav>
                                      </p:tavLst>
                                    </p:anim>
                                  </p:childTnLst>
                                </p:cTn>
                              </p:par>
                            </p:childTnLst>
                          </p:cTn>
                        </p:par>
                        <p:par>
                          <p:cTn id="57" fill="hold">
                            <p:stCondLst>
                              <p:cond delay="3000"/>
                            </p:stCondLst>
                            <p:childTnLst>
                              <p:par>
                                <p:cTn id="58" presetID="47" presetClass="entr" presetSubtype="0" fill="hold" nodeType="after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1000"/>
                                        <p:tgtEl>
                                          <p:spTgt spid="16"/>
                                        </p:tgtEl>
                                      </p:cBhvr>
                                    </p:animEffect>
                                    <p:anim calcmode="lin" valueType="num">
                                      <p:cBhvr>
                                        <p:cTn id="61" dur="1000" fill="hold"/>
                                        <p:tgtEl>
                                          <p:spTgt spid="16"/>
                                        </p:tgtEl>
                                        <p:attrNameLst>
                                          <p:attrName>ppt_x</p:attrName>
                                        </p:attrNameLst>
                                      </p:cBhvr>
                                      <p:tavLst>
                                        <p:tav tm="0">
                                          <p:val>
                                            <p:strVal val="#ppt_x"/>
                                          </p:val>
                                        </p:tav>
                                        <p:tav tm="100000">
                                          <p:val>
                                            <p:strVal val="#ppt_x"/>
                                          </p:val>
                                        </p:tav>
                                      </p:tavLst>
                                    </p:anim>
                                    <p:anim calcmode="lin" valueType="num">
                                      <p:cBhvr>
                                        <p:cTn id="62" dur="1000" fill="hold"/>
                                        <p:tgtEl>
                                          <p:spTgt spid="16"/>
                                        </p:tgtEl>
                                        <p:attrNameLst>
                                          <p:attrName>ppt_y</p:attrName>
                                        </p:attrNameLst>
                                      </p:cBhvr>
                                      <p:tavLst>
                                        <p:tav tm="0">
                                          <p:val>
                                            <p:strVal val="#ppt_y-.1"/>
                                          </p:val>
                                        </p:tav>
                                        <p:tav tm="100000">
                                          <p:val>
                                            <p:strVal val="#ppt_y"/>
                                          </p:val>
                                        </p:tav>
                                      </p:tavLst>
                                    </p:anim>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fade">
                                      <p:cBhvr>
                                        <p:cTn id="66" dur="1000"/>
                                        <p:tgtEl>
                                          <p:spTgt spid="21"/>
                                        </p:tgtEl>
                                      </p:cBhvr>
                                    </p:animEffect>
                                    <p:anim calcmode="lin" valueType="num">
                                      <p:cBhvr>
                                        <p:cTn id="67" dur="1000" fill="hold"/>
                                        <p:tgtEl>
                                          <p:spTgt spid="21"/>
                                        </p:tgtEl>
                                        <p:attrNameLst>
                                          <p:attrName>ppt_x</p:attrName>
                                        </p:attrNameLst>
                                      </p:cBhvr>
                                      <p:tavLst>
                                        <p:tav tm="0">
                                          <p:val>
                                            <p:strVal val="#ppt_x"/>
                                          </p:val>
                                        </p:tav>
                                        <p:tav tm="100000">
                                          <p:val>
                                            <p:strVal val="#ppt_x"/>
                                          </p:val>
                                        </p:tav>
                                      </p:tavLst>
                                    </p:anim>
                                    <p:anim calcmode="lin" valueType="num">
                                      <p:cBhvr>
                                        <p:cTn id="6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p:nvPr/>
        </p:nvGrpSpPr>
        <p:grpSpPr>
          <a:xfrm>
            <a:off x="2137047" y="214290"/>
            <a:ext cx="7917906" cy="1008112"/>
            <a:chOff x="2464374" y="214290"/>
            <a:chExt cx="7917906" cy="1008112"/>
          </a:xfrm>
        </p:grpSpPr>
        <p:sp>
          <p:nvSpPr>
            <p:cNvPr id="4" name="Rectangle 3">
              <a:extLst>
                <a:ext uri="{FF2B5EF4-FFF2-40B4-BE49-F238E27FC236}">
                  <a16:creationId xmlns:a16="http://schemas.microsoft.com/office/drawing/2014/main" id="{4B88C52F-92C5-4387-A0C2-BE7D9F0C4273}"/>
                </a:ext>
              </a:extLst>
            </p:cNvPr>
            <p:cNvSpPr/>
            <p:nvPr/>
          </p:nvSpPr>
          <p:spPr>
            <a:xfrm>
              <a:off x="3054345" y="358307"/>
              <a:ext cx="7327935" cy="720079"/>
            </a:xfrm>
            <a:prstGeom prst="rect">
              <a:avLst/>
            </a:prstGeom>
            <a:solidFill>
              <a:schemeClr val="accent5">
                <a:lumMod val="60000"/>
                <a:lumOff val="40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3" name="Group 23">
              <a:extLst>
                <a:ext uri="{FF2B5EF4-FFF2-40B4-BE49-F238E27FC236}">
                  <a16:creationId xmlns:a16="http://schemas.microsoft.com/office/drawing/2014/main" id="{82351DF4-8544-4BC7-A2FB-1C06D6C2C079}"/>
                </a:ext>
              </a:extLst>
            </p:cNvPr>
            <p:cNvGrpSpPr/>
            <p:nvPr/>
          </p:nvGrpSpPr>
          <p:grpSpPr>
            <a:xfrm>
              <a:off x="2464374" y="214290"/>
              <a:ext cx="1112125" cy="1008112"/>
              <a:chOff x="1631504" y="2173360"/>
              <a:chExt cx="1368152" cy="1111624"/>
            </a:xfrm>
          </p:grpSpPr>
          <p:sp>
            <p:nvSpPr>
              <p:cNvPr id="6" name="Hexagon 5">
                <a:extLst>
                  <a:ext uri="{FF2B5EF4-FFF2-40B4-BE49-F238E27FC236}">
                    <a16:creationId xmlns:a16="http://schemas.microsoft.com/office/drawing/2014/main" id="{63034AA5-CF17-495B-BE65-3263B79877D4}"/>
                  </a:ext>
                </a:extLst>
              </p:cNvPr>
              <p:cNvSpPr/>
              <p:nvPr/>
            </p:nvSpPr>
            <p:spPr>
              <a:xfrm>
                <a:off x="1631504" y="2173360"/>
                <a:ext cx="1368152" cy="1111624"/>
              </a:xfrm>
              <a:prstGeom prst="hexagon">
                <a:avLst/>
              </a:prstGeom>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Hexagon 6">
                <a:extLst>
                  <a:ext uri="{FF2B5EF4-FFF2-40B4-BE49-F238E27FC236}">
                    <a16:creationId xmlns:a16="http://schemas.microsoft.com/office/drawing/2014/main" id="{2C5BADC3-C9E2-4E36-A946-BD9D80DC5245}"/>
                  </a:ext>
                </a:extLst>
              </p:cNvPr>
              <p:cNvSpPr/>
              <p:nvPr/>
            </p:nvSpPr>
            <p:spPr>
              <a:xfrm>
                <a:off x="1739516" y="2261120"/>
                <a:ext cx="1152128" cy="936104"/>
              </a:xfrm>
              <a:prstGeom prst="hexagon">
                <a:avLst/>
              </a:prstGeom>
              <a:solidFill>
                <a:schemeClr val="accent5">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Hexagon 7">
                <a:extLst>
                  <a:ext uri="{FF2B5EF4-FFF2-40B4-BE49-F238E27FC236}">
                    <a16:creationId xmlns:a16="http://schemas.microsoft.com/office/drawing/2014/main" id="{A936BF62-44CC-4577-9B99-4CE4B813293E}"/>
                  </a:ext>
                </a:extLst>
              </p:cNvPr>
              <p:cNvSpPr/>
              <p:nvPr/>
            </p:nvSpPr>
            <p:spPr>
              <a:xfrm>
                <a:off x="1913182" y="2402224"/>
                <a:ext cx="804796" cy="653896"/>
              </a:xfrm>
              <a:prstGeom prst="hexagon">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9" name="Rectangle 8"/>
            <p:cNvSpPr/>
            <p:nvPr/>
          </p:nvSpPr>
          <p:spPr>
            <a:xfrm>
              <a:off x="3708683" y="357166"/>
              <a:ext cx="5979970" cy="646331"/>
            </a:xfrm>
            <a:prstGeom prst="rect">
              <a:avLst/>
            </a:prstGeom>
          </p:spPr>
          <p:txBody>
            <a:bodyPr wrap="none">
              <a:spAutoFit/>
            </a:bodyPr>
            <a:lstStyle/>
            <a:p>
              <a:pPr lvl="0" algn="ctr">
                <a:spcBef>
                  <a:spcPct val="0"/>
                </a:spcBef>
                <a:defRPr/>
              </a:pPr>
              <a:r>
                <a:rPr lang="en-US" sz="3600" dirty="0"/>
                <a:t>Singular Nouns to Plural Nouns</a:t>
              </a:r>
            </a:p>
          </p:txBody>
        </p:sp>
      </p:grpSp>
      <p:grpSp>
        <p:nvGrpSpPr>
          <p:cNvPr id="5" name="Group 10">
            <a:extLst>
              <a:ext uri="{FF2B5EF4-FFF2-40B4-BE49-F238E27FC236}">
                <a16:creationId xmlns:a16="http://schemas.microsoft.com/office/drawing/2014/main" id="{0EDB1A39-9E46-4E4D-8CFA-5B76ED68C3DB}"/>
              </a:ext>
            </a:extLst>
          </p:cNvPr>
          <p:cNvGrpSpPr/>
          <p:nvPr/>
        </p:nvGrpSpPr>
        <p:grpSpPr>
          <a:xfrm>
            <a:off x="1293410" y="2132856"/>
            <a:ext cx="9644130" cy="1285884"/>
            <a:chOff x="1266516" y="1810673"/>
            <a:chExt cx="4185465" cy="907930"/>
          </a:xfrm>
        </p:grpSpPr>
        <p:grpSp>
          <p:nvGrpSpPr>
            <p:cNvPr id="10" name="Group 25">
              <a:extLst>
                <a:ext uri="{FF2B5EF4-FFF2-40B4-BE49-F238E27FC236}">
                  <a16:creationId xmlns:a16="http://schemas.microsoft.com/office/drawing/2014/main" id="{B3614219-AF67-4AF3-9945-938A13A945CB}"/>
                </a:ext>
              </a:extLst>
            </p:cNvPr>
            <p:cNvGrpSpPr/>
            <p:nvPr/>
          </p:nvGrpSpPr>
          <p:grpSpPr>
            <a:xfrm>
              <a:off x="1266516" y="1810673"/>
              <a:ext cx="4185465" cy="907930"/>
              <a:chOff x="1199455" y="4278368"/>
              <a:chExt cx="4185465" cy="907930"/>
            </a:xfrm>
          </p:grpSpPr>
          <p:sp>
            <p:nvSpPr>
              <p:cNvPr id="14" name="Rectangle: Rounded Corners 26">
                <a:extLst>
                  <a:ext uri="{FF2B5EF4-FFF2-40B4-BE49-F238E27FC236}">
                    <a16:creationId xmlns:a16="http://schemas.microsoft.com/office/drawing/2014/main" id="{234F1FBE-9A24-4CB9-A586-C4C61710BA4C}"/>
                  </a:ext>
                </a:extLst>
              </p:cNvPr>
              <p:cNvSpPr/>
              <p:nvPr/>
            </p:nvSpPr>
            <p:spPr>
              <a:xfrm>
                <a:off x="1199455" y="4278368"/>
                <a:ext cx="4185465" cy="90793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Rectangle: Rounded Corners 27">
                <a:extLst>
                  <a:ext uri="{FF2B5EF4-FFF2-40B4-BE49-F238E27FC236}">
                    <a16:creationId xmlns:a16="http://schemas.microsoft.com/office/drawing/2014/main" id="{790B5488-3F23-48C7-9863-FFE4635B99EA}"/>
                  </a:ext>
                </a:extLst>
              </p:cNvPr>
              <p:cNvSpPr/>
              <p:nvPr/>
            </p:nvSpPr>
            <p:spPr>
              <a:xfrm>
                <a:off x="1343472" y="4408297"/>
                <a:ext cx="3816423" cy="6480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13" name="TextBox 12">
              <a:extLst>
                <a:ext uri="{FF2B5EF4-FFF2-40B4-BE49-F238E27FC236}">
                  <a16:creationId xmlns:a16="http://schemas.microsoft.com/office/drawing/2014/main" id="{EB4B0262-497D-4793-98DC-4CF1926942F2}"/>
                </a:ext>
              </a:extLst>
            </p:cNvPr>
            <p:cNvSpPr txBox="1"/>
            <p:nvPr/>
          </p:nvSpPr>
          <p:spPr>
            <a:xfrm>
              <a:off x="1337955" y="1909749"/>
              <a:ext cx="3997340" cy="673671"/>
            </a:xfrm>
            <a:prstGeom prst="rect">
              <a:avLst/>
            </a:prstGeom>
            <a:noFill/>
          </p:spPr>
          <p:txBody>
            <a:bodyPr wrap="square" rtlCol="0">
              <a:spAutoFit/>
            </a:bodyPr>
            <a:lstStyle/>
            <a:p>
              <a:pPr algn="ctr"/>
              <a:r>
                <a:rPr lang="en-IN" sz="2800" dirty="0"/>
                <a:t>If a Noun ends in a consonant followed by </a:t>
              </a:r>
              <a:r>
                <a:rPr lang="en-IN" sz="2800" b="1" dirty="0">
                  <a:solidFill>
                    <a:srgbClr val="C00000"/>
                  </a:solidFill>
                </a:rPr>
                <a:t>y</a:t>
              </a:r>
              <a:r>
                <a:rPr lang="en-IN" sz="2800" dirty="0"/>
                <a:t> – remove the </a:t>
              </a:r>
              <a:r>
                <a:rPr lang="en-IN" sz="2800" b="1" dirty="0">
                  <a:solidFill>
                    <a:srgbClr val="C00000"/>
                  </a:solidFill>
                </a:rPr>
                <a:t>‘y’</a:t>
              </a:r>
              <a:r>
                <a:rPr lang="en-IN" sz="2800" dirty="0"/>
                <a:t> and add </a:t>
              </a:r>
              <a:r>
                <a:rPr lang="en-IN" sz="2800" b="1" dirty="0">
                  <a:solidFill>
                    <a:srgbClr val="C00000"/>
                  </a:solidFill>
                </a:rPr>
                <a:t>‘</a:t>
              </a:r>
              <a:r>
                <a:rPr lang="en-IN" sz="2800" b="1" dirty="0" err="1">
                  <a:solidFill>
                    <a:srgbClr val="C00000"/>
                  </a:solidFill>
                </a:rPr>
                <a:t>ies</a:t>
              </a:r>
              <a:r>
                <a:rPr lang="en-IN" sz="2800" b="1" dirty="0">
                  <a:solidFill>
                    <a:srgbClr val="C00000"/>
                  </a:solidFill>
                </a:rPr>
                <a:t>’ </a:t>
              </a:r>
            </a:p>
          </p:txBody>
        </p:sp>
      </p:grpSp>
      <p:grpSp>
        <p:nvGrpSpPr>
          <p:cNvPr id="16" name="Group 20">
            <a:extLst>
              <a:ext uri="{FF2B5EF4-FFF2-40B4-BE49-F238E27FC236}">
                <a16:creationId xmlns:a16="http://schemas.microsoft.com/office/drawing/2014/main" id="{A12FCF0B-796E-4537-90FB-0A1616FB7A53}"/>
              </a:ext>
            </a:extLst>
          </p:cNvPr>
          <p:cNvGrpSpPr/>
          <p:nvPr/>
        </p:nvGrpSpPr>
        <p:grpSpPr>
          <a:xfrm>
            <a:off x="1795384" y="3930109"/>
            <a:ext cx="2362586" cy="682141"/>
            <a:chOff x="4069462" y="3006635"/>
            <a:chExt cx="4185465" cy="907930"/>
          </a:xfrm>
        </p:grpSpPr>
        <p:grpSp>
          <p:nvGrpSpPr>
            <p:cNvPr id="17" name="Group 33">
              <a:extLst>
                <a:ext uri="{FF2B5EF4-FFF2-40B4-BE49-F238E27FC236}">
                  <a16:creationId xmlns:a16="http://schemas.microsoft.com/office/drawing/2014/main" id="{6426623E-53C5-4E9F-A993-E1A4A725CDF9}"/>
                </a:ext>
              </a:extLst>
            </p:cNvPr>
            <p:cNvGrpSpPr/>
            <p:nvPr/>
          </p:nvGrpSpPr>
          <p:grpSpPr>
            <a:xfrm>
              <a:off x="4069462" y="3006635"/>
              <a:ext cx="4185465" cy="907930"/>
              <a:chOff x="1199455" y="4278368"/>
              <a:chExt cx="4185465" cy="907930"/>
            </a:xfrm>
          </p:grpSpPr>
          <p:sp>
            <p:nvSpPr>
              <p:cNvPr id="24" name="Rectangle: Rounded Corners 34">
                <a:extLst>
                  <a:ext uri="{FF2B5EF4-FFF2-40B4-BE49-F238E27FC236}">
                    <a16:creationId xmlns:a16="http://schemas.microsoft.com/office/drawing/2014/main" id="{56D0ABD6-0F2F-49DF-820F-CB03DB2FCBD5}"/>
                  </a:ext>
                </a:extLst>
              </p:cNvPr>
              <p:cNvSpPr/>
              <p:nvPr/>
            </p:nvSpPr>
            <p:spPr>
              <a:xfrm>
                <a:off x="1199455" y="4278368"/>
                <a:ext cx="4185465" cy="907930"/>
              </a:xfrm>
              <a:prstGeom prst="roundRect">
                <a:avLst/>
              </a:prstGeom>
              <a:solidFill>
                <a:srgbClr val="F15BB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 name="Rectangle: Rounded Corners 35">
                <a:extLst>
                  <a:ext uri="{FF2B5EF4-FFF2-40B4-BE49-F238E27FC236}">
                    <a16:creationId xmlns:a16="http://schemas.microsoft.com/office/drawing/2014/main" id="{7AA25687-A813-4A86-865C-3E9AF8A4DB20}"/>
                  </a:ext>
                </a:extLst>
              </p:cNvPr>
              <p:cNvSpPr/>
              <p:nvPr/>
            </p:nvSpPr>
            <p:spPr>
              <a:xfrm>
                <a:off x="1343472" y="4408297"/>
                <a:ext cx="3816423" cy="6480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23" name="TextBox 22">
              <a:extLst>
                <a:ext uri="{FF2B5EF4-FFF2-40B4-BE49-F238E27FC236}">
                  <a16:creationId xmlns:a16="http://schemas.microsoft.com/office/drawing/2014/main" id="{FF4BCED3-99E8-43A2-AE99-88F31E589CA0}"/>
                </a:ext>
              </a:extLst>
            </p:cNvPr>
            <p:cNvSpPr txBox="1"/>
            <p:nvPr/>
          </p:nvSpPr>
          <p:spPr>
            <a:xfrm>
              <a:off x="4212339" y="3105711"/>
              <a:ext cx="3817564" cy="523220"/>
            </a:xfrm>
            <a:prstGeom prst="rect">
              <a:avLst/>
            </a:prstGeom>
            <a:noFill/>
          </p:spPr>
          <p:txBody>
            <a:bodyPr wrap="square" rtlCol="0">
              <a:spAutoFit/>
            </a:bodyPr>
            <a:lstStyle/>
            <a:p>
              <a:pPr algn="ctr"/>
              <a:r>
                <a:rPr lang="en-IN" sz="2800" dirty="0"/>
                <a:t>Baby - Babies</a:t>
              </a:r>
            </a:p>
          </p:txBody>
        </p:sp>
      </p:grpSp>
      <p:grpSp>
        <p:nvGrpSpPr>
          <p:cNvPr id="21" name="Group 25">
            <a:extLst>
              <a:ext uri="{FF2B5EF4-FFF2-40B4-BE49-F238E27FC236}">
                <a16:creationId xmlns:a16="http://schemas.microsoft.com/office/drawing/2014/main" id="{C44E0F8C-638E-4407-942C-145E4DB8B1FF}"/>
              </a:ext>
            </a:extLst>
          </p:cNvPr>
          <p:cNvGrpSpPr/>
          <p:nvPr/>
        </p:nvGrpSpPr>
        <p:grpSpPr>
          <a:xfrm>
            <a:off x="8037068" y="3901935"/>
            <a:ext cx="2362586" cy="682141"/>
            <a:chOff x="4069462" y="3006635"/>
            <a:chExt cx="4185465" cy="907930"/>
          </a:xfrm>
        </p:grpSpPr>
        <p:grpSp>
          <p:nvGrpSpPr>
            <p:cNvPr id="22" name="Group 41">
              <a:extLst>
                <a:ext uri="{FF2B5EF4-FFF2-40B4-BE49-F238E27FC236}">
                  <a16:creationId xmlns:a16="http://schemas.microsoft.com/office/drawing/2014/main" id="{D9B9156B-B465-4579-9754-690DF4606223}"/>
                </a:ext>
              </a:extLst>
            </p:cNvPr>
            <p:cNvGrpSpPr/>
            <p:nvPr/>
          </p:nvGrpSpPr>
          <p:grpSpPr>
            <a:xfrm>
              <a:off x="4069462" y="3006635"/>
              <a:ext cx="4185465" cy="907930"/>
              <a:chOff x="1199455" y="4278368"/>
              <a:chExt cx="4185465" cy="907930"/>
            </a:xfrm>
          </p:grpSpPr>
          <p:sp>
            <p:nvSpPr>
              <p:cNvPr id="29" name="Rectangle: Rounded Corners 43">
                <a:extLst>
                  <a:ext uri="{FF2B5EF4-FFF2-40B4-BE49-F238E27FC236}">
                    <a16:creationId xmlns:a16="http://schemas.microsoft.com/office/drawing/2014/main" id="{9C86CD0A-949B-431D-AD65-50473FBF646E}"/>
                  </a:ext>
                </a:extLst>
              </p:cNvPr>
              <p:cNvSpPr/>
              <p:nvPr/>
            </p:nvSpPr>
            <p:spPr>
              <a:xfrm>
                <a:off x="1199455" y="4278368"/>
                <a:ext cx="4185465" cy="907930"/>
              </a:xfrm>
              <a:prstGeom prst="roundRect">
                <a:avLst/>
              </a:prstGeom>
              <a:solidFill>
                <a:srgbClr val="FCBF4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0" name="Rectangle: Rounded Corners 44">
                <a:extLst>
                  <a:ext uri="{FF2B5EF4-FFF2-40B4-BE49-F238E27FC236}">
                    <a16:creationId xmlns:a16="http://schemas.microsoft.com/office/drawing/2014/main" id="{5719E9BF-1790-41A3-8288-3F16DEFB9CC3}"/>
                  </a:ext>
                </a:extLst>
              </p:cNvPr>
              <p:cNvSpPr/>
              <p:nvPr/>
            </p:nvSpPr>
            <p:spPr>
              <a:xfrm>
                <a:off x="1343472" y="4408297"/>
                <a:ext cx="3816423" cy="6480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28" name="TextBox 27">
              <a:extLst>
                <a:ext uri="{FF2B5EF4-FFF2-40B4-BE49-F238E27FC236}">
                  <a16:creationId xmlns:a16="http://schemas.microsoft.com/office/drawing/2014/main" id="{DCA803B1-013E-4BF2-B113-6F8882893D99}"/>
                </a:ext>
              </a:extLst>
            </p:cNvPr>
            <p:cNvSpPr txBox="1"/>
            <p:nvPr/>
          </p:nvSpPr>
          <p:spPr>
            <a:xfrm>
              <a:off x="4179053" y="3105711"/>
              <a:ext cx="3850850" cy="523220"/>
            </a:xfrm>
            <a:prstGeom prst="rect">
              <a:avLst/>
            </a:prstGeom>
            <a:noFill/>
          </p:spPr>
          <p:txBody>
            <a:bodyPr wrap="square" rtlCol="0">
              <a:spAutoFit/>
            </a:bodyPr>
            <a:lstStyle/>
            <a:p>
              <a:pPr algn="ctr"/>
              <a:r>
                <a:rPr lang="en-IN" sz="2800" dirty="0"/>
                <a:t>Lady - Ladies</a:t>
              </a:r>
            </a:p>
          </p:txBody>
        </p:sp>
      </p:grpSp>
      <p:sp>
        <p:nvSpPr>
          <p:cNvPr id="31" name="TextBox 30"/>
          <p:cNvSpPr txBox="1"/>
          <p:nvPr/>
        </p:nvSpPr>
        <p:spPr>
          <a:xfrm>
            <a:off x="3644580" y="1224940"/>
            <a:ext cx="4929222"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3200" dirty="0"/>
              <a:t>Rule 3 – By Adding ‘</a:t>
            </a:r>
            <a:r>
              <a:rPr lang="en-US" sz="3200" dirty="0" err="1"/>
              <a:t>ies</a:t>
            </a:r>
            <a:r>
              <a:rPr lang="en-US" sz="3200" dirty="0"/>
              <a:t>’ </a:t>
            </a:r>
          </a:p>
        </p:txBody>
      </p:sp>
      <p:grpSp>
        <p:nvGrpSpPr>
          <p:cNvPr id="26" name="Group 10">
            <a:extLst>
              <a:ext uri="{FF2B5EF4-FFF2-40B4-BE49-F238E27FC236}">
                <a16:creationId xmlns:a16="http://schemas.microsoft.com/office/drawing/2014/main" id="{0AD04D7C-C205-4DF4-868F-243D9D874D58}"/>
              </a:ext>
            </a:extLst>
          </p:cNvPr>
          <p:cNvGrpSpPr/>
          <p:nvPr/>
        </p:nvGrpSpPr>
        <p:grpSpPr>
          <a:xfrm>
            <a:off x="3952480" y="5621248"/>
            <a:ext cx="4297163" cy="708476"/>
            <a:chOff x="1266516" y="1810673"/>
            <a:chExt cx="4185465" cy="907930"/>
          </a:xfrm>
        </p:grpSpPr>
        <p:grpSp>
          <p:nvGrpSpPr>
            <p:cNvPr id="27" name="Group 25">
              <a:extLst>
                <a:ext uri="{FF2B5EF4-FFF2-40B4-BE49-F238E27FC236}">
                  <a16:creationId xmlns:a16="http://schemas.microsoft.com/office/drawing/2014/main" id="{465A7329-4595-49CB-A644-4B27AB1A156E}"/>
                </a:ext>
              </a:extLst>
            </p:cNvPr>
            <p:cNvGrpSpPr/>
            <p:nvPr/>
          </p:nvGrpSpPr>
          <p:grpSpPr>
            <a:xfrm>
              <a:off x="1266516" y="1810673"/>
              <a:ext cx="4185465" cy="907930"/>
              <a:chOff x="1199455" y="4278368"/>
              <a:chExt cx="4185465" cy="907930"/>
            </a:xfrm>
          </p:grpSpPr>
          <p:sp>
            <p:nvSpPr>
              <p:cNvPr id="33" name="Rectangle: Rounded Corners 26">
                <a:extLst>
                  <a:ext uri="{FF2B5EF4-FFF2-40B4-BE49-F238E27FC236}">
                    <a16:creationId xmlns:a16="http://schemas.microsoft.com/office/drawing/2014/main" id="{F8A36AFA-35FF-4537-BA8B-04649E481157}"/>
                  </a:ext>
                </a:extLst>
              </p:cNvPr>
              <p:cNvSpPr/>
              <p:nvPr/>
            </p:nvSpPr>
            <p:spPr>
              <a:xfrm>
                <a:off x="1199455" y="4278368"/>
                <a:ext cx="4185465" cy="907930"/>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4" name="Rectangle: Rounded Corners 27">
                <a:extLst>
                  <a:ext uri="{FF2B5EF4-FFF2-40B4-BE49-F238E27FC236}">
                    <a16:creationId xmlns:a16="http://schemas.microsoft.com/office/drawing/2014/main" id="{06685C4E-41A1-48C4-911B-E5CD274FB6AC}"/>
                  </a:ext>
                </a:extLst>
              </p:cNvPr>
              <p:cNvSpPr/>
              <p:nvPr/>
            </p:nvSpPr>
            <p:spPr>
              <a:xfrm>
                <a:off x="1343472" y="4408297"/>
                <a:ext cx="3816423" cy="6480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32" name="TextBox 31">
              <a:extLst>
                <a:ext uri="{FF2B5EF4-FFF2-40B4-BE49-F238E27FC236}">
                  <a16:creationId xmlns:a16="http://schemas.microsoft.com/office/drawing/2014/main" id="{C6BA2C38-9CC6-4474-A8F3-8F564663AD3C}"/>
                </a:ext>
              </a:extLst>
            </p:cNvPr>
            <p:cNvSpPr txBox="1"/>
            <p:nvPr/>
          </p:nvSpPr>
          <p:spPr>
            <a:xfrm>
              <a:off x="1337957" y="1909749"/>
              <a:ext cx="3997339" cy="554149"/>
            </a:xfrm>
            <a:prstGeom prst="rect">
              <a:avLst/>
            </a:prstGeom>
            <a:noFill/>
          </p:spPr>
          <p:txBody>
            <a:bodyPr wrap="square" rtlCol="0">
              <a:spAutoFit/>
            </a:bodyPr>
            <a:lstStyle/>
            <a:p>
              <a:pPr algn="ctr"/>
              <a:r>
                <a:rPr lang="en-IN" sz="2800" dirty="0"/>
                <a:t>Strawberry - Strawberries</a:t>
              </a:r>
            </a:p>
          </p:txBody>
        </p:sp>
      </p:grpSp>
      <p:pic>
        <p:nvPicPr>
          <p:cNvPr id="12" name="Picture 11" descr="A close up of a strawberry&#10;&#10;Description automatically generated">
            <a:extLst>
              <a:ext uri="{FF2B5EF4-FFF2-40B4-BE49-F238E27FC236}">
                <a16:creationId xmlns:a16="http://schemas.microsoft.com/office/drawing/2014/main" id="{6BE516FF-2BB8-491E-991C-681BB34845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2409" y="5335638"/>
            <a:ext cx="1459335" cy="1274636"/>
          </a:xfrm>
          <a:prstGeom prst="rect">
            <a:avLst/>
          </a:prstGeom>
        </p:spPr>
      </p:pic>
      <p:pic>
        <p:nvPicPr>
          <p:cNvPr id="19" name="Picture 18" descr="A bowl of strawberries&#10;&#10;Description automatically generated">
            <a:extLst>
              <a:ext uri="{FF2B5EF4-FFF2-40B4-BE49-F238E27FC236}">
                <a16:creationId xmlns:a16="http://schemas.microsoft.com/office/drawing/2014/main" id="{A70B0B8A-BCA3-415A-872D-F1A82B62710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00256" y="5376467"/>
            <a:ext cx="1942375" cy="1292893"/>
          </a:xfrm>
          <a:prstGeom prst="rect">
            <a:avLst/>
          </a:prstGeom>
        </p:spPr>
      </p:pic>
      <p:pic>
        <p:nvPicPr>
          <p:cNvPr id="35" name="Picture 34" descr="Two children lying on a bed&#10;&#10;Description automatically generated with low confidence">
            <a:extLst>
              <a:ext uri="{FF2B5EF4-FFF2-40B4-BE49-F238E27FC236}">
                <a16:creationId xmlns:a16="http://schemas.microsoft.com/office/drawing/2014/main" id="{58924D14-8BE6-4DC8-9C7A-269C64C2C59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86540" y="3658786"/>
            <a:ext cx="1762705" cy="1322029"/>
          </a:xfrm>
          <a:prstGeom prst="rect">
            <a:avLst/>
          </a:prstGeom>
        </p:spPr>
      </p:pic>
      <p:pic>
        <p:nvPicPr>
          <p:cNvPr id="37" name="Picture 36" descr="A child playing in the sand&#10;&#10;Description automatically generated with medium confidence">
            <a:extLst>
              <a:ext uri="{FF2B5EF4-FFF2-40B4-BE49-F238E27FC236}">
                <a16:creationId xmlns:a16="http://schemas.microsoft.com/office/drawing/2014/main" id="{05AA4A97-7A58-47C2-BB37-6334E32520F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7275" y="3592684"/>
            <a:ext cx="1591473" cy="1492500"/>
          </a:xfrm>
          <a:prstGeom prst="rect">
            <a:avLst/>
          </a:prstGeom>
        </p:spPr>
      </p:pic>
      <p:pic>
        <p:nvPicPr>
          <p:cNvPr id="1026" name="Picture 2" descr="Lady, Street, Photography, Woman, Female, Urban, Person">
            <a:extLst>
              <a:ext uri="{FF2B5EF4-FFF2-40B4-BE49-F238E27FC236}">
                <a16:creationId xmlns:a16="http://schemas.microsoft.com/office/drawing/2014/main" id="{DE0DF346-899F-44A1-AAAA-CE61075DD9E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08648" y="3648021"/>
            <a:ext cx="1809092" cy="132202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ndian Woman, Lady, Rural">
            <a:extLst>
              <a:ext uri="{FF2B5EF4-FFF2-40B4-BE49-F238E27FC236}">
                <a16:creationId xmlns:a16="http://schemas.microsoft.com/office/drawing/2014/main" id="{3F7EF0CB-292B-4FE6-8ED6-A3F1C3D9FC5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22796" y="3717032"/>
            <a:ext cx="1644629" cy="120184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par>
                                <p:cTn id="23" presetID="47" presetClass="entr" presetSubtype="0" fill="hold"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1000"/>
                                        <p:tgtEl>
                                          <p:spTgt spid="35"/>
                                        </p:tgtEl>
                                      </p:cBhvr>
                                    </p:animEffect>
                                    <p:anim calcmode="lin" valueType="num">
                                      <p:cBhvr>
                                        <p:cTn id="26" dur="1000" fill="hold"/>
                                        <p:tgtEl>
                                          <p:spTgt spid="35"/>
                                        </p:tgtEl>
                                        <p:attrNameLst>
                                          <p:attrName>ppt_x</p:attrName>
                                        </p:attrNameLst>
                                      </p:cBhvr>
                                      <p:tavLst>
                                        <p:tav tm="0">
                                          <p:val>
                                            <p:strVal val="#ppt_x"/>
                                          </p:val>
                                        </p:tav>
                                        <p:tav tm="100000">
                                          <p:val>
                                            <p:strVal val="#ppt_x"/>
                                          </p:val>
                                        </p:tav>
                                      </p:tavLst>
                                    </p:anim>
                                    <p:anim calcmode="lin" valueType="num">
                                      <p:cBhvr>
                                        <p:cTn id="27" dur="1000" fill="hold"/>
                                        <p:tgtEl>
                                          <p:spTgt spid="35"/>
                                        </p:tgtEl>
                                        <p:attrNameLst>
                                          <p:attrName>ppt_y</p:attrName>
                                        </p:attrNameLst>
                                      </p:cBhvr>
                                      <p:tavLst>
                                        <p:tav tm="0">
                                          <p:val>
                                            <p:strVal val="#ppt_y-.1"/>
                                          </p:val>
                                        </p:tav>
                                        <p:tav tm="100000">
                                          <p:val>
                                            <p:strVal val="#ppt_y"/>
                                          </p:val>
                                        </p:tav>
                                      </p:tavLst>
                                    </p:anim>
                                  </p:childTnLst>
                                </p:cTn>
                              </p:par>
                              <p:par>
                                <p:cTn id="28" presetID="47" presetClass="entr" presetSubtype="0" fill="hold" nodeType="with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fade">
                                      <p:cBhvr>
                                        <p:cTn id="30" dur="1000"/>
                                        <p:tgtEl>
                                          <p:spTgt spid="37"/>
                                        </p:tgtEl>
                                      </p:cBhvr>
                                    </p:animEffect>
                                    <p:anim calcmode="lin" valueType="num">
                                      <p:cBhvr>
                                        <p:cTn id="31" dur="1000" fill="hold"/>
                                        <p:tgtEl>
                                          <p:spTgt spid="37"/>
                                        </p:tgtEl>
                                        <p:attrNameLst>
                                          <p:attrName>ppt_x</p:attrName>
                                        </p:attrNameLst>
                                      </p:cBhvr>
                                      <p:tavLst>
                                        <p:tav tm="0">
                                          <p:val>
                                            <p:strVal val="#ppt_x"/>
                                          </p:val>
                                        </p:tav>
                                        <p:tav tm="100000">
                                          <p:val>
                                            <p:strVal val="#ppt_x"/>
                                          </p:val>
                                        </p:tav>
                                      </p:tavLst>
                                    </p:anim>
                                    <p:anim calcmode="lin" valueType="num">
                                      <p:cBhvr>
                                        <p:cTn id="32" dur="1000" fill="hold"/>
                                        <p:tgtEl>
                                          <p:spTgt spid="37"/>
                                        </p:tgtEl>
                                        <p:attrNameLst>
                                          <p:attrName>ppt_y</p:attrName>
                                        </p:attrNameLst>
                                      </p:cBhvr>
                                      <p:tavLst>
                                        <p:tav tm="0">
                                          <p:val>
                                            <p:strVal val="#ppt_y-.1"/>
                                          </p:val>
                                        </p:tav>
                                        <p:tav tm="100000">
                                          <p:val>
                                            <p:strVal val="#ppt_y"/>
                                          </p:val>
                                        </p:tav>
                                      </p:tavLst>
                                    </p:anim>
                                  </p:childTnLst>
                                </p:cTn>
                              </p:par>
                            </p:childTnLst>
                          </p:cTn>
                        </p:par>
                        <p:par>
                          <p:cTn id="33" fill="hold">
                            <p:stCondLst>
                              <p:cond delay="1000"/>
                            </p:stCondLst>
                            <p:childTnLst>
                              <p:par>
                                <p:cTn id="34" presetID="47" presetClass="entr" presetSubtype="0" fill="hold"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1000"/>
                                        <p:tgtEl>
                                          <p:spTgt spid="21"/>
                                        </p:tgtEl>
                                      </p:cBhvr>
                                    </p:animEffect>
                                    <p:anim calcmode="lin" valueType="num">
                                      <p:cBhvr>
                                        <p:cTn id="37" dur="1000" fill="hold"/>
                                        <p:tgtEl>
                                          <p:spTgt spid="21"/>
                                        </p:tgtEl>
                                        <p:attrNameLst>
                                          <p:attrName>ppt_x</p:attrName>
                                        </p:attrNameLst>
                                      </p:cBhvr>
                                      <p:tavLst>
                                        <p:tav tm="0">
                                          <p:val>
                                            <p:strVal val="#ppt_x"/>
                                          </p:val>
                                        </p:tav>
                                        <p:tav tm="100000">
                                          <p:val>
                                            <p:strVal val="#ppt_x"/>
                                          </p:val>
                                        </p:tav>
                                      </p:tavLst>
                                    </p:anim>
                                    <p:anim calcmode="lin" valueType="num">
                                      <p:cBhvr>
                                        <p:cTn id="38" dur="1000" fill="hold"/>
                                        <p:tgtEl>
                                          <p:spTgt spid="21"/>
                                        </p:tgtEl>
                                        <p:attrNameLst>
                                          <p:attrName>ppt_y</p:attrName>
                                        </p:attrNameLst>
                                      </p:cBhvr>
                                      <p:tavLst>
                                        <p:tav tm="0">
                                          <p:val>
                                            <p:strVal val="#ppt_y-.1"/>
                                          </p:val>
                                        </p:tav>
                                        <p:tav tm="100000">
                                          <p:val>
                                            <p:strVal val="#ppt_y"/>
                                          </p:val>
                                        </p:tav>
                                      </p:tavLst>
                                    </p:anim>
                                  </p:childTnLst>
                                </p:cTn>
                              </p:par>
                              <p:par>
                                <p:cTn id="39" presetID="47" presetClass="entr" presetSubtype="0" fill="hold" nodeType="withEffect">
                                  <p:stCondLst>
                                    <p:cond delay="0"/>
                                  </p:stCondLst>
                                  <p:childTnLst>
                                    <p:set>
                                      <p:cBhvr>
                                        <p:cTn id="40" dur="1" fill="hold">
                                          <p:stCondLst>
                                            <p:cond delay="0"/>
                                          </p:stCondLst>
                                        </p:cTn>
                                        <p:tgtEl>
                                          <p:spTgt spid="1026"/>
                                        </p:tgtEl>
                                        <p:attrNameLst>
                                          <p:attrName>style.visibility</p:attrName>
                                        </p:attrNameLst>
                                      </p:cBhvr>
                                      <p:to>
                                        <p:strVal val="visible"/>
                                      </p:to>
                                    </p:set>
                                    <p:animEffect transition="in" filter="fade">
                                      <p:cBhvr>
                                        <p:cTn id="41" dur="1000"/>
                                        <p:tgtEl>
                                          <p:spTgt spid="1026"/>
                                        </p:tgtEl>
                                      </p:cBhvr>
                                    </p:animEffect>
                                    <p:anim calcmode="lin" valueType="num">
                                      <p:cBhvr>
                                        <p:cTn id="42" dur="1000" fill="hold"/>
                                        <p:tgtEl>
                                          <p:spTgt spid="1026"/>
                                        </p:tgtEl>
                                        <p:attrNameLst>
                                          <p:attrName>ppt_x</p:attrName>
                                        </p:attrNameLst>
                                      </p:cBhvr>
                                      <p:tavLst>
                                        <p:tav tm="0">
                                          <p:val>
                                            <p:strVal val="#ppt_x"/>
                                          </p:val>
                                        </p:tav>
                                        <p:tav tm="100000">
                                          <p:val>
                                            <p:strVal val="#ppt_x"/>
                                          </p:val>
                                        </p:tav>
                                      </p:tavLst>
                                    </p:anim>
                                    <p:anim calcmode="lin" valueType="num">
                                      <p:cBhvr>
                                        <p:cTn id="43" dur="1000" fill="hold"/>
                                        <p:tgtEl>
                                          <p:spTgt spid="1026"/>
                                        </p:tgtEl>
                                        <p:attrNameLst>
                                          <p:attrName>ppt_y</p:attrName>
                                        </p:attrNameLst>
                                      </p:cBhvr>
                                      <p:tavLst>
                                        <p:tav tm="0">
                                          <p:val>
                                            <p:strVal val="#ppt_y-.1"/>
                                          </p:val>
                                        </p:tav>
                                        <p:tav tm="100000">
                                          <p:val>
                                            <p:strVal val="#ppt_y"/>
                                          </p:val>
                                        </p:tav>
                                      </p:tavLst>
                                    </p:anim>
                                  </p:childTnLst>
                                </p:cTn>
                              </p:par>
                              <p:par>
                                <p:cTn id="44" presetID="47" presetClass="entr" presetSubtype="0" fill="hold" nodeType="withEffect">
                                  <p:stCondLst>
                                    <p:cond delay="0"/>
                                  </p:stCondLst>
                                  <p:childTnLst>
                                    <p:set>
                                      <p:cBhvr>
                                        <p:cTn id="45" dur="1" fill="hold">
                                          <p:stCondLst>
                                            <p:cond delay="0"/>
                                          </p:stCondLst>
                                        </p:cTn>
                                        <p:tgtEl>
                                          <p:spTgt spid="1028"/>
                                        </p:tgtEl>
                                        <p:attrNameLst>
                                          <p:attrName>style.visibility</p:attrName>
                                        </p:attrNameLst>
                                      </p:cBhvr>
                                      <p:to>
                                        <p:strVal val="visible"/>
                                      </p:to>
                                    </p:set>
                                    <p:animEffect transition="in" filter="fade">
                                      <p:cBhvr>
                                        <p:cTn id="46" dur="1000"/>
                                        <p:tgtEl>
                                          <p:spTgt spid="1028"/>
                                        </p:tgtEl>
                                      </p:cBhvr>
                                    </p:animEffect>
                                    <p:anim calcmode="lin" valueType="num">
                                      <p:cBhvr>
                                        <p:cTn id="47" dur="1000" fill="hold"/>
                                        <p:tgtEl>
                                          <p:spTgt spid="1028"/>
                                        </p:tgtEl>
                                        <p:attrNameLst>
                                          <p:attrName>ppt_x</p:attrName>
                                        </p:attrNameLst>
                                      </p:cBhvr>
                                      <p:tavLst>
                                        <p:tav tm="0">
                                          <p:val>
                                            <p:strVal val="#ppt_x"/>
                                          </p:val>
                                        </p:tav>
                                        <p:tav tm="100000">
                                          <p:val>
                                            <p:strVal val="#ppt_x"/>
                                          </p:val>
                                        </p:tav>
                                      </p:tavLst>
                                    </p:anim>
                                    <p:anim calcmode="lin" valueType="num">
                                      <p:cBhvr>
                                        <p:cTn id="48" dur="1000" fill="hold"/>
                                        <p:tgtEl>
                                          <p:spTgt spid="1028"/>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1000"/>
                                        <p:tgtEl>
                                          <p:spTgt spid="12"/>
                                        </p:tgtEl>
                                      </p:cBhvr>
                                    </p:animEffect>
                                    <p:anim calcmode="lin" valueType="num">
                                      <p:cBhvr>
                                        <p:cTn id="58" dur="1000" fill="hold"/>
                                        <p:tgtEl>
                                          <p:spTgt spid="12"/>
                                        </p:tgtEl>
                                        <p:attrNameLst>
                                          <p:attrName>ppt_x</p:attrName>
                                        </p:attrNameLst>
                                      </p:cBhvr>
                                      <p:tavLst>
                                        <p:tav tm="0">
                                          <p:val>
                                            <p:strVal val="#ppt_x"/>
                                          </p:val>
                                        </p:tav>
                                        <p:tav tm="100000">
                                          <p:val>
                                            <p:strVal val="#ppt_x"/>
                                          </p:val>
                                        </p:tav>
                                      </p:tavLst>
                                    </p:anim>
                                    <p:anim calcmode="lin" valueType="num">
                                      <p:cBhvr>
                                        <p:cTn id="59" dur="1000" fill="hold"/>
                                        <p:tgtEl>
                                          <p:spTgt spid="12"/>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1000"/>
                                        <p:tgtEl>
                                          <p:spTgt spid="19"/>
                                        </p:tgtEl>
                                      </p:cBhvr>
                                    </p:animEffect>
                                    <p:anim calcmode="lin" valueType="num">
                                      <p:cBhvr>
                                        <p:cTn id="63" dur="1000" fill="hold"/>
                                        <p:tgtEl>
                                          <p:spTgt spid="19"/>
                                        </p:tgtEl>
                                        <p:attrNameLst>
                                          <p:attrName>ppt_x</p:attrName>
                                        </p:attrNameLst>
                                      </p:cBhvr>
                                      <p:tavLst>
                                        <p:tav tm="0">
                                          <p:val>
                                            <p:strVal val="#ppt_x"/>
                                          </p:val>
                                        </p:tav>
                                        <p:tav tm="100000">
                                          <p:val>
                                            <p:strVal val="#ppt_x"/>
                                          </p:val>
                                        </p:tav>
                                      </p:tavLst>
                                    </p:anim>
                                    <p:anim calcmode="lin" valueType="num">
                                      <p:cBhvr>
                                        <p:cTn id="6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D50C6D62-09B8-4B9C-AEC2-1160F4CBB5A9}"/>
              </a:ext>
            </a:extLst>
          </p:cNvPr>
          <p:cNvGrpSpPr/>
          <p:nvPr/>
        </p:nvGrpSpPr>
        <p:grpSpPr>
          <a:xfrm>
            <a:off x="2452662" y="214290"/>
            <a:ext cx="7263252" cy="1008112"/>
            <a:chOff x="2987645" y="4617850"/>
            <a:chExt cx="7263252" cy="1008112"/>
          </a:xfrm>
        </p:grpSpPr>
        <p:sp>
          <p:nvSpPr>
            <p:cNvPr id="4" name="Rectangle 3">
              <a:extLst>
                <a:ext uri="{FF2B5EF4-FFF2-40B4-BE49-F238E27FC236}">
                  <a16:creationId xmlns:a16="http://schemas.microsoft.com/office/drawing/2014/main" id="{4B88C52F-92C5-4387-A0C2-BE7D9F0C4273}"/>
                </a:ext>
              </a:extLst>
            </p:cNvPr>
            <p:cNvSpPr/>
            <p:nvPr/>
          </p:nvSpPr>
          <p:spPr>
            <a:xfrm>
              <a:off x="3577616" y="4761867"/>
              <a:ext cx="6673281" cy="720079"/>
            </a:xfrm>
            <a:prstGeom prst="rect">
              <a:avLst/>
            </a:prstGeom>
            <a:solidFill>
              <a:schemeClr val="accent5">
                <a:lumMod val="60000"/>
                <a:lumOff val="40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3" name="Group 23">
              <a:extLst>
                <a:ext uri="{FF2B5EF4-FFF2-40B4-BE49-F238E27FC236}">
                  <a16:creationId xmlns:a16="http://schemas.microsoft.com/office/drawing/2014/main" id="{82351DF4-8544-4BC7-A2FB-1C06D6C2C079}"/>
                </a:ext>
              </a:extLst>
            </p:cNvPr>
            <p:cNvGrpSpPr/>
            <p:nvPr/>
          </p:nvGrpSpPr>
          <p:grpSpPr>
            <a:xfrm>
              <a:off x="2987645" y="4617850"/>
              <a:ext cx="1112125" cy="1008112"/>
              <a:chOff x="1631504" y="2173360"/>
              <a:chExt cx="1368152" cy="1111624"/>
            </a:xfrm>
          </p:grpSpPr>
          <p:sp>
            <p:nvSpPr>
              <p:cNvPr id="6" name="Hexagon 5">
                <a:extLst>
                  <a:ext uri="{FF2B5EF4-FFF2-40B4-BE49-F238E27FC236}">
                    <a16:creationId xmlns:a16="http://schemas.microsoft.com/office/drawing/2014/main" id="{63034AA5-CF17-495B-BE65-3263B79877D4}"/>
                  </a:ext>
                </a:extLst>
              </p:cNvPr>
              <p:cNvSpPr/>
              <p:nvPr/>
            </p:nvSpPr>
            <p:spPr>
              <a:xfrm>
                <a:off x="1631504" y="2173360"/>
                <a:ext cx="1368152" cy="1111624"/>
              </a:xfrm>
              <a:prstGeom prst="hexagon">
                <a:avLst/>
              </a:prstGeom>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Hexagon 6">
                <a:extLst>
                  <a:ext uri="{FF2B5EF4-FFF2-40B4-BE49-F238E27FC236}">
                    <a16:creationId xmlns:a16="http://schemas.microsoft.com/office/drawing/2014/main" id="{2C5BADC3-C9E2-4E36-A946-BD9D80DC5245}"/>
                  </a:ext>
                </a:extLst>
              </p:cNvPr>
              <p:cNvSpPr/>
              <p:nvPr/>
            </p:nvSpPr>
            <p:spPr>
              <a:xfrm>
                <a:off x="1739516" y="2261120"/>
                <a:ext cx="1152128" cy="936104"/>
              </a:xfrm>
              <a:prstGeom prst="hexagon">
                <a:avLst/>
              </a:prstGeom>
              <a:solidFill>
                <a:schemeClr val="accent5">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Hexagon 7">
                <a:extLst>
                  <a:ext uri="{FF2B5EF4-FFF2-40B4-BE49-F238E27FC236}">
                    <a16:creationId xmlns:a16="http://schemas.microsoft.com/office/drawing/2014/main" id="{A936BF62-44CC-4577-9B99-4CE4B813293E}"/>
                  </a:ext>
                </a:extLst>
              </p:cNvPr>
              <p:cNvSpPr/>
              <p:nvPr/>
            </p:nvSpPr>
            <p:spPr>
              <a:xfrm>
                <a:off x="1913182" y="2402224"/>
                <a:ext cx="804796" cy="653896"/>
              </a:xfrm>
              <a:prstGeom prst="hexagon">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sp>
        <p:nvSpPr>
          <p:cNvPr id="9" name="Rectangle 8"/>
          <p:cNvSpPr/>
          <p:nvPr/>
        </p:nvSpPr>
        <p:spPr>
          <a:xfrm>
            <a:off x="5400136" y="357166"/>
            <a:ext cx="1967847" cy="646331"/>
          </a:xfrm>
          <a:prstGeom prst="rect">
            <a:avLst/>
          </a:prstGeom>
        </p:spPr>
        <p:txBody>
          <a:bodyPr wrap="none">
            <a:spAutoFit/>
          </a:bodyPr>
          <a:lstStyle/>
          <a:p>
            <a:pPr lvl="0" algn="ctr">
              <a:spcBef>
                <a:spcPct val="0"/>
              </a:spcBef>
              <a:defRPr/>
            </a:pPr>
            <a:r>
              <a:rPr lang="en-US" sz="3600" dirty="0"/>
              <a:t>Summary</a:t>
            </a:r>
          </a:p>
        </p:txBody>
      </p:sp>
      <p:grpSp>
        <p:nvGrpSpPr>
          <p:cNvPr id="10" name="Group 9">
            <a:extLst>
              <a:ext uri="{FF2B5EF4-FFF2-40B4-BE49-F238E27FC236}">
                <a16:creationId xmlns:a16="http://schemas.microsoft.com/office/drawing/2014/main" id="{371F1A8B-03FC-4AD4-A8C1-15BA9682CBD9}"/>
              </a:ext>
            </a:extLst>
          </p:cNvPr>
          <p:cNvGrpSpPr>
            <a:grpSpLocks noChangeAspect="1"/>
          </p:cNvGrpSpPr>
          <p:nvPr/>
        </p:nvGrpSpPr>
        <p:grpSpPr>
          <a:xfrm>
            <a:off x="0" y="2285992"/>
            <a:ext cx="10239403" cy="1337102"/>
            <a:chOff x="-1" y="2294023"/>
            <a:chExt cx="8233130" cy="1049583"/>
          </a:xfrm>
        </p:grpSpPr>
        <p:grpSp>
          <p:nvGrpSpPr>
            <p:cNvPr id="11" name="Group 10">
              <a:extLst>
                <a:ext uri="{FF2B5EF4-FFF2-40B4-BE49-F238E27FC236}">
                  <a16:creationId xmlns:a16="http://schemas.microsoft.com/office/drawing/2014/main" id="{CB85797B-5FBE-4F51-AF81-CC57740712BA}"/>
                </a:ext>
              </a:extLst>
            </p:cNvPr>
            <p:cNvGrpSpPr/>
            <p:nvPr/>
          </p:nvGrpSpPr>
          <p:grpSpPr>
            <a:xfrm>
              <a:off x="-1" y="2294023"/>
              <a:ext cx="8233130" cy="1049583"/>
              <a:chOff x="-1" y="2294023"/>
              <a:chExt cx="8233130" cy="1049583"/>
            </a:xfrm>
          </p:grpSpPr>
          <p:sp>
            <p:nvSpPr>
              <p:cNvPr id="13" name="Rectangle 9">
                <a:extLst>
                  <a:ext uri="{FF2B5EF4-FFF2-40B4-BE49-F238E27FC236}">
                    <a16:creationId xmlns:a16="http://schemas.microsoft.com/office/drawing/2014/main" id="{3E903A7D-9921-4B1B-93F8-3768A1C1B9D6}"/>
                  </a:ext>
                </a:extLst>
              </p:cNvPr>
              <p:cNvSpPr/>
              <p:nvPr/>
            </p:nvSpPr>
            <p:spPr>
              <a:xfrm rot="5400000">
                <a:off x="3895384" y="-594684"/>
                <a:ext cx="751342" cy="7125238"/>
              </a:xfrm>
              <a:prstGeom prst="rect">
                <a:avLst/>
              </a:prstGeom>
              <a:gradFill>
                <a:gsLst>
                  <a:gs pos="0">
                    <a:schemeClr val="accent1">
                      <a:lumMod val="80000"/>
                    </a:schemeClr>
                  </a:gs>
                  <a:gs pos="68000">
                    <a:schemeClr val="accent1">
                      <a:lumMod val="10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libri" panose="020F0502020204030204" pitchFamily="34" charset="0"/>
                  <a:cs typeface="Calibri" panose="020F0502020204030204" pitchFamily="34" charset="0"/>
                </a:endParaRPr>
              </a:p>
            </p:txBody>
          </p:sp>
          <p:sp>
            <p:nvSpPr>
              <p:cNvPr id="14" name="Oval 13">
                <a:extLst>
                  <a:ext uri="{FF2B5EF4-FFF2-40B4-BE49-F238E27FC236}">
                    <a16:creationId xmlns:a16="http://schemas.microsoft.com/office/drawing/2014/main" id="{FA14758F-0CC9-4C2C-962C-10E76E0F6397}"/>
                  </a:ext>
                </a:extLst>
              </p:cNvPr>
              <p:cNvSpPr/>
              <p:nvPr/>
            </p:nvSpPr>
            <p:spPr>
              <a:xfrm>
                <a:off x="7479851" y="2614426"/>
                <a:ext cx="753278" cy="704074"/>
              </a:xfrm>
              <a:prstGeom prst="ellipse">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ltLang="ko-KR" sz="2400" b="1" dirty="0">
                    <a:solidFill>
                      <a:schemeClr val="tx1"/>
                    </a:solidFill>
                    <a:latin typeface="Calibri" panose="020F0502020204030204" pitchFamily="34" charset="0"/>
                    <a:cs typeface="Calibri" panose="020F0502020204030204" pitchFamily="34" charset="0"/>
                  </a:rPr>
                  <a:t>1</a:t>
                </a:r>
                <a:endParaRPr lang="ko-KR" altLang="en-US" sz="2400" b="1" dirty="0">
                  <a:solidFill>
                    <a:schemeClr val="tx1"/>
                  </a:solidFill>
                  <a:latin typeface="Calibri" panose="020F0502020204030204" pitchFamily="34" charset="0"/>
                  <a:cs typeface="Calibri" panose="020F0502020204030204" pitchFamily="34" charset="0"/>
                </a:endParaRPr>
              </a:p>
            </p:txBody>
          </p:sp>
          <p:sp>
            <p:nvSpPr>
              <p:cNvPr id="15" name="Rectangle 15">
                <a:extLst>
                  <a:ext uri="{FF2B5EF4-FFF2-40B4-BE49-F238E27FC236}">
                    <a16:creationId xmlns:a16="http://schemas.microsoft.com/office/drawing/2014/main" id="{3C80069C-E8D3-453B-96E7-C8F2DD14B9C7}"/>
                  </a:ext>
                </a:extLst>
              </p:cNvPr>
              <p:cNvSpPr/>
              <p:nvPr/>
            </p:nvSpPr>
            <p:spPr>
              <a:xfrm rot="5400000">
                <a:off x="59732" y="2687864"/>
                <a:ext cx="1049581" cy="261900"/>
              </a:xfrm>
              <a:custGeom>
                <a:avLst/>
                <a:gdLst>
                  <a:gd name="connsiteX0" fmla="*/ 0 w 792088"/>
                  <a:gd name="connsiteY0" fmla="*/ 0 h 163995"/>
                  <a:gd name="connsiteX1" fmla="*/ 792088 w 792088"/>
                  <a:gd name="connsiteY1" fmla="*/ 0 h 163995"/>
                  <a:gd name="connsiteX2" fmla="*/ 792088 w 792088"/>
                  <a:gd name="connsiteY2" fmla="*/ 163995 h 163995"/>
                  <a:gd name="connsiteX3" fmla="*/ 0 w 792088"/>
                  <a:gd name="connsiteY3" fmla="*/ 163995 h 163995"/>
                  <a:gd name="connsiteX4" fmla="*/ 0 w 792088"/>
                  <a:gd name="connsiteY4" fmla="*/ 0 h 163995"/>
                  <a:gd name="connsiteX0" fmla="*/ 115410 w 792088"/>
                  <a:gd name="connsiteY0" fmla="*/ 0 h 323793"/>
                  <a:gd name="connsiteX1" fmla="*/ 792088 w 792088"/>
                  <a:gd name="connsiteY1" fmla="*/ 159798 h 323793"/>
                  <a:gd name="connsiteX2" fmla="*/ 792088 w 792088"/>
                  <a:gd name="connsiteY2" fmla="*/ 323793 h 323793"/>
                  <a:gd name="connsiteX3" fmla="*/ 0 w 792088"/>
                  <a:gd name="connsiteY3" fmla="*/ 323793 h 323793"/>
                  <a:gd name="connsiteX4" fmla="*/ 115410 w 792088"/>
                  <a:gd name="connsiteY4" fmla="*/ 0 h 323793"/>
                  <a:gd name="connsiteX0" fmla="*/ 115410 w 797373"/>
                  <a:gd name="connsiteY0" fmla="*/ 4054 h 327847"/>
                  <a:gd name="connsiteX1" fmla="*/ 797373 w 797373"/>
                  <a:gd name="connsiteY1" fmla="*/ 0 h 327847"/>
                  <a:gd name="connsiteX2" fmla="*/ 792088 w 797373"/>
                  <a:gd name="connsiteY2" fmla="*/ 327847 h 327847"/>
                  <a:gd name="connsiteX3" fmla="*/ 0 w 797373"/>
                  <a:gd name="connsiteY3" fmla="*/ 327847 h 327847"/>
                  <a:gd name="connsiteX4" fmla="*/ 115410 w 797373"/>
                  <a:gd name="connsiteY4" fmla="*/ 4054 h 327847"/>
                  <a:gd name="connsiteX0" fmla="*/ 115410 w 797373"/>
                  <a:gd name="connsiteY0" fmla="*/ 0 h 323793"/>
                  <a:gd name="connsiteX1" fmla="*/ 797373 w 797373"/>
                  <a:gd name="connsiteY1" fmla="*/ 1231 h 323793"/>
                  <a:gd name="connsiteX2" fmla="*/ 792088 w 797373"/>
                  <a:gd name="connsiteY2" fmla="*/ 323793 h 323793"/>
                  <a:gd name="connsiteX3" fmla="*/ 0 w 797373"/>
                  <a:gd name="connsiteY3" fmla="*/ 323793 h 323793"/>
                  <a:gd name="connsiteX4" fmla="*/ 115410 w 797373"/>
                  <a:gd name="connsiteY4" fmla="*/ 0 h 323793"/>
                  <a:gd name="connsiteX0" fmla="*/ 115410 w 797373"/>
                  <a:gd name="connsiteY0" fmla="*/ 9340 h 333133"/>
                  <a:gd name="connsiteX1" fmla="*/ 797373 w 797373"/>
                  <a:gd name="connsiteY1" fmla="*/ 0 h 333133"/>
                  <a:gd name="connsiteX2" fmla="*/ 792088 w 797373"/>
                  <a:gd name="connsiteY2" fmla="*/ 333133 h 333133"/>
                  <a:gd name="connsiteX3" fmla="*/ 0 w 797373"/>
                  <a:gd name="connsiteY3" fmla="*/ 333133 h 333133"/>
                  <a:gd name="connsiteX4" fmla="*/ 115410 w 797373"/>
                  <a:gd name="connsiteY4" fmla="*/ 9340 h 333133"/>
                  <a:gd name="connsiteX0" fmla="*/ 115410 w 813229"/>
                  <a:gd name="connsiteY0" fmla="*/ 9340 h 333133"/>
                  <a:gd name="connsiteX1" fmla="*/ 813229 w 813229"/>
                  <a:gd name="connsiteY1" fmla="*/ 0 h 333133"/>
                  <a:gd name="connsiteX2" fmla="*/ 792088 w 813229"/>
                  <a:gd name="connsiteY2" fmla="*/ 333133 h 333133"/>
                  <a:gd name="connsiteX3" fmla="*/ 0 w 813229"/>
                  <a:gd name="connsiteY3" fmla="*/ 333133 h 333133"/>
                  <a:gd name="connsiteX4" fmla="*/ 115410 w 813229"/>
                  <a:gd name="connsiteY4" fmla="*/ 9340 h 333133"/>
                  <a:gd name="connsiteX0" fmla="*/ 569967 w 1267786"/>
                  <a:gd name="connsiteY0" fmla="*/ 9340 h 370132"/>
                  <a:gd name="connsiteX1" fmla="*/ 1267786 w 1267786"/>
                  <a:gd name="connsiteY1" fmla="*/ 0 h 370132"/>
                  <a:gd name="connsiteX2" fmla="*/ 1246645 w 1267786"/>
                  <a:gd name="connsiteY2" fmla="*/ 333133 h 370132"/>
                  <a:gd name="connsiteX3" fmla="*/ 0 w 1267786"/>
                  <a:gd name="connsiteY3" fmla="*/ 370132 h 370132"/>
                  <a:gd name="connsiteX4" fmla="*/ 569967 w 1267786"/>
                  <a:gd name="connsiteY4" fmla="*/ 9340 h 370132"/>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70132"/>
                  <a:gd name="connsiteX1" fmla="*/ 1267786 w 1267786"/>
                  <a:gd name="connsiteY1" fmla="*/ 0 h 370132"/>
                  <a:gd name="connsiteX2" fmla="*/ 1164342 w 1267786"/>
                  <a:gd name="connsiteY2" fmla="*/ 351014 h 370132"/>
                  <a:gd name="connsiteX3" fmla="*/ 0 w 1267786"/>
                  <a:gd name="connsiteY3" fmla="*/ 370132 h 370132"/>
                  <a:gd name="connsiteX4" fmla="*/ 569967 w 1267786"/>
                  <a:gd name="connsiteY4" fmla="*/ 9340 h 370132"/>
                  <a:gd name="connsiteX0" fmla="*/ 332460 w 1030279"/>
                  <a:gd name="connsiteY0" fmla="*/ 9340 h 370132"/>
                  <a:gd name="connsiteX1" fmla="*/ 1030279 w 1030279"/>
                  <a:gd name="connsiteY1" fmla="*/ 0 h 370132"/>
                  <a:gd name="connsiteX2" fmla="*/ 926835 w 1030279"/>
                  <a:gd name="connsiteY2" fmla="*/ 351014 h 370132"/>
                  <a:gd name="connsiteX3" fmla="*/ 0 w 1030279"/>
                  <a:gd name="connsiteY3" fmla="*/ 370132 h 370132"/>
                  <a:gd name="connsiteX4" fmla="*/ 332460 w 1030279"/>
                  <a:gd name="connsiteY4" fmla="*/ 9340 h 370132"/>
                  <a:gd name="connsiteX0" fmla="*/ 350273 w 1048092"/>
                  <a:gd name="connsiteY0" fmla="*/ 9340 h 358256"/>
                  <a:gd name="connsiteX1" fmla="*/ 1048092 w 1048092"/>
                  <a:gd name="connsiteY1" fmla="*/ 0 h 358256"/>
                  <a:gd name="connsiteX2" fmla="*/ 944648 w 1048092"/>
                  <a:gd name="connsiteY2" fmla="*/ 351014 h 358256"/>
                  <a:gd name="connsiteX3" fmla="*/ 0 w 1048092"/>
                  <a:gd name="connsiteY3" fmla="*/ 358256 h 358256"/>
                  <a:gd name="connsiteX4" fmla="*/ 350273 w 1048092"/>
                  <a:gd name="connsiteY4" fmla="*/ 9340 h 358256"/>
                  <a:gd name="connsiteX0" fmla="*/ 344336 w 1048092"/>
                  <a:gd name="connsiteY0" fmla="*/ 0 h 360791"/>
                  <a:gd name="connsiteX1" fmla="*/ 1048092 w 1048092"/>
                  <a:gd name="connsiteY1" fmla="*/ 2535 h 360791"/>
                  <a:gd name="connsiteX2" fmla="*/ 944648 w 1048092"/>
                  <a:gd name="connsiteY2" fmla="*/ 353549 h 360791"/>
                  <a:gd name="connsiteX3" fmla="*/ 0 w 1048092"/>
                  <a:gd name="connsiteY3" fmla="*/ 360791 h 360791"/>
                  <a:gd name="connsiteX4" fmla="*/ 344336 w 1048092"/>
                  <a:gd name="connsiteY4" fmla="*/ 0 h 360791"/>
                  <a:gd name="connsiteX0" fmla="*/ 344336 w 1042154"/>
                  <a:gd name="connsiteY0" fmla="*/ 3403 h 364194"/>
                  <a:gd name="connsiteX1" fmla="*/ 1042154 w 1042154"/>
                  <a:gd name="connsiteY1" fmla="*/ 0 h 364194"/>
                  <a:gd name="connsiteX2" fmla="*/ 944648 w 1042154"/>
                  <a:gd name="connsiteY2" fmla="*/ 356952 h 364194"/>
                  <a:gd name="connsiteX3" fmla="*/ 0 w 1042154"/>
                  <a:gd name="connsiteY3" fmla="*/ 364194 h 364194"/>
                  <a:gd name="connsiteX4" fmla="*/ 344336 w 1042154"/>
                  <a:gd name="connsiteY4" fmla="*/ 3403 h 364194"/>
                  <a:gd name="connsiteX0" fmla="*/ 350274 w 1042154"/>
                  <a:gd name="connsiteY0" fmla="*/ 0 h 366729"/>
                  <a:gd name="connsiteX1" fmla="*/ 1042154 w 1042154"/>
                  <a:gd name="connsiteY1" fmla="*/ 2535 h 366729"/>
                  <a:gd name="connsiteX2" fmla="*/ 944648 w 1042154"/>
                  <a:gd name="connsiteY2" fmla="*/ 359487 h 366729"/>
                  <a:gd name="connsiteX3" fmla="*/ 0 w 1042154"/>
                  <a:gd name="connsiteY3" fmla="*/ 366729 h 366729"/>
                  <a:gd name="connsiteX4" fmla="*/ 350274 w 1042154"/>
                  <a:gd name="connsiteY4" fmla="*/ 0 h 366729"/>
                  <a:gd name="connsiteX0" fmla="*/ 350274 w 1054029"/>
                  <a:gd name="connsiteY0" fmla="*/ 9340 h 376069"/>
                  <a:gd name="connsiteX1" fmla="*/ 1054029 w 1054029"/>
                  <a:gd name="connsiteY1" fmla="*/ 0 h 376069"/>
                  <a:gd name="connsiteX2" fmla="*/ 944648 w 1054029"/>
                  <a:gd name="connsiteY2" fmla="*/ 368827 h 376069"/>
                  <a:gd name="connsiteX3" fmla="*/ 0 w 1054029"/>
                  <a:gd name="connsiteY3" fmla="*/ 376069 h 376069"/>
                  <a:gd name="connsiteX4" fmla="*/ 350274 w 1054029"/>
                  <a:gd name="connsiteY4" fmla="*/ 9340 h 376069"/>
                  <a:gd name="connsiteX0" fmla="*/ 350274 w 944648"/>
                  <a:gd name="connsiteY0" fmla="*/ 0 h 366729"/>
                  <a:gd name="connsiteX1" fmla="*/ 875899 w 944648"/>
                  <a:gd name="connsiteY1" fmla="*/ 79725 h 366729"/>
                  <a:gd name="connsiteX2" fmla="*/ 944648 w 944648"/>
                  <a:gd name="connsiteY2" fmla="*/ 359487 h 366729"/>
                  <a:gd name="connsiteX3" fmla="*/ 0 w 944648"/>
                  <a:gd name="connsiteY3" fmla="*/ 366729 h 366729"/>
                  <a:gd name="connsiteX4" fmla="*/ 350274 w 944648"/>
                  <a:gd name="connsiteY4" fmla="*/ 0 h 366729"/>
                  <a:gd name="connsiteX0" fmla="*/ 350274 w 1042153"/>
                  <a:gd name="connsiteY0" fmla="*/ 0 h 366729"/>
                  <a:gd name="connsiteX1" fmla="*/ 1042153 w 1042153"/>
                  <a:gd name="connsiteY1" fmla="*/ 2535 h 366729"/>
                  <a:gd name="connsiteX2" fmla="*/ 944648 w 1042153"/>
                  <a:gd name="connsiteY2" fmla="*/ 359487 h 366729"/>
                  <a:gd name="connsiteX3" fmla="*/ 0 w 1042153"/>
                  <a:gd name="connsiteY3" fmla="*/ 366729 h 366729"/>
                  <a:gd name="connsiteX4" fmla="*/ 350274 w 1042153"/>
                  <a:gd name="connsiteY4" fmla="*/ 0 h 366729"/>
                  <a:gd name="connsiteX0" fmla="*/ 350274 w 1042153"/>
                  <a:gd name="connsiteY0" fmla="*/ 0 h 373135"/>
                  <a:gd name="connsiteX1" fmla="*/ 1042153 w 1042153"/>
                  <a:gd name="connsiteY1" fmla="*/ 2535 h 373135"/>
                  <a:gd name="connsiteX2" fmla="*/ 937824 w 1042153"/>
                  <a:gd name="connsiteY2" fmla="*/ 373135 h 373135"/>
                  <a:gd name="connsiteX3" fmla="*/ 0 w 1042153"/>
                  <a:gd name="connsiteY3" fmla="*/ 366729 h 373135"/>
                  <a:gd name="connsiteX4" fmla="*/ 350274 w 1042153"/>
                  <a:gd name="connsiteY4" fmla="*/ 0 h 373135"/>
                  <a:gd name="connsiteX0" fmla="*/ 350274 w 1042153"/>
                  <a:gd name="connsiteY0" fmla="*/ 0 h 379959"/>
                  <a:gd name="connsiteX1" fmla="*/ 1042153 w 1042153"/>
                  <a:gd name="connsiteY1" fmla="*/ 2535 h 379959"/>
                  <a:gd name="connsiteX2" fmla="*/ 931000 w 1042153"/>
                  <a:gd name="connsiteY2" fmla="*/ 379959 h 379959"/>
                  <a:gd name="connsiteX3" fmla="*/ 0 w 1042153"/>
                  <a:gd name="connsiteY3" fmla="*/ 366729 h 379959"/>
                  <a:gd name="connsiteX4" fmla="*/ 350274 w 1042153"/>
                  <a:gd name="connsiteY4" fmla="*/ 0 h 379959"/>
                  <a:gd name="connsiteX0" fmla="*/ 341891 w 1033770"/>
                  <a:gd name="connsiteY0" fmla="*/ 0 h 379959"/>
                  <a:gd name="connsiteX1" fmla="*/ 1033770 w 1033770"/>
                  <a:gd name="connsiteY1" fmla="*/ 2535 h 379959"/>
                  <a:gd name="connsiteX2" fmla="*/ 922617 w 1033770"/>
                  <a:gd name="connsiteY2" fmla="*/ 379959 h 379959"/>
                  <a:gd name="connsiteX3" fmla="*/ 0 w 1033770"/>
                  <a:gd name="connsiteY3" fmla="*/ 376782 h 379959"/>
                  <a:gd name="connsiteX4" fmla="*/ 341891 w 1033770"/>
                  <a:gd name="connsiteY4" fmla="*/ 0 h 379959"/>
                  <a:gd name="connsiteX0" fmla="*/ 379613 w 1033770"/>
                  <a:gd name="connsiteY0" fmla="*/ 25110 h 377424"/>
                  <a:gd name="connsiteX1" fmla="*/ 1033770 w 1033770"/>
                  <a:gd name="connsiteY1" fmla="*/ 0 h 377424"/>
                  <a:gd name="connsiteX2" fmla="*/ 922617 w 1033770"/>
                  <a:gd name="connsiteY2" fmla="*/ 377424 h 377424"/>
                  <a:gd name="connsiteX3" fmla="*/ 0 w 1033770"/>
                  <a:gd name="connsiteY3" fmla="*/ 374247 h 377424"/>
                  <a:gd name="connsiteX4" fmla="*/ 379613 w 1033770"/>
                  <a:gd name="connsiteY4" fmla="*/ 25110 h 377424"/>
                  <a:gd name="connsiteX0" fmla="*/ 356561 w 1033770"/>
                  <a:gd name="connsiteY0" fmla="*/ 17570 h 377424"/>
                  <a:gd name="connsiteX1" fmla="*/ 1033770 w 1033770"/>
                  <a:gd name="connsiteY1" fmla="*/ 0 h 377424"/>
                  <a:gd name="connsiteX2" fmla="*/ 922617 w 1033770"/>
                  <a:gd name="connsiteY2" fmla="*/ 377424 h 377424"/>
                  <a:gd name="connsiteX3" fmla="*/ 0 w 1033770"/>
                  <a:gd name="connsiteY3" fmla="*/ 374247 h 377424"/>
                  <a:gd name="connsiteX4" fmla="*/ 356561 w 1033770"/>
                  <a:gd name="connsiteY4" fmla="*/ 17570 h 377424"/>
                  <a:gd name="connsiteX0" fmla="*/ 356561 w 1023292"/>
                  <a:gd name="connsiteY0" fmla="*/ 0 h 359854"/>
                  <a:gd name="connsiteX1" fmla="*/ 1023292 w 1023292"/>
                  <a:gd name="connsiteY1" fmla="*/ 7563 h 359854"/>
                  <a:gd name="connsiteX2" fmla="*/ 922617 w 1023292"/>
                  <a:gd name="connsiteY2" fmla="*/ 359854 h 359854"/>
                  <a:gd name="connsiteX3" fmla="*/ 0 w 1023292"/>
                  <a:gd name="connsiteY3" fmla="*/ 356677 h 359854"/>
                  <a:gd name="connsiteX4" fmla="*/ 356561 w 1023292"/>
                  <a:gd name="connsiteY4" fmla="*/ 0 h 359854"/>
                  <a:gd name="connsiteX0" fmla="*/ 356561 w 1014909"/>
                  <a:gd name="connsiteY0" fmla="*/ 0 h 359854"/>
                  <a:gd name="connsiteX1" fmla="*/ 1014909 w 1014909"/>
                  <a:gd name="connsiteY1" fmla="*/ 115634 h 359854"/>
                  <a:gd name="connsiteX2" fmla="*/ 922617 w 1014909"/>
                  <a:gd name="connsiteY2" fmla="*/ 359854 h 359854"/>
                  <a:gd name="connsiteX3" fmla="*/ 0 w 1014909"/>
                  <a:gd name="connsiteY3" fmla="*/ 356677 h 359854"/>
                  <a:gd name="connsiteX4" fmla="*/ 356561 w 1014909"/>
                  <a:gd name="connsiteY4" fmla="*/ 0 h 359854"/>
                  <a:gd name="connsiteX0" fmla="*/ 356561 w 1044249"/>
                  <a:gd name="connsiteY0" fmla="*/ 0 h 359854"/>
                  <a:gd name="connsiteX1" fmla="*/ 1044249 w 1044249"/>
                  <a:gd name="connsiteY1" fmla="*/ 23 h 359854"/>
                  <a:gd name="connsiteX2" fmla="*/ 922617 w 1044249"/>
                  <a:gd name="connsiteY2" fmla="*/ 359854 h 359854"/>
                  <a:gd name="connsiteX3" fmla="*/ 0 w 1044249"/>
                  <a:gd name="connsiteY3" fmla="*/ 356677 h 359854"/>
                  <a:gd name="connsiteX4" fmla="*/ 356561 w 1044249"/>
                  <a:gd name="connsiteY4" fmla="*/ 0 h 359854"/>
                  <a:gd name="connsiteX0" fmla="*/ 352370 w 1044249"/>
                  <a:gd name="connsiteY0" fmla="*/ 0 h 362367"/>
                  <a:gd name="connsiteX1" fmla="*/ 1044249 w 1044249"/>
                  <a:gd name="connsiteY1" fmla="*/ 2536 h 362367"/>
                  <a:gd name="connsiteX2" fmla="*/ 922617 w 1044249"/>
                  <a:gd name="connsiteY2" fmla="*/ 362367 h 362367"/>
                  <a:gd name="connsiteX3" fmla="*/ 0 w 1044249"/>
                  <a:gd name="connsiteY3" fmla="*/ 359190 h 362367"/>
                  <a:gd name="connsiteX4" fmla="*/ 352370 w 1044249"/>
                  <a:gd name="connsiteY4" fmla="*/ 0 h 362367"/>
                  <a:gd name="connsiteX0" fmla="*/ 352370 w 1044249"/>
                  <a:gd name="connsiteY0" fmla="*/ 0 h 362367"/>
                  <a:gd name="connsiteX1" fmla="*/ 1044249 w 1044249"/>
                  <a:gd name="connsiteY1" fmla="*/ 2536 h 362367"/>
                  <a:gd name="connsiteX2" fmla="*/ 922617 w 1044249"/>
                  <a:gd name="connsiteY2" fmla="*/ 362367 h 362367"/>
                  <a:gd name="connsiteX3" fmla="*/ 0 w 1044249"/>
                  <a:gd name="connsiteY3" fmla="*/ 359190 h 362367"/>
                  <a:gd name="connsiteX4" fmla="*/ 352370 w 1044249"/>
                  <a:gd name="connsiteY4" fmla="*/ 0 h 362367"/>
                  <a:gd name="connsiteX0" fmla="*/ 352370 w 1044249"/>
                  <a:gd name="connsiteY0" fmla="*/ 0 h 362712"/>
                  <a:gd name="connsiteX1" fmla="*/ 1044249 w 1044249"/>
                  <a:gd name="connsiteY1" fmla="*/ 2536 h 362712"/>
                  <a:gd name="connsiteX2" fmla="*/ 922617 w 1044249"/>
                  <a:gd name="connsiteY2" fmla="*/ 362367 h 362712"/>
                  <a:gd name="connsiteX3" fmla="*/ 0 w 1044249"/>
                  <a:gd name="connsiteY3" fmla="*/ 362712 h 362712"/>
                  <a:gd name="connsiteX4" fmla="*/ 352370 w 1044249"/>
                  <a:gd name="connsiteY4" fmla="*/ 0 h 362712"/>
                  <a:gd name="connsiteX0" fmla="*/ 355307 w 1047186"/>
                  <a:gd name="connsiteY0" fmla="*/ 0 h 362712"/>
                  <a:gd name="connsiteX1" fmla="*/ 1047186 w 1047186"/>
                  <a:gd name="connsiteY1" fmla="*/ 2536 h 362712"/>
                  <a:gd name="connsiteX2" fmla="*/ 925554 w 1047186"/>
                  <a:gd name="connsiteY2" fmla="*/ 362367 h 362712"/>
                  <a:gd name="connsiteX3" fmla="*/ 0 w 1047186"/>
                  <a:gd name="connsiteY3" fmla="*/ 362712 h 362712"/>
                  <a:gd name="connsiteX4" fmla="*/ 355307 w 1047186"/>
                  <a:gd name="connsiteY4" fmla="*/ 0 h 362712"/>
                  <a:gd name="connsiteX0" fmla="*/ 355307 w 1129117"/>
                  <a:gd name="connsiteY0" fmla="*/ 0 h 362712"/>
                  <a:gd name="connsiteX1" fmla="*/ 1047186 w 1129117"/>
                  <a:gd name="connsiteY1" fmla="*/ 2536 h 362712"/>
                  <a:gd name="connsiteX2" fmla="*/ 1129117 w 1129117"/>
                  <a:gd name="connsiteY2" fmla="*/ 355631 h 362712"/>
                  <a:gd name="connsiteX3" fmla="*/ 0 w 1129117"/>
                  <a:gd name="connsiteY3" fmla="*/ 362712 h 362712"/>
                  <a:gd name="connsiteX4" fmla="*/ 355307 w 1129117"/>
                  <a:gd name="connsiteY4" fmla="*/ 0 h 362712"/>
                  <a:gd name="connsiteX0" fmla="*/ 355307 w 1226016"/>
                  <a:gd name="connsiteY0" fmla="*/ 0 h 362712"/>
                  <a:gd name="connsiteX1" fmla="*/ 1226016 w 1226016"/>
                  <a:gd name="connsiteY1" fmla="*/ 13763 h 362712"/>
                  <a:gd name="connsiteX2" fmla="*/ 1129117 w 1226016"/>
                  <a:gd name="connsiteY2" fmla="*/ 355631 h 362712"/>
                  <a:gd name="connsiteX3" fmla="*/ 0 w 1226016"/>
                  <a:gd name="connsiteY3" fmla="*/ 362712 h 362712"/>
                  <a:gd name="connsiteX4" fmla="*/ 355307 w 1226016"/>
                  <a:gd name="connsiteY4" fmla="*/ 0 h 362712"/>
                  <a:gd name="connsiteX0" fmla="*/ 355307 w 1226016"/>
                  <a:gd name="connsiteY0" fmla="*/ 0 h 362712"/>
                  <a:gd name="connsiteX1" fmla="*/ 1226016 w 1226016"/>
                  <a:gd name="connsiteY1" fmla="*/ 13763 h 362712"/>
                  <a:gd name="connsiteX2" fmla="*/ 1129117 w 1226016"/>
                  <a:gd name="connsiteY2" fmla="*/ 355631 h 362712"/>
                  <a:gd name="connsiteX3" fmla="*/ 0 w 1226016"/>
                  <a:gd name="connsiteY3" fmla="*/ 362712 h 362712"/>
                  <a:gd name="connsiteX4" fmla="*/ 355307 w 1226016"/>
                  <a:gd name="connsiteY4" fmla="*/ 0 h 362712"/>
                  <a:gd name="connsiteX0" fmla="*/ 355307 w 1226016"/>
                  <a:gd name="connsiteY0" fmla="*/ 0 h 362712"/>
                  <a:gd name="connsiteX1" fmla="*/ 1226016 w 1226016"/>
                  <a:gd name="connsiteY1" fmla="*/ 2537 h 362712"/>
                  <a:gd name="connsiteX2" fmla="*/ 1129117 w 1226016"/>
                  <a:gd name="connsiteY2" fmla="*/ 355631 h 362712"/>
                  <a:gd name="connsiteX3" fmla="*/ 0 w 1226016"/>
                  <a:gd name="connsiteY3" fmla="*/ 362712 h 362712"/>
                  <a:gd name="connsiteX4" fmla="*/ 355307 w 1226016"/>
                  <a:gd name="connsiteY4" fmla="*/ 0 h 362712"/>
                  <a:gd name="connsiteX0" fmla="*/ 355307 w 1231605"/>
                  <a:gd name="connsiteY0" fmla="*/ 0 h 362712"/>
                  <a:gd name="connsiteX1" fmla="*/ 1231605 w 1231605"/>
                  <a:gd name="connsiteY1" fmla="*/ 339 h 362712"/>
                  <a:gd name="connsiteX2" fmla="*/ 1129117 w 1231605"/>
                  <a:gd name="connsiteY2" fmla="*/ 355631 h 362712"/>
                  <a:gd name="connsiteX3" fmla="*/ 0 w 1231605"/>
                  <a:gd name="connsiteY3" fmla="*/ 362712 h 362712"/>
                  <a:gd name="connsiteX4" fmla="*/ 355307 w 1231605"/>
                  <a:gd name="connsiteY4" fmla="*/ 0 h 36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605" h="362712">
                    <a:moveTo>
                      <a:pt x="355307" y="0"/>
                    </a:moveTo>
                    <a:lnTo>
                      <a:pt x="1231605" y="339"/>
                    </a:lnTo>
                    <a:lnTo>
                      <a:pt x="1129117" y="355631"/>
                    </a:lnTo>
                    <a:lnTo>
                      <a:pt x="0" y="362712"/>
                    </a:lnTo>
                    <a:lnTo>
                      <a:pt x="355307" y="0"/>
                    </a:lnTo>
                    <a:close/>
                  </a:path>
                </a:pathLst>
              </a:custGeom>
              <a:gradFill flip="none" rotWithShape="1">
                <a:gsLst>
                  <a:gs pos="0">
                    <a:schemeClr val="accent1">
                      <a:lumMod val="80000"/>
                      <a:lumOff val="20000"/>
                    </a:schemeClr>
                  </a:gs>
                  <a:gs pos="68000">
                    <a:schemeClr val="accent1">
                      <a:lumMod val="8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cs typeface="Calibri" panose="020F0502020204030204" pitchFamily="34" charset="0"/>
                </a:endParaRPr>
              </a:p>
            </p:txBody>
          </p:sp>
          <p:sp>
            <p:nvSpPr>
              <p:cNvPr id="16" name="Rectangle 4">
                <a:extLst>
                  <a:ext uri="{FF2B5EF4-FFF2-40B4-BE49-F238E27FC236}">
                    <a16:creationId xmlns:a16="http://schemas.microsoft.com/office/drawing/2014/main" id="{D4C99CC0-D362-49B1-B390-AEE4317A1602}"/>
                  </a:ext>
                </a:extLst>
              </p:cNvPr>
              <p:cNvSpPr/>
              <p:nvPr/>
            </p:nvSpPr>
            <p:spPr>
              <a:xfrm rot="5400000">
                <a:off x="-249359" y="2547701"/>
                <a:ext cx="960443" cy="461727"/>
              </a:xfrm>
              <a:prstGeom prst="rect">
                <a:avLst/>
              </a:prstGeom>
              <a:gradFill flip="none" rotWithShape="1">
                <a:gsLst>
                  <a:gs pos="0">
                    <a:schemeClr val="accent1">
                      <a:lumMod val="75000"/>
                    </a:schemeClr>
                  </a:gs>
                  <a:gs pos="50000">
                    <a:srgbClr val="EB4F43"/>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libri" panose="020F0502020204030204" pitchFamily="34" charset="0"/>
                  <a:cs typeface="Calibri" panose="020F0502020204030204" pitchFamily="34" charset="0"/>
                </a:endParaRPr>
              </a:p>
            </p:txBody>
          </p:sp>
        </p:grpSp>
        <p:sp>
          <p:nvSpPr>
            <p:cNvPr id="12" name="TextBox 11">
              <a:extLst>
                <a:ext uri="{FF2B5EF4-FFF2-40B4-BE49-F238E27FC236}">
                  <a16:creationId xmlns:a16="http://schemas.microsoft.com/office/drawing/2014/main" id="{5736D9C9-B2ED-43A0-8CB6-A922CAFDB50C}"/>
                </a:ext>
              </a:extLst>
            </p:cNvPr>
            <p:cNvSpPr txBox="1"/>
            <p:nvPr/>
          </p:nvSpPr>
          <p:spPr>
            <a:xfrm>
              <a:off x="838826" y="2631629"/>
              <a:ext cx="6517672" cy="410711"/>
            </a:xfrm>
            <a:prstGeom prst="rect">
              <a:avLst/>
            </a:prstGeom>
            <a:noFill/>
          </p:spPr>
          <p:txBody>
            <a:bodyPr wrap="square" lIns="81000" rIns="81000" rtlCol="0">
              <a:spAutoFit/>
            </a:bodyPr>
            <a:lstStyle/>
            <a:p>
              <a:pPr algn="ctr"/>
              <a:r>
                <a:rPr lang="en-US" altLang="ko-KR" sz="2800" dirty="0">
                  <a:solidFill>
                    <a:schemeClr val="bg1"/>
                  </a:solidFill>
                  <a:latin typeface="Calibri" panose="020F0502020204030204" pitchFamily="34" charset="0"/>
                  <a:cs typeface="Calibri" panose="020F0502020204030204" pitchFamily="34" charset="0"/>
                </a:rPr>
                <a:t>A noun names </a:t>
              </a:r>
              <a:r>
                <a:rPr lang="en-US" altLang="ko-KR" sz="2800" b="1" dirty="0">
                  <a:solidFill>
                    <a:schemeClr val="bg1"/>
                  </a:solidFill>
                  <a:latin typeface="Calibri" panose="020F0502020204030204" pitchFamily="34" charset="0"/>
                  <a:cs typeface="Calibri" panose="020F0502020204030204" pitchFamily="34" charset="0"/>
                </a:rPr>
                <a:t>a person, place, animal or thing.</a:t>
              </a:r>
              <a:endParaRPr lang="ko-KR" altLang="en-US" sz="2800" b="1" dirty="0">
                <a:solidFill>
                  <a:schemeClr val="bg1"/>
                </a:solidFill>
                <a:latin typeface="Calibri" panose="020F0502020204030204" pitchFamily="34" charset="0"/>
                <a:cs typeface="Calibri" panose="020F0502020204030204" pitchFamily="34" charset="0"/>
              </a:endParaRPr>
            </a:p>
          </p:txBody>
        </p:sp>
      </p:grpSp>
      <p:grpSp>
        <p:nvGrpSpPr>
          <p:cNvPr id="17" name="Group 16">
            <a:extLst>
              <a:ext uri="{FF2B5EF4-FFF2-40B4-BE49-F238E27FC236}">
                <a16:creationId xmlns:a16="http://schemas.microsoft.com/office/drawing/2014/main" id="{748353B1-2080-497B-A4AC-27FFCA42F4E9}"/>
              </a:ext>
            </a:extLst>
          </p:cNvPr>
          <p:cNvGrpSpPr>
            <a:grpSpLocks noChangeAspect="1"/>
          </p:cNvGrpSpPr>
          <p:nvPr/>
        </p:nvGrpSpPr>
        <p:grpSpPr>
          <a:xfrm>
            <a:off x="0" y="3421541"/>
            <a:ext cx="9310710" cy="1237734"/>
            <a:chOff x="-1" y="3251247"/>
            <a:chExt cx="6859773" cy="971582"/>
          </a:xfrm>
        </p:grpSpPr>
        <p:grpSp>
          <p:nvGrpSpPr>
            <p:cNvPr id="18" name="Group 17">
              <a:extLst>
                <a:ext uri="{FF2B5EF4-FFF2-40B4-BE49-F238E27FC236}">
                  <a16:creationId xmlns:a16="http://schemas.microsoft.com/office/drawing/2014/main" id="{983A8E93-7EC9-41A9-8121-05B9B71004E2}"/>
                </a:ext>
              </a:extLst>
            </p:cNvPr>
            <p:cNvGrpSpPr/>
            <p:nvPr/>
          </p:nvGrpSpPr>
          <p:grpSpPr>
            <a:xfrm>
              <a:off x="-1" y="3251247"/>
              <a:ext cx="6859773" cy="971582"/>
              <a:chOff x="-1" y="3251247"/>
              <a:chExt cx="6859773" cy="971582"/>
            </a:xfrm>
          </p:grpSpPr>
          <p:sp>
            <p:nvSpPr>
              <p:cNvPr id="20" name="Rectangle 5">
                <a:extLst>
                  <a:ext uri="{FF2B5EF4-FFF2-40B4-BE49-F238E27FC236}">
                    <a16:creationId xmlns:a16="http://schemas.microsoft.com/office/drawing/2014/main" id="{CE700787-44E6-4168-8CCF-B2AF3180815D}"/>
                  </a:ext>
                </a:extLst>
              </p:cNvPr>
              <p:cNvSpPr/>
              <p:nvPr/>
            </p:nvSpPr>
            <p:spPr>
              <a:xfrm rot="5400000">
                <a:off x="-253363" y="3507739"/>
                <a:ext cx="968452" cy="461727"/>
              </a:xfrm>
              <a:prstGeom prst="rect">
                <a:avLst/>
              </a:prstGeom>
              <a:gradFill flip="none" rotWithShape="1">
                <a:gsLst>
                  <a:gs pos="0">
                    <a:schemeClr val="accent6">
                      <a:lumMod val="90000"/>
                    </a:schemeClr>
                  </a:gs>
                  <a:gs pos="68000">
                    <a:schemeClr val="accent6">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cs typeface="Calibri" panose="020F0502020204030204" pitchFamily="34" charset="0"/>
                </a:endParaRPr>
              </a:p>
            </p:txBody>
          </p:sp>
          <p:sp>
            <p:nvSpPr>
              <p:cNvPr id="21" name="Rectangle 15">
                <a:extLst>
                  <a:ext uri="{FF2B5EF4-FFF2-40B4-BE49-F238E27FC236}">
                    <a16:creationId xmlns:a16="http://schemas.microsoft.com/office/drawing/2014/main" id="{911005BD-6AEA-433C-AEEC-9173E29C79B9}"/>
                  </a:ext>
                </a:extLst>
              </p:cNvPr>
              <p:cNvSpPr/>
              <p:nvPr/>
            </p:nvSpPr>
            <p:spPr>
              <a:xfrm rot="5400000">
                <a:off x="117874" y="3590945"/>
                <a:ext cx="971124" cy="291727"/>
              </a:xfrm>
              <a:custGeom>
                <a:avLst/>
                <a:gdLst>
                  <a:gd name="connsiteX0" fmla="*/ 0 w 792088"/>
                  <a:gd name="connsiteY0" fmla="*/ 0 h 163995"/>
                  <a:gd name="connsiteX1" fmla="*/ 792088 w 792088"/>
                  <a:gd name="connsiteY1" fmla="*/ 0 h 163995"/>
                  <a:gd name="connsiteX2" fmla="*/ 792088 w 792088"/>
                  <a:gd name="connsiteY2" fmla="*/ 163995 h 163995"/>
                  <a:gd name="connsiteX3" fmla="*/ 0 w 792088"/>
                  <a:gd name="connsiteY3" fmla="*/ 163995 h 163995"/>
                  <a:gd name="connsiteX4" fmla="*/ 0 w 792088"/>
                  <a:gd name="connsiteY4" fmla="*/ 0 h 163995"/>
                  <a:gd name="connsiteX0" fmla="*/ 115410 w 792088"/>
                  <a:gd name="connsiteY0" fmla="*/ 0 h 323793"/>
                  <a:gd name="connsiteX1" fmla="*/ 792088 w 792088"/>
                  <a:gd name="connsiteY1" fmla="*/ 159798 h 323793"/>
                  <a:gd name="connsiteX2" fmla="*/ 792088 w 792088"/>
                  <a:gd name="connsiteY2" fmla="*/ 323793 h 323793"/>
                  <a:gd name="connsiteX3" fmla="*/ 0 w 792088"/>
                  <a:gd name="connsiteY3" fmla="*/ 323793 h 323793"/>
                  <a:gd name="connsiteX4" fmla="*/ 115410 w 792088"/>
                  <a:gd name="connsiteY4" fmla="*/ 0 h 323793"/>
                  <a:gd name="connsiteX0" fmla="*/ 115410 w 797373"/>
                  <a:gd name="connsiteY0" fmla="*/ 4054 h 327847"/>
                  <a:gd name="connsiteX1" fmla="*/ 797373 w 797373"/>
                  <a:gd name="connsiteY1" fmla="*/ 0 h 327847"/>
                  <a:gd name="connsiteX2" fmla="*/ 792088 w 797373"/>
                  <a:gd name="connsiteY2" fmla="*/ 327847 h 327847"/>
                  <a:gd name="connsiteX3" fmla="*/ 0 w 797373"/>
                  <a:gd name="connsiteY3" fmla="*/ 327847 h 327847"/>
                  <a:gd name="connsiteX4" fmla="*/ 115410 w 797373"/>
                  <a:gd name="connsiteY4" fmla="*/ 4054 h 327847"/>
                  <a:gd name="connsiteX0" fmla="*/ 115410 w 797373"/>
                  <a:gd name="connsiteY0" fmla="*/ 0 h 323793"/>
                  <a:gd name="connsiteX1" fmla="*/ 797373 w 797373"/>
                  <a:gd name="connsiteY1" fmla="*/ 1231 h 323793"/>
                  <a:gd name="connsiteX2" fmla="*/ 792088 w 797373"/>
                  <a:gd name="connsiteY2" fmla="*/ 323793 h 323793"/>
                  <a:gd name="connsiteX3" fmla="*/ 0 w 797373"/>
                  <a:gd name="connsiteY3" fmla="*/ 323793 h 323793"/>
                  <a:gd name="connsiteX4" fmla="*/ 115410 w 797373"/>
                  <a:gd name="connsiteY4" fmla="*/ 0 h 323793"/>
                  <a:gd name="connsiteX0" fmla="*/ 115410 w 797373"/>
                  <a:gd name="connsiteY0" fmla="*/ 9340 h 333133"/>
                  <a:gd name="connsiteX1" fmla="*/ 797373 w 797373"/>
                  <a:gd name="connsiteY1" fmla="*/ 0 h 333133"/>
                  <a:gd name="connsiteX2" fmla="*/ 792088 w 797373"/>
                  <a:gd name="connsiteY2" fmla="*/ 333133 h 333133"/>
                  <a:gd name="connsiteX3" fmla="*/ 0 w 797373"/>
                  <a:gd name="connsiteY3" fmla="*/ 333133 h 333133"/>
                  <a:gd name="connsiteX4" fmla="*/ 115410 w 797373"/>
                  <a:gd name="connsiteY4" fmla="*/ 9340 h 333133"/>
                  <a:gd name="connsiteX0" fmla="*/ 115410 w 813229"/>
                  <a:gd name="connsiteY0" fmla="*/ 9340 h 333133"/>
                  <a:gd name="connsiteX1" fmla="*/ 813229 w 813229"/>
                  <a:gd name="connsiteY1" fmla="*/ 0 h 333133"/>
                  <a:gd name="connsiteX2" fmla="*/ 792088 w 813229"/>
                  <a:gd name="connsiteY2" fmla="*/ 333133 h 333133"/>
                  <a:gd name="connsiteX3" fmla="*/ 0 w 813229"/>
                  <a:gd name="connsiteY3" fmla="*/ 333133 h 333133"/>
                  <a:gd name="connsiteX4" fmla="*/ 115410 w 813229"/>
                  <a:gd name="connsiteY4" fmla="*/ 9340 h 333133"/>
                  <a:gd name="connsiteX0" fmla="*/ 569967 w 1267786"/>
                  <a:gd name="connsiteY0" fmla="*/ 9340 h 370132"/>
                  <a:gd name="connsiteX1" fmla="*/ 1267786 w 1267786"/>
                  <a:gd name="connsiteY1" fmla="*/ 0 h 370132"/>
                  <a:gd name="connsiteX2" fmla="*/ 1246645 w 1267786"/>
                  <a:gd name="connsiteY2" fmla="*/ 333133 h 370132"/>
                  <a:gd name="connsiteX3" fmla="*/ 0 w 1267786"/>
                  <a:gd name="connsiteY3" fmla="*/ 370132 h 370132"/>
                  <a:gd name="connsiteX4" fmla="*/ 569967 w 1267786"/>
                  <a:gd name="connsiteY4" fmla="*/ 9340 h 370132"/>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70132"/>
                  <a:gd name="connsiteX1" fmla="*/ 1267786 w 1267786"/>
                  <a:gd name="connsiteY1" fmla="*/ 0 h 370132"/>
                  <a:gd name="connsiteX2" fmla="*/ 1164342 w 1267786"/>
                  <a:gd name="connsiteY2" fmla="*/ 351014 h 370132"/>
                  <a:gd name="connsiteX3" fmla="*/ 0 w 1267786"/>
                  <a:gd name="connsiteY3" fmla="*/ 370132 h 370132"/>
                  <a:gd name="connsiteX4" fmla="*/ 569967 w 1267786"/>
                  <a:gd name="connsiteY4" fmla="*/ 9340 h 370132"/>
                  <a:gd name="connsiteX0" fmla="*/ 332460 w 1030279"/>
                  <a:gd name="connsiteY0" fmla="*/ 9340 h 370132"/>
                  <a:gd name="connsiteX1" fmla="*/ 1030279 w 1030279"/>
                  <a:gd name="connsiteY1" fmla="*/ 0 h 370132"/>
                  <a:gd name="connsiteX2" fmla="*/ 926835 w 1030279"/>
                  <a:gd name="connsiteY2" fmla="*/ 351014 h 370132"/>
                  <a:gd name="connsiteX3" fmla="*/ 0 w 1030279"/>
                  <a:gd name="connsiteY3" fmla="*/ 370132 h 370132"/>
                  <a:gd name="connsiteX4" fmla="*/ 332460 w 1030279"/>
                  <a:gd name="connsiteY4" fmla="*/ 9340 h 370132"/>
                  <a:gd name="connsiteX0" fmla="*/ 350273 w 1048092"/>
                  <a:gd name="connsiteY0" fmla="*/ 9340 h 358256"/>
                  <a:gd name="connsiteX1" fmla="*/ 1048092 w 1048092"/>
                  <a:gd name="connsiteY1" fmla="*/ 0 h 358256"/>
                  <a:gd name="connsiteX2" fmla="*/ 944648 w 1048092"/>
                  <a:gd name="connsiteY2" fmla="*/ 351014 h 358256"/>
                  <a:gd name="connsiteX3" fmla="*/ 0 w 1048092"/>
                  <a:gd name="connsiteY3" fmla="*/ 358256 h 358256"/>
                  <a:gd name="connsiteX4" fmla="*/ 350273 w 1048092"/>
                  <a:gd name="connsiteY4" fmla="*/ 9340 h 358256"/>
                  <a:gd name="connsiteX0" fmla="*/ 344336 w 1048092"/>
                  <a:gd name="connsiteY0" fmla="*/ 0 h 360791"/>
                  <a:gd name="connsiteX1" fmla="*/ 1048092 w 1048092"/>
                  <a:gd name="connsiteY1" fmla="*/ 2535 h 360791"/>
                  <a:gd name="connsiteX2" fmla="*/ 944648 w 1048092"/>
                  <a:gd name="connsiteY2" fmla="*/ 353549 h 360791"/>
                  <a:gd name="connsiteX3" fmla="*/ 0 w 1048092"/>
                  <a:gd name="connsiteY3" fmla="*/ 360791 h 360791"/>
                  <a:gd name="connsiteX4" fmla="*/ 344336 w 1048092"/>
                  <a:gd name="connsiteY4" fmla="*/ 0 h 360791"/>
                  <a:gd name="connsiteX0" fmla="*/ 344336 w 1059967"/>
                  <a:gd name="connsiteY0" fmla="*/ 0 h 360791"/>
                  <a:gd name="connsiteX1" fmla="*/ 1059967 w 1059967"/>
                  <a:gd name="connsiteY1" fmla="*/ 8472 h 360791"/>
                  <a:gd name="connsiteX2" fmla="*/ 944648 w 1059967"/>
                  <a:gd name="connsiteY2" fmla="*/ 353549 h 360791"/>
                  <a:gd name="connsiteX3" fmla="*/ 0 w 1059967"/>
                  <a:gd name="connsiteY3" fmla="*/ 360791 h 360791"/>
                  <a:gd name="connsiteX4" fmla="*/ 344336 w 1059967"/>
                  <a:gd name="connsiteY4" fmla="*/ 0 h 360791"/>
                  <a:gd name="connsiteX0" fmla="*/ 344336 w 1065905"/>
                  <a:gd name="connsiteY0" fmla="*/ 15278 h 376069"/>
                  <a:gd name="connsiteX1" fmla="*/ 1065905 w 1065905"/>
                  <a:gd name="connsiteY1" fmla="*/ 0 h 376069"/>
                  <a:gd name="connsiteX2" fmla="*/ 944648 w 1065905"/>
                  <a:gd name="connsiteY2" fmla="*/ 368827 h 376069"/>
                  <a:gd name="connsiteX3" fmla="*/ 0 w 1065905"/>
                  <a:gd name="connsiteY3" fmla="*/ 376069 h 376069"/>
                  <a:gd name="connsiteX4" fmla="*/ 344336 w 1065905"/>
                  <a:gd name="connsiteY4" fmla="*/ 15278 h 376069"/>
                  <a:gd name="connsiteX0" fmla="*/ 356211 w 1065905"/>
                  <a:gd name="connsiteY0" fmla="*/ 3403 h 376069"/>
                  <a:gd name="connsiteX1" fmla="*/ 1065905 w 1065905"/>
                  <a:gd name="connsiteY1" fmla="*/ 0 h 376069"/>
                  <a:gd name="connsiteX2" fmla="*/ 944648 w 1065905"/>
                  <a:gd name="connsiteY2" fmla="*/ 368827 h 376069"/>
                  <a:gd name="connsiteX3" fmla="*/ 0 w 1065905"/>
                  <a:gd name="connsiteY3" fmla="*/ 376069 h 376069"/>
                  <a:gd name="connsiteX4" fmla="*/ 356211 w 1065905"/>
                  <a:gd name="connsiteY4" fmla="*/ 3403 h 376069"/>
                  <a:gd name="connsiteX0" fmla="*/ 356211 w 1170279"/>
                  <a:gd name="connsiteY0" fmla="*/ 3403 h 380703"/>
                  <a:gd name="connsiteX1" fmla="*/ 1065905 w 1170279"/>
                  <a:gd name="connsiteY1" fmla="*/ 0 h 380703"/>
                  <a:gd name="connsiteX2" fmla="*/ 1170279 w 1170279"/>
                  <a:gd name="connsiteY2" fmla="*/ 380703 h 380703"/>
                  <a:gd name="connsiteX3" fmla="*/ 0 w 1170279"/>
                  <a:gd name="connsiteY3" fmla="*/ 376069 h 380703"/>
                  <a:gd name="connsiteX4" fmla="*/ 356211 w 1170279"/>
                  <a:gd name="connsiteY4" fmla="*/ 3403 h 380703"/>
                  <a:gd name="connsiteX0" fmla="*/ 100891 w 914959"/>
                  <a:gd name="connsiteY0" fmla="*/ 3403 h 382007"/>
                  <a:gd name="connsiteX1" fmla="*/ 810585 w 914959"/>
                  <a:gd name="connsiteY1" fmla="*/ 0 h 382007"/>
                  <a:gd name="connsiteX2" fmla="*/ 914959 w 914959"/>
                  <a:gd name="connsiteY2" fmla="*/ 380703 h 382007"/>
                  <a:gd name="connsiteX3" fmla="*/ 0 w 914959"/>
                  <a:gd name="connsiteY3" fmla="*/ 382007 h 382007"/>
                  <a:gd name="connsiteX4" fmla="*/ 100891 w 914959"/>
                  <a:gd name="connsiteY4" fmla="*/ 3403 h 382007"/>
                  <a:gd name="connsiteX0" fmla="*/ 112766 w 914959"/>
                  <a:gd name="connsiteY0" fmla="*/ 0 h 384541"/>
                  <a:gd name="connsiteX1" fmla="*/ 810585 w 914959"/>
                  <a:gd name="connsiteY1" fmla="*/ 2534 h 384541"/>
                  <a:gd name="connsiteX2" fmla="*/ 914959 w 914959"/>
                  <a:gd name="connsiteY2" fmla="*/ 383237 h 384541"/>
                  <a:gd name="connsiteX3" fmla="*/ 0 w 914959"/>
                  <a:gd name="connsiteY3" fmla="*/ 384541 h 384541"/>
                  <a:gd name="connsiteX4" fmla="*/ 112766 w 914959"/>
                  <a:gd name="connsiteY4" fmla="*/ 0 h 384541"/>
                  <a:gd name="connsiteX0" fmla="*/ 112766 w 920896"/>
                  <a:gd name="connsiteY0" fmla="*/ 0 h 389175"/>
                  <a:gd name="connsiteX1" fmla="*/ 810585 w 920896"/>
                  <a:gd name="connsiteY1" fmla="*/ 2534 h 389175"/>
                  <a:gd name="connsiteX2" fmla="*/ 920896 w 920896"/>
                  <a:gd name="connsiteY2" fmla="*/ 389175 h 389175"/>
                  <a:gd name="connsiteX3" fmla="*/ 0 w 920896"/>
                  <a:gd name="connsiteY3" fmla="*/ 384541 h 389175"/>
                  <a:gd name="connsiteX4" fmla="*/ 112766 w 920896"/>
                  <a:gd name="connsiteY4" fmla="*/ 0 h 389175"/>
                  <a:gd name="connsiteX0" fmla="*/ 112766 w 825893"/>
                  <a:gd name="connsiteY0" fmla="*/ 0 h 384541"/>
                  <a:gd name="connsiteX1" fmla="*/ 810585 w 825893"/>
                  <a:gd name="connsiteY1" fmla="*/ 2534 h 384541"/>
                  <a:gd name="connsiteX2" fmla="*/ 825893 w 825893"/>
                  <a:gd name="connsiteY2" fmla="*/ 383238 h 384541"/>
                  <a:gd name="connsiteX3" fmla="*/ 0 w 825893"/>
                  <a:gd name="connsiteY3" fmla="*/ 384541 h 384541"/>
                  <a:gd name="connsiteX4" fmla="*/ 112766 w 825893"/>
                  <a:gd name="connsiteY4" fmla="*/ 0 h 384541"/>
                  <a:gd name="connsiteX0" fmla="*/ 112766 w 914958"/>
                  <a:gd name="connsiteY0" fmla="*/ 0 h 384541"/>
                  <a:gd name="connsiteX1" fmla="*/ 810585 w 914958"/>
                  <a:gd name="connsiteY1" fmla="*/ 2534 h 384541"/>
                  <a:gd name="connsiteX2" fmla="*/ 914958 w 914958"/>
                  <a:gd name="connsiteY2" fmla="*/ 377300 h 384541"/>
                  <a:gd name="connsiteX3" fmla="*/ 0 w 914958"/>
                  <a:gd name="connsiteY3" fmla="*/ 384541 h 384541"/>
                  <a:gd name="connsiteX4" fmla="*/ 112766 w 914958"/>
                  <a:gd name="connsiteY4" fmla="*/ 0 h 384541"/>
                  <a:gd name="connsiteX0" fmla="*/ 112766 w 914958"/>
                  <a:gd name="connsiteY0" fmla="*/ 0 h 384541"/>
                  <a:gd name="connsiteX1" fmla="*/ 810585 w 914958"/>
                  <a:gd name="connsiteY1" fmla="*/ 2534 h 384541"/>
                  <a:gd name="connsiteX2" fmla="*/ 914958 w 914958"/>
                  <a:gd name="connsiteY2" fmla="*/ 377300 h 384541"/>
                  <a:gd name="connsiteX3" fmla="*/ 0 w 914958"/>
                  <a:gd name="connsiteY3" fmla="*/ 384541 h 384541"/>
                  <a:gd name="connsiteX4" fmla="*/ 112766 w 914958"/>
                  <a:gd name="connsiteY4" fmla="*/ 0 h 384541"/>
                  <a:gd name="connsiteX0" fmla="*/ 165158 w 914958"/>
                  <a:gd name="connsiteY0" fmla="*/ 27989 h 382007"/>
                  <a:gd name="connsiteX1" fmla="*/ 810585 w 914958"/>
                  <a:gd name="connsiteY1" fmla="*/ 0 h 382007"/>
                  <a:gd name="connsiteX2" fmla="*/ 914958 w 914958"/>
                  <a:gd name="connsiteY2" fmla="*/ 374766 h 382007"/>
                  <a:gd name="connsiteX3" fmla="*/ 0 w 914958"/>
                  <a:gd name="connsiteY3" fmla="*/ 382007 h 382007"/>
                  <a:gd name="connsiteX4" fmla="*/ 165158 w 914958"/>
                  <a:gd name="connsiteY4" fmla="*/ 27989 h 382007"/>
                  <a:gd name="connsiteX0" fmla="*/ 119054 w 914958"/>
                  <a:gd name="connsiteY0" fmla="*/ 17815 h 382007"/>
                  <a:gd name="connsiteX1" fmla="*/ 810585 w 914958"/>
                  <a:gd name="connsiteY1" fmla="*/ 0 h 382007"/>
                  <a:gd name="connsiteX2" fmla="*/ 914958 w 914958"/>
                  <a:gd name="connsiteY2" fmla="*/ 374766 h 382007"/>
                  <a:gd name="connsiteX3" fmla="*/ 0 w 914958"/>
                  <a:gd name="connsiteY3" fmla="*/ 382007 h 382007"/>
                  <a:gd name="connsiteX4" fmla="*/ 119054 w 914958"/>
                  <a:gd name="connsiteY4" fmla="*/ 17815 h 382007"/>
                  <a:gd name="connsiteX0" fmla="*/ 62471 w 858375"/>
                  <a:gd name="connsiteY0" fmla="*/ 17815 h 374766"/>
                  <a:gd name="connsiteX1" fmla="*/ 754002 w 858375"/>
                  <a:gd name="connsiteY1" fmla="*/ 0 h 374766"/>
                  <a:gd name="connsiteX2" fmla="*/ 858375 w 858375"/>
                  <a:gd name="connsiteY2" fmla="*/ 374766 h 374766"/>
                  <a:gd name="connsiteX3" fmla="*/ 0 w 858375"/>
                  <a:gd name="connsiteY3" fmla="*/ 374377 h 374766"/>
                  <a:gd name="connsiteX4" fmla="*/ 62471 w 858375"/>
                  <a:gd name="connsiteY4" fmla="*/ 17815 h 374766"/>
                  <a:gd name="connsiteX0" fmla="*/ 116958 w 912862"/>
                  <a:gd name="connsiteY0" fmla="*/ 17815 h 379464"/>
                  <a:gd name="connsiteX1" fmla="*/ 808489 w 912862"/>
                  <a:gd name="connsiteY1" fmla="*/ 0 h 379464"/>
                  <a:gd name="connsiteX2" fmla="*/ 912862 w 912862"/>
                  <a:gd name="connsiteY2" fmla="*/ 374766 h 379464"/>
                  <a:gd name="connsiteX3" fmla="*/ 0 w 912862"/>
                  <a:gd name="connsiteY3" fmla="*/ 379464 h 379464"/>
                  <a:gd name="connsiteX4" fmla="*/ 116958 w 912862"/>
                  <a:gd name="connsiteY4" fmla="*/ 17815 h 379464"/>
                  <a:gd name="connsiteX0" fmla="*/ 116958 w 910767"/>
                  <a:gd name="connsiteY0" fmla="*/ 17815 h 379464"/>
                  <a:gd name="connsiteX1" fmla="*/ 808489 w 910767"/>
                  <a:gd name="connsiteY1" fmla="*/ 0 h 379464"/>
                  <a:gd name="connsiteX2" fmla="*/ 910767 w 910767"/>
                  <a:gd name="connsiteY2" fmla="*/ 377311 h 379464"/>
                  <a:gd name="connsiteX3" fmla="*/ 0 w 910767"/>
                  <a:gd name="connsiteY3" fmla="*/ 379464 h 379464"/>
                  <a:gd name="connsiteX4" fmla="*/ 116958 w 910767"/>
                  <a:gd name="connsiteY4" fmla="*/ 17815 h 379464"/>
                  <a:gd name="connsiteX0" fmla="*/ 116958 w 919150"/>
                  <a:gd name="connsiteY0" fmla="*/ 17815 h 379854"/>
                  <a:gd name="connsiteX1" fmla="*/ 808489 w 919150"/>
                  <a:gd name="connsiteY1" fmla="*/ 0 h 379854"/>
                  <a:gd name="connsiteX2" fmla="*/ 919150 w 919150"/>
                  <a:gd name="connsiteY2" fmla="*/ 379854 h 379854"/>
                  <a:gd name="connsiteX3" fmla="*/ 0 w 919150"/>
                  <a:gd name="connsiteY3" fmla="*/ 379464 h 379854"/>
                  <a:gd name="connsiteX4" fmla="*/ 116958 w 919150"/>
                  <a:gd name="connsiteY4" fmla="*/ 17815 h 379854"/>
                  <a:gd name="connsiteX0" fmla="*/ 116958 w 919150"/>
                  <a:gd name="connsiteY0" fmla="*/ 0 h 362039"/>
                  <a:gd name="connsiteX1" fmla="*/ 818967 w 919150"/>
                  <a:gd name="connsiteY1" fmla="*/ 2534 h 362039"/>
                  <a:gd name="connsiteX2" fmla="*/ 919150 w 919150"/>
                  <a:gd name="connsiteY2" fmla="*/ 362039 h 362039"/>
                  <a:gd name="connsiteX3" fmla="*/ 0 w 919150"/>
                  <a:gd name="connsiteY3" fmla="*/ 361649 h 362039"/>
                  <a:gd name="connsiteX4" fmla="*/ 116958 w 919150"/>
                  <a:gd name="connsiteY4" fmla="*/ 0 h 362039"/>
                  <a:gd name="connsiteX0" fmla="*/ 116958 w 919150"/>
                  <a:gd name="connsiteY0" fmla="*/ 0 h 362039"/>
                  <a:gd name="connsiteX1" fmla="*/ 806393 w 919150"/>
                  <a:gd name="connsiteY1" fmla="*/ 33057 h 362039"/>
                  <a:gd name="connsiteX2" fmla="*/ 919150 w 919150"/>
                  <a:gd name="connsiteY2" fmla="*/ 362039 h 362039"/>
                  <a:gd name="connsiteX3" fmla="*/ 0 w 919150"/>
                  <a:gd name="connsiteY3" fmla="*/ 361649 h 362039"/>
                  <a:gd name="connsiteX4" fmla="*/ 116958 w 919150"/>
                  <a:gd name="connsiteY4" fmla="*/ 0 h 362039"/>
                  <a:gd name="connsiteX0" fmla="*/ 116958 w 919150"/>
                  <a:gd name="connsiteY0" fmla="*/ 2553 h 364592"/>
                  <a:gd name="connsiteX1" fmla="*/ 806393 w 919150"/>
                  <a:gd name="connsiteY1" fmla="*/ 0 h 364592"/>
                  <a:gd name="connsiteX2" fmla="*/ 919150 w 919150"/>
                  <a:gd name="connsiteY2" fmla="*/ 364592 h 364592"/>
                  <a:gd name="connsiteX3" fmla="*/ 0 w 919150"/>
                  <a:gd name="connsiteY3" fmla="*/ 364202 h 364592"/>
                  <a:gd name="connsiteX4" fmla="*/ 116958 w 919150"/>
                  <a:gd name="connsiteY4" fmla="*/ 2553 h 364592"/>
                  <a:gd name="connsiteX0" fmla="*/ 121150 w 923342"/>
                  <a:gd name="connsiteY0" fmla="*/ 2553 h 364592"/>
                  <a:gd name="connsiteX1" fmla="*/ 810585 w 923342"/>
                  <a:gd name="connsiteY1" fmla="*/ 0 h 364592"/>
                  <a:gd name="connsiteX2" fmla="*/ 923342 w 923342"/>
                  <a:gd name="connsiteY2" fmla="*/ 364592 h 364592"/>
                  <a:gd name="connsiteX3" fmla="*/ 0 w 923342"/>
                  <a:gd name="connsiteY3" fmla="*/ 364202 h 364592"/>
                  <a:gd name="connsiteX4" fmla="*/ 121150 w 923342"/>
                  <a:gd name="connsiteY4" fmla="*/ 2553 h 364592"/>
                  <a:gd name="connsiteX0" fmla="*/ 115838 w 923342"/>
                  <a:gd name="connsiteY0" fmla="*/ 2553 h 364592"/>
                  <a:gd name="connsiteX1" fmla="*/ 810585 w 923342"/>
                  <a:gd name="connsiteY1" fmla="*/ 0 h 364592"/>
                  <a:gd name="connsiteX2" fmla="*/ 923342 w 923342"/>
                  <a:gd name="connsiteY2" fmla="*/ 364592 h 364592"/>
                  <a:gd name="connsiteX3" fmla="*/ 0 w 923342"/>
                  <a:gd name="connsiteY3" fmla="*/ 364202 h 364592"/>
                  <a:gd name="connsiteX4" fmla="*/ 115838 w 923342"/>
                  <a:gd name="connsiteY4" fmla="*/ 2553 h 364592"/>
                  <a:gd name="connsiteX0" fmla="*/ 115838 w 923342"/>
                  <a:gd name="connsiteY0" fmla="*/ 2553 h 367587"/>
                  <a:gd name="connsiteX1" fmla="*/ 810585 w 923342"/>
                  <a:gd name="connsiteY1" fmla="*/ 0 h 367587"/>
                  <a:gd name="connsiteX2" fmla="*/ 923342 w 923342"/>
                  <a:gd name="connsiteY2" fmla="*/ 367587 h 367587"/>
                  <a:gd name="connsiteX3" fmla="*/ 0 w 923342"/>
                  <a:gd name="connsiteY3" fmla="*/ 364202 h 367587"/>
                  <a:gd name="connsiteX4" fmla="*/ 115838 w 923342"/>
                  <a:gd name="connsiteY4" fmla="*/ 2553 h 367587"/>
                  <a:gd name="connsiteX0" fmla="*/ 97210 w 923342"/>
                  <a:gd name="connsiteY0" fmla="*/ 2553 h 367587"/>
                  <a:gd name="connsiteX1" fmla="*/ 810585 w 923342"/>
                  <a:gd name="connsiteY1" fmla="*/ 0 h 367587"/>
                  <a:gd name="connsiteX2" fmla="*/ 923342 w 923342"/>
                  <a:gd name="connsiteY2" fmla="*/ 367587 h 367587"/>
                  <a:gd name="connsiteX3" fmla="*/ 0 w 923342"/>
                  <a:gd name="connsiteY3" fmla="*/ 364202 h 367587"/>
                  <a:gd name="connsiteX4" fmla="*/ 97210 w 923342"/>
                  <a:gd name="connsiteY4" fmla="*/ 2553 h 367587"/>
                  <a:gd name="connsiteX0" fmla="*/ 97210 w 993141"/>
                  <a:gd name="connsiteY0" fmla="*/ 0 h 365034"/>
                  <a:gd name="connsiteX1" fmla="*/ 993141 w 993141"/>
                  <a:gd name="connsiteY1" fmla="*/ 8587 h 365034"/>
                  <a:gd name="connsiteX2" fmla="*/ 923342 w 993141"/>
                  <a:gd name="connsiteY2" fmla="*/ 365034 h 365034"/>
                  <a:gd name="connsiteX3" fmla="*/ 0 w 993141"/>
                  <a:gd name="connsiteY3" fmla="*/ 361649 h 365034"/>
                  <a:gd name="connsiteX4" fmla="*/ 97210 w 993141"/>
                  <a:gd name="connsiteY4" fmla="*/ 0 h 365034"/>
                  <a:gd name="connsiteX0" fmla="*/ 97210 w 1122663"/>
                  <a:gd name="connsiteY0" fmla="*/ 0 h 361649"/>
                  <a:gd name="connsiteX1" fmla="*/ 993141 w 1122663"/>
                  <a:gd name="connsiteY1" fmla="*/ 8587 h 361649"/>
                  <a:gd name="connsiteX2" fmla="*/ 1122663 w 1122663"/>
                  <a:gd name="connsiteY2" fmla="*/ 353893 h 361649"/>
                  <a:gd name="connsiteX3" fmla="*/ 0 w 1122663"/>
                  <a:gd name="connsiteY3" fmla="*/ 361649 h 361649"/>
                  <a:gd name="connsiteX4" fmla="*/ 97210 w 1122663"/>
                  <a:gd name="connsiteY4" fmla="*/ 0 h 361649"/>
                  <a:gd name="connsiteX0" fmla="*/ 108385 w 1133838"/>
                  <a:gd name="connsiteY0" fmla="*/ 0 h 359419"/>
                  <a:gd name="connsiteX1" fmla="*/ 1004316 w 1133838"/>
                  <a:gd name="connsiteY1" fmla="*/ 8587 h 359419"/>
                  <a:gd name="connsiteX2" fmla="*/ 1133838 w 1133838"/>
                  <a:gd name="connsiteY2" fmla="*/ 353893 h 359419"/>
                  <a:gd name="connsiteX3" fmla="*/ 1 w 1133838"/>
                  <a:gd name="connsiteY3" fmla="*/ 359419 h 359419"/>
                  <a:gd name="connsiteX4" fmla="*/ 108385 w 1133838"/>
                  <a:gd name="connsiteY4" fmla="*/ 0 h 359419"/>
                  <a:gd name="connsiteX0" fmla="*/ 108384 w 1133837"/>
                  <a:gd name="connsiteY0" fmla="*/ 0 h 359419"/>
                  <a:gd name="connsiteX1" fmla="*/ 1004318 w 1133837"/>
                  <a:gd name="connsiteY1" fmla="*/ 6311 h 359419"/>
                  <a:gd name="connsiteX2" fmla="*/ 1133837 w 1133837"/>
                  <a:gd name="connsiteY2" fmla="*/ 353893 h 359419"/>
                  <a:gd name="connsiteX3" fmla="*/ 0 w 1133837"/>
                  <a:gd name="connsiteY3" fmla="*/ 359419 h 359419"/>
                  <a:gd name="connsiteX4" fmla="*/ 108384 w 1133837"/>
                  <a:gd name="connsiteY4" fmla="*/ 0 h 359419"/>
                  <a:gd name="connsiteX0" fmla="*/ 108384 w 1139545"/>
                  <a:gd name="connsiteY0" fmla="*/ 0 h 359419"/>
                  <a:gd name="connsiteX1" fmla="*/ 1004318 w 1139545"/>
                  <a:gd name="connsiteY1" fmla="*/ 6311 h 359419"/>
                  <a:gd name="connsiteX2" fmla="*/ 1139545 w 1139545"/>
                  <a:gd name="connsiteY2" fmla="*/ 356170 h 359419"/>
                  <a:gd name="connsiteX3" fmla="*/ 0 w 1139545"/>
                  <a:gd name="connsiteY3" fmla="*/ 359419 h 359419"/>
                  <a:gd name="connsiteX4" fmla="*/ 108384 w 1139545"/>
                  <a:gd name="connsiteY4" fmla="*/ 0 h 359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9545" h="359419">
                    <a:moveTo>
                      <a:pt x="108384" y="0"/>
                    </a:moveTo>
                    <a:lnTo>
                      <a:pt x="1004318" y="6311"/>
                    </a:lnTo>
                    <a:lnTo>
                      <a:pt x="1139545" y="356170"/>
                    </a:lnTo>
                    <a:lnTo>
                      <a:pt x="0" y="359419"/>
                    </a:lnTo>
                    <a:lnTo>
                      <a:pt x="108384" y="0"/>
                    </a:lnTo>
                    <a:close/>
                  </a:path>
                </a:pathLst>
              </a:custGeom>
              <a:gradFill flip="none" rotWithShape="1">
                <a:gsLst>
                  <a:gs pos="62000">
                    <a:schemeClr val="accent6">
                      <a:lumMod val="75000"/>
                    </a:schemeClr>
                  </a:gs>
                  <a:gs pos="30000">
                    <a:schemeClr val="accent6">
                      <a:lumMod val="75000"/>
                    </a:schemeClr>
                  </a:gs>
                  <a:gs pos="0">
                    <a:schemeClr val="accent6"/>
                  </a:gs>
                  <a:gs pos="100000">
                    <a:schemeClr val="accent6">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libri" panose="020F0502020204030204" pitchFamily="34" charset="0"/>
                  <a:cs typeface="Calibri" panose="020F0502020204030204" pitchFamily="34" charset="0"/>
                </a:endParaRPr>
              </a:p>
            </p:txBody>
          </p:sp>
          <p:sp>
            <p:nvSpPr>
              <p:cNvPr id="22" name="Rectangle 10">
                <a:extLst>
                  <a:ext uri="{FF2B5EF4-FFF2-40B4-BE49-F238E27FC236}">
                    <a16:creationId xmlns:a16="http://schemas.microsoft.com/office/drawing/2014/main" id="{C235D50E-E796-434A-B951-5ACC736359F0}"/>
                  </a:ext>
                </a:extLst>
              </p:cNvPr>
              <p:cNvSpPr/>
              <p:nvPr/>
            </p:nvSpPr>
            <p:spPr>
              <a:xfrm rot="5400000">
                <a:off x="3174601" y="874188"/>
                <a:ext cx="786876" cy="5719213"/>
              </a:xfrm>
              <a:prstGeom prst="rect">
                <a:avLst/>
              </a:prstGeom>
              <a:gradFill>
                <a:gsLst>
                  <a:gs pos="0">
                    <a:schemeClr val="accent6">
                      <a:lumMod val="70000"/>
                    </a:schemeClr>
                  </a:gs>
                  <a:gs pos="64192">
                    <a:schemeClr val="accent6">
                      <a:lumMod val="10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cs typeface="Calibri" panose="020F0502020204030204" pitchFamily="34" charset="0"/>
                </a:endParaRPr>
              </a:p>
            </p:txBody>
          </p:sp>
          <p:sp>
            <p:nvSpPr>
              <p:cNvPr id="23" name="Oval 24">
                <a:extLst>
                  <a:ext uri="{FF2B5EF4-FFF2-40B4-BE49-F238E27FC236}">
                    <a16:creationId xmlns:a16="http://schemas.microsoft.com/office/drawing/2014/main" id="{8897879D-405E-4D40-99A4-CC3D30026B9D}"/>
                  </a:ext>
                </a:extLst>
              </p:cNvPr>
              <p:cNvSpPr/>
              <p:nvPr/>
            </p:nvSpPr>
            <p:spPr>
              <a:xfrm>
                <a:off x="6085219" y="3361859"/>
                <a:ext cx="774553" cy="740082"/>
              </a:xfrm>
              <a:prstGeom prst="ellipse">
                <a:avLst/>
              </a:prstGeom>
              <a:solidFill>
                <a:schemeClr val="bg1"/>
              </a:solidFill>
              <a:ln w="635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ltLang="ko-KR" sz="2400" b="1" dirty="0">
                    <a:solidFill>
                      <a:schemeClr val="tx1"/>
                    </a:solidFill>
                    <a:latin typeface="Calibri" panose="020F0502020204030204" pitchFamily="34" charset="0"/>
                    <a:cs typeface="Calibri" panose="020F0502020204030204" pitchFamily="34" charset="0"/>
                  </a:rPr>
                  <a:t>2</a:t>
                </a:r>
                <a:endParaRPr lang="ko-KR" altLang="en-US" sz="2400" b="1" dirty="0">
                  <a:solidFill>
                    <a:schemeClr val="tx1"/>
                  </a:solidFill>
                  <a:latin typeface="Calibri" panose="020F0502020204030204" pitchFamily="34" charset="0"/>
                  <a:cs typeface="Calibri" panose="020F0502020204030204" pitchFamily="34" charset="0"/>
                </a:endParaRPr>
              </a:p>
            </p:txBody>
          </p:sp>
        </p:grpSp>
        <p:sp>
          <p:nvSpPr>
            <p:cNvPr id="19" name="TextBox 18">
              <a:extLst>
                <a:ext uri="{FF2B5EF4-FFF2-40B4-BE49-F238E27FC236}">
                  <a16:creationId xmlns:a16="http://schemas.microsoft.com/office/drawing/2014/main" id="{ECFD9AA0-6785-4918-BA4D-D4F614020954}"/>
                </a:ext>
              </a:extLst>
            </p:cNvPr>
            <p:cNvSpPr txBox="1"/>
            <p:nvPr/>
          </p:nvSpPr>
          <p:spPr>
            <a:xfrm>
              <a:off x="859806" y="3307324"/>
              <a:ext cx="5126267" cy="748944"/>
            </a:xfrm>
            <a:prstGeom prst="rect">
              <a:avLst/>
            </a:prstGeom>
            <a:noFill/>
          </p:spPr>
          <p:txBody>
            <a:bodyPr wrap="square" lIns="81000" rIns="81000" rtlCol="0">
              <a:spAutoFit/>
            </a:bodyPr>
            <a:lstStyle/>
            <a:p>
              <a:pPr algn="ctr"/>
              <a:r>
                <a:rPr lang="en-US" altLang="ko-KR" sz="2800" dirty="0">
                  <a:solidFill>
                    <a:schemeClr val="bg1"/>
                  </a:solidFill>
                  <a:latin typeface="Calibri" panose="020F0502020204030204" pitchFamily="34" charset="0"/>
                  <a:cs typeface="Calibri" panose="020F0502020204030204" pitchFamily="34" charset="0"/>
                </a:rPr>
                <a:t>A singular noun refers to </a:t>
              </a:r>
              <a:r>
                <a:rPr lang="en-US" altLang="ko-KR" sz="2800" b="1" dirty="0">
                  <a:solidFill>
                    <a:schemeClr val="bg1"/>
                  </a:solidFill>
                  <a:latin typeface="Calibri" panose="020F0502020204030204" pitchFamily="34" charset="0"/>
                  <a:cs typeface="Calibri" panose="020F0502020204030204" pitchFamily="34" charset="0"/>
                </a:rPr>
                <a:t>only one </a:t>
              </a:r>
              <a:r>
                <a:rPr lang="en-US" altLang="ko-KR" sz="2800" dirty="0">
                  <a:solidFill>
                    <a:schemeClr val="bg1"/>
                  </a:solidFill>
                  <a:latin typeface="Calibri" panose="020F0502020204030204" pitchFamily="34" charset="0"/>
                  <a:cs typeface="Calibri" panose="020F0502020204030204" pitchFamily="34" charset="0"/>
                </a:rPr>
                <a:t>person, place, animal or thing.</a:t>
              </a:r>
              <a:r>
                <a:rPr lang="en-US" altLang="ko-KR" sz="2800" b="1" dirty="0">
                  <a:solidFill>
                    <a:schemeClr val="bg1"/>
                  </a:solidFill>
                  <a:latin typeface="Calibri" panose="020F0502020204030204" pitchFamily="34" charset="0"/>
                  <a:cs typeface="Calibri" panose="020F0502020204030204" pitchFamily="34" charset="0"/>
                </a:rPr>
                <a:t> </a:t>
              </a:r>
            </a:p>
          </p:txBody>
        </p:sp>
      </p:grpSp>
      <p:grpSp>
        <p:nvGrpSpPr>
          <p:cNvPr id="24" name="Group 23">
            <a:extLst>
              <a:ext uri="{FF2B5EF4-FFF2-40B4-BE49-F238E27FC236}">
                <a16:creationId xmlns:a16="http://schemas.microsoft.com/office/drawing/2014/main" id="{748353B1-2080-497B-A4AC-27FFCA42F4E9}"/>
              </a:ext>
            </a:extLst>
          </p:cNvPr>
          <p:cNvGrpSpPr>
            <a:grpSpLocks noChangeAspect="1"/>
          </p:cNvGrpSpPr>
          <p:nvPr/>
        </p:nvGrpSpPr>
        <p:grpSpPr>
          <a:xfrm>
            <a:off x="1" y="4429133"/>
            <a:ext cx="8310578" cy="1237734"/>
            <a:chOff x="-1" y="3251247"/>
            <a:chExt cx="6859773" cy="971582"/>
          </a:xfrm>
        </p:grpSpPr>
        <p:grpSp>
          <p:nvGrpSpPr>
            <p:cNvPr id="25" name="Group 17">
              <a:extLst>
                <a:ext uri="{FF2B5EF4-FFF2-40B4-BE49-F238E27FC236}">
                  <a16:creationId xmlns:a16="http://schemas.microsoft.com/office/drawing/2014/main" id="{983A8E93-7EC9-41A9-8121-05B9B71004E2}"/>
                </a:ext>
              </a:extLst>
            </p:cNvPr>
            <p:cNvGrpSpPr/>
            <p:nvPr/>
          </p:nvGrpSpPr>
          <p:grpSpPr>
            <a:xfrm>
              <a:off x="-1" y="3251247"/>
              <a:ext cx="6859773" cy="971582"/>
              <a:chOff x="-1" y="3251247"/>
              <a:chExt cx="6859773" cy="971582"/>
            </a:xfrm>
          </p:grpSpPr>
          <p:sp>
            <p:nvSpPr>
              <p:cNvPr id="27" name="Rectangle 5">
                <a:extLst>
                  <a:ext uri="{FF2B5EF4-FFF2-40B4-BE49-F238E27FC236}">
                    <a16:creationId xmlns:a16="http://schemas.microsoft.com/office/drawing/2014/main" id="{CE700787-44E6-4168-8CCF-B2AF3180815D}"/>
                  </a:ext>
                </a:extLst>
              </p:cNvPr>
              <p:cNvSpPr/>
              <p:nvPr/>
            </p:nvSpPr>
            <p:spPr>
              <a:xfrm rot="5400000">
                <a:off x="-253363" y="3507739"/>
                <a:ext cx="968452" cy="46172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cs typeface="Calibri" panose="020F0502020204030204" pitchFamily="34" charset="0"/>
                </a:endParaRPr>
              </a:p>
            </p:txBody>
          </p:sp>
          <p:sp>
            <p:nvSpPr>
              <p:cNvPr id="28" name="Rectangle 15">
                <a:extLst>
                  <a:ext uri="{FF2B5EF4-FFF2-40B4-BE49-F238E27FC236}">
                    <a16:creationId xmlns:a16="http://schemas.microsoft.com/office/drawing/2014/main" id="{911005BD-6AEA-433C-AEEC-9173E29C79B9}"/>
                  </a:ext>
                </a:extLst>
              </p:cNvPr>
              <p:cNvSpPr/>
              <p:nvPr/>
            </p:nvSpPr>
            <p:spPr>
              <a:xfrm rot="5400000">
                <a:off x="117874" y="3590945"/>
                <a:ext cx="971124" cy="291727"/>
              </a:xfrm>
              <a:custGeom>
                <a:avLst/>
                <a:gdLst>
                  <a:gd name="connsiteX0" fmla="*/ 0 w 792088"/>
                  <a:gd name="connsiteY0" fmla="*/ 0 h 163995"/>
                  <a:gd name="connsiteX1" fmla="*/ 792088 w 792088"/>
                  <a:gd name="connsiteY1" fmla="*/ 0 h 163995"/>
                  <a:gd name="connsiteX2" fmla="*/ 792088 w 792088"/>
                  <a:gd name="connsiteY2" fmla="*/ 163995 h 163995"/>
                  <a:gd name="connsiteX3" fmla="*/ 0 w 792088"/>
                  <a:gd name="connsiteY3" fmla="*/ 163995 h 163995"/>
                  <a:gd name="connsiteX4" fmla="*/ 0 w 792088"/>
                  <a:gd name="connsiteY4" fmla="*/ 0 h 163995"/>
                  <a:gd name="connsiteX0" fmla="*/ 115410 w 792088"/>
                  <a:gd name="connsiteY0" fmla="*/ 0 h 323793"/>
                  <a:gd name="connsiteX1" fmla="*/ 792088 w 792088"/>
                  <a:gd name="connsiteY1" fmla="*/ 159798 h 323793"/>
                  <a:gd name="connsiteX2" fmla="*/ 792088 w 792088"/>
                  <a:gd name="connsiteY2" fmla="*/ 323793 h 323793"/>
                  <a:gd name="connsiteX3" fmla="*/ 0 w 792088"/>
                  <a:gd name="connsiteY3" fmla="*/ 323793 h 323793"/>
                  <a:gd name="connsiteX4" fmla="*/ 115410 w 792088"/>
                  <a:gd name="connsiteY4" fmla="*/ 0 h 323793"/>
                  <a:gd name="connsiteX0" fmla="*/ 115410 w 797373"/>
                  <a:gd name="connsiteY0" fmla="*/ 4054 h 327847"/>
                  <a:gd name="connsiteX1" fmla="*/ 797373 w 797373"/>
                  <a:gd name="connsiteY1" fmla="*/ 0 h 327847"/>
                  <a:gd name="connsiteX2" fmla="*/ 792088 w 797373"/>
                  <a:gd name="connsiteY2" fmla="*/ 327847 h 327847"/>
                  <a:gd name="connsiteX3" fmla="*/ 0 w 797373"/>
                  <a:gd name="connsiteY3" fmla="*/ 327847 h 327847"/>
                  <a:gd name="connsiteX4" fmla="*/ 115410 w 797373"/>
                  <a:gd name="connsiteY4" fmla="*/ 4054 h 327847"/>
                  <a:gd name="connsiteX0" fmla="*/ 115410 w 797373"/>
                  <a:gd name="connsiteY0" fmla="*/ 0 h 323793"/>
                  <a:gd name="connsiteX1" fmla="*/ 797373 w 797373"/>
                  <a:gd name="connsiteY1" fmla="*/ 1231 h 323793"/>
                  <a:gd name="connsiteX2" fmla="*/ 792088 w 797373"/>
                  <a:gd name="connsiteY2" fmla="*/ 323793 h 323793"/>
                  <a:gd name="connsiteX3" fmla="*/ 0 w 797373"/>
                  <a:gd name="connsiteY3" fmla="*/ 323793 h 323793"/>
                  <a:gd name="connsiteX4" fmla="*/ 115410 w 797373"/>
                  <a:gd name="connsiteY4" fmla="*/ 0 h 323793"/>
                  <a:gd name="connsiteX0" fmla="*/ 115410 w 797373"/>
                  <a:gd name="connsiteY0" fmla="*/ 9340 h 333133"/>
                  <a:gd name="connsiteX1" fmla="*/ 797373 w 797373"/>
                  <a:gd name="connsiteY1" fmla="*/ 0 h 333133"/>
                  <a:gd name="connsiteX2" fmla="*/ 792088 w 797373"/>
                  <a:gd name="connsiteY2" fmla="*/ 333133 h 333133"/>
                  <a:gd name="connsiteX3" fmla="*/ 0 w 797373"/>
                  <a:gd name="connsiteY3" fmla="*/ 333133 h 333133"/>
                  <a:gd name="connsiteX4" fmla="*/ 115410 w 797373"/>
                  <a:gd name="connsiteY4" fmla="*/ 9340 h 333133"/>
                  <a:gd name="connsiteX0" fmla="*/ 115410 w 813229"/>
                  <a:gd name="connsiteY0" fmla="*/ 9340 h 333133"/>
                  <a:gd name="connsiteX1" fmla="*/ 813229 w 813229"/>
                  <a:gd name="connsiteY1" fmla="*/ 0 h 333133"/>
                  <a:gd name="connsiteX2" fmla="*/ 792088 w 813229"/>
                  <a:gd name="connsiteY2" fmla="*/ 333133 h 333133"/>
                  <a:gd name="connsiteX3" fmla="*/ 0 w 813229"/>
                  <a:gd name="connsiteY3" fmla="*/ 333133 h 333133"/>
                  <a:gd name="connsiteX4" fmla="*/ 115410 w 813229"/>
                  <a:gd name="connsiteY4" fmla="*/ 9340 h 333133"/>
                  <a:gd name="connsiteX0" fmla="*/ 569967 w 1267786"/>
                  <a:gd name="connsiteY0" fmla="*/ 9340 h 370132"/>
                  <a:gd name="connsiteX1" fmla="*/ 1267786 w 1267786"/>
                  <a:gd name="connsiteY1" fmla="*/ 0 h 370132"/>
                  <a:gd name="connsiteX2" fmla="*/ 1246645 w 1267786"/>
                  <a:gd name="connsiteY2" fmla="*/ 333133 h 370132"/>
                  <a:gd name="connsiteX3" fmla="*/ 0 w 1267786"/>
                  <a:gd name="connsiteY3" fmla="*/ 370132 h 370132"/>
                  <a:gd name="connsiteX4" fmla="*/ 569967 w 1267786"/>
                  <a:gd name="connsiteY4" fmla="*/ 9340 h 370132"/>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70132"/>
                  <a:gd name="connsiteX1" fmla="*/ 1267786 w 1267786"/>
                  <a:gd name="connsiteY1" fmla="*/ 0 h 370132"/>
                  <a:gd name="connsiteX2" fmla="*/ 1164342 w 1267786"/>
                  <a:gd name="connsiteY2" fmla="*/ 351014 h 370132"/>
                  <a:gd name="connsiteX3" fmla="*/ 0 w 1267786"/>
                  <a:gd name="connsiteY3" fmla="*/ 370132 h 370132"/>
                  <a:gd name="connsiteX4" fmla="*/ 569967 w 1267786"/>
                  <a:gd name="connsiteY4" fmla="*/ 9340 h 370132"/>
                  <a:gd name="connsiteX0" fmla="*/ 332460 w 1030279"/>
                  <a:gd name="connsiteY0" fmla="*/ 9340 h 370132"/>
                  <a:gd name="connsiteX1" fmla="*/ 1030279 w 1030279"/>
                  <a:gd name="connsiteY1" fmla="*/ 0 h 370132"/>
                  <a:gd name="connsiteX2" fmla="*/ 926835 w 1030279"/>
                  <a:gd name="connsiteY2" fmla="*/ 351014 h 370132"/>
                  <a:gd name="connsiteX3" fmla="*/ 0 w 1030279"/>
                  <a:gd name="connsiteY3" fmla="*/ 370132 h 370132"/>
                  <a:gd name="connsiteX4" fmla="*/ 332460 w 1030279"/>
                  <a:gd name="connsiteY4" fmla="*/ 9340 h 370132"/>
                  <a:gd name="connsiteX0" fmla="*/ 350273 w 1048092"/>
                  <a:gd name="connsiteY0" fmla="*/ 9340 h 358256"/>
                  <a:gd name="connsiteX1" fmla="*/ 1048092 w 1048092"/>
                  <a:gd name="connsiteY1" fmla="*/ 0 h 358256"/>
                  <a:gd name="connsiteX2" fmla="*/ 944648 w 1048092"/>
                  <a:gd name="connsiteY2" fmla="*/ 351014 h 358256"/>
                  <a:gd name="connsiteX3" fmla="*/ 0 w 1048092"/>
                  <a:gd name="connsiteY3" fmla="*/ 358256 h 358256"/>
                  <a:gd name="connsiteX4" fmla="*/ 350273 w 1048092"/>
                  <a:gd name="connsiteY4" fmla="*/ 9340 h 358256"/>
                  <a:gd name="connsiteX0" fmla="*/ 344336 w 1048092"/>
                  <a:gd name="connsiteY0" fmla="*/ 0 h 360791"/>
                  <a:gd name="connsiteX1" fmla="*/ 1048092 w 1048092"/>
                  <a:gd name="connsiteY1" fmla="*/ 2535 h 360791"/>
                  <a:gd name="connsiteX2" fmla="*/ 944648 w 1048092"/>
                  <a:gd name="connsiteY2" fmla="*/ 353549 h 360791"/>
                  <a:gd name="connsiteX3" fmla="*/ 0 w 1048092"/>
                  <a:gd name="connsiteY3" fmla="*/ 360791 h 360791"/>
                  <a:gd name="connsiteX4" fmla="*/ 344336 w 1048092"/>
                  <a:gd name="connsiteY4" fmla="*/ 0 h 360791"/>
                  <a:gd name="connsiteX0" fmla="*/ 344336 w 1059967"/>
                  <a:gd name="connsiteY0" fmla="*/ 0 h 360791"/>
                  <a:gd name="connsiteX1" fmla="*/ 1059967 w 1059967"/>
                  <a:gd name="connsiteY1" fmla="*/ 8472 h 360791"/>
                  <a:gd name="connsiteX2" fmla="*/ 944648 w 1059967"/>
                  <a:gd name="connsiteY2" fmla="*/ 353549 h 360791"/>
                  <a:gd name="connsiteX3" fmla="*/ 0 w 1059967"/>
                  <a:gd name="connsiteY3" fmla="*/ 360791 h 360791"/>
                  <a:gd name="connsiteX4" fmla="*/ 344336 w 1059967"/>
                  <a:gd name="connsiteY4" fmla="*/ 0 h 360791"/>
                  <a:gd name="connsiteX0" fmla="*/ 344336 w 1065905"/>
                  <a:gd name="connsiteY0" fmla="*/ 15278 h 376069"/>
                  <a:gd name="connsiteX1" fmla="*/ 1065905 w 1065905"/>
                  <a:gd name="connsiteY1" fmla="*/ 0 h 376069"/>
                  <a:gd name="connsiteX2" fmla="*/ 944648 w 1065905"/>
                  <a:gd name="connsiteY2" fmla="*/ 368827 h 376069"/>
                  <a:gd name="connsiteX3" fmla="*/ 0 w 1065905"/>
                  <a:gd name="connsiteY3" fmla="*/ 376069 h 376069"/>
                  <a:gd name="connsiteX4" fmla="*/ 344336 w 1065905"/>
                  <a:gd name="connsiteY4" fmla="*/ 15278 h 376069"/>
                  <a:gd name="connsiteX0" fmla="*/ 356211 w 1065905"/>
                  <a:gd name="connsiteY0" fmla="*/ 3403 h 376069"/>
                  <a:gd name="connsiteX1" fmla="*/ 1065905 w 1065905"/>
                  <a:gd name="connsiteY1" fmla="*/ 0 h 376069"/>
                  <a:gd name="connsiteX2" fmla="*/ 944648 w 1065905"/>
                  <a:gd name="connsiteY2" fmla="*/ 368827 h 376069"/>
                  <a:gd name="connsiteX3" fmla="*/ 0 w 1065905"/>
                  <a:gd name="connsiteY3" fmla="*/ 376069 h 376069"/>
                  <a:gd name="connsiteX4" fmla="*/ 356211 w 1065905"/>
                  <a:gd name="connsiteY4" fmla="*/ 3403 h 376069"/>
                  <a:gd name="connsiteX0" fmla="*/ 356211 w 1170279"/>
                  <a:gd name="connsiteY0" fmla="*/ 3403 h 380703"/>
                  <a:gd name="connsiteX1" fmla="*/ 1065905 w 1170279"/>
                  <a:gd name="connsiteY1" fmla="*/ 0 h 380703"/>
                  <a:gd name="connsiteX2" fmla="*/ 1170279 w 1170279"/>
                  <a:gd name="connsiteY2" fmla="*/ 380703 h 380703"/>
                  <a:gd name="connsiteX3" fmla="*/ 0 w 1170279"/>
                  <a:gd name="connsiteY3" fmla="*/ 376069 h 380703"/>
                  <a:gd name="connsiteX4" fmla="*/ 356211 w 1170279"/>
                  <a:gd name="connsiteY4" fmla="*/ 3403 h 380703"/>
                  <a:gd name="connsiteX0" fmla="*/ 100891 w 914959"/>
                  <a:gd name="connsiteY0" fmla="*/ 3403 h 382007"/>
                  <a:gd name="connsiteX1" fmla="*/ 810585 w 914959"/>
                  <a:gd name="connsiteY1" fmla="*/ 0 h 382007"/>
                  <a:gd name="connsiteX2" fmla="*/ 914959 w 914959"/>
                  <a:gd name="connsiteY2" fmla="*/ 380703 h 382007"/>
                  <a:gd name="connsiteX3" fmla="*/ 0 w 914959"/>
                  <a:gd name="connsiteY3" fmla="*/ 382007 h 382007"/>
                  <a:gd name="connsiteX4" fmla="*/ 100891 w 914959"/>
                  <a:gd name="connsiteY4" fmla="*/ 3403 h 382007"/>
                  <a:gd name="connsiteX0" fmla="*/ 112766 w 914959"/>
                  <a:gd name="connsiteY0" fmla="*/ 0 h 384541"/>
                  <a:gd name="connsiteX1" fmla="*/ 810585 w 914959"/>
                  <a:gd name="connsiteY1" fmla="*/ 2534 h 384541"/>
                  <a:gd name="connsiteX2" fmla="*/ 914959 w 914959"/>
                  <a:gd name="connsiteY2" fmla="*/ 383237 h 384541"/>
                  <a:gd name="connsiteX3" fmla="*/ 0 w 914959"/>
                  <a:gd name="connsiteY3" fmla="*/ 384541 h 384541"/>
                  <a:gd name="connsiteX4" fmla="*/ 112766 w 914959"/>
                  <a:gd name="connsiteY4" fmla="*/ 0 h 384541"/>
                  <a:gd name="connsiteX0" fmla="*/ 112766 w 920896"/>
                  <a:gd name="connsiteY0" fmla="*/ 0 h 389175"/>
                  <a:gd name="connsiteX1" fmla="*/ 810585 w 920896"/>
                  <a:gd name="connsiteY1" fmla="*/ 2534 h 389175"/>
                  <a:gd name="connsiteX2" fmla="*/ 920896 w 920896"/>
                  <a:gd name="connsiteY2" fmla="*/ 389175 h 389175"/>
                  <a:gd name="connsiteX3" fmla="*/ 0 w 920896"/>
                  <a:gd name="connsiteY3" fmla="*/ 384541 h 389175"/>
                  <a:gd name="connsiteX4" fmla="*/ 112766 w 920896"/>
                  <a:gd name="connsiteY4" fmla="*/ 0 h 389175"/>
                  <a:gd name="connsiteX0" fmla="*/ 112766 w 825893"/>
                  <a:gd name="connsiteY0" fmla="*/ 0 h 384541"/>
                  <a:gd name="connsiteX1" fmla="*/ 810585 w 825893"/>
                  <a:gd name="connsiteY1" fmla="*/ 2534 h 384541"/>
                  <a:gd name="connsiteX2" fmla="*/ 825893 w 825893"/>
                  <a:gd name="connsiteY2" fmla="*/ 383238 h 384541"/>
                  <a:gd name="connsiteX3" fmla="*/ 0 w 825893"/>
                  <a:gd name="connsiteY3" fmla="*/ 384541 h 384541"/>
                  <a:gd name="connsiteX4" fmla="*/ 112766 w 825893"/>
                  <a:gd name="connsiteY4" fmla="*/ 0 h 384541"/>
                  <a:gd name="connsiteX0" fmla="*/ 112766 w 914958"/>
                  <a:gd name="connsiteY0" fmla="*/ 0 h 384541"/>
                  <a:gd name="connsiteX1" fmla="*/ 810585 w 914958"/>
                  <a:gd name="connsiteY1" fmla="*/ 2534 h 384541"/>
                  <a:gd name="connsiteX2" fmla="*/ 914958 w 914958"/>
                  <a:gd name="connsiteY2" fmla="*/ 377300 h 384541"/>
                  <a:gd name="connsiteX3" fmla="*/ 0 w 914958"/>
                  <a:gd name="connsiteY3" fmla="*/ 384541 h 384541"/>
                  <a:gd name="connsiteX4" fmla="*/ 112766 w 914958"/>
                  <a:gd name="connsiteY4" fmla="*/ 0 h 384541"/>
                  <a:gd name="connsiteX0" fmla="*/ 112766 w 914958"/>
                  <a:gd name="connsiteY0" fmla="*/ 0 h 384541"/>
                  <a:gd name="connsiteX1" fmla="*/ 810585 w 914958"/>
                  <a:gd name="connsiteY1" fmla="*/ 2534 h 384541"/>
                  <a:gd name="connsiteX2" fmla="*/ 914958 w 914958"/>
                  <a:gd name="connsiteY2" fmla="*/ 377300 h 384541"/>
                  <a:gd name="connsiteX3" fmla="*/ 0 w 914958"/>
                  <a:gd name="connsiteY3" fmla="*/ 384541 h 384541"/>
                  <a:gd name="connsiteX4" fmla="*/ 112766 w 914958"/>
                  <a:gd name="connsiteY4" fmla="*/ 0 h 384541"/>
                  <a:gd name="connsiteX0" fmla="*/ 165158 w 914958"/>
                  <a:gd name="connsiteY0" fmla="*/ 27989 h 382007"/>
                  <a:gd name="connsiteX1" fmla="*/ 810585 w 914958"/>
                  <a:gd name="connsiteY1" fmla="*/ 0 h 382007"/>
                  <a:gd name="connsiteX2" fmla="*/ 914958 w 914958"/>
                  <a:gd name="connsiteY2" fmla="*/ 374766 h 382007"/>
                  <a:gd name="connsiteX3" fmla="*/ 0 w 914958"/>
                  <a:gd name="connsiteY3" fmla="*/ 382007 h 382007"/>
                  <a:gd name="connsiteX4" fmla="*/ 165158 w 914958"/>
                  <a:gd name="connsiteY4" fmla="*/ 27989 h 382007"/>
                  <a:gd name="connsiteX0" fmla="*/ 119054 w 914958"/>
                  <a:gd name="connsiteY0" fmla="*/ 17815 h 382007"/>
                  <a:gd name="connsiteX1" fmla="*/ 810585 w 914958"/>
                  <a:gd name="connsiteY1" fmla="*/ 0 h 382007"/>
                  <a:gd name="connsiteX2" fmla="*/ 914958 w 914958"/>
                  <a:gd name="connsiteY2" fmla="*/ 374766 h 382007"/>
                  <a:gd name="connsiteX3" fmla="*/ 0 w 914958"/>
                  <a:gd name="connsiteY3" fmla="*/ 382007 h 382007"/>
                  <a:gd name="connsiteX4" fmla="*/ 119054 w 914958"/>
                  <a:gd name="connsiteY4" fmla="*/ 17815 h 382007"/>
                  <a:gd name="connsiteX0" fmla="*/ 62471 w 858375"/>
                  <a:gd name="connsiteY0" fmla="*/ 17815 h 374766"/>
                  <a:gd name="connsiteX1" fmla="*/ 754002 w 858375"/>
                  <a:gd name="connsiteY1" fmla="*/ 0 h 374766"/>
                  <a:gd name="connsiteX2" fmla="*/ 858375 w 858375"/>
                  <a:gd name="connsiteY2" fmla="*/ 374766 h 374766"/>
                  <a:gd name="connsiteX3" fmla="*/ 0 w 858375"/>
                  <a:gd name="connsiteY3" fmla="*/ 374377 h 374766"/>
                  <a:gd name="connsiteX4" fmla="*/ 62471 w 858375"/>
                  <a:gd name="connsiteY4" fmla="*/ 17815 h 374766"/>
                  <a:gd name="connsiteX0" fmla="*/ 116958 w 912862"/>
                  <a:gd name="connsiteY0" fmla="*/ 17815 h 379464"/>
                  <a:gd name="connsiteX1" fmla="*/ 808489 w 912862"/>
                  <a:gd name="connsiteY1" fmla="*/ 0 h 379464"/>
                  <a:gd name="connsiteX2" fmla="*/ 912862 w 912862"/>
                  <a:gd name="connsiteY2" fmla="*/ 374766 h 379464"/>
                  <a:gd name="connsiteX3" fmla="*/ 0 w 912862"/>
                  <a:gd name="connsiteY3" fmla="*/ 379464 h 379464"/>
                  <a:gd name="connsiteX4" fmla="*/ 116958 w 912862"/>
                  <a:gd name="connsiteY4" fmla="*/ 17815 h 379464"/>
                  <a:gd name="connsiteX0" fmla="*/ 116958 w 910767"/>
                  <a:gd name="connsiteY0" fmla="*/ 17815 h 379464"/>
                  <a:gd name="connsiteX1" fmla="*/ 808489 w 910767"/>
                  <a:gd name="connsiteY1" fmla="*/ 0 h 379464"/>
                  <a:gd name="connsiteX2" fmla="*/ 910767 w 910767"/>
                  <a:gd name="connsiteY2" fmla="*/ 377311 h 379464"/>
                  <a:gd name="connsiteX3" fmla="*/ 0 w 910767"/>
                  <a:gd name="connsiteY3" fmla="*/ 379464 h 379464"/>
                  <a:gd name="connsiteX4" fmla="*/ 116958 w 910767"/>
                  <a:gd name="connsiteY4" fmla="*/ 17815 h 379464"/>
                  <a:gd name="connsiteX0" fmla="*/ 116958 w 919150"/>
                  <a:gd name="connsiteY0" fmla="*/ 17815 h 379854"/>
                  <a:gd name="connsiteX1" fmla="*/ 808489 w 919150"/>
                  <a:gd name="connsiteY1" fmla="*/ 0 h 379854"/>
                  <a:gd name="connsiteX2" fmla="*/ 919150 w 919150"/>
                  <a:gd name="connsiteY2" fmla="*/ 379854 h 379854"/>
                  <a:gd name="connsiteX3" fmla="*/ 0 w 919150"/>
                  <a:gd name="connsiteY3" fmla="*/ 379464 h 379854"/>
                  <a:gd name="connsiteX4" fmla="*/ 116958 w 919150"/>
                  <a:gd name="connsiteY4" fmla="*/ 17815 h 379854"/>
                  <a:gd name="connsiteX0" fmla="*/ 116958 w 919150"/>
                  <a:gd name="connsiteY0" fmla="*/ 0 h 362039"/>
                  <a:gd name="connsiteX1" fmla="*/ 818967 w 919150"/>
                  <a:gd name="connsiteY1" fmla="*/ 2534 h 362039"/>
                  <a:gd name="connsiteX2" fmla="*/ 919150 w 919150"/>
                  <a:gd name="connsiteY2" fmla="*/ 362039 h 362039"/>
                  <a:gd name="connsiteX3" fmla="*/ 0 w 919150"/>
                  <a:gd name="connsiteY3" fmla="*/ 361649 h 362039"/>
                  <a:gd name="connsiteX4" fmla="*/ 116958 w 919150"/>
                  <a:gd name="connsiteY4" fmla="*/ 0 h 362039"/>
                  <a:gd name="connsiteX0" fmla="*/ 116958 w 919150"/>
                  <a:gd name="connsiteY0" fmla="*/ 0 h 362039"/>
                  <a:gd name="connsiteX1" fmla="*/ 806393 w 919150"/>
                  <a:gd name="connsiteY1" fmla="*/ 33057 h 362039"/>
                  <a:gd name="connsiteX2" fmla="*/ 919150 w 919150"/>
                  <a:gd name="connsiteY2" fmla="*/ 362039 h 362039"/>
                  <a:gd name="connsiteX3" fmla="*/ 0 w 919150"/>
                  <a:gd name="connsiteY3" fmla="*/ 361649 h 362039"/>
                  <a:gd name="connsiteX4" fmla="*/ 116958 w 919150"/>
                  <a:gd name="connsiteY4" fmla="*/ 0 h 362039"/>
                  <a:gd name="connsiteX0" fmla="*/ 116958 w 919150"/>
                  <a:gd name="connsiteY0" fmla="*/ 2553 h 364592"/>
                  <a:gd name="connsiteX1" fmla="*/ 806393 w 919150"/>
                  <a:gd name="connsiteY1" fmla="*/ 0 h 364592"/>
                  <a:gd name="connsiteX2" fmla="*/ 919150 w 919150"/>
                  <a:gd name="connsiteY2" fmla="*/ 364592 h 364592"/>
                  <a:gd name="connsiteX3" fmla="*/ 0 w 919150"/>
                  <a:gd name="connsiteY3" fmla="*/ 364202 h 364592"/>
                  <a:gd name="connsiteX4" fmla="*/ 116958 w 919150"/>
                  <a:gd name="connsiteY4" fmla="*/ 2553 h 364592"/>
                  <a:gd name="connsiteX0" fmla="*/ 121150 w 923342"/>
                  <a:gd name="connsiteY0" fmla="*/ 2553 h 364592"/>
                  <a:gd name="connsiteX1" fmla="*/ 810585 w 923342"/>
                  <a:gd name="connsiteY1" fmla="*/ 0 h 364592"/>
                  <a:gd name="connsiteX2" fmla="*/ 923342 w 923342"/>
                  <a:gd name="connsiteY2" fmla="*/ 364592 h 364592"/>
                  <a:gd name="connsiteX3" fmla="*/ 0 w 923342"/>
                  <a:gd name="connsiteY3" fmla="*/ 364202 h 364592"/>
                  <a:gd name="connsiteX4" fmla="*/ 121150 w 923342"/>
                  <a:gd name="connsiteY4" fmla="*/ 2553 h 364592"/>
                  <a:gd name="connsiteX0" fmla="*/ 115838 w 923342"/>
                  <a:gd name="connsiteY0" fmla="*/ 2553 h 364592"/>
                  <a:gd name="connsiteX1" fmla="*/ 810585 w 923342"/>
                  <a:gd name="connsiteY1" fmla="*/ 0 h 364592"/>
                  <a:gd name="connsiteX2" fmla="*/ 923342 w 923342"/>
                  <a:gd name="connsiteY2" fmla="*/ 364592 h 364592"/>
                  <a:gd name="connsiteX3" fmla="*/ 0 w 923342"/>
                  <a:gd name="connsiteY3" fmla="*/ 364202 h 364592"/>
                  <a:gd name="connsiteX4" fmla="*/ 115838 w 923342"/>
                  <a:gd name="connsiteY4" fmla="*/ 2553 h 364592"/>
                  <a:gd name="connsiteX0" fmla="*/ 115838 w 923342"/>
                  <a:gd name="connsiteY0" fmla="*/ 2553 h 367587"/>
                  <a:gd name="connsiteX1" fmla="*/ 810585 w 923342"/>
                  <a:gd name="connsiteY1" fmla="*/ 0 h 367587"/>
                  <a:gd name="connsiteX2" fmla="*/ 923342 w 923342"/>
                  <a:gd name="connsiteY2" fmla="*/ 367587 h 367587"/>
                  <a:gd name="connsiteX3" fmla="*/ 0 w 923342"/>
                  <a:gd name="connsiteY3" fmla="*/ 364202 h 367587"/>
                  <a:gd name="connsiteX4" fmla="*/ 115838 w 923342"/>
                  <a:gd name="connsiteY4" fmla="*/ 2553 h 367587"/>
                  <a:gd name="connsiteX0" fmla="*/ 97210 w 923342"/>
                  <a:gd name="connsiteY0" fmla="*/ 2553 h 367587"/>
                  <a:gd name="connsiteX1" fmla="*/ 810585 w 923342"/>
                  <a:gd name="connsiteY1" fmla="*/ 0 h 367587"/>
                  <a:gd name="connsiteX2" fmla="*/ 923342 w 923342"/>
                  <a:gd name="connsiteY2" fmla="*/ 367587 h 367587"/>
                  <a:gd name="connsiteX3" fmla="*/ 0 w 923342"/>
                  <a:gd name="connsiteY3" fmla="*/ 364202 h 367587"/>
                  <a:gd name="connsiteX4" fmla="*/ 97210 w 923342"/>
                  <a:gd name="connsiteY4" fmla="*/ 2553 h 367587"/>
                  <a:gd name="connsiteX0" fmla="*/ 97210 w 993141"/>
                  <a:gd name="connsiteY0" fmla="*/ 0 h 365034"/>
                  <a:gd name="connsiteX1" fmla="*/ 993141 w 993141"/>
                  <a:gd name="connsiteY1" fmla="*/ 8587 h 365034"/>
                  <a:gd name="connsiteX2" fmla="*/ 923342 w 993141"/>
                  <a:gd name="connsiteY2" fmla="*/ 365034 h 365034"/>
                  <a:gd name="connsiteX3" fmla="*/ 0 w 993141"/>
                  <a:gd name="connsiteY3" fmla="*/ 361649 h 365034"/>
                  <a:gd name="connsiteX4" fmla="*/ 97210 w 993141"/>
                  <a:gd name="connsiteY4" fmla="*/ 0 h 365034"/>
                  <a:gd name="connsiteX0" fmla="*/ 97210 w 1122663"/>
                  <a:gd name="connsiteY0" fmla="*/ 0 h 361649"/>
                  <a:gd name="connsiteX1" fmla="*/ 993141 w 1122663"/>
                  <a:gd name="connsiteY1" fmla="*/ 8587 h 361649"/>
                  <a:gd name="connsiteX2" fmla="*/ 1122663 w 1122663"/>
                  <a:gd name="connsiteY2" fmla="*/ 353893 h 361649"/>
                  <a:gd name="connsiteX3" fmla="*/ 0 w 1122663"/>
                  <a:gd name="connsiteY3" fmla="*/ 361649 h 361649"/>
                  <a:gd name="connsiteX4" fmla="*/ 97210 w 1122663"/>
                  <a:gd name="connsiteY4" fmla="*/ 0 h 361649"/>
                  <a:gd name="connsiteX0" fmla="*/ 108385 w 1133838"/>
                  <a:gd name="connsiteY0" fmla="*/ 0 h 359419"/>
                  <a:gd name="connsiteX1" fmla="*/ 1004316 w 1133838"/>
                  <a:gd name="connsiteY1" fmla="*/ 8587 h 359419"/>
                  <a:gd name="connsiteX2" fmla="*/ 1133838 w 1133838"/>
                  <a:gd name="connsiteY2" fmla="*/ 353893 h 359419"/>
                  <a:gd name="connsiteX3" fmla="*/ 1 w 1133838"/>
                  <a:gd name="connsiteY3" fmla="*/ 359419 h 359419"/>
                  <a:gd name="connsiteX4" fmla="*/ 108385 w 1133838"/>
                  <a:gd name="connsiteY4" fmla="*/ 0 h 359419"/>
                  <a:gd name="connsiteX0" fmla="*/ 108384 w 1133837"/>
                  <a:gd name="connsiteY0" fmla="*/ 0 h 359419"/>
                  <a:gd name="connsiteX1" fmla="*/ 1004318 w 1133837"/>
                  <a:gd name="connsiteY1" fmla="*/ 6311 h 359419"/>
                  <a:gd name="connsiteX2" fmla="*/ 1133837 w 1133837"/>
                  <a:gd name="connsiteY2" fmla="*/ 353893 h 359419"/>
                  <a:gd name="connsiteX3" fmla="*/ 0 w 1133837"/>
                  <a:gd name="connsiteY3" fmla="*/ 359419 h 359419"/>
                  <a:gd name="connsiteX4" fmla="*/ 108384 w 1133837"/>
                  <a:gd name="connsiteY4" fmla="*/ 0 h 359419"/>
                  <a:gd name="connsiteX0" fmla="*/ 108384 w 1139545"/>
                  <a:gd name="connsiteY0" fmla="*/ 0 h 359419"/>
                  <a:gd name="connsiteX1" fmla="*/ 1004318 w 1139545"/>
                  <a:gd name="connsiteY1" fmla="*/ 6311 h 359419"/>
                  <a:gd name="connsiteX2" fmla="*/ 1139545 w 1139545"/>
                  <a:gd name="connsiteY2" fmla="*/ 356170 h 359419"/>
                  <a:gd name="connsiteX3" fmla="*/ 0 w 1139545"/>
                  <a:gd name="connsiteY3" fmla="*/ 359419 h 359419"/>
                  <a:gd name="connsiteX4" fmla="*/ 108384 w 1139545"/>
                  <a:gd name="connsiteY4" fmla="*/ 0 h 359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9545" h="359419">
                    <a:moveTo>
                      <a:pt x="108384" y="0"/>
                    </a:moveTo>
                    <a:lnTo>
                      <a:pt x="1004318" y="6311"/>
                    </a:lnTo>
                    <a:lnTo>
                      <a:pt x="1139545" y="356170"/>
                    </a:lnTo>
                    <a:lnTo>
                      <a:pt x="0" y="359419"/>
                    </a:lnTo>
                    <a:lnTo>
                      <a:pt x="108384" y="0"/>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libri" panose="020F0502020204030204" pitchFamily="34" charset="0"/>
                  <a:cs typeface="Calibri" panose="020F0502020204030204" pitchFamily="34" charset="0"/>
                </a:endParaRPr>
              </a:p>
            </p:txBody>
          </p:sp>
          <p:sp>
            <p:nvSpPr>
              <p:cNvPr id="29" name="Rectangle 10">
                <a:extLst>
                  <a:ext uri="{FF2B5EF4-FFF2-40B4-BE49-F238E27FC236}">
                    <a16:creationId xmlns:a16="http://schemas.microsoft.com/office/drawing/2014/main" id="{C235D50E-E796-434A-B951-5ACC736359F0}"/>
                  </a:ext>
                </a:extLst>
              </p:cNvPr>
              <p:cNvSpPr/>
              <p:nvPr/>
            </p:nvSpPr>
            <p:spPr>
              <a:xfrm rot="5400000">
                <a:off x="3174601" y="874188"/>
                <a:ext cx="786876" cy="571921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cs typeface="Calibri" panose="020F0502020204030204" pitchFamily="34" charset="0"/>
                </a:endParaRPr>
              </a:p>
            </p:txBody>
          </p:sp>
          <p:sp>
            <p:nvSpPr>
              <p:cNvPr id="30" name="Oval 24">
                <a:extLst>
                  <a:ext uri="{FF2B5EF4-FFF2-40B4-BE49-F238E27FC236}">
                    <a16:creationId xmlns:a16="http://schemas.microsoft.com/office/drawing/2014/main" id="{8897879D-405E-4D40-99A4-CC3D30026B9D}"/>
                  </a:ext>
                </a:extLst>
              </p:cNvPr>
              <p:cNvSpPr/>
              <p:nvPr/>
            </p:nvSpPr>
            <p:spPr>
              <a:xfrm>
                <a:off x="6085219" y="3361859"/>
                <a:ext cx="774553" cy="740082"/>
              </a:xfrm>
              <a:prstGeom prst="ellipse">
                <a:avLst/>
              </a:prstGeom>
              <a:solidFill>
                <a:schemeClr val="bg1"/>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400" b="1" dirty="0">
                    <a:solidFill>
                      <a:schemeClr val="tx1"/>
                    </a:solidFill>
                    <a:latin typeface="Calibri" panose="020F0502020204030204" pitchFamily="34" charset="0"/>
                    <a:cs typeface="Calibri" panose="020F0502020204030204" pitchFamily="34" charset="0"/>
                  </a:rPr>
                  <a:t>3</a:t>
                </a:r>
                <a:endParaRPr lang="ko-KR" altLang="en-US" sz="2400" b="1" dirty="0">
                  <a:solidFill>
                    <a:schemeClr val="tx1"/>
                  </a:solidFill>
                  <a:latin typeface="Calibri" panose="020F0502020204030204" pitchFamily="34" charset="0"/>
                  <a:cs typeface="Calibri" panose="020F0502020204030204" pitchFamily="34" charset="0"/>
                </a:endParaRPr>
              </a:p>
            </p:txBody>
          </p:sp>
        </p:grpSp>
        <p:sp>
          <p:nvSpPr>
            <p:cNvPr id="26" name="TextBox 25">
              <a:extLst>
                <a:ext uri="{FF2B5EF4-FFF2-40B4-BE49-F238E27FC236}">
                  <a16:creationId xmlns:a16="http://schemas.microsoft.com/office/drawing/2014/main" id="{ECFD9AA0-6785-4918-BA4D-D4F614020954}"/>
                </a:ext>
              </a:extLst>
            </p:cNvPr>
            <p:cNvSpPr txBox="1"/>
            <p:nvPr/>
          </p:nvSpPr>
          <p:spPr>
            <a:xfrm>
              <a:off x="668254" y="3363399"/>
              <a:ext cx="5483915" cy="748944"/>
            </a:xfrm>
            <a:prstGeom prst="rect">
              <a:avLst/>
            </a:prstGeom>
            <a:noFill/>
          </p:spPr>
          <p:txBody>
            <a:bodyPr wrap="square" lIns="81000" rIns="81000" rtlCol="0">
              <a:spAutoFit/>
            </a:bodyPr>
            <a:lstStyle/>
            <a:p>
              <a:pPr algn="ctr"/>
              <a:r>
                <a:rPr lang="en-US" sz="2800" dirty="0">
                  <a:solidFill>
                    <a:schemeClr val="bg1"/>
                  </a:solidFill>
                </a:rPr>
                <a:t>A plural noun refers to </a:t>
              </a:r>
              <a:r>
                <a:rPr lang="en-US" sz="2800" b="1" dirty="0">
                  <a:solidFill>
                    <a:schemeClr val="bg1"/>
                  </a:solidFill>
                </a:rPr>
                <a:t>two or more than two</a:t>
              </a:r>
              <a:r>
                <a:rPr lang="en-US" sz="2800" dirty="0">
                  <a:solidFill>
                    <a:schemeClr val="bg1"/>
                  </a:solidFill>
                </a:rPr>
                <a:t> people, places, animals or things. </a:t>
              </a:r>
              <a:endParaRPr lang="en-US" altLang="ko-KR" sz="2800" dirty="0">
                <a:solidFill>
                  <a:schemeClr val="bg1"/>
                </a:solidFill>
                <a:latin typeface="Calibri" panose="020F0502020204030204" pitchFamily="34" charset="0"/>
                <a:cs typeface="Calibri" panose="020F050202020403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2000"/>
                                        <p:tgtEl>
                                          <p:spTgt spid="10"/>
                                        </p:tgtEl>
                                      </p:cBhvr>
                                    </p:animEffect>
                                  </p:childTnLst>
                                </p:cTn>
                              </p:par>
                            </p:childTnLst>
                          </p:cTn>
                        </p:par>
                        <p:par>
                          <p:cTn id="8" fill="hold">
                            <p:stCondLst>
                              <p:cond delay="2250"/>
                            </p:stCondLst>
                            <p:childTnLst>
                              <p:par>
                                <p:cTn id="9" presetID="22" presetClass="entr" presetSubtype="8" fill="hold" nodeType="afterEffect">
                                  <p:stCondLst>
                                    <p:cond delay="200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2000"/>
                                        <p:tgtEl>
                                          <p:spTgt spid="17"/>
                                        </p:tgtEl>
                                      </p:cBhvr>
                                    </p:animEffect>
                                  </p:childTnLst>
                                </p:cTn>
                              </p:par>
                            </p:childTnLst>
                          </p:cTn>
                        </p:par>
                        <p:par>
                          <p:cTn id="12" fill="hold">
                            <p:stCondLst>
                              <p:cond delay="6250"/>
                            </p:stCondLst>
                            <p:childTnLst>
                              <p:par>
                                <p:cTn id="13" presetID="22" presetClass="entr" presetSubtype="8" fill="hold" nodeType="afterEffect">
                                  <p:stCondLst>
                                    <p:cond delay="200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DD</Template>
  <TotalTime>0</TotalTime>
  <Words>1509</Words>
  <Application>Microsoft Office PowerPoint</Application>
  <PresentationFormat>Widescreen</PresentationFormat>
  <Paragraphs>206</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Wingdings</vt:lpstr>
      <vt:lpstr>DD</vt:lpstr>
      <vt:lpstr>Rules for changing  Singular Nouns to Plural Nouns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MM INDEX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sssvv</dc:creator>
  <cp:lastModifiedBy>Mahesh Mahadevan</cp:lastModifiedBy>
  <cp:revision>53</cp:revision>
  <dcterms:created xsi:type="dcterms:W3CDTF">2020-08-28T09:38:22Z</dcterms:created>
  <dcterms:modified xsi:type="dcterms:W3CDTF">2021-11-29T17:32:39Z</dcterms:modified>
</cp:coreProperties>
</file>