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0" r:id="rId3"/>
    <p:sldId id="262" r:id="rId4"/>
    <p:sldId id="263"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6" autoAdjust="0"/>
    <p:restoredTop sz="93792" autoAdjust="0"/>
  </p:normalViewPr>
  <p:slideViewPr>
    <p:cSldViewPr>
      <p:cViewPr>
        <p:scale>
          <a:sx n="88" d="100"/>
          <a:sy n="88" d="100"/>
        </p:scale>
        <p:origin x="-544"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10/4/2021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3</a:t>
            </a:fld>
            <a:endParaRPr lang="en-IN"/>
          </a:p>
        </p:txBody>
      </p:sp>
    </p:spTree>
    <p:extLst>
      <p:ext uri="{BB962C8B-B14F-4D97-AF65-F5344CB8AC3E}">
        <p14:creationId xmlns:p14="http://schemas.microsoft.com/office/powerpoint/2010/main" val="3191003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p>
          <a:p>
            <a:pPr rtl="0"/>
            <a:r>
              <a:rPr lang="en-IN" sz="1200" b="0" i="0" u="none" strike="noStrike" kern="1200" dirty="0">
                <a:solidFill>
                  <a:schemeClr val="tx1"/>
                </a:solidFill>
                <a:latin typeface="+mn-lt"/>
                <a:ea typeface="+mn-ea"/>
                <a:cs typeface="+mn-cs"/>
              </a:rPr>
              <a:t>Cherries: https://pixabay.com/photos/cherries-sweet-cherries-1465801/</a:t>
            </a:r>
          </a:p>
          <a:p>
            <a:pPr rtl="0"/>
            <a:r>
              <a:rPr lang="en-IN" sz="1200" b="0" i="0" u="none" strike="noStrike" kern="1200" dirty="0">
                <a:solidFill>
                  <a:schemeClr val="tx1"/>
                </a:solidFill>
                <a:latin typeface="+mn-lt"/>
                <a:ea typeface="+mn-ea"/>
                <a:cs typeface="+mn-cs"/>
              </a:rPr>
              <a:t>Fish: https://pixabay.com/photos/animal-aquarium-aquatic-blue-coral-21668/</a:t>
            </a:r>
          </a:p>
          <a:p>
            <a:pPr rtl="0"/>
            <a:r>
              <a:rPr lang="en-IN" sz="1200" b="0" i="0" u="none" strike="noStrike" kern="1200" dirty="0">
                <a:solidFill>
                  <a:schemeClr val="tx1"/>
                </a:solidFill>
                <a:latin typeface="+mn-lt"/>
                <a:ea typeface="+mn-ea"/>
                <a:cs typeface="+mn-cs"/>
              </a:rPr>
              <a:t>Potatoes: https://pixabay.com/photos/potatoes-vegetables-food-raw-411975/</a:t>
            </a:r>
          </a:p>
          <a:p>
            <a:pPr rtl="0"/>
            <a:r>
              <a:rPr lang="en-IN" sz="1200" b="0" i="0" u="none" strike="noStrike" kern="1200" dirty="0">
                <a:solidFill>
                  <a:schemeClr val="tx1"/>
                </a:solidFill>
                <a:latin typeface="+mn-lt"/>
                <a:ea typeface="+mn-ea"/>
                <a:cs typeface="+mn-cs"/>
              </a:rPr>
              <a:t>Teeth: https://pixabay.com/photos/teeth-dental-smile-white-teeth-977208/</a:t>
            </a:r>
          </a:p>
          <a:p>
            <a:pPr rtl="0"/>
            <a:r>
              <a:rPr lang="en-IN" sz="1200" b="0" i="0" u="none" strike="noStrike" kern="1200" dirty="0">
                <a:solidFill>
                  <a:schemeClr val="tx1"/>
                </a:solidFill>
                <a:latin typeface="+mn-lt"/>
                <a:ea typeface="+mn-ea"/>
                <a:cs typeface="+mn-cs"/>
              </a:rPr>
              <a:t>Cars: https://pixabay.com/photos/traffic-jam-traffic-india-street-388924/</a:t>
            </a:r>
          </a:p>
          <a:p>
            <a:pPr rtl="0"/>
            <a:r>
              <a:rPr lang="en-IN" sz="1200" b="0" i="0" u="none" strike="noStrike" kern="1200" dirty="0">
                <a:solidFill>
                  <a:schemeClr val="tx1"/>
                </a:solidFill>
                <a:latin typeface="+mn-lt"/>
                <a:ea typeface="+mn-ea"/>
                <a:cs typeface="+mn-cs"/>
              </a:rPr>
              <a:t>Children: https://pixabay.com/photos/children-india-education-classroom-876543/</a:t>
            </a:r>
          </a:p>
          <a:p>
            <a:pPr rtl="0"/>
            <a:endParaRPr lang="en-IN" sz="1200" b="0" i="0" u="none" strike="noStrike" kern="1200" dirty="0">
              <a:solidFill>
                <a:schemeClr val="tx1"/>
              </a:solidFill>
              <a:latin typeface="+mn-lt"/>
              <a:ea typeface="+mn-ea"/>
              <a:cs typeface="+mn-cs"/>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4</a:t>
            </a:fld>
            <a:endParaRPr lang="en-IN"/>
          </a:p>
        </p:txBody>
      </p:sp>
    </p:spTree>
    <p:extLst>
      <p:ext uri="{BB962C8B-B14F-4D97-AF65-F5344CB8AC3E}">
        <p14:creationId xmlns:p14="http://schemas.microsoft.com/office/powerpoint/2010/main" val="1978600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Answer is revealed only on the click on the noun. For example: click on car to get the plural cars. Click on dress to get the plural dresses etc.  If you click outside, the slide ends.</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5</a:t>
            </a:fld>
            <a:endParaRPr lang="en-IN"/>
          </a:p>
        </p:txBody>
      </p:sp>
    </p:spTree>
    <p:extLst>
      <p:ext uri="{BB962C8B-B14F-4D97-AF65-F5344CB8AC3E}">
        <p14:creationId xmlns:p14="http://schemas.microsoft.com/office/powerpoint/2010/main" val="1655750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pixabay.com/photos/children-india-education-classroom-876543/" TargetMode="External"/><Relationship Id="rId13" Type="http://schemas.openxmlformats.org/officeDocument/2006/relationships/image" Target="../media/image14.jpeg"/><Relationship Id="rId3" Type="http://schemas.openxmlformats.org/officeDocument/2006/relationships/hyperlink" Target="https://pixabay.com/photos/cherries-sweet-cherries-1465801/" TargetMode="External"/><Relationship Id="rId7" Type="http://schemas.openxmlformats.org/officeDocument/2006/relationships/hyperlink" Target="https://pixabay.com/photos/traffic-jam-traffic-india-street-388924/" TargetMode="External"/><Relationship Id="rId12"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pixabay.com/photos/teeth-dental-smile-white-teeth-977208/" TargetMode="External"/><Relationship Id="rId11" Type="http://schemas.openxmlformats.org/officeDocument/2006/relationships/image" Target="../media/image12.jpeg"/><Relationship Id="rId5" Type="http://schemas.openxmlformats.org/officeDocument/2006/relationships/hyperlink" Target="https://pixabay.com/photos/potatoes-vegetables-food-raw-411975/" TargetMode="External"/><Relationship Id="rId10" Type="http://schemas.openxmlformats.org/officeDocument/2006/relationships/image" Target="../media/image11.jpeg"/><Relationship Id="rId4" Type="http://schemas.openxmlformats.org/officeDocument/2006/relationships/hyperlink" Target="https://pixabay.com/photos/animal-aquarium-aquatic-blue-coral-21668/" TargetMode="External"/><Relationship Id="rId9" Type="http://schemas.openxmlformats.org/officeDocument/2006/relationships/image" Target="../media/image10.jpeg"/><Relationship Id="rId1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5600" y="749950"/>
            <a:ext cx="9820800" cy="1005893"/>
          </a:xfrm>
          <a:solidFill>
            <a:schemeClr val="accent6">
              <a:lumMod val="40000"/>
              <a:lumOff val="60000"/>
            </a:schemeClr>
          </a:solidFill>
          <a:scene3d>
            <a:camera prst="orthographicFront"/>
            <a:lightRig rig="threePt" dir="t"/>
          </a:scene3d>
          <a:sp3d>
            <a:bevelT/>
          </a:sp3d>
        </p:spPr>
        <p:txBody>
          <a:bodyPr/>
          <a:lstStyle/>
          <a:p>
            <a:r>
              <a:rPr lang="en-IN" dirty="0"/>
              <a:t>Game BINGO with Plural Nouns</a:t>
            </a:r>
          </a:p>
        </p:txBody>
      </p:sp>
      <p:graphicFrame>
        <p:nvGraphicFramePr>
          <p:cNvPr id="5" name="Table 4"/>
          <p:cNvGraphicFramePr>
            <a:graphicFrameLocks noGrp="1"/>
          </p:cNvGraphicFramePr>
          <p:nvPr/>
        </p:nvGraphicFramePr>
        <p:xfrm>
          <a:off x="2032000" y="2252657"/>
          <a:ext cx="8135960" cy="2805126"/>
        </p:xfrm>
        <a:graphic>
          <a:graphicData uri="http://schemas.openxmlformats.org/drawingml/2006/table">
            <a:tbl>
              <a:tblPr>
                <a:tableStyleId>{5C22544A-7EE6-4342-B048-85BDC9FD1C3A}</a:tableStyleId>
              </a:tblPr>
              <a:tblGrid>
                <a:gridCol w="2033990">
                  <a:extLst>
                    <a:ext uri="{9D8B030D-6E8A-4147-A177-3AD203B41FA5}">
                      <a16:colId xmlns:a16="http://schemas.microsoft.com/office/drawing/2014/main" val="20000"/>
                    </a:ext>
                  </a:extLst>
                </a:gridCol>
                <a:gridCol w="2033990">
                  <a:extLst>
                    <a:ext uri="{9D8B030D-6E8A-4147-A177-3AD203B41FA5}">
                      <a16:colId xmlns:a16="http://schemas.microsoft.com/office/drawing/2014/main" val="20001"/>
                    </a:ext>
                  </a:extLst>
                </a:gridCol>
                <a:gridCol w="2033990">
                  <a:extLst>
                    <a:ext uri="{9D8B030D-6E8A-4147-A177-3AD203B41FA5}">
                      <a16:colId xmlns:a16="http://schemas.microsoft.com/office/drawing/2014/main" val="20002"/>
                    </a:ext>
                  </a:extLst>
                </a:gridCol>
                <a:gridCol w="2033990">
                  <a:extLst>
                    <a:ext uri="{9D8B030D-6E8A-4147-A177-3AD203B41FA5}">
                      <a16:colId xmlns:a16="http://schemas.microsoft.com/office/drawing/2014/main" val="20003"/>
                    </a:ext>
                  </a:extLst>
                </a:gridCol>
              </a:tblGrid>
              <a:tr h="9350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0"/>
                  </a:ext>
                </a:extLst>
              </a:tr>
              <a:tr h="9350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9350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bl>
          </a:graphicData>
        </a:graphic>
      </p:graphicFrame>
      <p:sp>
        <p:nvSpPr>
          <p:cNvPr id="6" name="TextBox 5"/>
          <p:cNvSpPr txBox="1"/>
          <p:nvPr/>
        </p:nvSpPr>
        <p:spPr>
          <a:xfrm>
            <a:off x="2974164" y="2524120"/>
            <a:ext cx="452440" cy="584775"/>
          </a:xfrm>
          <a:prstGeom prst="rect">
            <a:avLst/>
          </a:prstGeom>
          <a:noFill/>
        </p:spPr>
        <p:txBody>
          <a:bodyPr wrap="square" rtlCol="0">
            <a:spAutoFit/>
          </a:bodyPr>
          <a:lstStyle/>
          <a:p>
            <a:pPr algn="ctr"/>
            <a:r>
              <a:rPr lang="en-IN" sz="3200" b="1" dirty="0"/>
              <a:t>1</a:t>
            </a:r>
            <a:endParaRPr lang="en-US" sz="3200" b="1" dirty="0"/>
          </a:p>
        </p:txBody>
      </p:sp>
      <p:sp>
        <p:nvSpPr>
          <p:cNvPr id="7" name="TextBox 6"/>
          <p:cNvSpPr txBox="1"/>
          <p:nvPr/>
        </p:nvSpPr>
        <p:spPr>
          <a:xfrm>
            <a:off x="4693436" y="2433632"/>
            <a:ext cx="904880" cy="584775"/>
          </a:xfrm>
          <a:prstGeom prst="rect">
            <a:avLst/>
          </a:prstGeom>
          <a:noFill/>
        </p:spPr>
        <p:txBody>
          <a:bodyPr wrap="square" rtlCol="0">
            <a:spAutoFit/>
          </a:bodyPr>
          <a:lstStyle/>
          <a:p>
            <a:r>
              <a:rPr lang="en-IN" sz="3200" b="1" dirty="0"/>
              <a:t>95</a:t>
            </a:r>
            <a:endParaRPr lang="en-US" sz="3200" b="1" dirty="0"/>
          </a:p>
        </p:txBody>
      </p:sp>
      <p:sp>
        <p:nvSpPr>
          <p:cNvPr id="9" name="TextBox 8"/>
          <p:cNvSpPr txBox="1"/>
          <p:nvPr/>
        </p:nvSpPr>
        <p:spPr>
          <a:xfrm>
            <a:off x="6910392" y="2433632"/>
            <a:ext cx="633416" cy="584775"/>
          </a:xfrm>
          <a:prstGeom prst="rect">
            <a:avLst/>
          </a:prstGeom>
          <a:noFill/>
        </p:spPr>
        <p:txBody>
          <a:bodyPr wrap="square" rtlCol="0">
            <a:spAutoFit/>
          </a:bodyPr>
          <a:lstStyle/>
          <a:p>
            <a:r>
              <a:rPr lang="en-IN" sz="3200" b="1" dirty="0"/>
              <a:t>55</a:t>
            </a:r>
            <a:endParaRPr lang="en-US" sz="3200" b="1" dirty="0"/>
          </a:p>
        </p:txBody>
      </p:sp>
      <p:sp>
        <p:nvSpPr>
          <p:cNvPr id="10" name="TextBox 9"/>
          <p:cNvSpPr txBox="1"/>
          <p:nvPr/>
        </p:nvSpPr>
        <p:spPr>
          <a:xfrm>
            <a:off x="8855884" y="2524120"/>
            <a:ext cx="723904" cy="584775"/>
          </a:xfrm>
          <a:prstGeom prst="rect">
            <a:avLst/>
          </a:prstGeom>
          <a:noFill/>
        </p:spPr>
        <p:txBody>
          <a:bodyPr wrap="square" rtlCol="0">
            <a:spAutoFit/>
          </a:bodyPr>
          <a:lstStyle/>
          <a:p>
            <a:r>
              <a:rPr lang="en-IN" sz="3200" b="1" dirty="0"/>
              <a:t>68</a:t>
            </a:r>
            <a:endParaRPr lang="en-US" sz="3200" b="1" dirty="0"/>
          </a:p>
        </p:txBody>
      </p:sp>
      <p:sp>
        <p:nvSpPr>
          <p:cNvPr id="11" name="TextBox 10"/>
          <p:cNvSpPr txBox="1"/>
          <p:nvPr/>
        </p:nvSpPr>
        <p:spPr>
          <a:xfrm>
            <a:off x="8946372" y="3383756"/>
            <a:ext cx="542928" cy="584775"/>
          </a:xfrm>
          <a:prstGeom prst="rect">
            <a:avLst/>
          </a:prstGeom>
          <a:noFill/>
        </p:spPr>
        <p:txBody>
          <a:bodyPr wrap="square" rtlCol="0">
            <a:spAutoFit/>
          </a:bodyPr>
          <a:lstStyle/>
          <a:p>
            <a:r>
              <a:rPr lang="en-IN" sz="3200" b="1" dirty="0"/>
              <a:t>4</a:t>
            </a:r>
            <a:endParaRPr lang="en-US" sz="3200" b="1" dirty="0"/>
          </a:p>
        </p:txBody>
      </p:sp>
      <p:sp>
        <p:nvSpPr>
          <p:cNvPr id="12" name="TextBox 11"/>
          <p:cNvSpPr txBox="1"/>
          <p:nvPr/>
        </p:nvSpPr>
        <p:spPr>
          <a:xfrm>
            <a:off x="8855884" y="4243392"/>
            <a:ext cx="723904" cy="584775"/>
          </a:xfrm>
          <a:prstGeom prst="rect">
            <a:avLst/>
          </a:prstGeom>
          <a:noFill/>
        </p:spPr>
        <p:txBody>
          <a:bodyPr wrap="square" rtlCol="0">
            <a:spAutoFit/>
          </a:bodyPr>
          <a:lstStyle/>
          <a:p>
            <a:r>
              <a:rPr lang="en-IN" sz="3200" b="1" dirty="0"/>
              <a:t>36</a:t>
            </a:r>
            <a:endParaRPr lang="en-US" sz="3200" b="1" dirty="0"/>
          </a:p>
        </p:txBody>
      </p:sp>
      <p:sp>
        <p:nvSpPr>
          <p:cNvPr id="13" name="TextBox 12"/>
          <p:cNvSpPr txBox="1"/>
          <p:nvPr/>
        </p:nvSpPr>
        <p:spPr>
          <a:xfrm>
            <a:off x="6910392" y="4333880"/>
            <a:ext cx="633416" cy="584775"/>
          </a:xfrm>
          <a:prstGeom prst="rect">
            <a:avLst/>
          </a:prstGeom>
          <a:noFill/>
        </p:spPr>
        <p:txBody>
          <a:bodyPr wrap="square" rtlCol="0">
            <a:spAutoFit/>
          </a:bodyPr>
          <a:lstStyle/>
          <a:p>
            <a:r>
              <a:rPr lang="en-IN" sz="3200" b="1" dirty="0"/>
              <a:t>26</a:t>
            </a:r>
            <a:endParaRPr lang="en-US" sz="3200" b="1" dirty="0"/>
          </a:p>
        </p:txBody>
      </p:sp>
      <p:sp>
        <p:nvSpPr>
          <p:cNvPr id="14" name="TextBox 13"/>
          <p:cNvSpPr txBox="1"/>
          <p:nvPr/>
        </p:nvSpPr>
        <p:spPr>
          <a:xfrm>
            <a:off x="6910392" y="3383756"/>
            <a:ext cx="633416" cy="584775"/>
          </a:xfrm>
          <a:prstGeom prst="rect">
            <a:avLst/>
          </a:prstGeom>
          <a:noFill/>
        </p:spPr>
        <p:txBody>
          <a:bodyPr wrap="square" rtlCol="0">
            <a:spAutoFit/>
          </a:bodyPr>
          <a:lstStyle/>
          <a:p>
            <a:r>
              <a:rPr lang="en-IN" sz="3200" b="1" dirty="0"/>
              <a:t>76</a:t>
            </a:r>
            <a:endParaRPr lang="en-US" sz="3200" b="1" dirty="0"/>
          </a:p>
        </p:txBody>
      </p:sp>
      <p:sp>
        <p:nvSpPr>
          <p:cNvPr id="15" name="TextBox 14"/>
          <p:cNvSpPr txBox="1"/>
          <p:nvPr/>
        </p:nvSpPr>
        <p:spPr>
          <a:xfrm>
            <a:off x="4738680" y="3383756"/>
            <a:ext cx="814392" cy="584775"/>
          </a:xfrm>
          <a:prstGeom prst="rect">
            <a:avLst/>
          </a:prstGeom>
          <a:noFill/>
        </p:spPr>
        <p:txBody>
          <a:bodyPr wrap="square" rtlCol="0">
            <a:spAutoFit/>
          </a:bodyPr>
          <a:lstStyle/>
          <a:p>
            <a:r>
              <a:rPr lang="en-IN" sz="3200" b="1" dirty="0"/>
              <a:t>80</a:t>
            </a:r>
            <a:endParaRPr lang="en-US" sz="3200" b="1" dirty="0"/>
          </a:p>
        </p:txBody>
      </p:sp>
      <p:sp>
        <p:nvSpPr>
          <p:cNvPr id="16" name="TextBox 15"/>
          <p:cNvSpPr txBox="1"/>
          <p:nvPr/>
        </p:nvSpPr>
        <p:spPr>
          <a:xfrm>
            <a:off x="4829168" y="4333880"/>
            <a:ext cx="633416" cy="584775"/>
          </a:xfrm>
          <a:prstGeom prst="rect">
            <a:avLst/>
          </a:prstGeom>
          <a:noFill/>
        </p:spPr>
        <p:txBody>
          <a:bodyPr wrap="square" rtlCol="0">
            <a:spAutoFit/>
          </a:bodyPr>
          <a:lstStyle/>
          <a:p>
            <a:r>
              <a:rPr lang="en-IN" sz="3200" b="1" dirty="0"/>
              <a:t>19</a:t>
            </a:r>
            <a:endParaRPr lang="en-US" sz="3200" b="1" dirty="0"/>
          </a:p>
        </p:txBody>
      </p:sp>
      <p:sp>
        <p:nvSpPr>
          <p:cNvPr id="17" name="TextBox 16"/>
          <p:cNvSpPr txBox="1"/>
          <p:nvPr/>
        </p:nvSpPr>
        <p:spPr>
          <a:xfrm>
            <a:off x="2838432" y="4333880"/>
            <a:ext cx="723904" cy="584775"/>
          </a:xfrm>
          <a:prstGeom prst="rect">
            <a:avLst/>
          </a:prstGeom>
          <a:noFill/>
        </p:spPr>
        <p:txBody>
          <a:bodyPr wrap="square" rtlCol="0">
            <a:spAutoFit/>
          </a:bodyPr>
          <a:lstStyle/>
          <a:p>
            <a:r>
              <a:rPr lang="en-IN" sz="3200" b="1" dirty="0"/>
              <a:t>16</a:t>
            </a:r>
            <a:endParaRPr lang="en-US" sz="3200" b="1" dirty="0"/>
          </a:p>
        </p:txBody>
      </p:sp>
      <p:sp>
        <p:nvSpPr>
          <p:cNvPr id="18" name="TextBox 17"/>
          <p:cNvSpPr txBox="1"/>
          <p:nvPr/>
        </p:nvSpPr>
        <p:spPr>
          <a:xfrm>
            <a:off x="2838432" y="3429000"/>
            <a:ext cx="723904" cy="584775"/>
          </a:xfrm>
          <a:prstGeom prst="rect">
            <a:avLst/>
          </a:prstGeom>
          <a:noFill/>
        </p:spPr>
        <p:txBody>
          <a:bodyPr wrap="square" rtlCol="0">
            <a:spAutoFit/>
          </a:bodyPr>
          <a:lstStyle/>
          <a:p>
            <a:r>
              <a:rPr lang="en-IN" sz="3200" b="1" dirty="0"/>
              <a:t>71</a:t>
            </a:r>
            <a:endParaRPr lang="en-US" sz="3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313" y="171622"/>
            <a:ext cx="9296427" cy="654032"/>
          </a:xfrm>
          <a:solidFill>
            <a:schemeClr val="accent5">
              <a:lumMod val="40000"/>
              <a:lumOff val="60000"/>
            </a:schemeClr>
          </a:solidFill>
          <a:ln>
            <a:solidFill>
              <a:srgbClr val="0070C0"/>
            </a:solidFill>
          </a:ln>
          <a:effectLst>
            <a:glow rad="101600">
              <a:schemeClr val="accent5">
                <a:satMod val="175000"/>
                <a:alpha val="40000"/>
              </a:schemeClr>
            </a:glow>
          </a:effectLst>
        </p:spPr>
        <p:txBody>
          <a:bodyPr/>
          <a:lstStyle/>
          <a:p>
            <a:r>
              <a:rPr lang="en-IN" dirty="0"/>
              <a:t>Draw the Following Grid</a:t>
            </a:r>
          </a:p>
        </p:txBody>
      </p:sp>
      <p:graphicFrame>
        <p:nvGraphicFramePr>
          <p:cNvPr id="11" name="Table 16">
            <a:extLst>
              <a:ext uri="{FF2B5EF4-FFF2-40B4-BE49-F238E27FC236}">
                <a16:creationId xmlns:a16="http://schemas.microsoft.com/office/drawing/2014/main" id="{02881D77-B1EB-4A43-AD95-5476B0112686}"/>
              </a:ext>
            </a:extLst>
          </p:cNvPr>
          <p:cNvGraphicFramePr>
            <a:graphicFrameLocks noGrp="1"/>
          </p:cNvGraphicFramePr>
          <p:nvPr>
            <p:extLst>
              <p:ext uri="{D42A27DB-BD31-4B8C-83A1-F6EECF244321}">
                <p14:modId xmlns:p14="http://schemas.microsoft.com/office/powerpoint/2010/main" val="729835677"/>
              </p:ext>
            </p:extLst>
          </p:nvPr>
        </p:nvGraphicFramePr>
        <p:xfrm>
          <a:off x="2458766" y="1624074"/>
          <a:ext cx="7315200" cy="3657600"/>
        </p:xfrm>
        <a:graphic>
          <a:graphicData uri="http://schemas.openxmlformats.org/drawingml/2006/table">
            <a:tbl>
              <a:tblPr bandRow="1">
                <a:tableStyleId>{5940675A-B579-460E-94D1-54222C63F5DA}</a:tableStyleId>
              </a:tblPr>
              <a:tblGrid>
                <a:gridCol w="2438400">
                  <a:extLst>
                    <a:ext uri="{9D8B030D-6E8A-4147-A177-3AD203B41FA5}">
                      <a16:colId xmlns:a16="http://schemas.microsoft.com/office/drawing/2014/main" val="1810193577"/>
                    </a:ext>
                  </a:extLst>
                </a:gridCol>
                <a:gridCol w="2438400">
                  <a:extLst>
                    <a:ext uri="{9D8B030D-6E8A-4147-A177-3AD203B41FA5}">
                      <a16:colId xmlns:a16="http://schemas.microsoft.com/office/drawing/2014/main" val="930582588"/>
                    </a:ext>
                  </a:extLst>
                </a:gridCol>
                <a:gridCol w="2438400">
                  <a:extLst>
                    <a:ext uri="{9D8B030D-6E8A-4147-A177-3AD203B41FA5}">
                      <a16:colId xmlns:a16="http://schemas.microsoft.com/office/drawing/2014/main" val="4126786293"/>
                    </a:ext>
                  </a:extLst>
                </a:gridCol>
              </a:tblGrid>
              <a:tr h="121920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69725349"/>
                  </a:ext>
                </a:extLst>
              </a:tr>
              <a:tr h="121920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41010464"/>
                  </a:ext>
                </a:extLst>
              </a:tr>
              <a:tr h="121920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54572968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313" y="171622"/>
            <a:ext cx="9296427" cy="654032"/>
          </a:xfrm>
          <a:solidFill>
            <a:schemeClr val="accent5">
              <a:lumMod val="40000"/>
              <a:lumOff val="60000"/>
            </a:schemeClr>
          </a:solidFill>
          <a:ln>
            <a:solidFill>
              <a:srgbClr val="0070C0"/>
            </a:solidFill>
          </a:ln>
          <a:effectLst>
            <a:glow rad="101600">
              <a:schemeClr val="accent5">
                <a:satMod val="175000"/>
                <a:alpha val="40000"/>
              </a:schemeClr>
            </a:glow>
          </a:effectLst>
        </p:spPr>
        <p:txBody>
          <a:bodyPr/>
          <a:lstStyle/>
          <a:p>
            <a:r>
              <a:rPr lang="en-IN" dirty="0"/>
              <a:t>List of Nouns</a:t>
            </a:r>
          </a:p>
        </p:txBody>
      </p:sp>
      <p:sp>
        <p:nvSpPr>
          <p:cNvPr id="4" name="Rectangle 3">
            <a:extLst>
              <a:ext uri="{FF2B5EF4-FFF2-40B4-BE49-F238E27FC236}">
                <a16:creationId xmlns:a16="http://schemas.microsoft.com/office/drawing/2014/main" id="{59DF93F4-223D-4B87-A22D-F19792335C65}"/>
              </a:ext>
            </a:extLst>
          </p:cNvPr>
          <p:cNvSpPr/>
          <p:nvPr/>
        </p:nvSpPr>
        <p:spPr>
          <a:xfrm>
            <a:off x="2646027" y="1268712"/>
            <a:ext cx="6912472" cy="13260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Pick any nine nouns from the following. Write their plural form in the grid in any order</a:t>
            </a:r>
          </a:p>
        </p:txBody>
      </p:sp>
      <p:graphicFrame>
        <p:nvGraphicFramePr>
          <p:cNvPr id="3" name="Table 4">
            <a:extLst>
              <a:ext uri="{FF2B5EF4-FFF2-40B4-BE49-F238E27FC236}">
                <a16:creationId xmlns:a16="http://schemas.microsoft.com/office/drawing/2014/main" id="{99D31F41-6B64-4C1E-96BA-3A97A3F37CA4}"/>
              </a:ext>
            </a:extLst>
          </p:cNvPr>
          <p:cNvGraphicFramePr>
            <a:graphicFrameLocks noGrp="1"/>
          </p:cNvGraphicFramePr>
          <p:nvPr>
            <p:extLst>
              <p:ext uri="{D42A27DB-BD31-4B8C-83A1-F6EECF244321}">
                <p14:modId xmlns:p14="http://schemas.microsoft.com/office/powerpoint/2010/main" val="4257637298"/>
              </p:ext>
            </p:extLst>
          </p:nvPr>
        </p:nvGraphicFramePr>
        <p:xfrm>
          <a:off x="3572576" y="2888928"/>
          <a:ext cx="5046848" cy="3108960"/>
        </p:xfrm>
        <a:graphic>
          <a:graphicData uri="http://schemas.openxmlformats.org/drawingml/2006/table">
            <a:tbl>
              <a:tblPr bandRow="1">
                <a:tableStyleId>{5940675A-B579-460E-94D1-54222C63F5DA}</a:tableStyleId>
              </a:tblPr>
              <a:tblGrid>
                <a:gridCol w="2523424">
                  <a:extLst>
                    <a:ext uri="{9D8B030D-6E8A-4147-A177-3AD203B41FA5}">
                      <a16:colId xmlns:a16="http://schemas.microsoft.com/office/drawing/2014/main" val="3673183158"/>
                    </a:ext>
                  </a:extLst>
                </a:gridCol>
                <a:gridCol w="2523424">
                  <a:extLst>
                    <a:ext uri="{9D8B030D-6E8A-4147-A177-3AD203B41FA5}">
                      <a16:colId xmlns:a16="http://schemas.microsoft.com/office/drawing/2014/main" val="1703451977"/>
                    </a:ext>
                  </a:extLst>
                </a:gridCol>
              </a:tblGrid>
              <a:tr h="370840">
                <a:tc>
                  <a:txBody>
                    <a:bodyPr/>
                    <a:lstStyle/>
                    <a:p>
                      <a:pPr algn="ctr"/>
                      <a:r>
                        <a:rPr lang="en-US" sz="2800" dirty="0"/>
                        <a:t>watch</a:t>
                      </a:r>
                    </a:p>
                  </a:txBody>
                  <a:tcPr marL="56777" marR="56777" anchor="ctr"/>
                </a:tc>
                <a:tc>
                  <a:txBody>
                    <a:bodyPr/>
                    <a:lstStyle/>
                    <a:p>
                      <a:pPr algn="ctr"/>
                      <a:r>
                        <a:rPr lang="en-US" sz="2800" dirty="0"/>
                        <a:t>fish</a:t>
                      </a:r>
                    </a:p>
                  </a:txBody>
                  <a:tcPr marL="56777" marR="56777" anchor="ctr"/>
                </a:tc>
                <a:extLst>
                  <a:ext uri="{0D108BD9-81ED-4DB2-BD59-A6C34878D82A}">
                    <a16:rowId xmlns:a16="http://schemas.microsoft.com/office/drawing/2014/main" val="4093482781"/>
                  </a:ext>
                </a:extLst>
              </a:tr>
              <a:tr h="370840">
                <a:tc>
                  <a:txBody>
                    <a:bodyPr/>
                    <a:lstStyle/>
                    <a:p>
                      <a:pPr algn="ctr"/>
                      <a:r>
                        <a:rPr lang="en-US" sz="2800" dirty="0"/>
                        <a:t>toy</a:t>
                      </a:r>
                    </a:p>
                  </a:txBody>
                  <a:tcPr marL="56777" marR="56777" anchor="ctr"/>
                </a:tc>
                <a:tc>
                  <a:txBody>
                    <a:bodyPr/>
                    <a:lstStyle/>
                    <a:p>
                      <a:pPr algn="ctr"/>
                      <a:r>
                        <a:rPr lang="en-US" sz="2800" dirty="0"/>
                        <a:t>dress</a:t>
                      </a:r>
                    </a:p>
                  </a:txBody>
                  <a:tcPr marL="56777" marR="56777" anchor="ctr"/>
                </a:tc>
                <a:extLst>
                  <a:ext uri="{0D108BD9-81ED-4DB2-BD59-A6C34878D82A}">
                    <a16:rowId xmlns:a16="http://schemas.microsoft.com/office/drawing/2014/main" val="1615355866"/>
                  </a:ext>
                </a:extLst>
              </a:tr>
              <a:tr h="370840">
                <a:tc>
                  <a:txBody>
                    <a:bodyPr/>
                    <a:lstStyle/>
                    <a:p>
                      <a:pPr algn="ctr"/>
                      <a:r>
                        <a:rPr lang="en-US" sz="2800" dirty="0"/>
                        <a:t>potato</a:t>
                      </a:r>
                    </a:p>
                  </a:txBody>
                  <a:tcPr marL="56777" marR="56777" anchor="ctr"/>
                </a:tc>
                <a:tc>
                  <a:txBody>
                    <a:bodyPr/>
                    <a:lstStyle/>
                    <a:p>
                      <a:pPr algn="ctr"/>
                      <a:r>
                        <a:rPr lang="en-US" sz="2800" dirty="0"/>
                        <a:t>cherry</a:t>
                      </a:r>
                    </a:p>
                  </a:txBody>
                  <a:tcPr marL="56777" marR="56777" anchor="ctr"/>
                </a:tc>
                <a:extLst>
                  <a:ext uri="{0D108BD9-81ED-4DB2-BD59-A6C34878D82A}">
                    <a16:rowId xmlns:a16="http://schemas.microsoft.com/office/drawing/2014/main" val="465622710"/>
                  </a:ext>
                </a:extLst>
              </a:tr>
              <a:tr h="370840">
                <a:tc>
                  <a:txBody>
                    <a:bodyPr/>
                    <a:lstStyle/>
                    <a:p>
                      <a:pPr algn="ctr"/>
                      <a:r>
                        <a:rPr lang="en-US" sz="2800" dirty="0"/>
                        <a:t>car</a:t>
                      </a:r>
                    </a:p>
                  </a:txBody>
                  <a:tcPr marL="56777" marR="56777" anchor="ctr"/>
                </a:tc>
                <a:tc>
                  <a:txBody>
                    <a:bodyPr/>
                    <a:lstStyle/>
                    <a:p>
                      <a:pPr algn="ctr"/>
                      <a:r>
                        <a:rPr lang="en-US" sz="2800" dirty="0"/>
                        <a:t>brush</a:t>
                      </a:r>
                    </a:p>
                  </a:txBody>
                  <a:tcPr marL="56777" marR="56777" anchor="ctr"/>
                </a:tc>
                <a:extLst>
                  <a:ext uri="{0D108BD9-81ED-4DB2-BD59-A6C34878D82A}">
                    <a16:rowId xmlns:a16="http://schemas.microsoft.com/office/drawing/2014/main" val="2912908790"/>
                  </a:ext>
                </a:extLst>
              </a:tr>
              <a:tr h="370840">
                <a:tc>
                  <a:txBody>
                    <a:bodyPr/>
                    <a:lstStyle/>
                    <a:p>
                      <a:pPr algn="ctr"/>
                      <a:r>
                        <a:rPr lang="en-US" sz="2800" dirty="0"/>
                        <a:t>fox</a:t>
                      </a:r>
                    </a:p>
                  </a:txBody>
                  <a:tcPr marL="56777" marR="56777" anchor="ctr"/>
                </a:tc>
                <a:tc>
                  <a:txBody>
                    <a:bodyPr/>
                    <a:lstStyle/>
                    <a:p>
                      <a:pPr algn="ctr"/>
                      <a:r>
                        <a:rPr lang="en-US" sz="2800" dirty="0"/>
                        <a:t>tooth</a:t>
                      </a:r>
                    </a:p>
                  </a:txBody>
                  <a:tcPr marL="56777" marR="56777" anchor="ctr"/>
                </a:tc>
                <a:extLst>
                  <a:ext uri="{0D108BD9-81ED-4DB2-BD59-A6C34878D82A}">
                    <a16:rowId xmlns:a16="http://schemas.microsoft.com/office/drawing/2014/main" val="343216470"/>
                  </a:ext>
                </a:extLst>
              </a:tr>
              <a:tr h="370840">
                <a:tc>
                  <a:txBody>
                    <a:bodyPr/>
                    <a:lstStyle/>
                    <a:p>
                      <a:pPr algn="ctr"/>
                      <a:r>
                        <a:rPr lang="en-US" sz="2800" dirty="0"/>
                        <a:t>leaf</a:t>
                      </a:r>
                    </a:p>
                  </a:txBody>
                  <a:tcPr marL="56777" marR="56777" anchor="ctr"/>
                </a:tc>
                <a:tc>
                  <a:txBody>
                    <a:bodyPr/>
                    <a:lstStyle/>
                    <a:p>
                      <a:pPr algn="ctr"/>
                      <a:r>
                        <a:rPr lang="en-US" sz="2800" dirty="0"/>
                        <a:t>child</a:t>
                      </a:r>
                    </a:p>
                  </a:txBody>
                  <a:tcPr marL="56777" marR="56777" anchor="ctr"/>
                </a:tc>
                <a:extLst>
                  <a:ext uri="{0D108BD9-81ED-4DB2-BD59-A6C34878D82A}">
                    <a16:rowId xmlns:a16="http://schemas.microsoft.com/office/drawing/2014/main" val="767779965"/>
                  </a:ext>
                </a:extLst>
              </a:tr>
            </a:tbl>
          </a:graphicData>
        </a:graphic>
      </p:graphicFrame>
    </p:spTree>
    <p:extLst>
      <p:ext uri="{BB962C8B-B14F-4D97-AF65-F5344CB8AC3E}">
        <p14:creationId xmlns:p14="http://schemas.microsoft.com/office/powerpoint/2010/main" val="390460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313" y="171622"/>
            <a:ext cx="9296427" cy="654032"/>
          </a:xfrm>
          <a:solidFill>
            <a:schemeClr val="accent5">
              <a:lumMod val="40000"/>
              <a:lumOff val="60000"/>
            </a:schemeClr>
          </a:solidFill>
          <a:ln>
            <a:solidFill>
              <a:srgbClr val="0070C0"/>
            </a:solidFill>
          </a:ln>
          <a:effectLst>
            <a:glow rad="101600">
              <a:schemeClr val="accent5">
                <a:satMod val="175000"/>
                <a:alpha val="40000"/>
              </a:schemeClr>
            </a:glow>
          </a:effectLst>
        </p:spPr>
        <p:txBody>
          <a:bodyPr/>
          <a:lstStyle/>
          <a:p>
            <a:r>
              <a:rPr lang="en-IN" dirty="0"/>
              <a:t>Cross the Nouns called out</a:t>
            </a:r>
          </a:p>
        </p:txBody>
      </p:sp>
      <p:graphicFrame>
        <p:nvGraphicFramePr>
          <p:cNvPr id="11" name="Table 16">
            <a:extLst>
              <a:ext uri="{FF2B5EF4-FFF2-40B4-BE49-F238E27FC236}">
                <a16:creationId xmlns:a16="http://schemas.microsoft.com/office/drawing/2014/main" id="{02881D77-B1EB-4A43-AD95-5476B0112686}"/>
              </a:ext>
            </a:extLst>
          </p:cNvPr>
          <p:cNvGraphicFramePr>
            <a:graphicFrameLocks noGrp="1"/>
          </p:cNvGraphicFramePr>
          <p:nvPr>
            <p:extLst>
              <p:ext uri="{D42A27DB-BD31-4B8C-83A1-F6EECF244321}">
                <p14:modId xmlns:p14="http://schemas.microsoft.com/office/powerpoint/2010/main" val="1930764152"/>
              </p:ext>
            </p:extLst>
          </p:nvPr>
        </p:nvGraphicFramePr>
        <p:xfrm>
          <a:off x="2458766" y="998676"/>
          <a:ext cx="7315200" cy="3657600"/>
        </p:xfrm>
        <a:graphic>
          <a:graphicData uri="http://schemas.openxmlformats.org/drawingml/2006/table">
            <a:tbl>
              <a:tblPr bandRow="1">
                <a:tableStyleId>{5940675A-B579-460E-94D1-54222C63F5DA}</a:tableStyleId>
              </a:tblPr>
              <a:tblGrid>
                <a:gridCol w="2438400">
                  <a:extLst>
                    <a:ext uri="{9D8B030D-6E8A-4147-A177-3AD203B41FA5}">
                      <a16:colId xmlns:a16="http://schemas.microsoft.com/office/drawing/2014/main" val="1810193577"/>
                    </a:ext>
                  </a:extLst>
                </a:gridCol>
                <a:gridCol w="2438400">
                  <a:extLst>
                    <a:ext uri="{9D8B030D-6E8A-4147-A177-3AD203B41FA5}">
                      <a16:colId xmlns:a16="http://schemas.microsoft.com/office/drawing/2014/main" val="930582588"/>
                    </a:ext>
                  </a:extLst>
                </a:gridCol>
                <a:gridCol w="2438400">
                  <a:extLst>
                    <a:ext uri="{9D8B030D-6E8A-4147-A177-3AD203B41FA5}">
                      <a16:colId xmlns:a16="http://schemas.microsoft.com/office/drawing/2014/main" val="4126786293"/>
                    </a:ext>
                  </a:extLst>
                </a:gridCol>
              </a:tblGrid>
              <a:tr h="1219200">
                <a:tc>
                  <a:txBody>
                    <a:bodyPr/>
                    <a:lstStyle/>
                    <a:p>
                      <a:pPr algn="ctr"/>
                      <a:r>
                        <a:rPr lang="en-US" sz="2800" dirty="0"/>
                        <a:t>cherries</a:t>
                      </a:r>
                    </a:p>
                  </a:txBody>
                  <a:tcPr anchor="ctr"/>
                </a:tc>
                <a:tc>
                  <a:txBody>
                    <a:bodyPr/>
                    <a:lstStyle/>
                    <a:p>
                      <a:pPr algn="ctr"/>
                      <a:r>
                        <a:rPr lang="en-US" sz="2800" dirty="0"/>
                        <a:t>cars</a:t>
                      </a:r>
                    </a:p>
                  </a:txBody>
                  <a:tcPr anchor="ctr"/>
                </a:tc>
                <a:tc>
                  <a:txBody>
                    <a:bodyPr/>
                    <a:lstStyle/>
                    <a:p>
                      <a:pPr algn="ctr"/>
                      <a:r>
                        <a:rPr lang="en-US" sz="2800" dirty="0"/>
                        <a:t>teeth</a:t>
                      </a:r>
                    </a:p>
                  </a:txBody>
                  <a:tcPr anchor="ctr"/>
                </a:tc>
                <a:extLst>
                  <a:ext uri="{0D108BD9-81ED-4DB2-BD59-A6C34878D82A}">
                    <a16:rowId xmlns:a16="http://schemas.microsoft.com/office/drawing/2014/main" val="3269725349"/>
                  </a:ext>
                </a:extLst>
              </a:tr>
              <a:tr h="1219200">
                <a:tc>
                  <a:txBody>
                    <a:bodyPr/>
                    <a:lstStyle/>
                    <a:p>
                      <a:pPr algn="ctr"/>
                      <a:r>
                        <a:rPr lang="en-US" sz="2800" dirty="0"/>
                        <a:t>foxes</a:t>
                      </a:r>
                    </a:p>
                  </a:txBody>
                  <a:tcPr anchor="ctr"/>
                </a:tc>
                <a:tc>
                  <a:txBody>
                    <a:bodyPr/>
                    <a:lstStyle/>
                    <a:p>
                      <a:pPr algn="ctr"/>
                      <a:r>
                        <a:rPr lang="en-US" sz="2800" dirty="0"/>
                        <a:t>children</a:t>
                      </a:r>
                    </a:p>
                  </a:txBody>
                  <a:tcPr anchor="ctr"/>
                </a:tc>
                <a:tc>
                  <a:txBody>
                    <a:bodyPr/>
                    <a:lstStyle/>
                    <a:p>
                      <a:pPr algn="ctr"/>
                      <a:r>
                        <a:rPr lang="en-US" sz="2800" dirty="0"/>
                        <a:t>potatoes</a:t>
                      </a:r>
                    </a:p>
                  </a:txBody>
                  <a:tcPr anchor="ctr"/>
                </a:tc>
                <a:extLst>
                  <a:ext uri="{0D108BD9-81ED-4DB2-BD59-A6C34878D82A}">
                    <a16:rowId xmlns:a16="http://schemas.microsoft.com/office/drawing/2014/main" val="4241010464"/>
                  </a:ext>
                </a:extLst>
              </a:tr>
              <a:tr h="1219200">
                <a:tc>
                  <a:txBody>
                    <a:bodyPr/>
                    <a:lstStyle/>
                    <a:p>
                      <a:pPr algn="ctr"/>
                      <a:r>
                        <a:rPr lang="en-US" sz="2800" dirty="0"/>
                        <a:t>fish</a:t>
                      </a:r>
                    </a:p>
                  </a:txBody>
                  <a:tcPr anchor="ctr"/>
                </a:tc>
                <a:tc>
                  <a:txBody>
                    <a:bodyPr/>
                    <a:lstStyle/>
                    <a:p>
                      <a:pPr algn="ctr"/>
                      <a:r>
                        <a:rPr lang="en-US" sz="2800" dirty="0"/>
                        <a:t>toys</a:t>
                      </a:r>
                    </a:p>
                  </a:txBody>
                  <a:tcPr anchor="ctr"/>
                </a:tc>
                <a:tc>
                  <a:txBody>
                    <a:bodyPr/>
                    <a:lstStyle/>
                    <a:p>
                      <a:pPr algn="ctr"/>
                      <a:r>
                        <a:rPr lang="en-US" sz="2800" dirty="0"/>
                        <a:t>watches</a:t>
                      </a:r>
                    </a:p>
                  </a:txBody>
                  <a:tcPr anchor="ctr"/>
                </a:tc>
                <a:extLst>
                  <a:ext uri="{0D108BD9-81ED-4DB2-BD59-A6C34878D82A}">
                    <a16:rowId xmlns:a16="http://schemas.microsoft.com/office/drawing/2014/main" val="545729687"/>
                  </a:ext>
                </a:extLst>
              </a:tr>
            </a:tbl>
          </a:graphicData>
        </a:graphic>
      </p:graphicFrame>
      <p:cxnSp>
        <p:nvCxnSpPr>
          <p:cNvPr id="4" name="Straight Connector 3">
            <a:extLst>
              <a:ext uri="{FF2B5EF4-FFF2-40B4-BE49-F238E27FC236}">
                <a16:creationId xmlns:a16="http://schemas.microsoft.com/office/drawing/2014/main" id="{81FDD246-B5CF-4199-B982-F976DCD2BFFA}"/>
              </a:ext>
            </a:extLst>
          </p:cNvPr>
          <p:cNvCxnSpPr/>
          <p:nvPr/>
        </p:nvCxnSpPr>
        <p:spPr>
          <a:xfrm>
            <a:off x="2933054" y="1273398"/>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Straight Connector 5">
            <a:extLst>
              <a:ext uri="{FF2B5EF4-FFF2-40B4-BE49-F238E27FC236}">
                <a16:creationId xmlns:a16="http://schemas.microsoft.com/office/drawing/2014/main" id="{C067CD73-8FA0-413E-B4C7-9457CFD7B8A9}"/>
              </a:ext>
            </a:extLst>
          </p:cNvPr>
          <p:cNvCxnSpPr>
            <a:cxnSpLocks/>
          </p:cNvCxnSpPr>
          <p:nvPr/>
        </p:nvCxnSpPr>
        <p:spPr>
          <a:xfrm flipV="1">
            <a:off x="2945580" y="1273398"/>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Straight Connector 6">
            <a:extLst>
              <a:ext uri="{FF2B5EF4-FFF2-40B4-BE49-F238E27FC236}">
                <a16:creationId xmlns:a16="http://schemas.microsoft.com/office/drawing/2014/main" id="{3AD63152-8B52-44E0-846A-778F38F06505}"/>
              </a:ext>
            </a:extLst>
          </p:cNvPr>
          <p:cNvCxnSpPr/>
          <p:nvPr/>
        </p:nvCxnSpPr>
        <p:spPr>
          <a:xfrm>
            <a:off x="5393276" y="1273398"/>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8BD1D08B-531F-4EFC-BF77-884970CC1CC0}"/>
              </a:ext>
            </a:extLst>
          </p:cNvPr>
          <p:cNvCxnSpPr>
            <a:cxnSpLocks/>
          </p:cNvCxnSpPr>
          <p:nvPr/>
        </p:nvCxnSpPr>
        <p:spPr>
          <a:xfrm flipV="1">
            <a:off x="5405802" y="1273398"/>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6435B121-4805-48A4-8EB3-8CCC5246CC14}"/>
              </a:ext>
            </a:extLst>
          </p:cNvPr>
          <p:cNvCxnSpPr/>
          <p:nvPr/>
        </p:nvCxnSpPr>
        <p:spPr>
          <a:xfrm>
            <a:off x="7850982" y="1273398"/>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Straight Connector 9">
            <a:extLst>
              <a:ext uri="{FF2B5EF4-FFF2-40B4-BE49-F238E27FC236}">
                <a16:creationId xmlns:a16="http://schemas.microsoft.com/office/drawing/2014/main" id="{7994A7D2-F7C6-44E3-97F0-7B5C80FBB2D5}"/>
              </a:ext>
            </a:extLst>
          </p:cNvPr>
          <p:cNvCxnSpPr>
            <a:cxnSpLocks/>
          </p:cNvCxnSpPr>
          <p:nvPr/>
        </p:nvCxnSpPr>
        <p:spPr>
          <a:xfrm flipV="1">
            <a:off x="7863508" y="1273398"/>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Straight Connector 12">
            <a:extLst>
              <a:ext uri="{FF2B5EF4-FFF2-40B4-BE49-F238E27FC236}">
                <a16:creationId xmlns:a16="http://schemas.microsoft.com/office/drawing/2014/main" id="{D3CCA4B6-0C0F-4313-999D-1D405490C509}"/>
              </a:ext>
            </a:extLst>
          </p:cNvPr>
          <p:cNvCxnSpPr/>
          <p:nvPr/>
        </p:nvCxnSpPr>
        <p:spPr>
          <a:xfrm>
            <a:off x="7896240" y="2468606"/>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id="{3B8BB1B3-FEB7-4F8F-B0C3-7CE9650C9B5D}"/>
              </a:ext>
            </a:extLst>
          </p:cNvPr>
          <p:cNvCxnSpPr>
            <a:cxnSpLocks/>
          </p:cNvCxnSpPr>
          <p:nvPr/>
        </p:nvCxnSpPr>
        <p:spPr>
          <a:xfrm flipV="1">
            <a:off x="7908766" y="2468606"/>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id="{F77F7DF5-8CC8-48FC-8601-F3DDEB29B520}"/>
              </a:ext>
            </a:extLst>
          </p:cNvPr>
          <p:cNvCxnSpPr/>
          <p:nvPr/>
        </p:nvCxnSpPr>
        <p:spPr>
          <a:xfrm>
            <a:off x="2945580" y="3663814"/>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id="{25835C8D-FC07-4468-BE2C-7A3DE3B8A822}"/>
              </a:ext>
            </a:extLst>
          </p:cNvPr>
          <p:cNvCxnSpPr>
            <a:cxnSpLocks/>
          </p:cNvCxnSpPr>
          <p:nvPr/>
        </p:nvCxnSpPr>
        <p:spPr>
          <a:xfrm flipV="1">
            <a:off x="2958106" y="3663814"/>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a:extLst>
              <a:ext uri="{FF2B5EF4-FFF2-40B4-BE49-F238E27FC236}">
                <a16:creationId xmlns:a16="http://schemas.microsoft.com/office/drawing/2014/main" id="{4EB941A0-3610-4BD5-9A1F-391D89A398D4}"/>
              </a:ext>
            </a:extLst>
          </p:cNvPr>
          <p:cNvCxnSpPr/>
          <p:nvPr/>
        </p:nvCxnSpPr>
        <p:spPr>
          <a:xfrm>
            <a:off x="5375904" y="2470936"/>
            <a:ext cx="1472924" cy="720096"/>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id="{A877884B-D7AF-44AC-ABA7-1DA695E5234C}"/>
              </a:ext>
            </a:extLst>
          </p:cNvPr>
          <p:cNvCxnSpPr>
            <a:cxnSpLocks/>
          </p:cNvCxnSpPr>
          <p:nvPr/>
        </p:nvCxnSpPr>
        <p:spPr>
          <a:xfrm flipV="1">
            <a:off x="5388430" y="2470936"/>
            <a:ext cx="1472924" cy="720096"/>
          </a:xfrm>
          <a:prstGeom prst="line">
            <a:avLst/>
          </a:prstGeom>
        </p:spPr>
        <p:style>
          <a:lnRef idx="3">
            <a:schemeClr val="accent1"/>
          </a:lnRef>
          <a:fillRef idx="0">
            <a:schemeClr val="accent1"/>
          </a:fillRef>
          <a:effectRef idx="2">
            <a:schemeClr val="accent1"/>
          </a:effectRef>
          <a:fontRef idx="minor">
            <a:schemeClr val="tx1"/>
          </a:fontRef>
        </p:style>
      </p:cxnSp>
      <p:pic>
        <p:nvPicPr>
          <p:cNvPr id="1026" name="Picture 2" descr="Cherries, Sweet Cherries, Heart Cherries, Red, Fruity">
            <a:extLst>
              <a:ext uri="{FF2B5EF4-FFF2-40B4-BE49-F238E27FC236}">
                <a16:creationId xmlns:a16="http://schemas.microsoft.com/office/drawing/2014/main" id="{24A7FC7B-BA5C-4DE2-AAA6-9C547FD967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950" y="1178700"/>
            <a:ext cx="1990001" cy="12976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imal, Aquarium, Aquatic, Blue, Coral, Dark, Deep">
            <a:extLst>
              <a:ext uri="{FF2B5EF4-FFF2-40B4-BE49-F238E27FC236}">
                <a16:creationId xmlns:a16="http://schemas.microsoft.com/office/drawing/2014/main" id="{F25DF290-469F-4F40-84B0-4788584B666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5220" y="3184549"/>
            <a:ext cx="1990001" cy="13245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otatoes, Vegetables, Food, Raw, Healthy, Nutrition">
            <a:extLst>
              <a:ext uri="{FF2B5EF4-FFF2-40B4-BE49-F238E27FC236}">
                <a16:creationId xmlns:a16="http://schemas.microsoft.com/office/drawing/2014/main" id="{89C97587-3001-4F84-9E12-0463554AE2C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65431" y="3182476"/>
            <a:ext cx="1990001" cy="132666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eeth, Dental, Smile, White Teeth, Healthy Teeth, Monk">
            <a:extLst>
              <a:ext uri="{FF2B5EF4-FFF2-40B4-BE49-F238E27FC236}">
                <a16:creationId xmlns:a16="http://schemas.microsoft.com/office/drawing/2014/main" id="{0C462A53-9D54-4665-8D56-A9ECAF038CE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953389" y="1178700"/>
            <a:ext cx="1990001" cy="132666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Traffic Jam, Traffic, India, Street, City, Road">
            <a:extLst>
              <a:ext uri="{FF2B5EF4-FFF2-40B4-BE49-F238E27FC236}">
                <a16:creationId xmlns:a16="http://schemas.microsoft.com/office/drawing/2014/main" id="{FBEAC3DB-5A2C-44DF-9E89-90A6120DE29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35592" y="4869192"/>
            <a:ext cx="2407901" cy="18059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hildren, India, Education, Classroom, Happy, Smile">
            <a:extLst>
              <a:ext uri="{FF2B5EF4-FFF2-40B4-BE49-F238E27FC236}">
                <a16:creationId xmlns:a16="http://schemas.microsoft.com/office/drawing/2014/main" id="{DC930F93-F454-43FA-B0E5-98B778A6C72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16096" y="4869192"/>
            <a:ext cx="2648691" cy="1765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2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par>
                          <p:cTn id="15" fill="hold">
                            <p:stCondLst>
                              <p:cond delay="1000"/>
                            </p:stCondLst>
                            <p:childTnLst>
                              <p:par>
                                <p:cTn id="16" presetID="55"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strVal val="#ppt_w*0.70"/>
                                          </p:val>
                                        </p:tav>
                                        <p:tav tm="100000">
                                          <p:val>
                                            <p:strVal val="#ppt_w"/>
                                          </p:val>
                                        </p:tav>
                                      </p:tavLst>
                                    </p:anim>
                                    <p:anim calcmode="lin" valueType="num">
                                      <p:cBhvr>
                                        <p:cTn id="19" dur="1000" fill="hold"/>
                                        <p:tgtEl>
                                          <p:spTgt spid="8"/>
                                        </p:tgtEl>
                                        <p:attrNameLst>
                                          <p:attrName>ppt_h</p:attrName>
                                        </p:attrNameLst>
                                      </p:cBhvr>
                                      <p:tavLst>
                                        <p:tav tm="0">
                                          <p:val>
                                            <p:strVal val="#ppt_h"/>
                                          </p:val>
                                        </p:tav>
                                        <p:tav tm="100000">
                                          <p:val>
                                            <p:strVal val="#ppt_h"/>
                                          </p:val>
                                        </p:tav>
                                      </p:tavLst>
                                    </p:anim>
                                    <p:animEffect transition="in" filter="fade">
                                      <p:cBhvr>
                                        <p:cTn id="20" dur="1000"/>
                                        <p:tgtEl>
                                          <p:spTgt spid="8"/>
                                        </p:tgtEl>
                                      </p:cBhvr>
                                    </p:animEffect>
                                  </p:childTnLst>
                                </p:cTn>
                              </p:par>
                              <p:par>
                                <p:cTn id="21" presetID="55"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strVal val="#ppt_w*0.70"/>
                                          </p:val>
                                        </p:tav>
                                        <p:tav tm="100000">
                                          <p:val>
                                            <p:strVal val="#ppt_w"/>
                                          </p:val>
                                        </p:tav>
                                      </p:tavLst>
                                    </p:anim>
                                    <p:anim calcmode="lin" valueType="num">
                                      <p:cBhvr>
                                        <p:cTn id="24" dur="1000" fill="hold"/>
                                        <p:tgtEl>
                                          <p:spTgt spid="7"/>
                                        </p:tgtEl>
                                        <p:attrNameLst>
                                          <p:attrName>ppt_h</p:attrName>
                                        </p:attrNameLst>
                                      </p:cBhvr>
                                      <p:tavLst>
                                        <p:tav tm="0">
                                          <p:val>
                                            <p:strVal val="#ppt_h"/>
                                          </p:val>
                                        </p:tav>
                                        <p:tav tm="100000">
                                          <p:val>
                                            <p:strVal val="#ppt_h"/>
                                          </p:val>
                                        </p:tav>
                                      </p:tavLst>
                                    </p:anim>
                                    <p:animEffect transition="in" filter="fade">
                                      <p:cBhvr>
                                        <p:cTn id="25" dur="1000"/>
                                        <p:tgtEl>
                                          <p:spTgt spid="7"/>
                                        </p:tgtEl>
                                      </p:cBhvr>
                                    </p:animEffect>
                                  </p:childTnLst>
                                </p:cTn>
                              </p:par>
                            </p:childTnLst>
                          </p:cTn>
                        </p:par>
                        <p:par>
                          <p:cTn id="26" fill="hold">
                            <p:stCondLst>
                              <p:cond delay="2000"/>
                            </p:stCondLst>
                            <p:childTnLst>
                              <p:par>
                                <p:cTn id="27" presetID="55"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strVal val="#ppt_w*0.70"/>
                                          </p:val>
                                        </p:tav>
                                        <p:tav tm="100000">
                                          <p:val>
                                            <p:strVal val="#ppt_w"/>
                                          </p:val>
                                        </p:tav>
                                      </p:tavLst>
                                    </p:anim>
                                    <p:anim calcmode="lin" valueType="num">
                                      <p:cBhvr>
                                        <p:cTn id="30" dur="1000" fill="hold"/>
                                        <p:tgtEl>
                                          <p:spTgt spid="10"/>
                                        </p:tgtEl>
                                        <p:attrNameLst>
                                          <p:attrName>ppt_h</p:attrName>
                                        </p:attrNameLst>
                                      </p:cBhvr>
                                      <p:tavLst>
                                        <p:tav tm="0">
                                          <p:val>
                                            <p:strVal val="#ppt_h"/>
                                          </p:val>
                                        </p:tav>
                                        <p:tav tm="100000">
                                          <p:val>
                                            <p:strVal val="#ppt_h"/>
                                          </p:val>
                                        </p:tav>
                                      </p:tavLst>
                                    </p:anim>
                                    <p:animEffect transition="in" filter="fade">
                                      <p:cBhvr>
                                        <p:cTn id="31" dur="1000"/>
                                        <p:tgtEl>
                                          <p:spTgt spid="10"/>
                                        </p:tgtEl>
                                      </p:cBhvr>
                                    </p:animEffect>
                                  </p:childTnLst>
                                </p:cTn>
                              </p:par>
                              <p:par>
                                <p:cTn id="32" presetID="55"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1000" fill="hold"/>
                                        <p:tgtEl>
                                          <p:spTgt spid="9"/>
                                        </p:tgtEl>
                                        <p:attrNameLst>
                                          <p:attrName>ppt_w</p:attrName>
                                        </p:attrNameLst>
                                      </p:cBhvr>
                                      <p:tavLst>
                                        <p:tav tm="0">
                                          <p:val>
                                            <p:strVal val="#ppt_w*0.70"/>
                                          </p:val>
                                        </p:tav>
                                        <p:tav tm="100000">
                                          <p:val>
                                            <p:strVal val="#ppt_w"/>
                                          </p:val>
                                        </p:tav>
                                      </p:tavLst>
                                    </p:anim>
                                    <p:anim calcmode="lin" valueType="num">
                                      <p:cBhvr>
                                        <p:cTn id="35" dur="1000" fill="hold"/>
                                        <p:tgtEl>
                                          <p:spTgt spid="9"/>
                                        </p:tgtEl>
                                        <p:attrNameLst>
                                          <p:attrName>ppt_h</p:attrName>
                                        </p:attrNameLst>
                                      </p:cBhvr>
                                      <p:tavLst>
                                        <p:tav tm="0">
                                          <p:val>
                                            <p:strVal val="#ppt_h"/>
                                          </p:val>
                                        </p:tav>
                                        <p:tav tm="100000">
                                          <p:val>
                                            <p:strVal val="#ppt_h"/>
                                          </p:val>
                                        </p:tav>
                                      </p:tavLst>
                                    </p:anim>
                                    <p:animEffect transition="in" filter="fade">
                                      <p:cBhvr>
                                        <p:cTn id="36" dur="1000"/>
                                        <p:tgtEl>
                                          <p:spTgt spid="9"/>
                                        </p:tgtEl>
                                      </p:cBhvr>
                                    </p:animEffect>
                                  </p:childTnLst>
                                </p:cTn>
                              </p:par>
                            </p:childTnLst>
                          </p:cTn>
                        </p:par>
                        <p:par>
                          <p:cTn id="37" fill="hold">
                            <p:stCondLst>
                              <p:cond delay="3000"/>
                            </p:stCondLst>
                            <p:childTnLst>
                              <p:par>
                                <p:cTn id="38" presetID="55"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1000" fill="hold"/>
                                        <p:tgtEl>
                                          <p:spTgt spid="14"/>
                                        </p:tgtEl>
                                        <p:attrNameLst>
                                          <p:attrName>ppt_w</p:attrName>
                                        </p:attrNameLst>
                                      </p:cBhvr>
                                      <p:tavLst>
                                        <p:tav tm="0">
                                          <p:val>
                                            <p:strVal val="#ppt_w*0.70"/>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Effect transition="in" filter="fade">
                                      <p:cBhvr>
                                        <p:cTn id="42" dur="1000"/>
                                        <p:tgtEl>
                                          <p:spTgt spid="14"/>
                                        </p:tgtEl>
                                      </p:cBhvr>
                                    </p:animEffect>
                                  </p:childTnLst>
                                </p:cTn>
                              </p:par>
                              <p:par>
                                <p:cTn id="43" presetID="55" presetClass="entr" presetSubtype="0"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ppt_w</p:attrName>
                                        </p:attrNameLst>
                                      </p:cBhvr>
                                      <p:tavLst>
                                        <p:tav tm="0">
                                          <p:val>
                                            <p:strVal val="#ppt_w*0.70"/>
                                          </p:val>
                                        </p:tav>
                                        <p:tav tm="100000">
                                          <p:val>
                                            <p:strVal val="#ppt_w"/>
                                          </p:val>
                                        </p:tav>
                                      </p:tavLst>
                                    </p:anim>
                                    <p:anim calcmode="lin" valueType="num">
                                      <p:cBhvr>
                                        <p:cTn id="46" dur="1000" fill="hold"/>
                                        <p:tgtEl>
                                          <p:spTgt spid="13"/>
                                        </p:tgtEl>
                                        <p:attrNameLst>
                                          <p:attrName>ppt_h</p:attrName>
                                        </p:attrNameLst>
                                      </p:cBhvr>
                                      <p:tavLst>
                                        <p:tav tm="0">
                                          <p:val>
                                            <p:strVal val="#ppt_h"/>
                                          </p:val>
                                        </p:tav>
                                        <p:tav tm="100000">
                                          <p:val>
                                            <p:strVal val="#ppt_h"/>
                                          </p:val>
                                        </p:tav>
                                      </p:tavLst>
                                    </p:anim>
                                    <p:animEffect transition="in" filter="fade">
                                      <p:cBhvr>
                                        <p:cTn id="47" dur="1000"/>
                                        <p:tgtEl>
                                          <p:spTgt spid="13"/>
                                        </p:tgtEl>
                                      </p:cBhvr>
                                    </p:animEffect>
                                  </p:childTnLst>
                                </p:cTn>
                              </p:par>
                            </p:childTnLst>
                          </p:cTn>
                        </p:par>
                        <p:par>
                          <p:cTn id="48" fill="hold">
                            <p:stCondLst>
                              <p:cond delay="4000"/>
                            </p:stCondLst>
                            <p:childTnLst>
                              <p:par>
                                <p:cTn id="49" presetID="55" presetClass="entr" presetSubtype="0"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1000" fill="hold"/>
                                        <p:tgtEl>
                                          <p:spTgt spid="16"/>
                                        </p:tgtEl>
                                        <p:attrNameLst>
                                          <p:attrName>ppt_w</p:attrName>
                                        </p:attrNameLst>
                                      </p:cBhvr>
                                      <p:tavLst>
                                        <p:tav tm="0">
                                          <p:val>
                                            <p:strVal val="#ppt_w*0.70"/>
                                          </p:val>
                                        </p:tav>
                                        <p:tav tm="100000">
                                          <p:val>
                                            <p:strVal val="#ppt_w"/>
                                          </p:val>
                                        </p:tav>
                                      </p:tavLst>
                                    </p:anim>
                                    <p:anim calcmode="lin" valueType="num">
                                      <p:cBhvr>
                                        <p:cTn id="52" dur="1000" fill="hold"/>
                                        <p:tgtEl>
                                          <p:spTgt spid="16"/>
                                        </p:tgtEl>
                                        <p:attrNameLst>
                                          <p:attrName>ppt_h</p:attrName>
                                        </p:attrNameLst>
                                      </p:cBhvr>
                                      <p:tavLst>
                                        <p:tav tm="0">
                                          <p:val>
                                            <p:strVal val="#ppt_h"/>
                                          </p:val>
                                        </p:tav>
                                        <p:tav tm="100000">
                                          <p:val>
                                            <p:strVal val="#ppt_h"/>
                                          </p:val>
                                        </p:tav>
                                      </p:tavLst>
                                    </p:anim>
                                    <p:animEffect transition="in" filter="fade">
                                      <p:cBhvr>
                                        <p:cTn id="53" dur="1000"/>
                                        <p:tgtEl>
                                          <p:spTgt spid="16"/>
                                        </p:tgtEl>
                                      </p:cBhvr>
                                    </p:animEffect>
                                  </p:childTnLst>
                                </p:cTn>
                              </p:par>
                              <p:par>
                                <p:cTn id="54" presetID="55" presetClass="entr" presetSubtype="0" fill="hold" nodeType="with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p:cTn id="56" dur="1000" fill="hold"/>
                                        <p:tgtEl>
                                          <p:spTgt spid="15"/>
                                        </p:tgtEl>
                                        <p:attrNameLst>
                                          <p:attrName>ppt_w</p:attrName>
                                        </p:attrNameLst>
                                      </p:cBhvr>
                                      <p:tavLst>
                                        <p:tav tm="0">
                                          <p:val>
                                            <p:strVal val="#ppt_w*0.70"/>
                                          </p:val>
                                        </p:tav>
                                        <p:tav tm="100000">
                                          <p:val>
                                            <p:strVal val="#ppt_w"/>
                                          </p:val>
                                        </p:tav>
                                      </p:tavLst>
                                    </p:anim>
                                    <p:anim calcmode="lin" valueType="num">
                                      <p:cBhvr>
                                        <p:cTn id="57" dur="1000" fill="hold"/>
                                        <p:tgtEl>
                                          <p:spTgt spid="15"/>
                                        </p:tgtEl>
                                        <p:attrNameLst>
                                          <p:attrName>ppt_h</p:attrName>
                                        </p:attrNameLst>
                                      </p:cBhvr>
                                      <p:tavLst>
                                        <p:tav tm="0">
                                          <p:val>
                                            <p:strVal val="#ppt_h"/>
                                          </p:val>
                                        </p:tav>
                                        <p:tav tm="100000">
                                          <p:val>
                                            <p:strVal val="#ppt_h"/>
                                          </p:val>
                                        </p:tav>
                                      </p:tavLst>
                                    </p:anim>
                                    <p:animEffect transition="in" filter="fade">
                                      <p:cBhvr>
                                        <p:cTn id="58" dur="1000"/>
                                        <p:tgtEl>
                                          <p:spTgt spid="15"/>
                                        </p:tgtEl>
                                      </p:cBhvr>
                                    </p:animEffect>
                                  </p:childTnLst>
                                </p:cTn>
                              </p:par>
                            </p:childTnLst>
                          </p:cTn>
                        </p:par>
                        <p:par>
                          <p:cTn id="59" fill="hold">
                            <p:stCondLst>
                              <p:cond delay="5000"/>
                            </p:stCondLst>
                            <p:childTnLst>
                              <p:par>
                                <p:cTn id="60" presetID="55" presetClass="entr" presetSubtype="0"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1000" fill="hold"/>
                                        <p:tgtEl>
                                          <p:spTgt spid="18"/>
                                        </p:tgtEl>
                                        <p:attrNameLst>
                                          <p:attrName>ppt_w</p:attrName>
                                        </p:attrNameLst>
                                      </p:cBhvr>
                                      <p:tavLst>
                                        <p:tav tm="0">
                                          <p:val>
                                            <p:strVal val="#ppt_w*0.70"/>
                                          </p:val>
                                        </p:tav>
                                        <p:tav tm="100000">
                                          <p:val>
                                            <p:strVal val="#ppt_w"/>
                                          </p:val>
                                        </p:tav>
                                      </p:tavLst>
                                    </p:anim>
                                    <p:anim calcmode="lin" valueType="num">
                                      <p:cBhvr>
                                        <p:cTn id="63" dur="1000" fill="hold"/>
                                        <p:tgtEl>
                                          <p:spTgt spid="18"/>
                                        </p:tgtEl>
                                        <p:attrNameLst>
                                          <p:attrName>ppt_h</p:attrName>
                                        </p:attrNameLst>
                                      </p:cBhvr>
                                      <p:tavLst>
                                        <p:tav tm="0">
                                          <p:val>
                                            <p:strVal val="#ppt_h"/>
                                          </p:val>
                                        </p:tav>
                                        <p:tav tm="100000">
                                          <p:val>
                                            <p:strVal val="#ppt_h"/>
                                          </p:val>
                                        </p:tav>
                                      </p:tavLst>
                                    </p:anim>
                                    <p:animEffect transition="in" filter="fade">
                                      <p:cBhvr>
                                        <p:cTn id="64" dur="1000"/>
                                        <p:tgtEl>
                                          <p:spTgt spid="18"/>
                                        </p:tgtEl>
                                      </p:cBhvr>
                                    </p:animEffect>
                                  </p:childTnLst>
                                </p:cTn>
                              </p:par>
                              <p:par>
                                <p:cTn id="65" presetID="55" presetClass="entr" presetSubtype="0"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1000" fill="hold"/>
                                        <p:tgtEl>
                                          <p:spTgt spid="17"/>
                                        </p:tgtEl>
                                        <p:attrNameLst>
                                          <p:attrName>ppt_w</p:attrName>
                                        </p:attrNameLst>
                                      </p:cBhvr>
                                      <p:tavLst>
                                        <p:tav tm="0">
                                          <p:val>
                                            <p:strVal val="#ppt_w*0.70"/>
                                          </p:val>
                                        </p:tav>
                                        <p:tav tm="100000">
                                          <p:val>
                                            <p:strVal val="#ppt_w"/>
                                          </p:val>
                                        </p:tav>
                                      </p:tavLst>
                                    </p:anim>
                                    <p:anim calcmode="lin" valueType="num">
                                      <p:cBhvr>
                                        <p:cTn id="68" dur="1000" fill="hold"/>
                                        <p:tgtEl>
                                          <p:spTgt spid="17"/>
                                        </p:tgtEl>
                                        <p:attrNameLst>
                                          <p:attrName>ppt_h</p:attrName>
                                        </p:attrNameLst>
                                      </p:cBhvr>
                                      <p:tavLst>
                                        <p:tav tm="0">
                                          <p:val>
                                            <p:strVal val="#ppt_h"/>
                                          </p:val>
                                        </p:tav>
                                        <p:tav tm="100000">
                                          <p:val>
                                            <p:strVal val="#ppt_h"/>
                                          </p:val>
                                        </p:tav>
                                      </p:tavLst>
                                    </p:anim>
                                    <p:animEffect transition="in" filter="fade">
                                      <p:cBhvr>
                                        <p:cTn id="69"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5441619" y="2434282"/>
            <a:ext cx="2750060" cy="132608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LEAVES</a:t>
            </a:r>
            <a:endParaRPr lang="en-US" sz="2800" b="1" dirty="0">
              <a:solidFill>
                <a:schemeClr val="tx1"/>
              </a:solidFill>
            </a:endParaRPr>
          </a:p>
        </p:txBody>
      </p:sp>
      <p:sp>
        <p:nvSpPr>
          <p:cNvPr id="49" name="Rectangle 48"/>
          <p:cNvSpPr/>
          <p:nvPr/>
        </p:nvSpPr>
        <p:spPr>
          <a:xfrm>
            <a:off x="8206588" y="1076312"/>
            <a:ext cx="2750060" cy="1326089"/>
          </a:xfrm>
          <a:prstGeom prst="rect">
            <a:avLst/>
          </a:prstGeom>
          <a:solidFill>
            <a:schemeClr val="accent6">
              <a:lumMod val="60000"/>
              <a:lumOff val="4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POTATOES</a:t>
            </a:r>
            <a:endParaRPr lang="en-US" sz="2800" b="1" dirty="0">
              <a:solidFill>
                <a:schemeClr val="tx1"/>
              </a:solidFill>
            </a:endParaRPr>
          </a:p>
        </p:txBody>
      </p:sp>
      <p:sp>
        <p:nvSpPr>
          <p:cNvPr id="50" name="Rectangle 49"/>
          <p:cNvSpPr/>
          <p:nvPr/>
        </p:nvSpPr>
        <p:spPr>
          <a:xfrm>
            <a:off x="8206588" y="2434282"/>
            <a:ext cx="2750060" cy="1326089"/>
          </a:xfrm>
          <a:prstGeom prst="rect">
            <a:avLst/>
          </a:prstGeom>
          <a:solidFill>
            <a:schemeClr val="tx2">
              <a:lumMod val="40000"/>
              <a:lumOff val="6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FOXES</a:t>
            </a:r>
            <a:endParaRPr lang="en-US" sz="2800" b="1" dirty="0">
              <a:solidFill>
                <a:schemeClr val="tx1"/>
              </a:solidFill>
            </a:endParaRPr>
          </a:p>
        </p:txBody>
      </p:sp>
      <p:sp>
        <p:nvSpPr>
          <p:cNvPr id="51" name="Rectangle 50"/>
          <p:cNvSpPr/>
          <p:nvPr/>
        </p:nvSpPr>
        <p:spPr>
          <a:xfrm>
            <a:off x="8206588" y="3792252"/>
            <a:ext cx="2750060" cy="1326089"/>
          </a:xfrm>
          <a:prstGeom prst="rect">
            <a:avLst/>
          </a:prstGeom>
          <a:solidFill>
            <a:schemeClr val="accent2">
              <a:lumMod val="40000"/>
              <a:lumOff val="6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CARS</a:t>
            </a:r>
            <a:endParaRPr lang="en-US" sz="2800" b="1" dirty="0">
              <a:solidFill>
                <a:schemeClr val="tx1"/>
              </a:solidFill>
            </a:endParaRPr>
          </a:p>
        </p:txBody>
      </p:sp>
      <p:sp>
        <p:nvSpPr>
          <p:cNvPr id="52" name="Rectangle 51"/>
          <p:cNvSpPr/>
          <p:nvPr/>
        </p:nvSpPr>
        <p:spPr>
          <a:xfrm>
            <a:off x="8206588" y="5150223"/>
            <a:ext cx="2750060" cy="1326089"/>
          </a:xfrm>
          <a:prstGeom prst="rect">
            <a:avLst/>
          </a:prstGeom>
          <a:solidFill>
            <a:schemeClr val="accent5">
              <a:lumMod val="60000"/>
              <a:lumOff val="4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CHILDREN</a:t>
            </a:r>
            <a:endParaRPr lang="en-US" sz="2800" b="1" dirty="0">
              <a:solidFill>
                <a:schemeClr val="tx1"/>
              </a:solidFill>
            </a:endParaRPr>
          </a:p>
        </p:txBody>
      </p:sp>
      <p:sp>
        <p:nvSpPr>
          <p:cNvPr id="55" name="Rectangle 54"/>
          <p:cNvSpPr/>
          <p:nvPr/>
        </p:nvSpPr>
        <p:spPr>
          <a:xfrm>
            <a:off x="5441619" y="5150223"/>
            <a:ext cx="2750060" cy="1326089"/>
          </a:xfrm>
          <a:prstGeom prst="rect">
            <a:avLst/>
          </a:prstGeom>
          <a:solidFill>
            <a:schemeClr val="accent6">
              <a:lumMod val="60000"/>
              <a:lumOff val="4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DRESSES</a:t>
            </a:r>
            <a:endParaRPr lang="en-US" sz="2800" b="1" dirty="0">
              <a:solidFill>
                <a:schemeClr val="tx1"/>
              </a:solidFill>
            </a:endParaRPr>
          </a:p>
        </p:txBody>
      </p:sp>
      <p:sp>
        <p:nvSpPr>
          <p:cNvPr id="57" name="Rectangle 56"/>
          <p:cNvSpPr/>
          <p:nvPr/>
        </p:nvSpPr>
        <p:spPr>
          <a:xfrm>
            <a:off x="2676648" y="3792252"/>
            <a:ext cx="2750060" cy="1326089"/>
          </a:xfrm>
          <a:prstGeom prst="rect">
            <a:avLst/>
          </a:prstGeom>
          <a:solidFill>
            <a:srgbClr val="FFFF00">
              <a:alpha val="81961"/>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CHERRIES</a:t>
            </a:r>
            <a:endParaRPr lang="en-US" sz="2800" b="1" dirty="0">
              <a:solidFill>
                <a:schemeClr val="tx1"/>
              </a:solidFill>
            </a:endParaRPr>
          </a:p>
        </p:txBody>
      </p:sp>
      <p:sp>
        <p:nvSpPr>
          <p:cNvPr id="58" name="Rectangle 57"/>
          <p:cNvSpPr/>
          <p:nvPr/>
        </p:nvSpPr>
        <p:spPr>
          <a:xfrm>
            <a:off x="2676648" y="5150223"/>
            <a:ext cx="2750060" cy="1326089"/>
          </a:xfrm>
          <a:prstGeom prst="rect">
            <a:avLst/>
          </a:prstGeom>
          <a:solidFill>
            <a:schemeClr val="accent2">
              <a:lumMod val="40000"/>
              <a:lumOff val="6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TEETH</a:t>
            </a:r>
            <a:endParaRPr lang="en-US" sz="2800" b="1" dirty="0">
              <a:solidFill>
                <a:schemeClr val="tx1"/>
              </a:solidFill>
            </a:endParaRPr>
          </a:p>
        </p:txBody>
      </p:sp>
      <p:sp>
        <p:nvSpPr>
          <p:cNvPr id="48" name="Rectangle 47"/>
          <p:cNvSpPr/>
          <p:nvPr/>
        </p:nvSpPr>
        <p:spPr>
          <a:xfrm>
            <a:off x="5441619" y="1076312"/>
            <a:ext cx="2750060" cy="1326089"/>
          </a:xfrm>
          <a:prstGeom prst="rect">
            <a:avLst/>
          </a:prstGeom>
          <a:solidFill>
            <a:schemeClr val="accent4">
              <a:lumMod val="40000"/>
              <a:lumOff val="6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TOYS</a:t>
            </a:r>
            <a:endParaRPr lang="en-US" sz="2800" b="1" dirty="0">
              <a:solidFill>
                <a:schemeClr val="tx1"/>
              </a:solidFill>
            </a:endParaRPr>
          </a:p>
        </p:txBody>
      </p:sp>
      <p:sp>
        <p:nvSpPr>
          <p:cNvPr id="10" name="Rectangle 9"/>
          <p:cNvSpPr/>
          <p:nvPr/>
        </p:nvSpPr>
        <p:spPr>
          <a:xfrm>
            <a:off x="5441618" y="2434282"/>
            <a:ext cx="2750059" cy="1326089"/>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LEAF</a:t>
            </a:r>
            <a:endParaRPr lang="en-US" sz="2800" b="1" dirty="0">
              <a:solidFill>
                <a:schemeClr val="tx1"/>
              </a:solidFill>
            </a:endParaRPr>
          </a:p>
        </p:txBody>
      </p:sp>
      <p:sp>
        <p:nvSpPr>
          <p:cNvPr id="47" name="Rectangle 46"/>
          <p:cNvSpPr/>
          <p:nvPr/>
        </p:nvSpPr>
        <p:spPr>
          <a:xfrm>
            <a:off x="2676648" y="1076312"/>
            <a:ext cx="2750060" cy="13260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WATCHES</a:t>
            </a:r>
            <a:endParaRPr lang="en-US" sz="2800" b="1" dirty="0">
              <a:solidFill>
                <a:schemeClr val="tx1"/>
              </a:solidFill>
            </a:endParaRPr>
          </a:p>
        </p:txBody>
      </p:sp>
      <p:sp>
        <p:nvSpPr>
          <p:cNvPr id="54" name="Rectangle 53"/>
          <p:cNvSpPr/>
          <p:nvPr/>
        </p:nvSpPr>
        <p:spPr>
          <a:xfrm>
            <a:off x="5441619" y="3792252"/>
            <a:ext cx="2750060" cy="1326089"/>
          </a:xfrm>
          <a:prstGeom prst="rect">
            <a:avLst/>
          </a:prstGeom>
          <a:solidFill>
            <a:schemeClr val="bg1">
              <a:lumMod val="65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BRUSHES</a:t>
            </a:r>
            <a:endParaRPr lang="en-US" sz="2800" b="1" dirty="0">
              <a:solidFill>
                <a:schemeClr val="tx1"/>
              </a:solidFill>
            </a:endParaRPr>
          </a:p>
        </p:txBody>
      </p:sp>
      <p:sp>
        <p:nvSpPr>
          <p:cNvPr id="5" name="Rectangle 4"/>
          <p:cNvSpPr/>
          <p:nvPr/>
        </p:nvSpPr>
        <p:spPr>
          <a:xfrm>
            <a:off x="5441618" y="1076312"/>
            <a:ext cx="2750059" cy="132608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TOY</a:t>
            </a:r>
            <a:endParaRPr lang="en-US" sz="2800" b="1" dirty="0">
              <a:solidFill>
                <a:schemeClr val="tx1"/>
              </a:solidFill>
            </a:endParaRPr>
          </a:p>
        </p:txBody>
      </p:sp>
      <p:sp>
        <p:nvSpPr>
          <p:cNvPr id="6" name="Rectangle 5"/>
          <p:cNvSpPr/>
          <p:nvPr/>
        </p:nvSpPr>
        <p:spPr>
          <a:xfrm>
            <a:off x="8206589" y="1076312"/>
            <a:ext cx="2750059" cy="132608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POTATO</a:t>
            </a:r>
            <a:endParaRPr lang="en-US" sz="2800" b="1" dirty="0">
              <a:solidFill>
                <a:schemeClr val="tx1"/>
              </a:solidFill>
            </a:endParaRPr>
          </a:p>
        </p:txBody>
      </p:sp>
      <p:sp>
        <p:nvSpPr>
          <p:cNvPr id="9" name="Rectangle 8"/>
          <p:cNvSpPr/>
          <p:nvPr/>
        </p:nvSpPr>
        <p:spPr>
          <a:xfrm>
            <a:off x="8206589" y="5150223"/>
            <a:ext cx="2750059" cy="1326089"/>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CHILD</a:t>
            </a:r>
            <a:endParaRPr lang="en-US" sz="2800" b="1" dirty="0">
              <a:solidFill>
                <a:schemeClr val="tx1"/>
              </a:solidFill>
            </a:endParaRPr>
          </a:p>
        </p:txBody>
      </p:sp>
      <p:sp>
        <p:nvSpPr>
          <p:cNvPr id="12" name="Rectangle 11"/>
          <p:cNvSpPr/>
          <p:nvPr/>
        </p:nvSpPr>
        <p:spPr>
          <a:xfrm>
            <a:off x="5441618" y="3792252"/>
            <a:ext cx="2750059" cy="132608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BRUSH</a:t>
            </a:r>
            <a:endParaRPr lang="en-US" sz="2800" b="1" dirty="0">
              <a:solidFill>
                <a:schemeClr val="tx1"/>
              </a:solidFill>
            </a:endParaRPr>
          </a:p>
        </p:txBody>
      </p:sp>
      <p:sp>
        <p:nvSpPr>
          <p:cNvPr id="13" name="Rectangle 12"/>
          <p:cNvSpPr/>
          <p:nvPr/>
        </p:nvSpPr>
        <p:spPr>
          <a:xfrm>
            <a:off x="5441618" y="5150223"/>
            <a:ext cx="2750059" cy="132608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DRESS</a:t>
            </a:r>
            <a:endParaRPr lang="en-US" sz="2800" b="1" dirty="0">
              <a:solidFill>
                <a:schemeClr val="tx1"/>
              </a:solidFill>
            </a:endParaRPr>
          </a:p>
        </p:txBody>
      </p:sp>
      <p:sp>
        <p:nvSpPr>
          <p:cNvPr id="14" name="Rectangle 13"/>
          <p:cNvSpPr/>
          <p:nvPr/>
        </p:nvSpPr>
        <p:spPr>
          <a:xfrm>
            <a:off x="2676648" y="2434282"/>
            <a:ext cx="2750059" cy="132608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FISH</a:t>
            </a:r>
            <a:endParaRPr lang="en-US" sz="2800" b="1" dirty="0">
              <a:solidFill>
                <a:schemeClr val="tx1"/>
              </a:solidFill>
            </a:endParaRPr>
          </a:p>
        </p:txBody>
      </p:sp>
      <p:sp>
        <p:nvSpPr>
          <p:cNvPr id="15" name="Rectangle 14"/>
          <p:cNvSpPr/>
          <p:nvPr/>
        </p:nvSpPr>
        <p:spPr>
          <a:xfrm>
            <a:off x="2676648" y="3792252"/>
            <a:ext cx="2750059" cy="13260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CHERRY</a:t>
            </a:r>
            <a:endParaRPr lang="en-US" sz="2800" b="1" dirty="0">
              <a:solidFill>
                <a:schemeClr val="tx1"/>
              </a:solidFill>
            </a:endParaRPr>
          </a:p>
        </p:txBody>
      </p:sp>
      <p:sp>
        <p:nvSpPr>
          <p:cNvPr id="16" name="Rectangle 15"/>
          <p:cNvSpPr/>
          <p:nvPr/>
        </p:nvSpPr>
        <p:spPr>
          <a:xfrm>
            <a:off x="2676648" y="5150223"/>
            <a:ext cx="2750059" cy="132608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TOOTH</a:t>
            </a:r>
            <a:endParaRPr lang="en-US" sz="2800" b="1" dirty="0">
              <a:solidFill>
                <a:schemeClr val="tx1"/>
              </a:solidFill>
            </a:endParaRPr>
          </a:p>
        </p:txBody>
      </p:sp>
      <p:sp>
        <p:nvSpPr>
          <p:cNvPr id="8" name="Rectangle 7"/>
          <p:cNvSpPr/>
          <p:nvPr/>
        </p:nvSpPr>
        <p:spPr>
          <a:xfrm>
            <a:off x="8206589" y="3792252"/>
            <a:ext cx="2750059" cy="132608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CAR</a:t>
            </a:r>
            <a:endParaRPr lang="en-US" sz="2800" b="1" dirty="0">
              <a:solidFill>
                <a:schemeClr val="tx1"/>
              </a:solidFill>
            </a:endParaRPr>
          </a:p>
        </p:txBody>
      </p:sp>
      <p:sp>
        <p:nvSpPr>
          <p:cNvPr id="7" name="Rectangle 6"/>
          <p:cNvSpPr/>
          <p:nvPr/>
        </p:nvSpPr>
        <p:spPr>
          <a:xfrm>
            <a:off x="8206589" y="2434282"/>
            <a:ext cx="2750059" cy="13260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FOX</a:t>
            </a:r>
            <a:endParaRPr lang="en-US" sz="2800" b="1" dirty="0">
              <a:solidFill>
                <a:schemeClr val="tx1"/>
              </a:solidFill>
            </a:endParaRPr>
          </a:p>
        </p:txBody>
      </p:sp>
      <p:sp>
        <p:nvSpPr>
          <p:cNvPr id="4" name="Rectangle 3"/>
          <p:cNvSpPr/>
          <p:nvPr/>
        </p:nvSpPr>
        <p:spPr>
          <a:xfrm>
            <a:off x="2676648" y="1076312"/>
            <a:ext cx="2750059" cy="132608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WATCH</a:t>
            </a:r>
            <a:endParaRPr lang="en-US" sz="2800" b="1" dirty="0">
              <a:solidFill>
                <a:schemeClr val="tx1"/>
              </a:solidFill>
            </a:endParaRPr>
          </a:p>
        </p:txBody>
      </p:sp>
      <p:sp>
        <p:nvSpPr>
          <p:cNvPr id="56" name="Rectangle 55"/>
          <p:cNvSpPr/>
          <p:nvPr/>
        </p:nvSpPr>
        <p:spPr>
          <a:xfrm>
            <a:off x="2676648" y="2434282"/>
            <a:ext cx="2750060" cy="1326089"/>
          </a:xfrm>
          <a:prstGeom prst="rect">
            <a:avLst/>
          </a:prstGeom>
          <a:solidFill>
            <a:schemeClr val="accent2">
              <a:lumMod val="40000"/>
              <a:lumOff val="60000"/>
              <a:alpha val="81961"/>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solidFill>
                  <a:schemeClr val="tx1"/>
                </a:solidFill>
              </a:rPr>
              <a:t>FISH</a:t>
            </a:r>
            <a:endParaRPr lang="en-US" sz="2800" b="1" dirty="0">
              <a:solidFill>
                <a:schemeClr val="tx1"/>
              </a:solidFill>
            </a:endParaRPr>
          </a:p>
        </p:txBody>
      </p:sp>
      <p:sp>
        <p:nvSpPr>
          <p:cNvPr id="2" name="Title 1"/>
          <p:cNvSpPr>
            <a:spLocks noGrp="1"/>
          </p:cNvSpPr>
          <p:nvPr>
            <p:ph type="title"/>
          </p:nvPr>
        </p:nvSpPr>
        <p:spPr>
          <a:xfrm>
            <a:off x="1460313" y="171622"/>
            <a:ext cx="9296427" cy="654032"/>
          </a:xfrm>
          <a:solidFill>
            <a:schemeClr val="accent5">
              <a:lumMod val="40000"/>
              <a:lumOff val="60000"/>
            </a:schemeClr>
          </a:solidFill>
          <a:ln>
            <a:solidFill>
              <a:srgbClr val="0070C0"/>
            </a:solidFill>
          </a:ln>
          <a:effectLst>
            <a:glow rad="101600">
              <a:schemeClr val="accent5">
                <a:satMod val="175000"/>
                <a:alpha val="40000"/>
              </a:schemeClr>
            </a:glow>
          </a:effectLst>
        </p:spPr>
        <p:txBody>
          <a:bodyPr/>
          <a:lstStyle/>
          <a:p>
            <a:r>
              <a:rPr lang="en-IN" dirty="0"/>
              <a:t>BINGO – Singular and Plural Nouns</a:t>
            </a:r>
          </a:p>
        </p:txBody>
      </p:sp>
      <p:sp>
        <p:nvSpPr>
          <p:cNvPr id="3" name="Rectangle 2">
            <a:extLst>
              <a:ext uri="{FF2B5EF4-FFF2-40B4-BE49-F238E27FC236}">
                <a16:creationId xmlns:a16="http://schemas.microsoft.com/office/drawing/2014/main" id="{B7749125-7606-467C-8AD1-300121066183}"/>
              </a:ext>
            </a:extLst>
          </p:cNvPr>
          <p:cNvSpPr/>
          <p:nvPr/>
        </p:nvSpPr>
        <p:spPr>
          <a:xfrm>
            <a:off x="307850" y="2773863"/>
            <a:ext cx="2202526" cy="13260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Click on each noun to see answer</a:t>
            </a:r>
          </a:p>
        </p:txBody>
      </p:sp>
    </p:spTree>
    <p:extLst>
      <p:ext uri="{BB962C8B-B14F-4D97-AF65-F5344CB8AC3E}">
        <p14:creationId xmlns:p14="http://schemas.microsoft.com/office/powerpoint/2010/main" val="208300027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7" presetClass="exit" presetSubtype="10" fill="hold" grpId="0" nodeType="clickEffect">
                                  <p:stCondLst>
                                    <p:cond delay="0"/>
                                  </p:stCondLst>
                                  <p:childTnLst>
                                    <p:anim calcmode="lin" valueType="num">
                                      <p:cBhvr>
                                        <p:cTn id="6" dur="1000"/>
                                        <p:tgtEl>
                                          <p:spTgt spid="5"/>
                                        </p:tgtEl>
                                        <p:attrNameLst>
                                          <p:attrName>ppt_w</p:attrName>
                                        </p:attrNameLst>
                                      </p:cBhvr>
                                      <p:tavLst>
                                        <p:tav tm="0">
                                          <p:val>
                                            <p:strVal val="ppt_w"/>
                                          </p:val>
                                        </p:tav>
                                        <p:tav tm="100000">
                                          <p:val>
                                            <p:fltVal val="0"/>
                                          </p:val>
                                        </p:tav>
                                      </p:tavLst>
                                    </p:anim>
                                    <p:anim calcmode="lin" valueType="num">
                                      <p:cBhvr>
                                        <p:cTn id="7" dur="1000"/>
                                        <p:tgtEl>
                                          <p:spTgt spid="5"/>
                                        </p:tgtEl>
                                        <p:attrNameLst>
                                          <p:attrName>ppt_h</p:attrName>
                                        </p:attrNameLst>
                                      </p:cBhvr>
                                      <p:tavLst>
                                        <p:tav tm="0">
                                          <p:val>
                                            <p:strVal val="ppt_h"/>
                                          </p:val>
                                        </p:tav>
                                        <p:tav tm="100000">
                                          <p:val>
                                            <p:strVal val="ppt_h"/>
                                          </p:val>
                                        </p:tav>
                                      </p:tavLst>
                                    </p:anim>
                                    <p:set>
                                      <p:cBhvr>
                                        <p:cTn id="8" dur="1" fill="hold">
                                          <p:stCondLst>
                                            <p:cond delay="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17" presetClass="exit" presetSubtype="10" fill="hold" grpId="0" nodeType="clickEffect">
                                  <p:stCondLst>
                                    <p:cond delay="0"/>
                                  </p:stCondLst>
                                  <p:childTnLst>
                                    <p:anim calcmode="lin" valueType="num">
                                      <p:cBhvr>
                                        <p:cTn id="13" dur="1000"/>
                                        <p:tgtEl>
                                          <p:spTgt spid="4"/>
                                        </p:tgtEl>
                                        <p:attrNameLst>
                                          <p:attrName>ppt_w</p:attrName>
                                        </p:attrNameLst>
                                      </p:cBhvr>
                                      <p:tavLst>
                                        <p:tav tm="0">
                                          <p:val>
                                            <p:strVal val="ppt_w"/>
                                          </p:val>
                                        </p:tav>
                                        <p:tav tm="100000">
                                          <p:val>
                                            <p:fltVal val="0"/>
                                          </p:val>
                                        </p:tav>
                                      </p:tavLst>
                                    </p:anim>
                                    <p:anim calcmode="lin" valueType="num">
                                      <p:cBhvr>
                                        <p:cTn id="14" dur="1000"/>
                                        <p:tgtEl>
                                          <p:spTgt spid="4"/>
                                        </p:tgtEl>
                                        <p:attrNameLst>
                                          <p:attrName>ppt_h</p:attrName>
                                        </p:attrNameLst>
                                      </p:cBhvr>
                                      <p:tavLst>
                                        <p:tav tm="0">
                                          <p:val>
                                            <p:strVal val="ppt_h"/>
                                          </p:val>
                                        </p:tav>
                                        <p:tav tm="100000">
                                          <p:val>
                                            <p:strVal val="ppt_h"/>
                                          </p:val>
                                        </p:tav>
                                      </p:tavLst>
                                    </p:anim>
                                    <p:set>
                                      <p:cBhvr>
                                        <p:cTn id="15" dur="1" fill="hold">
                                          <p:stCondLst>
                                            <p:cond delay="9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10"/>
                    </p:tgtEl>
                  </p:cond>
                </p:stCondLst>
                <p:endSync evt="end" delay="0">
                  <p:rtn val="all"/>
                </p:endSync>
                <p:childTnLst>
                  <p:par>
                    <p:cTn id="17" fill="hold">
                      <p:stCondLst>
                        <p:cond delay="0"/>
                      </p:stCondLst>
                      <p:childTnLst>
                        <p:par>
                          <p:cTn id="18" fill="hold">
                            <p:stCondLst>
                              <p:cond delay="0"/>
                            </p:stCondLst>
                            <p:childTnLst>
                              <p:par>
                                <p:cTn id="19" presetID="17" presetClass="exit" presetSubtype="10" fill="hold" grpId="0" nodeType="clickEffect">
                                  <p:stCondLst>
                                    <p:cond delay="0"/>
                                  </p:stCondLst>
                                  <p:childTnLst>
                                    <p:anim calcmode="lin" valueType="num">
                                      <p:cBhvr>
                                        <p:cTn id="20" dur="1000"/>
                                        <p:tgtEl>
                                          <p:spTgt spid="10"/>
                                        </p:tgtEl>
                                        <p:attrNameLst>
                                          <p:attrName>ppt_w</p:attrName>
                                        </p:attrNameLst>
                                      </p:cBhvr>
                                      <p:tavLst>
                                        <p:tav tm="0">
                                          <p:val>
                                            <p:strVal val="ppt_w"/>
                                          </p:val>
                                        </p:tav>
                                        <p:tav tm="100000">
                                          <p:val>
                                            <p:fltVal val="0"/>
                                          </p:val>
                                        </p:tav>
                                      </p:tavLst>
                                    </p:anim>
                                    <p:anim calcmode="lin" valueType="num">
                                      <p:cBhvr>
                                        <p:cTn id="21" dur="1000"/>
                                        <p:tgtEl>
                                          <p:spTgt spid="10"/>
                                        </p:tgtEl>
                                        <p:attrNameLst>
                                          <p:attrName>ppt_h</p:attrName>
                                        </p:attrNameLst>
                                      </p:cBhvr>
                                      <p:tavLst>
                                        <p:tav tm="0">
                                          <p:val>
                                            <p:strVal val="ppt_h"/>
                                          </p:val>
                                        </p:tav>
                                        <p:tav tm="100000">
                                          <p:val>
                                            <p:strVal val="ppt_h"/>
                                          </p:val>
                                        </p:tav>
                                      </p:tavLst>
                                    </p:anim>
                                    <p:set>
                                      <p:cBhvr>
                                        <p:cTn id="22" dur="1" fill="hold">
                                          <p:stCondLst>
                                            <p:cond delay="9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23" restart="whenNotActive" fill="hold" evtFilter="cancelBubble" nodeType="interactiveSeq">
                <p:stCondLst>
                  <p:cond evt="onClick" delay="0">
                    <p:tgtEl>
                      <p:spTgt spid="7"/>
                    </p:tgtEl>
                  </p:cond>
                </p:stCondLst>
                <p:endSync evt="end" delay="0">
                  <p:rtn val="all"/>
                </p:endSync>
                <p:childTnLst>
                  <p:par>
                    <p:cTn id="24" fill="hold">
                      <p:stCondLst>
                        <p:cond delay="0"/>
                      </p:stCondLst>
                      <p:childTnLst>
                        <p:par>
                          <p:cTn id="25" fill="hold">
                            <p:stCondLst>
                              <p:cond delay="0"/>
                            </p:stCondLst>
                            <p:childTnLst>
                              <p:par>
                                <p:cTn id="26" presetID="17" presetClass="exit" presetSubtype="10" fill="hold" grpId="0" nodeType="clickEffect">
                                  <p:stCondLst>
                                    <p:cond delay="0"/>
                                  </p:stCondLst>
                                  <p:childTnLst>
                                    <p:anim calcmode="lin" valueType="num">
                                      <p:cBhvr>
                                        <p:cTn id="27" dur="1000"/>
                                        <p:tgtEl>
                                          <p:spTgt spid="7"/>
                                        </p:tgtEl>
                                        <p:attrNameLst>
                                          <p:attrName>ppt_w</p:attrName>
                                        </p:attrNameLst>
                                      </p:cBhvr>
                                      <p:tavLst>
                                        <p:tav tm="0">
                                          <p:val>
                                            <p:strVal val="ppt_w"/>
                                          </p:val>
                                        </p:tav>
                                        <p:tav tm="100000">
                                          <p:val>
                                            <p:fltVal val="0"/>
                                          </p:val>
                                        </p:tav>
                                      </p:tavLst>
                                    </p:anim>
                                    <p:anim calcmode="lin" valueType="num">
                                      <p:cBhvr>
                                        <p:cTn id="28" dur="1000"/>
                                        <p:tgtEl>
                                          <p:spTgt spid="7"/>
                                        </p:tgtEl>
                                        <p:attrNameLst>
                                          <p:attrName>ppt_h</p:attrName>
                                        </p:attrNameLst>
                                      </p:cBhvr>
                                      <p:tavLst>
                                        <p:tav tm="0">
                                          <p:val>
                                            <p:strVal val="ppt_h"/>
                                          </p:val>
                                        </p:tav>
                                        <p:tav tm="100000">
                                          <p:val>
                                            <p:strVal val="ppt_h"/>
                                          </p:val>
                                        </p:tav>
                                      </p:tavLst>
                                    </p:anim>
                                    <p:set>
                                      <p:cBhvr>
                                        <p:cTn id="29" dur="1" fill="hold">
                                          <p:stCondLst>
                                            <p:cond delay="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7" presetClass="exit" presetSubtype="10" fill="hold" grpId="0" nodeType="clickEffect">
                                  <p:stCondLst>
                                    <p:cond delay="0"/>
                                  </p:stCondLst>
                                  <p:childTnLst>
                                    <p:anim calcmode="lin" valueType="num">
                                      <p:cBhvr>
                                        <p:cTn id="34" dur="1000"/>
                                        <p:tgtEl>
                                          <p:spTgt spid="8"/>
                                        </p:tgtEl>
                                        <p:attrNameLst>
                                          <p:attrName>ppt_w</p:attrName>
                                        </p:attrNameLst>
                                      </p:cBhvr>
                                      <p:tavLst>
                                        <p:tav tm="0">
                                          <p:val>
                                            <p:strVal val="ppt_w"/>
                                          </p:val>
                                        </p:tav>
                                        <p:tav tm="100000">
                                          <p:val>
                                            <p:fltVal val="0"/>
                                          </p:val>
                                        </p:tav>
                                      </p:tavLst>
                                    </p:anim>
                                    <p:anim calcmode="lin" valueType="num">
                                      <p:cBhvr>
                                        <p:cTn id="35" dur="1000"/>
                                        <p:tgtEl>
                                          <p:spTgt spid="8"/>
                                        </p:tgtEl>
                                        <p:attrNameLst>
                                          <p:attrName>ppt_h</p:attrName>
                                        </p:attrNameLst>
                                      </p:cBhvr>
                                      <p:tavLst>
                                        <p:tav tm="0">
                                          <p:val>
                                            <p:strVal val="ppt_h"/>
                                          </p:val>
                                        </p:tav>
                                        <p:tav tm="100000">
                                          <p:val>
                                            <p:strVal val="ppt_h"/>
                                          </p:val>
                                        </p:tav>
                                      </p:tavLst>
                                    </p:anim>
                                    <p:set>
                                      <p:cBhvr>
                                        <p:cTn id="36" dur="1" fill="hold">
                                          <p:stCondLst>
                                            <p:cond delay="9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37" restart="whenNotActive" fill="hold" evtFilter="cancelBubble" nodeType="interactiveSeq">
                <p:stCondLst>
                  <p:cond evt="onClick" delay="0">
                    <p:tgtEl>
                      <p:spTgt spid="12"/>
                    </p:tgtEl>
                  </p:cond>
                </p:stCondLst>
                <p:endSync evt="end" delay="0">
                  <p:rtn val="all"/>
                </p:endSync>
                <p:childTnLst>
                  <p:par>
                    <p:cTn id="38" fill="hold">
                      <p:stCondLst>
                        <p:cond delay="0"/>
                      </p:stCondLst>
                      <p:childTnLst>
                        <p:par>
                          <p:cTn id="39" fill="hold">
                            <p:stCondLst>
                              <p:cond delay="0"/>
                            </p:stCondLst>
                            <p:childTnLst>
                              <p:par>
                                <p:cTn id="40" presetID="17" presetClass="exit" presetSubtype="10" fill="hold" grpId="0" nodeType="clickEffect">
                                  <p:stCondLst>
                                    <p:cond delay="0"/>
                                  </p:stCondLst>
                                  <p:childTnLst>
                                    <p:anim calcmode="lin" valueType="num">
                                      <p:cBhvr>
                                        <p:cTn id="41" dur="1000"/>
                                        <p:tgtEl>
                                          <p:spTgt spid="12"/>
                                        </p:tgtEl>
                                        <p:attrNameLst>
                                          <p:attrName>ppt_w</p:attrName>
                                        </p:attrNameLst>
                                      </p:cBhvr>
                                      <p:tavLst>
                                        <p:tav tm="0">
                                          <p:val>
                                            <p:strVal val="ppt_w"/>
                                          </p:val>
                                        </p:tav>
                                        <p:tav tm="100000">
                                          <p:val>
                                            <p:fltVal val="0"/>
                                          </p:val>
                                        </p:tav>
                                      </p:tavLst>
                                    </p:anim>
                                    <p:anim calcmode="lin" valueType="num">
                                      <p:cBhvr>
                                        <p:cTn id="42" dur="1000"/>
                                        <p:tgtEl>
                                          <p:spTgt spid="12"/>
                                        </p:tgtEl>
                                        <p:attrNameLst>
                                          <p:attrName>ppt_h</p:attrName>
                                        </p:attrNameLst>
                                      </p:cBhvr>
                                      <p:tavLst>
                                        <p:tav tm="0">
                                          <p:val>
                                            <p:strVal val="ppt_h"/>
                                          </p:val>
                                        </p:tav>
                                        <p:tav tm="100000">
                                          <p:val>
                                            <p:strVal val="ppt_h"/>
                                          </p:val>
                                        </p:tav>
                                      </p:tavLst>
                                    </p:anim>
                                    <p:set>
                                      <p:cBhvr>
                                        <p:cTn id="43" dur="1" fill="hold">
                                          <p:stCondLst>
                                            <p:cond delay="9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44" restart="whenNotActive" fill="hold" evtFilter="cancelBubble" nodeType="interactiveSeq">
                <p:stCondLst>
                  <p:cond evt="onClick" delay="0">
                    <p:tgtEl>
                      <p:spTgt spid="15"/>
                    </p:tgtEl>
                  </p:cond>
                </p:stCondLst>
                <p:endSync evt="end" delay="0">
                  <p:rtn val="all"/>
                </p:endSync>
                <p:childTnLst>
                  <p:par>
                    <p:cTn id="45" fill="hold">
                      <p:stCondLst>
                        <p:cond delay="0"/>
                      </p:stCondLst>
                      <p:childTnLst>
                        <p:par>
                          <p:cTn id="46" fill="hold">
                            <p:stCondLst>
                              <p:cond delay="0"/>
                            </p:stCondLst>
                            <p:childTnLst>
                              <p:par>
                                <p:cTn id="47" presetID="17" presetClass="exit" presetSubtype="10" fill="hold" grpId="0" nodeType="clickEffect">
                                  <p:stCondLst>
                                    <p:cond delay="0"/>
                                  </p:stCondLst>
                                  <p:childTnLst>
                                    <p:anim calcmode="lin" valueType="num">
                                      <p:cBhvr>
                                        <p:cTn id="48" dur="1000"/>
                                        <p:tgtEl>
                                          <p:spTgt spid="15"/>
                                        </p:tgtEl>
                                        <p:attrNameLst>
                                          <p:attrName>ppt_w</p:attrName>
                                        </p:attrNameLst>
                                      </p:cBhvr>
                                      <p:tavLst>
                                        <p:tav tm="0">
                                          <p:val>
                                            <p:strVal val="ppt_w"/>
                                          </p:val>
                                        </p:tav>
                                        <p:tav tm="100000">
                                          <p:val>
                                            <p:fltVal val="0"/>
                                          </p:val>
                                        </p:tav>
                                      </p:tavLst>
                                    </p:anim>
                                    <p:anim calcmode="lin" valueType="num">
                                      <p:cBhvr>
                                        <p:cTn id="49" dur="1000"/>
                                        <p:tgtEl>
                                          <p:spTgt spid="15"/>
                                        </p:tgtEl>
                                        <p:attrNameLst>
                                          <p:attrName>ppt_h</p:attrName>
                                        </p:attrNameLst>
                                      </p:cBhvr>
                                      <p:tavLst>
                                        <p:tav tm="0">
                                          <p:val>
                                            <p:strVal val="ppt_h"/>
                                          </p:val>
                                        </p:tav>
                                        <p:tav tm="100000">
                                          <p:val>
                                            <p:strVal val="ppt_h"/>
                                          </p:val>
                                        </p:tav>
                                      </p:tavLst>
                                    </p:anim>
                                    <p:set>
                                      <p:cBhvr>
                                        <p:cTn id="50" dur="1" fill="hold">
                                          <p:stCondLst>
                                            <p:cond delay="9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51" restart="whenNotActive" fill="hold" evtFilter="cancelBubble" nodeType="interactiveSeq">
                <p:stCondLst>
                  <p:cond evt="onClick" delay="0">
                    <p:tgtEl>
                      <p:spTgt spid="16"/>
                    </p:tgtEl>
                  </p:cond>
                </p:stCondLst>
                <p:endSync evt="end" delay="0">
                  <p:rtn val="all"/>
                </p:endSync>
                <p:childTnLst>
                  <p:par>
                    <p:cTn id="52" fill="hold">
                      <p:stCondLst>
                        <p:cond delay="0"/>
                      </p:stCondLst>
                      <p:childTnLst>
                        <p:par>
                          <p:cTn id="53" fill="hold">
                            <p:stCondLst>
                              <p:cond delay="0"/>
                            </p:stCondLst>
                            <p:childTnLst>
                              <p:par>
                                <p:cTn id="54" presetID="17" presetClass="exit" presetSubtype="10" fill="hold" grpId="0" nodeType="clickEffect">
                                  <p:stCondLst>
                                    <p:cond delay="0"/>
                                  </p:stCondLst>
                                  <p:childTnLst>
                                    <p:anim calcmode="lin" valueType="num">
                                      <p:cBhvr>
                                        <p:cTn id="55" dur="1000"/>
                                        <p:tgtEl>
                                          <p:spTgt spid="16"/>
                                        </p:tgtEl>
                                        <p:attrNameLst>
                                          <p:attrName>ppt_w</p:attrName>
                                        </p:attrNameLst>
                                      </p:cBhvr>
                                      <p:tavLst>
                                        <p:tav tm="0">
                                          <p:val>
                                            <p:strVal val="ppt_w"/>
                                          </p:val>
                                        </p:tav>
                                        <p:tav tm="100000">
                                          <p:val>
                                            <p:fltVal val="0"/>
                                          </p:val>
                                        </p:tav>
                                      </p:tavLst>
                                    </p:anim>
                                    <p:anim calcmode="lin" valueType="num">
                                      <p:cBhvr>
                                        <p:cTn id="56" dur="1000"/>
                                        <p:tgtEl>
                                          <p:spTgt spid="16"/>
                                        </p:tgtEl>
                                        <p:attrNameLst>
                                          <p:attrName>ppt_h</p:attrName>
                                        </p:attrNameLst>
                                      </p:cBhvr>
                                      <p:tavLst>
                                        <p:tav tm="0">
                                          <p:val>
                                            <p:strVal val="ppt_h"/>
                                          </p:val>
                                        </p:tav>
                                        <p:tav tm="100000">
                                          <p:val>
                                            <p:strVal val="ppt_h"/>
                                          </p:val>
                                        </p:tav>
                                      </p:tavLst>
                                    </p:anim>
                                    <p:set>
                                      <p:cBhvr>
                                        <p:cTn id="57" dur="1" fill="hold">
                                          <p:stCondLst>
                                            <p:cond delay="9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58" restart="whenNotActive" fill="hold" evtFilter="cancelBubble" nodeType="interactiveSeq">
                <p:stCondLst>
                  <p:cond evt="onClick" delay="0">
                    <p:tgtEl>
                      <p:spTgt spid="13"/>
                    </p:tgtEl>
                  </p:cond>
                </p:stCondLst>
                <p:endSync evt="end" delay="0">
                  <p:rtn val="all"/>
                </p:endSync>
                <p:childTnLst>
                  <p:par>
                    <p:cTn id="59" fill="hold">
                      <p:stCondLst>
                        <p:cond delay="0"/>
                      </p:stCondLst>
                      <p:childTnLst>
                        <p:par>
                          <p:cTn id="60" fill="hold">
                            <p:stCondLst>
                              <p:cond delay="0"/>
                            </p:stCondLst>
                            <p:childTnLst>
                              <p:par>
                                <p:cTn id="61" presetID="17" presetClass="exit" presetSubtype="10" fill="hold" grpId="0" nodeType="clickEffect">
                                  <p:stCondLst>
                                    <p:cond delay="0"/>
                                  </p:stCondLst>
                                  <p:childTnLst>
                                    <p:anim calcmode="lin" valueType="num">
                                      <p:cBhvr>
                                        <p:cTn id="62" dur="1000"/>
                                        <p:tgtEl>
                                          <p:spTgt spid="13"/>
                                        </p:tgtEl>
                                        <p:attrNameLst>
                                          <p:attrName>ppt_w</p:attrName>
                                        </p:attrNameLst>
                                      </p:cBhvr>
                                      <p:tavLst>
                                        <p:tav tm="0">
                                          <p:val>
                                            <p:strVal val="ppt_w"/>
                                          </p:val>
                                        </p:tav>
                                        <p:tav tm="100000">
                                          <p:val>
                                            <p:fltVal val="0"/>
                                          </p:val>
                                        </p:tav>
                                      </p:tavLst>
                                    </p:anim>
                                    <p:anim calcmode="lin" valueType="num">
                                      <p:cBhvr>
                                        <p:cTn id="63" dur="1000"/>
                                        <p:tgtEl>
                                          <p:spTgt spid="13"/>
                                        </p:tgtEl>
                                        <p:attrNameLst>
                                          <p:attrName>ppt_h</p:attrName>
                                        </p:attrNameLst>
                                      </p:cBhvr>
                                      <p:tavLst>
                                        <p:tav tm="0">
                                          <p:val>
                                            <p:strVal val="ppt_h"/>
                                          </p:val>
                                        </p:tav>
                                        <p:tav tm="100000">
                                          <p:val>
                                            <p:strVal val="ppt_h"/>
                                          </p:val>
                                        </p:tav>
                                      </p:tavLst>
                                    </p:anim>
                                    <p:set>
                                      <p:cBhvr>
                                        <p:cTn id="64" dur="1" fill="hold">
                                          <p:stCondLst>
                                            <p:cond delay="9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p:stCondLst>
                        <p:cond delay="0"/>
                      </p:stCondLst>
                      <p:childTnLst>
                        <p:par>
                          <p:cTn id="67" fill="hold">
                            <p:stCondLst>
                              <p:cond delay="0"/>
                            </p:stCondLst>
                            <p:childTnLst>
                              <p:par>
                                <p:cTn id="68" presetID="17" presetClass="exit" presetSubtype="10" fill="hold" grpId="0" nodeType="clickEffect">
                                  <p:stCondLst>
                                    <p:cond delay="0"/>
                                  </p:stCondLst>
                                  <p:childTnLst>
                                    <p:anim calcmode="lin" valueType="num">
                                      <p:cBhvr>
                                        <p:cTn id="69" dur="1000"/>
                                        <p:tgtEl>
                                          <p:spTgt spid="9"/>
                                        </p:tgtEl>
                                        <p:attrNameLst>
                                          <p:attrName>ppt_w</p:attrName>
                                        </p:attrNameLst>
                                      </p:cBhvr>
                                      <p:tavLst>
                                        <p:tav tm="0">
                                          <p:val>
                                            <p:strVal val="ppt_w"/>
                                          </p:val>
                                        </p:tav>
                                        <p:tav tm="100000">
                                          <p:val>
                                            <p:fltVal val="0"/>
                                          </p:val>
                                        </p:tav>
                                      </p:tavLst>
                                    </p:anim>
                                    <p:anim calcmode="lin" valueType="num">
                                      <p:cBhvr>
                                        <p:cTn id="70" dur="1000"/>
                                        <p:tgtEl>
                                          <p:spTgt spid="9"/>
                                        </p:tgtEl>
                                        <p:attrNameLst>
                                          <p:attrName>ppt_h</p:attrName>
                                        </p:attrNameLst>
                                      </p:cBhvr>
                                      <p:tavLst>
                                        <p:tav tm="0">
                                          <p:val>
                                            <p:strVal val="ppt_h"/>
                                          </p:val>
                                        </p:tav>
                                        <p:tav tm="100000">
                                          <p:val>
                                            <p:strVal val="ppt_h"/>
                                          </p:val>
                                        </p:tav>
                                      </p:tavLst>
                                    </p:anim>
                                    <p:set>
                                      <p:cBhvr>
                                        <p:cTn id="71" dur="1" fill="hold">
                                          <p:stCondLst>
                                            <p:cond delay="9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72" restart="whenNotActive" fill="hold" evtFilter="cancelBubble" nodeType="interactiveSeq">
                <p:stCondLst>
                  <p:cond evt="onClick" delay="0">
                    <p:tgtEl>
                      <p:spTgt spid="6"/>
                    </p:tgtEl>
                  </p:cond>
                </p:stCondLst>
                <p:endSync evt="end" delay="0">
                  <p:rtn val="all"/>
                </p:endSync>
                <p:childTnLst>
                  <p:par>
                    <p:cTn id="73" fill="hold">
                      <p:stCondLst>
                        <p:cond delay="0"/>
                      </p:stCondLst>
                      <p:childTnLst>
                        <p:par>
                          <p:cTn id="74" fill="hold">
                            <p:stCondLst>
                              <p:cond delay="0"/>
                            </p:stCondLst>
                            <p:childTnLst>
                              <p:par>
                                <p:cTn id="75" presetID="17" presetClass="exit" presetSubtype="10" fill="hold" grpId="0" nodeType="clickEffect">
                                  <p:stCondLst>
                                    <p:cond delay="0"/>
                                  </p:stCondLst>
                                  <p:childTnLst>
                                    <p:anim calcmode="lin" valueType="num">
                                      <p:cBhvr>
                                        <p:cTn id="76" dur="1000"/>
                                        <p:tgtEl>
                                          <p:spTgt spid="6"/>
                                        </p:tgtEl>
                                        <p:attrNameLst>
                                          <p:attrName>ppt_w</p:attrName>
                                        </p:attrNameLst>
                                      </p:cBhvr>
                                      <p:tavLst>
                                        <p:tav tm="0">
                                          <p:val>
                                            <p:strVal val="ppt_w"/>
                                          </p:val>
                                        </p:tav>
                                        <p:tav tm="100000">
                                          <p:val>
                                            <p:fltVal val="0"/>
                                          </p:val>
                                        </p:tav>
                                      </p:tavLst>
                                    </p:anim>
                                    <p:anim calcmode="lin" valueType="num">
                                      <p:cBhvr>
                                        <p:cTn id="77" dur="1000"/>
                                        <p:tgtEl>
                                          <p:spTgt spid="6"/>
                                        </p:tgtEl>
                                        <p:attrNameLst>
                                          <p:attrName>ppt_h</p:attrName>
                                        </p:attrNameLst>
                                      </p:cBhvr>
                                      <p:tavLst>
                                        <p:tav tm="0">
                                          <p:val>
                                            <p:strVal val="ppt_h"/>
                                          </p:val>
                                        </p:tav>
                                        <p:tav tm="100000">
                                          <p:val>
                                            <p:strVal val="ppt_h"/>
                                          </p:val>
                                        </p:tav>
                                      </p:tavLst>
                                    </p:anim>
                                    <p:set>
                                      <p:cBhvr>
                                        <p:cTn id="78" dur="1" fill="hold">
                                          <p:stCondLst>
                                            <p:cond delay="9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79" restart="whenNotActive" fill="hold" evtFilter="cancelBubble" nodeType="interactiveSeq">
                <p:stCondLst>
                  <p:cond evt="onClick" delay="0">
                    <p:tgtEl>
                      <p:spTgt spid="56"/>
                    </p:tgtEl>
                  </p:cond>
                </p:stCondLst>
                <p:endSync evt="end" delay="0">
                  <p:rtn val="all"/>
                </p:endSync>
                <p:childTnLst>
                  <p:par>
                    <p:cTn id="80" fill="hold">
                      <p:stCondLst>
                        <p:cond delay="0"/>
                      </p:stCondLst>
                      <p:childTnLst>
                        <p:par>
                          <p:cTn id="81" fill="hold">
                            <p:stCondLst>
                              <p:cond delay="0"/>
                            </p:stCondLst>
                            <p:childTnLst>
                              <p:par>
                                <p:cTn id="82" presetID="17" presetClass="exit" presetSubtype="10" fill="hold" grpId="0" nodeType="clickEffect">
                                  <p:stCondLst>
                                    <p:cond delay="0"/>
                                  </p:stCondLst>
                                  <p:childTnLst>
                                    <p:anim calcmode="lin" valueType="num">
                                      <p:cBhvr>
                                        <p:cTn id="83" dur="1000"/>
                                        <p:tgtEl>
                                          <p:spTgt spid="56"/>
                                        </p:tgtEl>
                                        <p:attrNameLst>
                                          <p:attrName>ppt_w</p:attrName>
                                        </p:attrNameLst>
                                      </p:cBhvr>
                                      <p:tavLst>
                                        <p:tav tm="0">
                                          <p:val>
                                            <p:strVal val="ppt_w"/>
                                          </p:val>
                                        </p:tav>
                                        <p:tav tm="100000">
                                          <p:val>
                                            <p:fltVal val="0"/>
                                          </p:val>
                                        </p:tav>
                                      </p:tavLst>
                                    </p:anim>
                                    <p:anim calcmode="lin" valueType="num">
                                      <p:cBhvr>
                                        <p:cTn id="84" dur="1000"/>
                                        <p:tgtEl>
                                          <p:spTgt spid="56"/>
                                        </p:tgtEl>
                                        <p:attrNameLst>
                                          <p:attrName>ppt_h</p:attrName>
                                        </p:attrNameLst>
                                      </p:cBhvr>
                                      <p:tavLst>
                                        <p:tav tm="0">
                                          <p:val>
                                            <p:strVal val="ppt_h"/>
                                          </p:val>
                                        </p:tav>
                                        <p:tav tm="100000">
                                          <p:val>
                                            <p:strVal val="ppt_h"/>
                                          </p:val>
                                        </p:tav>
                                      </p:tavLst>
                                    </p:anim>
                                    <p:set>
                                      <p:cBhvr>
                                        <p:cTn id="85" dur="1" fill="hold">
                                          <p:stCondLst>
                                            <p:cond delay="999"/>
                                          </p:stCondLst>
                                        </p:cTn>
                                        <p:tgtEl>
                                          <p:spTgt spid="56"/>
                                        </p:tgtEl>
                                        <p:attrNameLst>
                                          <p:attrName>style.visibility</p:attrName>
                                        </p:attrNameLst>
                                      </p:cBhvr>
                                      <p:to>
                                        <p:strVal val="hidden"/>
                                      </p:to>
                                    </p:set>
                                  </p:childTnLst>
                                </p:cTn>
                              </p:par>
                            </p:childTnLst>
                          </p:cTn>
                        </p:par>
                      </p:childTnLst>
                    </p:cTn>
                  </p:par>
                </p:childTnLst>
              </p:cTn>
              <p:nextCondLst>
                <p:cond evt="onClick" delay="0">
                  <p:tgtEl>
                    <p:spTgt spid="56"/>
                  </p:tgtEl>
                </p:cond>
              </p:nextCondLst>
            </p:seq>
          </p:childTnLst>
        </p:cTn>
      </p:par>
    </p:tnLst>
    <p:bldLst>
      <p:bldP spid="10" grpId="0" animBg="1"/>
      <p:bldP spid="5" grpId="0" animBg="1"/>
      <p:bldP spid="6" grpId="0" animBg="1"/>
      <p:bldP spid="9" grpId="0" animBg="1"/>
      <p:bldP spid="12" grpId="0" animBg="1"/>
      <p:bldP spid="13" grpId="0" animBg="1"/>
      <p:bldP spid="15" grpId="0" animBg="1"/>
      <p:bldP spid="16" grpId="0" animBg="1"/>
      <p:bldP spid="8" grpId="0" animBg="1"/>
      <p:bldP spid="7" grpId="0" animBg="1"/>
      <p:bldP spid="4" grpId="0" animBg="1"/>
      <p:bldP spid="5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1669969580"/>
              </p:ext>
            </p:extLst>
          </p:nvPr>
        </p:nvGraphicFramePr>
        <p:xfrm>
          <a:off x="1127448" y="700345"/>
          <a:ext cx="9937104" cy="172212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4</a:t>
                      </a:r>
                    </a:p>
                  </a:txBody>
                  <a:tcPr/>
                </a:tc>
                <a:tc>
                  <a:txBody>
                    <a:bodyPr/>
                    <a:lstStyle/>
                    <a:p>
                      <a:endParaRPr lang="en-IN" sz="900" dirty="0"/>
                    </a:p>
                  </a:txBody>
                  <a:tcPr/>
                </a:tc>
                <a:tc>
                  <a:txBody>
                    <a:bodyPr/>
                    <a:lstStyle/>
                    <a:p>
                      <a:pPr rtl="0"/>
                      <a:r>
                        <a:rPr lang="en-IN" sz="900" b="0" i="0" u="none" strike="noStrike" kern="1200" dirty="0">
                          <a:solidFill>
                            <a:schemeClr val="tx1"/>
                          </a:solidFill>
                          <a:latin typeface="+mn-lt"/>
                          <a:ea typeface="+mn-ea"/>
                          <a:cs typeface="+mn-cs"/>
                        </a:rPr>
                        <a:t>Cherries: </a:t>
                      </a:r>
                      <a:r>
                        <a:rPr lang="en-IN" sz="900" b="0" i="0" u="none" strike="noStrike" kern="1200" dirty="0">
                          <a:solidFill>
                            <a:schemeClr val="tx1"/>
                          </a:solidFill>
                          <a:latin typeface="+mn-lt"/>
                          <a:ea typeface="+mn-ea"/>
                          <a:cs typeface="+mn-cs"/>
                          <a:hlinkClick r:id="rId3"/>
                        </a:rPr>
                        <a:t>https://pixabay.com/photos/cherries-sweet-cherries-1465801/</a:t>
                      </a:r>
                      <a:endParaRPr lang="en-IN" sz="900" b="0" i="0" u="none" strike="noStrike" kern="1200" dirty="0">
                        <a:solidFill>
                          <a:schemeClr val="tx1"/>
                        </a:solidFill>
                        <a:latin typeface="+mn-lt"/>
                        <a:ea typeface="+mn-ea"/>
                        <a:cs typeface="+mn-cs"/>
                      </a:endParaRPr>
                    </a:p>
                    <a:p>
                      <a:pPr rtl="0"/>
                      <a:r>
                        <a:rPr lang="en-IN" sz="900" b="0" i="0" u="none" strike="noStrike" kern="1200" dirty="0">
                          <a:solidFill>
                            <a:schemeClr val="tx1"/>
                          </a:solidFill>
                          <a:latin typeface="+mn-lt"/>
                          <a:ea typeface="+mn-ea"/>
                          <a:cs typeface="+mn-cs"/>
                        </a:rPr>
                        <a:t>Fish: </a:t>
                      </a:r>
                      <a:r>
                        <a:rPr lang="en-IN" sz="900" b="0" i="0" u="none" strike="noStrike" kern="1200" dirty="0">
                          <a:solidFill>
                            <a:schemeClr val="tx1"/>
                          </a:solidFill>
                          <a:latin typeface="+mn-lt"/>
                          <a:ea typeface="+mn-ea"/>
                          <a:cs typeface="+mn-cs"/>
                          <a:hlinkClick r:id="rId4"/>
                        </a:rPr>
                        <a:t>https://pixabay.com/photos/animal-aquarium-aquatic-blue-coral-21668/</a:t>
                      </a:r>
                      <a:endParaRPr lang="en-IN" sz="900" b="0" i="0" u="none" strike="noStrike" kern="1200" dirty="0">
                        <a:solidFill>
                          <a:schemeClr val="tx1"/>
                        </a:solidFill>
                        <a:latin typeface="+mn-lt"/>
                        <a:ea typeface="+mn-ea"/>
                        <a:cs typeface="+mn-cs"/>
                      </a:endParaRPr>
                    </a:p>
                    <a:p>
                      <a:pPr rtl="0"/>
                      <a:r>
                        <a:rPr lang="en-IN" sz="900" b="0" i="0" u="none" strike="noStrike" kern="1200" dirty="0">
                          <a:solidFill>
                            <a:schemeClr val="tx1"/>
                          </a:solidFill>
                          <a:latin typeface="+mn-lt"/>
                          <a:ea typeface="+mn-ea"/>
                          <a:cs typeface="+mn-cs"/>
                        </a:rPr>
                        <a:t>Potatoes: </a:t>
                      </a:r>
                      <a:r>
                        <a:rPr lang="en-IN" sz="900" b="0" i="0" u="none" strike="noStrike" kern="1200" dirty="0">
                          <a:solidFill>
                            <a:schemeClr val="tx1"/>
                          </a:solidFill>
                          <a:latin typeface="+mn-lt"/>
                          <a:ea typeface="+mn-ea"/>
                          <a:cs typeface="+mn-cs"/>
                          <a:hlinkClick r:id="rId5"/>
                        </a:rPr>
                        <a:t>https://pixabay.com/photos/potatoes-vegetables-food-raw-411975/</a:t>
                      </a:r>
                      <a:endParaRPr lang="en-IN" sz="900" b="0" i="0" u="none" strike="noStrike" kern="1200" dirty="0">
                        <a:solidFill>
                          <a:schemeClr val="tx1"/>
                        </a:solidFill>
                        <a:latin typeface="+mn-lt"/>
                        <a:ea typeface="+mn-ea"/>
                        <a:cs typeface="+mn-cs"/>
                      </a:endParaRPr>
                    </a:p>
                    <a:p>
                      <a:pPr rtl="0"/>
                      <a:r>
                        <a:rPr lang="en-IN" sz="900" b="0" i="0" u="none" strike="noStrike" kern="1200" dirty="0">
                          <a:solidFill>
                            <a:schemeClr val="tx1"/>
                          </a:solidFill>
                          <a:latin typeface="+mn-lt"/>
                          <a:ea typeface="+mn-ea"/>
                          <a:cs typeface="+mn-cs"/>
                        </a:rPr>
                        <a:t>Teeth: </a:t>
                      </a:r>
                      <a:r>
                        <a:rPr lang="en-IN" sz="900" b="0" i="0" u="none" strike="noStrike" kern="1200" dirty="0">
                          <a:solidFill>
                            <a:schemeClr val="tx1"/>
                          </a:solidFill>
                          <a:latin typeface="+mn-lt"/>
                          <a:ea typeface="+mn-ea"/>
                          <a:cs typeface="+mn-cs"/>
                          <a:hlinkClick r:id="rId6"/>
                        </a:rPr>
                        <a:t>https://pixabay.com/photos/teeth-dental-smile-white-teeth-977208/</a:t>
                      </a:r>
                      <a:endParaRPr lang="en-IN" sz="900" b="0" i="0" u="none" strike="noStrike" kern="1200" dirty="0">
                        <a:solidFill>
                          <a:schemeClr val="tx1"/>
                        </a:solidFill>
                        <a:latin typeface="+mn-lt"/>
                        <a:ea typeface="+mn-ea"/>
                        <a:cs typeface="+mn-cs"/>
                      </a:endParaRPr>
                    </a:p>
                    <a:p>
                      <a:pPr rtl="0"/>
                      <a:r>
                        <a:rPr lang="en-IN" sz="900" b="0" i="0" u="none" strike="noStrike" kern="1200" dirty="0">
                          <a:solidFill>
                            <a:schemeClr val="tx1"/>
                          </a:solidFill>
                          <a:latin typeface="+mn-lt"/>
                          <a:ea typeface="+mn-ea"/>
                          <a:cs typeface="+mn-cs"/>
                        </a:rPr>
                        <a:t>Cars: </a:t>
                      </a:r>
                      <a:r>
                        <a:rPr lang="en-IN" sz="900" b="0" i="0" u="none" strike="noStrike" kern="1200" dirty="0">
                          <a:solidFill>
                            <a:schemeClr val="tx1"/>
                          </a:solidFill>
                          <a:latin typeface="+mn-lt"/>
                          <a:ea typeface="+mn-ea"/>
                          <a:cs typeface="+mn-cs"/>
                          <a:hlinkClick r:id="rId7"/>
                        </a:rPr>
                        <a:t>https://pixabay.com/photos/traffic-jam-traffic-india-street-388924/</a:t>
                      </a:r>
                      <a:endParaRPr lang="en-IN" sz="900" b="0" i="0" u="none" strike="noStrike" kern="1200" dirty="0">
                        <a:solidFill>
                          <a:schemeClr val="tx1"/>
                        </a:solidFill>
                        <a:latin typeface="+mn-lt"/>
                        <a:ea typeface="+mn-ea"/>
                        <a:cs typeface="+mn-cs"/>
                      </a:endParaRPr>
                    </a:p>
                    <a:p>
                      <a:pPr rtl="0"/>
                      <a:r>
                        <a:rPr lang="en-IN" sz="900" b="0" i="0" u="none" strike="noStrike" kern="1200" dirty="0">
                          <a:solidFill>
                            <a:schemeClr val="tx1"/>
                          </a:solidFill>
                          <a:latin typeface="+mn-lt"/>
                          <a:ea typeface="+mn-ea"/>
                          <a:cs typeface="+mn-cs"/>
                        </a:rPr>
                        <a:t>Children: </a:t>
                      </a:r>
                      <a:r>
                        <a:rPr lang="en-IN" sz="900" b="0" i="0" u="none" strike="noStrike" kern="1200" dirty="0">
                          <a:solidFill>
                            <a:schemeClr val="tx1"/>
                          </a:solidFill>
                          <a:latin typeface="+mn-lt"/>
                          <a:ea typeface="+mn-ea"/>
                          <a:cs typeface="+mn-cs"/>
                          <a:hlinkClick r:id="rId8"/>
                        </a:rPr>
                        <a:t>https://pixabay.com/photos/children-india-education-classroom-876543/</a:t>
                      </a:r>
                      <a:endParaRPr lang="en-IN" sz="900" b="0" i="0" u="none" strike="noStrike" kern="1200" dirty="0">
                        <a:solidFill>
                          <a:schemeClr val="tx1"/>
                        </a:solidFill>
                        <a:latin typeface="+mn-lt"/>
                        <a:ea typeface="+mn-ea"/>
                        <a:cs typeface="+mn-cs"/>
                      </a:endParaRPr>
                    </a:p>
                    <a:p>
                      <a:pPr rtl="0"/>
                      <a:endParaRPr lang="en-IN" sz="900" b="0" i="0" u="none" strike="noStrike" kern="1200" dirty="0">
                        <a:solidFill>
                          <a:schemeClr val="tx1"/>
                        </a:solidFill>
                        <a:latin typeface="+mn-lt"/>
                        <a:ea typeface="+mn-ea"/>
                        <a:cs typeface="+mn-cs"/>
                      </a:endParaRPr>
                    </a:p>
                    <a:p>
                      <a:pPr rtl="0"/>
                      <a:endParaRPr lang="en-IN" sz="900" b="0" i="0" u="none" strike="noStrike" kern="1200" dirty="0">
                        <a:solidFill>
                          <a:schemeClr val="tx1"/>
                        </a:solidFill>
                        <a:latin typeface="+mn-lt"/>
                        <a:ea typeface="+mn-ea"/>
                        <a:cs typeface="+mn-cs"/>
                      </a:endParaRPr>
                    </a:p>
                    <a:p>
                      <a:pPr rtl="0"/>
                      <a:endParaRPr lang="en-IN" sz="900" b="0" i="0" u="none" strike="noStrike"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bl>
          </a:graphicData>
        </a:graphic>
      </p:graphicFrame>
      <p:pic>
        <p:nvPicPr>
          <p:cNvPr id="5" name="Picture 2" descr="Cherries, Sweet Cherries, Heart Cherries, Red, Fruity">
            <a:extLst>
              <a:ext uri="{FF2B5EF4-FFF2-40B4-BE49-F238E27FC236}">
                <a16:creationId xmlns:a16="http://schemas.microsoft.com/office/drawing/2014/main" id="{82F08F7B-BAFA-4208-9C7D-9264037AB7E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086201" y="1141173"/>
            <a:ext cx="524030" cy="34171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Animal, Aquarium, Aquatic, Blue, Coral, Dark, Deep">
            <a:extLst>
              <a:ext uri="{FF2B5EF4-FFF2-40B4-BE49-F238E27FC236}">
                <a16:creationId xmlns:a16="http://schemas.microsoft.com/office/drawing/2014/main" id="{F20AE84D-CE8D-4833-A5DD-E83E105F8DC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86201" y="1518272"/>
            <a:ext cx="524030" cy="34880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Potatoes, Vegetables, Food, Raw, Healthy, Nutrition">
            <a:extLst>
              <a:ext uri="{FF2B5EF4-FFF2-40B4-BE49-F238E27FC236}">
                <a16:creationId xmlns:a16="http://schemas.microsoft.com/office/drawing/2014/main" id="{2C7268D1-EFFD-4FB9-9880-6B2B774E0A8C}"/>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649220" y="1510775"/>
            <a:ext cx="524030" cy="3493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Teeth, Dental, Smile, White Teeth, Healthy Teeth, Monk">
            <a:extLst>
              <a:ext uri="{FF2B5EF4-FFF2-40B4-BE49-F238E27FC236}">
                <a16:creationId xmlns:a16="http://schemas.microsoft.com/office/drawing/2014/main" id="{DEBD9EB8-1231-42A6-8513-D2C77535229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627480" y="1142547"/>
            <a:ext cx="524030" cy="3493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Traffic Jam, Traffic, India, Street, City, Road">
            <a:extLst>
              <a:ext uri="{FF2B5EF4-FFF2-40B4-BE49-F238E27FC236}">
                <a16:creationId xmlns:a16="http://schemas.microsoft.com/office/drawing/2014/main" id="{D19A27F1-C24B-4E65-ADF2-B498CABDBCB2}"/>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86201" y="1895516"/>
            <a:ext cx="634076" cy="47555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Children, India, Education, Classroom, Happy, Smile">
            <a:extLst>
              <a:ext uri="{FF2B5EF4-FFF2-40B4-BE49-F238E27FC236}">
                <a16:creationId xmlns:a16="http://schemas.microsoft.com/office/drawing/2014/main" id="{F9BCF018-0FC7-4538-80C0-B94E7837F1AA}"/>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802768" y="1886101"/>
            <a:ext cx="697484" cy="464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596</Words>
  <Application>Microsoft Office PowerPoint</Application>
  <PresentationFormat>Widescreen</PresentationFormat>
  <Paragraphs>107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Game BINGO with Plural Nouns</vt:lpstr>
      <vt:lpstr>Draw the Following Grid</vt:lpstr>
      <vt:lpstr>List of Nouns</vt:lpstr>
      <vt:lpstr>Cross the Nouns called out</vt:lpstr>
      <vt:lpstr>BINGO – Singular and Plural Nouns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54</cp:revision>
  <dcterms:created xsi:type="dcterms:W3CDTF">2020-08-28T09:38:22Z</dcterms:created>
  <dcterms:modified xsi:type="dcterms:W3CDTF">2021-10-04T21:42:13Z</dcterms:modified>
</cp:coreProperties>
</file>