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9" r:id="rId3"/>
    <p:sldId id="267" r:id="rId4"/>
    <p:sldId id="263" r:id="rId5"/>
    <p:sldId id="266" r:id="rId6"/>
    <p:sldId id="268"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32" autoAdjust="0"/>
  </p:normalViewPr>
  <p:slideViewPr>
    <p:cSldViewPr>
      <p:cViewPr varScale="1">
        <p:scale>
          <a:sx n="50" d="100"/>
          <a:sy n="50" d="100"/>
        </p:scale>
        <p:origin x="1188" y="3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DF657F-02CC-4965-8C08-F347D6717137}" type="datetimeFigureOut">
              <a:rPr lang="en-US" smtClean="0"/>
              <a:pPr/>
              <a:t>11/9/2021</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69404-76F5-4205-AB8A-DE608B1B0BD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Men: https://pixabay.com/photos/people-friends-together-happy-kid-4050698/</a:t>
            </a:r>
          </a:p>
          <a:p>
            <a:r>
              <a:rPr lang="en-IN" dirty="0"/>
              <a:t>Puppies: https://pixabay.com/photos/dog-animal-isolated-cute-puppy-3128192/</a:t>
            </a:r>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sz="1200" b="0" i="0" u="none" strike="noStrike" kern="1200" baseline="0" dirty="0">
                <a:solidFill>
                  <a:schemeClr val="tx1"/>
                </a:solidFill>
                <a:latin typeface="+mn-lt"/>
                <a:ea typeface="+mn-ea"/>
                <a:cs typeface="+mn-cs"/>
              </a:rPr>
              <a:t>Calves: https://pixabay.com/photos/calves-livestock-calves-white-3212880/</a:t>
            </a:r>
          </a:p>
          <a:p>
            <a:pPr rtl="0"/>
            <a:r>
              <a:rPr lang="en-IN" sz="1200" b="0" i="0" u="none" strike="noStrike" kern="1200" baseline="0" dirty="0">
                <a:solidFill>
                  <a:schemeClr val="tx1"/>
                </a:solidFill>
                <a:latin typeface="+mn-lt"/>
                <a:ea typeface="+mn-ea"/>
                <a:cs typeface="+mn-cs"/>
              </a:rPr>
              <a:t>Babies: https://pixabay.com/photos/twins-babies-newborn-boys-1628843/</a:t>
            </a:r>
          </a:p>
          <a:p>
            <a:pPr rtl="0"/>
            <a:r>
              <a:rPr lang="en-IN" sz="1200" b="0" i="0" u="none" strike="noStrike" kern="1200" baseline="0" dirty="0">
                <a:solidFill>
                  <a:schemeClr val="tx1"/>
                </a:solidFill>
                <a:latin typeface="+mn-lt"/>
                <a:ea typeface="+mn-ea"/>
                <a:cs typeface="+mn-cs"/>
              </a:rPr>
              <a:t>Teeth: https://pixabay.com/photos/teeth-mouth-dental-dentist-tooth-887338/	</a:t>
            </a:r>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Church: https://www.flickr.com/photos/75487768@N04/15083005650 by </a:t>
            </a:r>
            <a:r>
              <a:rPr lang="en-IN" dirty="0" err="1"/>
              <a:t>barnyz</a:t>
            </a:r>
            <a:endParaRPr lang="en-IN" dirty="0"/>
          </a:p>
          <a:p>
            <a:r>
              <a:rPr lang="en-IN" dirty="0"/>
              <a:t>Church: https://pixabay.com/photos/porto-portugal-saint-ildefonso-2444570/</a:t>
            </a:r>
          </a:p>
          <a:p>
            <a:r>
              <a:rPr lang="en-IN" dirty="0"/>
              <a:t>Apples: https://pixabay.com/photos/apples-red-apple-ripe-apple-orchard-2788599/</a:t>
            </a:r>
          </a:p>
          <a:p>
            <a:r>
              <a:rPr lang="en-IN" dirty="0"/>
              <a:t>Men: https://pixabay.com/photos/varanasi-india-people-men-hinduism-6748058/</a:t>
            </a:r>
          </a:p>
          <a:p>
            <a:r>
              <a:rPr lang="en-IN" dirty="0"/>
              <a:t>Dresses: https://pixabay.com/photos/blouse-clothing-dress-fashion-2597205/</a:t>
            </a:r>
          </a:p>
          <a:p>
            <a:r>
              <a:rPr lang="en-IN" dirty="0"/>
              <a:t>Butterflies: https://pixabay.com/photos/butterflies-flowers-pollinate-1127666/</a:t>
            </a:r>
          </a:p>
          <a:p>
            <a:r>
              <a:rPr lang="en-IN" dirty="0"/>
              <a:t>Knife: https://pixabay.com/photos/knives-knife-magnetic-sharp-687081/</a:t>
            </a:r>
          </a:p>
          <a:p>
            <a:r>
              <a:rPr lang="en-IN" dirty="0"/>
              <a:t>Fish: https://pixabay.com/photos/koi-fish-animals-fish-swimming-1868779/</a:t>
            </a:r>
          </a:p>
        </p:txBody>
      </p:sp>
      <p:sp>
        <p:nvSpPr>
          <p:cNvPr id="4" name="Slide Number Placeholder 3"/>
          <p:cNvSpPr>
            <a:spLocks noGrp="1"/>
          </p:cNvSpPr>
          <p:nvPr>
            <p:ph type="sldNum" sz="quarter" idx="10"/>
          </p:nvPr>
        </p:nvSpPr>
        <p:spPr/>
        <p:txBody>
          <a:bodyPr/>
          <a:lstStyle/>
          <a:p>
            <a:fld id="{21E69404-76F5-4205-AB8A-DE608B1B0BD3}" type="slidenum">
              <a:rPr lang="en-IN" smtClean="0"/>
              <a:pPr/>
              <a:t>3</a:t>
            </a:fld>
            <a:endParaRPr lang="en-IN"/>
          </a:p>
        </p:txBody>
      </p:sp>
    </p:spTree>
    <p:extLst>
      <p:ext uri="{BB962C8B-B14F-4D97-AF65-F5344CB8AC3E}">
        <p14:creationId xmlns:p14="http://schemas.microsoft.com/office/powerpoint/2010/main" val="1568087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sz="1200" b="0" i="0" u="none" strike="noStrike" kern="1200" dirty="0">
                <a:solidFill>
                  <a:schemeClr val="tx1"/>
                </a:solidFill>
                <a:latin typeface="+mn-lt"/>
                <a:ea typeface="+mn-ea"/>
                <a:cs typeface="+mn-cs"/>
              </a:rPr>
              <a:t>Mango: https://pixabay.com/photos/mangoes-fruit-mango-food-tropical-1320111/</a:t>
            </a:r>
          </a:p>
          <a:p>
            <a:pPr rtl="0"/>
            <a:r>
              <a:rPr lang="en-IN" sz="1200" b="0" i="0" u="none" strike="noStrike" kern="1200" dirty="0">
                <a:solidFill>
                  <a:schemeClr val="tx1"/>
                </a:solidFill>
                <a:latin typeface="+mn-lt"/>
                <a:ea typeface="+mn-ea"/>
                <a:cs typeface="+mn-cs"/>
              </a:rPr>
              <a:t>Fruits: https://pixabay.com/photos/fresh-fruits-bowls-fruit-bowls-2305192/</a:t>
            </a:r>
          </a:p>
          <a:p>
            <a:pPr rtl="0"/>
            <a:r>
              <a:rPr lang="en-IN" sz="1200" b="0" i="0" u="none" strike="noStrike" kern="1200" dirty="0">
                <a:solidFill>
                  <a:schemeClr val="tx1"/>
                </a:solidFill>
                <a:latin typeface="+mn-lt"/>
                <a:ea typeface="+mn-ea"/>
                <a:cs typeface="+mn-cs"/>
              </a:rPr>
              <a:t>Dog: https://pixabay.com/photos/puppy-dog-pet-collar-dog-collar-1903313/</a:t>
            </a:r>
          </a:p>
          <a:p>
            <a:pPr rtl="0"/>
            <a:r>
              <a:rPr lang="en-IN" sz="1200" b="0" i="0" u="none" strike="noStrike" kern="1200" dirty="0">
                <a:solidFill>
                  <a:schemeClr val="tx1"/>
                </a:solidFill>
                <a:latin typeface="+mn-lt"/>
                <a:ea typeface="+mn-ea"/>
                <a:cs typeface="+mn-cs"/>
              </a:rPr>
              <a:t>Milk: https://pixabay.com/photos/glass-milk-pour-pouring-1587258/</a:t>
            </a:r>
          </a:p>
          <a:p>
            <a:pPr rtl="0"/>
            <a:r>
              <a:rPr lang="en-IN" sz="1200" b="0" i="0" u="none" strike="noStrike" kern="1200" dirty="0">
                <a:solidFill>
                  <a:schemeClr val="tx1"/>
                </a:solidFill>
                <a:latin typeface="+mn-lt"/>
                <a:ea typeface="+mn-ea"/>
                <a:cs typeface="+mn-cs"/>
              </a:rPr>
              <a:t>Shoes: https://pixabay.com/photos/boots-shoes-moss-hiking-shoes-worn-1638873/</a:t>
            </a:r>
            <a:endParaRPr lang="en-US" dirty="0"/>
          </a:p>
        </p:txBody>
      </p:sp>
      <p:sp>
        <p:nvSpPr>
          <p:cNvPr id="4" name="Slide Number Placeholder 3"/>
          <p:cNvSpPr>
            <a:spLocks noGrp="1"/>
          </p:cNvSpPr>
          <p:nvPr>
            <p:ph type="sldNum" sz="quarter" idx="5"/>
          </p:nvPr>
        </p:nvSpPr>
        <p:spPr/>
        <p:txBody>
          <a:bodyPr/>
          <a:lstStyle/>
          <a:p>
            <a:fld id="{21E69404-76F5-4205-AB8A-DE608B1B0BD3}" type="slidenum">
              <a:rPr lang="en-IN" smtClean="0"/>
              <a:pPr/>
              <a:t>4</a:t>
            </a:fld>
            <a:endParaRPr lang="en-IN"/>
          </a:p>
        </p:txBody>
      </p:sp>
    </p:spTree>
    <p:extLst>
      <p:ext uri="{BB962C8B-B14F-4D97-AF65-F5344CB8AC3E}">
        <p14:creationId xmlns:p14="http://schemas.microsoft.com/office/powerpoint/2010/main" val="2857107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p:txBody>
      </p:sp>
      <p:sp>
        <p:nvSpPr>
          <p:cNvPr id="4" name="Slide Number Placeholder 3"/>
          <p:cNvSpPr>
            <a:spLocks noGrp="1"/>
          </p:cNvSpPr>
          <p:nvPr>
            <p:ph type="sldNum" sz="quarter" idx="5"/>
          </p:nvPr>
        </p:nvSpPr>
        <p:spPr/>
        <p:txBody>
          <a:bodyPr/>
          <a:lstStyle/>
          <a:p>
            <a:fld id="{21E69404-76F5-4205-AB8A-DE608B1B0BD3}" type="slidenum">
              <a:rPr lang="en-IN" smtClean="0"/>
              <a:pPr/>
              <a:t>5</a:t>
            </a:fld>
            <a:endParaRPr lang="en-IN"/>
          </a:p>
        </p:txBody>
      </p:sp>
    </p:spTree>
    <p:extLst>
      <p:ext uri="{BB962C8B-B14F-4D97-AF65-F5344CB8AC3E}">
        <p14:creationId xmlns:p14="http://schemas.microsoft.com/office/powerpoint/2010/main" val="1015672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0701" y="899649"/>
            <a:ext cx="10363200" cy="1752600"/>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3009900"/>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32B2550C-E334-410C-A8D5-BDCC3B1275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055" y="57149"/>
            <a:ext cx="902286" cy="957155"/>
          </a:xfrm>
          <a:prstGeom prst="rect">
            <a:avLst/>
          </a:prstGeom>
        </p:spPr>
      </p:pic>
      <p:pic>
        <p:nvPicPr>
          <p:cNvPr id="19" name="Picture 18" descr="Graphical user interface, application&#10;&#10;Description automatically generated">
            <a:extLst>
              <a:ext uri="{FF2B5EF4-FFF2-40B4-BE49-F238E27FC236}">
                <a16:creationId xmlns:a16="http://schemas.microsoft.com/office/drawing/2014/main" id="{B692E92C-8302-4BEF-A74B-2A7EADDBDD3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51B7FA20-1129-4EFF-895B-7ACDF3A101E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
        <p:nvSpPr>
          <p:cNvPr id="9" name="TextBox 8">
            <a:extLst>
              <a:ext uri="{FF2B5EF4-FFF2-40B4-BE49-F238E27FC236}">
                <a16:creationId xmlns:a16="http://schemas.microsoft.com/office/drawing/2014/main" id="{53C1298D-35CF-4F13-B213-DB27DF936D37}"/>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Graphical user interface, application&#10;&#10;Description automatically generated">
            <a:extLst>
              <a:ext uri="{FF2B5EF4-FFF2-40B4-BE49-F238E27FC236}">
                <a16:creationId xmlns:a16="http://schemas.microsoft.com/office/drawing/2014/main" id="{9D81579E-00DA-4798-BDD1-D15D5C767B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57A42AAF-D943-43DC-BC30-BFB93833B1B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8328" y="85779"/>
            <a:ext cx="3415344"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Graphical user interface, application&#10;&#10;Description automatically generated">
            <a:extLst>
              <a:ext uri="{FF2B5EF4-FFF2-40B4-BE49-F238E27FC236}">
                <a16:creationId xmlns:a16="http://schemas.microsoft.com/office/drawing/2014/main" id="{4EB87868-EA43-4610-9B75-91ECD0733A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91823326-A623-4232-9434-FB98ECDCE1E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18" Type="http://schemas.openxmlformats.org/officeDocument/2006/relationships/image" Target="../media/image38.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17" Type="http://schemas.openxmlformats.org/officeDocument/2006/relationships/image" Target="../media/image37.jpeg"/><Relationship Id="rId2" Type="http://schemas.openxmlformats.org/officeDocument/2006/relationships/notesSlide" Target="../notesSlides/notesSlide6.xml"/><Relationship Id="rId16" Type="http://schemas.openxmlformats.org/officeDocument/2006/relationships/image" Target="../media/image36.jpeg"/><Relationship Id="rId20" Type="http://schemas.openxmlformats.org/officeDocument/2006/relationships/image" Target="../media/image40.jpeg"/><Relationship Id="rId1" Type="http://schemas.openxmlformats.org/officeDocument/2006/relationships/slideLayout" Target="../slideLayouts/slideLayout3.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5" Type="http://schemas.openxmlformats.org/officeDocument/2006/relationships/image" Target="../media/image35.jpeg"/><Relationship Id="rId10" Type="http://schemas.openxmlformats.org/officeDocument/2006/relationships/image" Target="../media/image30.jpeg"/><Relationship Id="rId19" Type="http://schemas.openxmlformats.org/officeDocument/2006/relationships/image" Target="../media/image39.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0271" y="692310"/>
            <a:ext cx="8374855" cy="1521265"/>
          </a:xfrm>
        </p:spPr>
        <p:style>
          <a:lnRef idx="1">
            <a:schemeClr val="accent1"/>
          </a:lnRef>
          <a:fillRef idx="2">
            <a:schemeClr val="accent1"/>
          </a:fillRef>
          <a:effectRef idx="1">
            <a:schemeClr val="accent1"/>
          </a:effectRef>
          <a:fontRef idx="minor">
            <a:schemeClr val="dk1"/>
          </a:fontRef>
        </p:style>
        <p:txBody>
          <a:bodyPr/>
          <a:lstStyle/>
          <a:p>
            <a:r>
              <a:rPr lang="en-US" b="1" dirty="0"/>
              <a:t>Joy </a:t>
            </a:r>
            <a:r>
              <a:rPr lang="en-US" b="1"/>
              <a:t>of Getting the Right number</a:t>
            </a:r>
            <a:endParaRPr lang="en-IN" dirty="0"/>
          </a:p>
        </p:txBody>
      </p:sp>
      <p:pic>
        <p:nvPicPr>
          <p:cNvPr id="4098" name="Picture 2" descr="People, Friends, Together, Happy, Kid, Person, Brothers">
            <a:extLst>
              <a:ext uri="{FF2B5EF4-FFF2-40B4-BE49-F238E27FC236}">
                <a16:creationId xmlns:a16="http://schemas.microsoft.com/office/drawing/2014/main" id="{3F156AF5-6159-415F-B275-F2AB9E288F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448" y="2348880"/>
            <a:ext cx="3877949" cy="258529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og, Animal, Isolated, Cute, Puppy, Domestic Animal">
            <a:extLst>
              <a:ext uri="{FF2B5EF4-FFF2-40B4-BE49-F238E27FC236}">
                <a16:creationId xmlns:a16="http://schemas.microsoft.com/office/drawing/2014/main" id="{79C28F0A-F37B-4CDB-99BA-B217BBA15B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3082" y="2348880"/>
            <a:ext cx="5161550" cy="24839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899" y="44624"/>
            <a:ext cx="7312509" cy="654032"/>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r="100000" b="100000"/>
            </a:path>
            <a:tileRect l="-100000" t="-100000"/>
          </a:gradFill>
          <a:ln>
            <a:solidFill>
              <a:srgbClr val="C00000"/>
            </a:solidFill>
          </a:ln>
        </p:spPr>
        <p:txBody>
          <a:bodyPr/>
          <a:lstStyle/>
          <a:p>
            <a:r>
              <a:rPr lang="en-IN" dirty="0">
                <a:latin typeface="Calibri" panose="020F0502020204030204" pitchFamily="34" charset="0"/>
                <a:cs typeface="Calibri" panose="020F0502020204030204" pitchFamily="34" charset="0"/>
              </a:rPr>
              <a:t>Answer the Following Questions</a:t>
            </a:r>
          </a:p>
        </p:txBody>
      </p:sp>
      <p:sp>
        <p:nvSpPr>
          <p:cNvPr id="4" name="Rectangle 3">
            <a:extLst>
              <a:ext uri="{FF2B5EF4-FFF2-40B4-BE49-F238E27FC236}">
                <a16:creationId xmlns:a16="http://schemas.microsoft.com/office/drawing/2014/main" id="{D4F3A735-CB6D-554F-AF99-8301CD630D2A}"/>
              </a:ext>
            </a:extLst>
          </p:cNvPr>
          <p:cNvSpPr/>
          <p:nvPr/>
        </p:nvSpPr>
        <p:spPr>
          <a:xfrm>
            <a:off x="1223206" y="880959"/>
            <a:ext cx="9430659" cy="49212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342900" lvl="0" indent="-342900">
              <a:lnSpc>
                <a:spcPct val="115000"/>
              </a:lnSpc>
              <a:buFont typeface="+mj-lt"/>
              <a:buAutoNum type="romanUcPeriod"/>
            </a:pPr>
            <a:r>
              <a:rPr lang="en-AE" sz="2400" i="1" dirty="0">
                <a:latin typeface="Calibri" panose="020F0502020204030204" pitchFamily="34" charset="0"/>
                <a:ea typeface="Arial" panose="020B0604020202020204" pitchFamily="34" charset="0"/>
                <a:cs typeface="Calibri" panose="020F0502020204030204" pitchFamily="34" charset="0"/>
              </a:rPr>
              <a:t>Write the </a:t>
            </a:r>
            <a:r>
              <a:rPr lang="en-US" sz="2400" i="1" dirty="0">
                <a:latin typeface="Calibri" panose="020F0502020204030204" pitchFamily="34" charset="0"/>
                <a:ea typeface="Arial" panose="020B0604020202020204" pitchFamily="34" charset="0"/>
                <a:cs typeface="Calibri" panose="020F0502020204030204" pitchFamily="34" charset="0"/>
              </a:rPr>
              <a:t>plural</a:t>
            </a:r>
            <a:r>
              <a:rPr lang="en-AE" sz="2400" i="1" dirty="0">
                <a:latin typeface="Calibri" panose="020F0502020204030204" pitchFamily="34" charset="0"/>
                <a:ea typeface="Arial" panose="020B0604020202020204" pitchFamily="34" charset="0"/>
                <a:cs typeface="Calibri" panose="020F0502020204030204" pitchFamily="34" charset="0"/>
              </a:rPr>
              <a:t> nouns </a:t>
            </a:r>
            <a:r>
              <a:rPr lang="en-US" sz="2400" i="1" dirty="0">
                <a:latin typeface="Calibri" panose="020F0502020204030204" pitchFamily="34" charset="0"/>
                <a:ea typeface="Arial" panose="020B0604020202020204" pitchFamily="34" charset="0"/>
                <a:cs typeface="Calibri" panose="020F0502020204030204" pitchFamily="34" charset="0"/>
              </a:rPr>
              <a:t>for the following. Put them in the correct column</a:t>
            </a:r>
            <a:endParaRPr lang="en-AE" sz="2400" i="1" dirty="0">
              <a:latin typeface="Calibri" panose="020F0502020204030204" pitchFamily="34" charset="0"/>
              <a:ea typeface="Arial" panose="020B0604020202020204" pitchFamily="34" charset="0"/>
              <a:cs typeface="Calibri" panose="020F0502020204030204" pitchFamily="34" charset="0"/>
            </a:endParaRPr>
          </a:p>
        </p:txBody>
      </p:sp>
      <p:graphicFrame>
        <p:nvGraphicFramePr>
          <p:cNvPr id="6" name="Table 6">
            <a:extLst>
              <a:ext uri="{FF2B5EF4-FFF2-40B4-BE49-F238E27FC236}">
                <a16:creationId xmlns:a16="http://schemas.microsoft.com/office/drawing/2014/main" id="{3A901EF8-AE02-8642-A896-987760FA978E}"/>
              </a:ext>
            </a:extLst>
          </p:cNvPr>
          <p:cNvGraphicFramePr>
            <a:graphicFrameLocks noGrp="1"/>
          </p:cNvGraphicFramePr>
          <p:nvPr>
            <p:extLst>
              <p:ext uri="{D42A27DB-BD31-4B8C-83A1-F6EECF244321}">
                <p14:modId xmlns:p14="http://schemas.microsoft.com/office/powerpoint/2010/main" val="3870159682"/>
              </p:ext>
            </p:extLst>
          </p:nvPr>
        </p:nvGraphicFramePr>
        <p:xfrm>
          <a:off x="335360" y="1628800"/>
          <a:ext cx="8229600" cy="1568769"/>
        </p:xfrm>
        <a:graphic>
          <a:graphicData uri="http://schemas.openxmlformats.org/drawingml/2006/table">
            <a:tbl>
              <a:tblPr bandRow="1">
                <a:tableStyleId>{93296810-A885-4BE3-A3E7-6D5BEEA58F35}</a:tableStyleId>
              </a:tblPr>
              <a:tblGrid>
                <a:gridCol w="1371600">
                  <a:extLst>
                    <a:ext uri="{9D8B030D-6E8A-4147-A177-3AD203B41FA5}">
                      <a16:colId xmlns:a16="http://schemas.microsoft.com/office/drawing/2014/main" val="1698545685"/>
                    </a:ext>
                  </a:extLst>
                </a:gridCol>
                <a:gridCol w="1371600">
                  <a:extLst>
                    <a:ext uri="{9D8B030D-6E8A-4147-A177-3AD203B41FA5}">
                      <a16:colId xmlns:a16="http://schemas.microsoft.com/office/drawing/2014/main" val="1816094976"/>
                    </a:ext>
                  </a:extLst>
                </a:gridCol>
                <a:gridCol w="1371600">
                  <a:extLst>
                    <a:ext uri="{9D8B030D-6E8A-4147-A177-3AD203B41FA5}">
                      <a16:colId xmlns:a16="http://schemas.microsoft.com/office/drawing/2014/main" val="37968668"/>
                    </a:ext>
                  </a:extLst>
                </a:gridCol>
                <a:gridCol w="1371600">
                  <a:extLst>
                    <a:ext uri="{9D8B030D-6E8A-4147-A177-3AD203B41FA5}">
                      <a16:colId xmlns:a16="http://schemas.microsoft.com/office/drawing/2014/main" val="1455299543"/>
                    </a:ext>
                  </a:extLst>
                </a:gridCol>
                <a:gridCol w="1371600">
                  <a:extLst>
                    <a:ext uri="{9D8B030D-6E8A-4147-A177-3AD203B41FA5}">
                      <a16:colId xmlns:a16="http://schemas.microsoft.com/office/drawing/2014/main" val="3782523337"/>
                    </a:ext>
                  </a:extLst>
                </a:gridCol>
                <a:gridCol w="1371600">
                  <a:extLst>
                    <a:ext uri="{9D8B030D-6E8A-4147-A177-3AD203B41FA5}">
                      <a16:colId xmlns:a16="http://schemas.microsoft.com/office/drawing/2014/main" val="1295224083"/>
                    </a:ext>
                  </a:extLst>
                </a:gridCol>
              </a:tblGrid>
              <a:tr h="522923">
                <a:tc>
                  <a:txBody>
                    <a:bodyPr/>
                    <a:lstStyle/>
                    <a:p>
                      <a:pPr algn="ctr">
                        <a:lnSpc>
                          <a:spcPct val="115000"/>
                        </a:lnSpc>
                      </a:pPr>
                      <a:r>
                        <a:rPr lang="en-US" sz="2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puppy</a:t>
                      </a:r>
                      <a:endParaRPr lang="en-AE" sz="24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pen</a:t>
                      </a:r>
                      <a:endParaRPr lang="en-AE" sz="24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branch</a:t>
                      </a:r>
                      <a:endParaRPr lang="en-AE" sz="24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deer</a:t>
                      </a:r>
                      <a:endParaRPr lang="en-AE" sz="24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woman</a:t>
                      </a:r>
                      <a:endParaRPr lang="en-AE" sz="24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child</a:t>
                      </a:r>
                      <a:endParaRPr lang="en-AE" sz="24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9895456"/>
                  </a:ext>
                </a:extLst>
              </a:tr>
              <a:tr h="522923">
                <a:tc>
                  <a:txBody>
                    <a:bodyPr/>
                    <a:lstStyle/>
                    <a:p>
                      <a:pPr algn="ctr">
                        <a:lnSpc>
                          <a:spcPct val="115000"/>
                        </a:lnSpc>
                      </a:pPr>
                      <a:r>
                        <a:rPr lang="en-US" sz="2400" b="0" dirty="0">
                          <a:effectLst/>
                          <a:latin typeface="Calibri" panose="020F0502020204030204" pitchFamily="34" charset="0"/>
                          <a:ea typeface="Arial" panose="020B0604020202020204" pitchFamily="34" charset="0"/>
                          <a:cs typeface="Calibri" panose="020F0502020204030204" pitchFamily="34" charset="0"/>
                        </a:rPr>
                        <a:t>sheep</a:t>
                      </a:r>
                      <a:endParaRPr lang="en-AE" sz="2400" b="0" dirty="0">
                        <a:effectLst/>
                        <a:latin typeface="Calibri" panose="020F0502020204030204" pitchFamily="34" charset="0"/>
                        <a:ea typeface="Arial" panose="020B0604020202020204" pitchFamily="34" charset="0"/>
                        <a:cs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400" b="0" dirty="0">
                          <a:effectLst/>
                          <a:latin typeface="Calibri" panose="020F0502020204030204" pitchFamily="34" charset="0"/>
                          <a:ea typeface="Arial" panose="020B0604020202020204" pitchFamily="34" charset="0"/>
                          <a:cs typeface="Calibri" panose="020F0502020204030204" pitchFamily="34" charset="0"/>
                        </a:rPr>
                        <a:t>party</a:t>
                      </a:r>
                      <a:r>
                        <a:rPr lang="en-AE" sz="2400" b="0" dirty="0">
                          <a:effectLst/>
                          <a:latin typeface="Calibri" panose="020F0502020204030204" pitchFamily="34" charset="0"/>
                          <a:ea typeface="Arial" panose="020B0604020202020204" pitchFamily="34" charset="0"/>
                          <a:cs typeface="Calibri" panose="020F0502020204030204" pitchFamily="34" charset="0"/>
                        </a:rPr>
                        <a:t> </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400" b="0" dirty="0">
                          <a:effectLst/>
                          <a:latin typeface="Calibri" panose="020F0502020204030204" pitchFamily="34" charset="0"/>
                          <a:ea typeface="Arial" panose="020B0604020202020204" pitchFamily="34" charset="0"/>
                          <a:cs typeface="Calibri" panose="020F0502020204030204" pitchFamily="34" charset="0"/>
                        </a:rPr>
                        <a:t>brush</a:t>
                      </a:r>
                      <a:endParaRPr lang="en-AE" sz="2400" b="0" dirty="0">
                        <a:effectLst/>
                        <a:latin typeface="Calibri" panose="020F0502020204030204" pitchFamily="34" charset="0"/>
                        <a:ea typeface="Arial" panose="020B0604020202020204" pitchFamily="34" charset="0"/>
                        <a:cs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400" b="0" dirty="0">
                          <a:effectLst/>
                          <a:latin typeface="Calibri" panose="020F0502020204030204" pitchFamily="34" charset="0"/>
                          <a:ea typeface="Arial" panose="020B0604020202020204" pitchFamily="34" charset="0"/>
                          <a:cs typeface="Calibri" panose="020F0502020204030204" pitchFamily="34" charset="0"/>
                        </a:rPr>
                        <a:t>calf</a:t>
                      </a:r>
                      <a:r>
                        <a:rPr lang="en-AE" sz="2400" b="0" dirty="0">
                          <a:effectLst/>
                          <a:latin typeface="Calibri" panose="020F0502020204030204" pitchFamily="34" charset="0"/>
                          <a:ea typeface="Arial" panose="020B0604020202020204" pitchFamily="34" charset="0"/>
                          <a:cs typeface="Calibri" panose="020F0502020204030204" pitchFamily="34" charset="0"/>
                        </a:rPr>
                        <a:t> </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400" b="0" dirty="0">
                          <a:effectLst/>
                          <a:latin typeface="Calibri" panose="020F0502020204030204" pitchFamily="34" charset="0"/>
                          <a:ea typeface="Arial" panose="020B0604020202020204" pitchFamily="34" charset="0"/>
                          <a:cs typeface="Calibri" panose="020F0502020204030204" pitchFamily="34" charset="0"/>
                        </a:rPr>
                        <a:t>bat</a:t>
                      </a:r>
                      <a:endParaRPr lang="en-AE" sz="2400" b="0" dirty="0">
                        <a:effectLst/>
                        <a:latin typeface="Calibri" panose="020F0502020204030204" pitchFamily="34" charset="0"/>
                        <a:ea typeface="Arial" panose="020B0604020202020204" pitchFamily="34" charset="0"/>
                        <a:cs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400" b="0" dirty="0">
                          <a:effectLst/>
                          <a:latin typeface="Calibri" panose="020F0502020204030204" pitchFamily="34" charset="0"/>
                          <a:ea typeface="Arial" panose="020B0604020202020204" pitchFamily="34" charset="0"/>
                          <a:cs typeface="Calibri" panose="020F0502020204030204" pitchFamily="34" charset="0"/>
                        </a:rPr>
                        <a:t>tooth</a:t>
                      </a:r>
                      <a:endParaRPr lang="en-AE" sz="2400" b="0" dirty="0">
                        <a:effectLst/>
                        <a:latin typeface="Calibri" panose="020F0502020204030204" pitchFamily="34" charset="0"/>
                        <a:ea typeface="Arial" panose="020B0604020202020204" pitchFamily="34" charset="0"/>
                        <a:cs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1274232"/>
                  </a:ext>
                </a:extLst>
              </a:tr>
              <a:tr h="522923">
                <a:tc>
                  <a:txBody>
                    <a:bodyPr/>
                    <a:lstStyle/>
                    <a:p>
                      <a:pPr algn="ctr">
                        <a:lnSpc>
                          <a:spcPct val="115000"/>
                        </a:lnSpc>
                      </a:pPr>
                      <a:r>
                        <a:rPr lang="en-US" sz="2400" b="0" dirty="0">
                          <a:effectLst/>
                          <a:latin typeface="Calibri" panose="020F0502020204030204" pitchFamily="34" charset="0"/>
                          <a:ea typeface="Arial" panose="020B0604020202020204" pitchFamily="34" charset="0"/>
                          <a:cs typeface="Calibri" panose="020F0502020204030204" pitchFamily="34" charset="0"/>
                        </a:rPr>
                        <a:t>fox</a:t>
                      </a:r>
                      <a:endParaRPr lang="en-AE" sz="2400" b="0" dirty="0">
                        <a:effectLst/>
                        <a:latin typeface="Calibri" panose="020F0502020204030204" pitchFamily="34" charset="0"/>
                        <a:ea typeface="Arial" panose="020B0604020202020204" pitchFamily="34" charset="0"/>
                        <a:cs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400" b="0" dirty="0">
                          <a:effectLst/>
                          <a:latin typeface="Calibri" panose="020F0502020204030204" pitchFamily="34" charset="0"/>
                          <a:ea typeface="Arial" panose="020B0604020202020204" pitchFamily="34" charset="0"/>
                          <a:cs typeface="Calibri" panose="020F0502020204030204" pitchFamily="34" charset="0"/>
                        </a:rPr>
                        <a:t>house</a:t>
                      </a:r>
                      <a:endParaRPr lang="en-AE" sz="2400" b="0" dirty="0">
                        <a:effectLst/>
                        <a:latin typeface="Calibri" panose="020F0502020204030204" pitchFamily="34" charset="0"/>
                        <a:ea typeface="Arial" panose="020B0604020202020204" pitchFamily="34" charset="0"/>
                        <a:cs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400" b="0" dirty="0">
                          <a:effectLst/>
                          <a:latin typeface="Calibri" panose="020F0502020204030204" pitchFamily="34" charset="0"/>
                          <a:ea typeface="Arial" panose="020B0604020202020204" pitchFamily="34" charset="0"/>
                          <a:cs typeface="Calibri" panose="020F0502020204030204" pitchFamily="34" charset="0"/>
                        </a:rPr>
                        <a:t>baby</a:t>
                      </a:r>
                      <a:endParaRPr lang="en-AE" sz="2400" b="0" dirty="0">
                        <a:effectLst/>
                        <a:latin typeface="Calibri" panose="020F0502020204030204" pitchFamily="34" charset="0"/>
                        <a:ea typeface="Arial" panose="020B0604020202020204" pitchFamily="34" charset="0"/>
                        <a:cs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400" b="0" dirty="0">
                          <a:effectLst/>
                          <a:latin typeface="Calibri" panose="020F0502020204030204" pitchFamily="34" charset="0"/>
                          <a:ea typeface="Arial" panose="020B0604020202020204" pitchFamily="34" charset="0"/>
                          <a:cs typeface="Calibri" panose="020F0502020204030204" pitchFamily="34" charset="0"/>
                        </a:rPr>
                        <a:t>knife</a:t>
                      </a:r>
                      <a:endParaRPr lang="en-AE" sz="2400" b="0" dirty="0">
                        <a:effectLst/>
                        <a:latin typeface="Calibri" panose="020F0502020204030204" pitchFamily="34" charset="0"/>
                        <a:ea typeface="Arial" panose="020B0604020202020204" pitchFamily="34" charset="0"/>
                        <a:cs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400" b="0" dirty="0">
                          <a:effectLst/>
                          <a:latin typeface="Calibri" panose="020F0502020204030204" pitchFamily="34" charset="0"/>
                          <a:ea typeface="Arial" panose="020B0604020202020204" pitchFamily="34" charset="0"/>
                          <a:cs typeface="Calibri" panose="020F0502020204030204" pitchFamily="34" charset="0"/>
                        </a:rPr>
                        <a:t>leaf</a:t>
                      </a:r>
                      <a:endParaRPr lang="en-AE" sz="2400" b="0" dirty="0">
                        <a:effectLst/>
                        <a:latin typeface="Calibri" panose="020F0502020204030204" pitchFamily="34" charset="0"/>
                        <a:ea typeface="Arial" panose="020B0604020202020204" pitchFamily="34" charset="0"/>
                        <a:cs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400" b="0" dirty="0">
                          <a:effectLst/>
                          <a:latin typeface="Calibri" panose="020F0502020204030204" pitchFamily="34" charset="0"/>
                          <a:ea typeface="Arial" panose="020B0604020202020204" pitchFamily="34" charset="0"/>
                          <a:cs typeface="Calibri" panose="020F0502020204030204" pitchFamily="34" charset="0"/>
                        </a:rPr>
                        <a:t>fish</a:t>
                      </a:r>
                      <a:endParaRPr lang="en-AE" sz="2400" b="0" dirty="0">
                        <a:effectLst/>
                        <a:latin typeface="Calibri" panose="020F0502020204030204" pitchFamily="34" charset="0"/>
                        <a:ea typeface="Arial" panose="020B0604020202020204" pitchFamily="34" charset="0"/>
                        <a:cs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5362420"/>
                  </a:ext>
                </a:extLst>
              </a:tr>
            </a:tbl>
          </a:graphicData>
        </a:graphic>
      </p:graphicFrame>
      <p:graphicFrame>
        <p:nvGraphicFramePr>
          <p:cNvPr id="7" name="Table 7">
            <a:extLst>
              <a:ext uri="{FF2B5EF4-FFF2-40B4-BE49-F238E27FC236}">
                <a16:creationId xmlns:a16="http://schemas.microsoft.com/office/drawing/2014/main" id="{F6B8D441-A01E-624F-BB64-96DAF2A404DF}"/>
              </a:ext>
            </a:extLst>
          </p:cNvPr>
          <p:cNvGraphicFramePr>
            <a:graphicFrameLocks noGrp="1"/>
          </p:cNvGraphicFramePr>
          <p:nvPr>
            <p:extLst>
              <p:ext uri="{D42A27DB-BD31-4B8C-83A1-F6EECF244321}">
                <p14:modId xmlns:p14="http://schemas.microsoft.com/office/powerpoint/2010/main" val="2426914602"/>
              </p:ext>
            </p:extLst>
          </p:nvPr>
        </p:nvGraphicFramePr>
        <p:xfrm>
          <a:off x="335360" y="3477154"/>
          <a:ext cx="9047093" cy="2528543"/>
        </p:xfrm>
        <a:graphic>
          <a:graphicData uri="http://schemas.openxmlformats.org/drawingml/2006/table">
            <a:tbl>
              <a:tblPr firstRow="1" bandRow="1">
                <a:tableStyleId>{F5AB1C69-6EDB-4FF4-983F-18BD219EF322}</a:tableStyleId>
              </a:tblPr>
              <a:tblGrid>
                <a:gridCol w="1446023">
                  <a:extLst>
                    <a:ext uri="{9D8B030D-6E8A-4147-A177-3AD203B41FA5}">
                      <a16:colId xmlns:a16="http://schemas.microsoft.com/office/drawing/2014/main" val="3566228756"/>
                    </a:ext>
                  </a:extLst>
                </a:gridCol>
                <a:gridCol w="1446023">
                  <a:extLst>
                    <a:ext uri="{9D8B030D-6E8A-4147-A177-3AD203B41FA5}">
                      <a16:colId xmlns:a16="http://schemas.microsoft.com/office/drawing/2014/main" val="1028839263"/>
                    </a:ext>
                  </a:extLst>
                </a:gridCol>
                <a:gridCol w="1446023">
                  <a:extLst>
                    <a:ext uri="{9D8B030D-6E8A-4147-A177-3AD203B41FA5}">
                      <a16:colId xmlns:a16="http://schemas.microsoft.com/office/drawing/2014/main" val="3253169173"/>
                    </a:ext>
                  </a:extLst>
                </a:gridCol>
                <a:gridCol w="1446023">
                  <a:extLst>
                    <a:ext uri="{9D8B030D-6E8A-4147-A177-3AD203B41FA5}">
                      <a16:colId xmlns:a16="http://schemas.microsoft.com/office/drawing/2014/main" val="3205477016"/>
                    </a:ext>
                  </a:extLst>
                </a:gridCol>
                <a:gridCol w="1446023">
                  <a:extLst>
                    <a:ext uri="{9D8B030D-6E8A-4147-A177-3AD203B41FA5}">
                      <a16:colId xmlns:a16="http://schemas.microsoft.com/office/drawing/2014/main" val="262662267"/>
                    </a:ext>
                  </a:extLst>
                </a:gridCol>
                <a:gridCol w="1816978">
                  <a:extLst>
                    <a:ext uri="{9D8B030D-6E8A-4147-A177-3AD203B41FA5}">
                      <a16:colId xmlns:a16="http://schemas.microsoft.com/office/drawing/2014/main" val="1044809464"/>
                    </a:ext>
                  </a:extLst>
                </a:gridCol>
              </a:tblGrid>
              <a:tr h="250897">
                <a:tc>
                  <a:txBody>
                    <a:bodyPr/>
                    <a:lstStyle/>
                    <a:p>
                      <a:pPr algn="ctr">
                        <a:lnSpc>
                          <a:spcPct val="115000"/>
                        </a:lnSpc>
                      </a:pPr>
                      <a:r>
                        <a:rPr lang="en-US" sz="2800" b="1" u="sng" dirty="0">
                          <a:solidFill>
                            <a:schemeClr val="tx1"/>
                          </a:solidFill>
                          <a:effectLst/>
                          <a:latin typeface="Calibri" panose="020F0502020204030204" pitchFamily="34" charset="0"/>
                          <a:ea typeface="Arial" panose="020B0604020202020204" pitchFamily="34" charset="0"/>
                          <a:cs typeface="Calibri" panose="020F0502020204030204" pitchFamily="34" charset="0"/>
                        </a:rPr>
                        <a:t>-s</a:t>
                      </a:r>
                      <a:endParaRPr lang="en-AE" sz="2800" b="1" u="sng"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b="1" u="sng" dirty="0">
                          <a:solidFill>
                            <a:schemeClr val="tx1"/>
                          </a:solidFill>
                          <a:effectLst/>
                          <a:latin typeface="Calibri" panose="020F0502020204030204" pitchFamily="34" charset="0"/>
                          <a:ea typeface="Arial" panose="020B0604020202020204" pitchFamily="34" charset="0"/>
                          <a:cs typeface="Calibri" panose="020F0502020204030204" pitchFamily="34" charset="0"/>
                        </a:rPr>
                        <a:t>-es</a:t>
                      </a:r>
                      <a:endParaRPr lang="en-AE" sz="2800" b="1" u="sng"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b="1" u="sng" dirty="0">
                          <a:solidFill>
                            <a:schemeClr val="tx1"/>
                          </a:solidFill>
                          <a:effectLst/>
                          <a:latin typeface="Calibri" panose="020F0502020204030204" pitchFamily="34" charset="0"/>
                          <a:ea typeface="Arial" panose="020B0604020202020204" pitchFamily="34" charset="0"/>
                          <a:cs typeface="Calibri" panose="020F0502020204030204" pitchFamily="34" charset="0"/>
                        </a:rPr>
                        <a:t>-</a:t>
                      </a:r>
                      <a:r>
                        <a:rPr lang="en-US" sz="2800" b="1" u="sng"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ies</a:t>
                      </a:r>
                      <a:endParaRPr lang="en-AE" sz="2800" b="1" u="sng"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b="1" u="sng" dirty="0">
                          <a:solidFill>
                            <a:schemeClr val="tx1"/>
                          </a:solidFill>
                          <a:effectLst/>
                          <a:latin typeface="Calibri" panose="020F0502020204030204" pitchFamily="34" charset="0"/>
                          <a:ea typeface="Arial" panose="020B0604020202020204" pitchFamily="34" charset="0"/>
                          <a:cs typeface="Calibri" panose="020F0502020204030204" pitchFamily="34" charset="0"/>
                        </a:rPr>
                        <a:t>-</a:t>
                      </a:r>
                      <a:r>
                        <a:rPr lang="en-US" sz="2800" b="1" u="sng"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ves</a:t>
                      </a:r>
                      <a:endParaRPr lang="en-AE" sz="2800" b="1" u="sng"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400" b="1" u="sng" dirty="0">
                          <a:solidFill>
                            <a:schemeClr val="tx1"/>
                          </a:solidFill>
                          <a:effectLst/>
                          <a:latin typeface="Calibri" panose="020F0502020204030204" pitchFamily="34" charset="0"/>
                          <a:ea typeface="Arial" panose="020B0604020202020204" pitchFamily="34" charset="0"/>
                          <a:cs typeface="Calibri" panose="020F0502020204030204" pitchFamily="34" charset="0"/>
                        </a:rPr>
                        <a:t>Change in spelling</a:t>
                      </a:r>
                      <a:endParaRPr lang="en-AE" sz="2400" b="1" u="sng"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400" b="1" u="sng" dirty="0">
                          <a:solidFill>
                            <a:schemeClr val="tx1"/>
                          </a:solidFill>
                          <a:effectLst/>
                          <a:latin typeface="Calibri" panose="020F0502020204030204" pitchFamily="34" charset="0"/>
                          <a:ea typeface="Arial" panose="020B0604020202020204" pitchFamily="34" charset="0"/>
                          <a:cs typeface="Calibri" panose="020F0502020204030204" pitchFamily="34" charset="0"/>
                        </a:rPr>
                        <a:t>No change</a:t>
                      </a:r>
                      <a:endParaRPr lang="en-AE" sz="2400" b="1" u="sng"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5810937"/>
                  </a:ext>
                </a:extLst>
              </a:tr>
              <a:tr h="528332">
                <a:tc>
                  <a:txBody>
                    <a:bodyPr/>
                    <a:lstStyle/>
                    <a:p>
                      <a:endParaRPr lang="en-A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2632724"/>
                  </a:ext>
                </a:extLst>
              </a:tr>
              <a:tr h="528332">
                <a:tc>
                  <a:txBody>
                    <a:bodyPr/>
                    <a:lstStyle/>
                    <a:p>
                      <a:endParaRPr lang="en-A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0799472"/>
                  </a:ext>
                </a:extLst>
              </a:tr>
              <a:tr h="528332">
                <a:tc>
                  <a:txBody>
                    <a:bodyPr/>
                    <a:lstStyle/>
                    <a:p>
                      <a:endParaRPr lang="en-A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492043"/>
                  </a:ext>
                </a:extLst>
              </a:tr>
            </a:tbl>
          </a:graphicData>
        </a:graphic>
      </p:graphicFrame>
      <p:sp>
        <p:nvSpPr>
          <p:cNvPr id="9" name="TextBox 8">
            <a:extLst>
              <a:ext uri="{FF2B5EF4-FFF2-40B4-BE49-F238E27FC236}">
                <a16:creationId xmlns:a16="http://schemas.microsoft.com/office/drawing/2014/main" id="{DEB22835-D5AC-2841-8960-76B48EB3A30F}"/>
              </a:ext>
            </a:extLst>
          </p:cNvPr>
          <p:cNvSpPr txBox="1"/>
          <p:nvPr/>
        </p:nvSpPr>
        <p:spPr>
          <a:xfrm>
            <a:off x="674046" y="4466888"/>
            <a:ext cx="936104"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pens</a:t>
            </a:r>
            <a:endParaRPr lang="en-AE" sz="24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9383B7BE-D66D-F447-A2EA-7BA5E1AD9A22}"/>
              </a:ext>
            </a:extLst>
          </p:cNvPr>
          <p:cNvSpPr txBox="1"/>
          <p:nvPr/>
        </p:nvSpPr>
        <p:spPr>
          <a:xfrm>
            <a:off x="674046" y="5035005"/>
            <a:ext cx="792088"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bats</a:t>
            </a:r>
            <a:endParaRPr lang="en-AE" sz="24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0C337D80-D9F1-8C43-8740-BA4424411F49}"/>
              </a:ext>
            </a:extLst>
          </p:cNvPr>
          <p:cNvSpPr txBox="1"/>
          <p:nvPr/>
        </p:nvSpPr>
        <p:spPr>
          <a:xfrm>
            <a:off x="674046" y="5550001"/>
            <a:ext cx="1080120"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houses</a:t>
            </a:r>
            <a:endParaRPr lang="en-AE" sz="2400" dirty="0">
              <a:latin typeface="Calibri" panose="020F0502020204030204" pitchFamily="34" charset="0"/>
              <a:cs typeface="Calibri" panose="020F0502020204030204" pitchFamily="34" charset="0"/>
            </a:endParaRPr>
          </a:p>
        </p:txBody>
      </p:sp>
      <p:sp>
        <p:nvSpPr>
          <p:cNvPr id="17" name="Bevel 16">
            <a:extLst>
              <a:ext uri="{FF2B5EF4-FFF2-40B4-BE49-F238E27FC236}">
                <a16:creationId xmlns:a16="http://schemas.microsoft.com/office/drawing/2014/main" id="{2CD0EA10-EAD2-CC49-BC80-B518BD306FC1}"/>
              </a:ext>
            </a:extLst>
          </p:cNvPr>
          <p:cNvSpPr/>
          <p:nvPr/>
        </p:nvSpPr>
        <p:spPr>
          <a:xfrm>
            <a:off x="8806981" y="1507893"/>
            <a:ext cx="1851439" cy="540523"/>
          </a:xfrm>
          <a:prstGeom prst="bevel">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E" sz="2400" b="1" dirty="0">
                <a:solidFill>
                  <a:schemeClr val="tx1"/>
                </a:solidFill>
                <a:latin typeface="Calibri" panose="020F0502020204030204" pitchFamily="34" charset="0"/>
                <a:cs typeface="Calibri" panose="020F0502020204030204" pitchFamily="34" charset="0"/>
              </a:rPr>
              <a:t>Click here</a:t>
            </a:r>
          </a:p>
        </p:txBody>
      </p:sp>
      <p:sp>
        <p:nvSpPr>
          <p:cNvPr id="18" name="TextBox 17">
            <a:extLst>
              <a:ext uri="{FF2B5EF4-FFF2-40B4-BE49-F238E27FC236}">
                <a16:creationId xmlns:a16="http://schemas.microsoft.com/office/drawing/2014/main" id="{0520E25C-81AD-4537-A55F-5DD2FF1B96CA}"/>
              </a:ext>
            </a:extLst>
          </p:cNvPr>
          <p:cNvSpPr txBox="1"/>
          <p:nvPr/>
        </p:nvSpPr>
        <p:spPr>
          <a:xfrm>
            <a:off x="1847528" y="4476510"/>
            <a:ext cx="1328260"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branches</a:t>
            </a:r>
            <a:endParaRPr lang="en-AE" sz="2400"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3EFF99C6-5A9C-446E-9C04-FE6BA5A9C954}"/>
              </a:ext>
            </a:extLst>
          </p:cNvPr>
          <p:cNvSpPr txBox="1"/>
          <p:nvPr/>
        </p:nvSpPr>
        <p:spPr>
          <a:xfrm>
            <a:off x="1970188" y="5044627"/>
            <a:ext cx="1296143"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brushes</a:t>
            </a:r>
            <a:endParaRPr lang="en-AE" sz="2400" dirty="0">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EBEE0BE9-776C-472C-BB77-0A600AEB7A13}"/>
              </a:ext>
            </a:extLst>
          </p:cNvPr>
          <p:cNvSpPr txBox="1"/>
          <p:nvPr/>
        </p:nvSpPr>
        <p:spPr>
          <a:xfrm>
            <a:off x="1970189" y="5559623"/>
            <a:ext cx="936104"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foxes</a:t>
            </a:r>
            <a:endParaRPr lang="en-AE" sz="2400"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5EE4CAC1-410B-4658-BEF7-24D864CB8697}"/>
              </a:ext>
            </a:extLst>
          </p:cNvPr>
          <p:cNvSpPr txBox="1"/>
          <p:nvPr/>
        </p:nvSpPr>
        <p:spPr>
          <a:xfrm>
            <a:off x="3410349" y="4437112"/>
            <a:ext cx="1224136"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puppies</a:t>
            </a:r>
            <a:endParaRPr lang="en-AE" sz="2400" dirty="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8E8341A7-F728-4697-A200-E08ADCE37F45}"/>
              </a:ext>
            </a:extLst>
          </p:cNvPr>
          <p:cNvSpPr txBox="1"/>
          <p:nvPr/>
        </p:nvSpPr>
        <p:spPr>
          <a:xfrm>
            <a:off x="3410348" y="5005229"/>
            <a:ext cx="1152127"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parties</a:t>
            </a:r>
            <a:endParaRPr lang="en-AE" sz="2400" dirty="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DAA4D339-FE16-41EA-86BD-05CD40EDD17C}"/>
              </a:ext>
            </a:extLst>
          </p:cNvPr>
          <p:cNvSpPr txBox="1"/>
          <p:nvPr/>
        </p:nvSpPr>
        <p:spPr>
          <a:xfrm>
            <a:off x="3410349" y="5520225"/>
            <a:ext cx="1080120"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babies</a:t>
            </a:r>
            <a:endParaRPr lang="en-AE" sz="2400" dirty="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2916633B-1185-4797-BB02-D9988985C421}"/>
              </a:ext>
            </a:extLst>
          </p:cNvPr>
          <p:cNvSpPr txBox="1"/>
          <p:nvPr/>
        </p:nvSpPr>
        <p:spPr>
          <a:xfrm>
            <a:off x="4916287" y="4437112"/>
            <a:ext cx="936104"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calves</a:t>
            </a:r>
            <a:endParaRPr lang="en-AE" sz="2400"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F2F1BE24-BDD8-44F9-A1BF-84D1AC03A5E3}"/>
              </a:ext>
            </a:extLst>
          </p:cNvPr>
          <p:cNvSpPr txBox="1"/>
          <p:nvPr/>
        </p:nvSpPr>
        <p:spPr>
          <a:xfrm>
            <a:off x="4916287" y="5005229"/>
            <a:ext cx="1008112"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knives</a:t>
            </a:r>
            <a:endParaRPr lang="en-AE" sz="2400" dirty="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3B875D66-F424-4D34-AF0D-059C3479416E}"/>
              </a:ext>
            </a:extLst>
          </p:cNvPr>
          <p:cNvSpPr txBox="1"/>
          <p:nvPr/>
        </p:nvSpPr>
        <p:spPr>
          <a:xfrm>
            <a:off x="4916287" y="5520225"/>
            <a:ext cx="1080120"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leaves</a:t>
            </a:r>
            <a:endParaRPr lang="en-AE" sz="2400" dirty="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BF487FA8-719E-4C44-AAE4-562FF67A6174}"/>
              </a:ext>
            </a:extLst>
          </p:cNvPr>
          <p:cNvSpPr txBox="1"/>
          <p:nvPr/>
        </p:nvSpPr>
        <p:spPr>
          <a:xfrm>
            <a:off x="6290669" y="4437112"/>
            <a:ext cx="1121006"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women</a:t>
            </a:r>
            <a:endParaRPr lang="en-AE" sz="2400" dirty="0">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C84C1B2D-29B0-434C-A3D3-2C680A6F67E7}"/>
              </a:ext>
            </a:extLst>
          </p:cNvPr>
          <p:cNvSpPr txBox="1"/>
          <p:nvPr/>
        </p:nvSpPr>
        <p:spPr>
          <a:xfrm>
            <a:off x="6290668" y="5005229"/>
            <a:ext cx="1270229"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children</a:t>
            </a:r>
            <a:endParaRPr lang="en-AE" sz="2400" dirty="0">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6C26DE4C-B623-4B93-BE65-3EDC6FEC911B}"/>
              </a:ext>
            </a:extLst>
          </p:cNvPr>
          <p:cNvSpPr txBox="1"/>
          <p:nvPr/>
        </p:nvSpPr>
        <p:spPr>
          <a:xfrm>
            <a:off x="6290669" y="5520225"/>
            <a:ext cx="1080120"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teeth</a:t>
            </a:r>
            <a:endParaRPr lang="en-AE" sz="2400"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D7C2FAA5-94CB-4381-BD3F-70DA979FABAB}"/>
              </a:ext>
            </a:extLst>
          </p:cNvPr>
          <p:cNvSpPr txBox="1"/>
          <p:nvPr/>
        </p:nvSpPr>
        <p:spPr>
          <a:xfrm>
            <a:off x="7940623" y="4437112"/>
            <a:ext cx="936104"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deer</a:t>
            </a:r>
            <a:endParaRPr lang="en-AE" sz="2400" dirty="0">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D8EE9CD8-135F-46B2-948A-116129DF7D61}"/>
              </a:ext>
            </a:extLst>
          </p:cNvPr>
          <p:cNvSpPr txBox="1"/>
          <p:nvPr/>
        </p:nvSpPr>
        <p:spPr>
          <a:xfrm>
            <a:off x="7940623" y="5005229"/>
            <a:ext cx="1008112"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sheep</a:t>
            </a:r>
            <a:endParaRPr lang="en-AE" sz="2400" dirty="0">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C69D7991-5A2C-4272-8655-A37D2C7B86FA}"/>
              </a:ext>
            </a:extLst>
          </p:cNvPr>
          <p:cNvSpPr txBox="1"/>
          <p:nvPr/>
        </p:nvSpPr>
        <p:spPr>
          <a:xfrm>
            <a:off x="7940623" y="5520225"/>
            <a:ext cx="1080120"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fish</a:t>
            </a:r>
            <a:endParaRPr lang="en-AE" sz="2400" dirty="0">
              <a:latin typeface="Calibri" panose="020F0502020204030204" pitchFamily="34" charset="0"/>
              <a:cs typeface="Calibri" panose="020F0502020204030204" pitchFamily="34" charset="0"/>
            </a:endParaRPr>
          </a:p>
        </p:txBody>
      </p:sp>
      <p:pic>
        <p:nvPicPr>
          <p:cNvPr id="2050" name="Picture 2" descr="Calves, Livestock, Calves White, Animals, Cow, Veal">
            <a:extLst>
              <a:ext uri="{FF2B5EF4-FFF2-40B4-BE49-F238E27FC236}">
                <a16:creationId xmlns:a16="http://schemas.microsoft.com/office/drawing/2014/main" id="{9B8FEEB1-D4D1-4AB6-B24B-7E70AF98A7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3590" y="2176807"/>
            <a:ext cx="1809092" cy="12060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wins, Babies, Newborn, Boys, Baby Boys, Twin Boys">
            <a:extLst>
              <a:ext uri="{FF2B5EF4-FFF2-40B4-BE49-F238E27FC236}">
                <a16:creationId xmlns:a16="http://schemas.microsoft.com/office/drawing/2014/main" id="{65B86F54-6ED9-4F65-9223-1525E535E3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3590" y="3589304"/>
            <a:ext cx="1809092" cy="106603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eeth, Mouth, Dental, Dentist, Tooth, Lips, Oral, Gum">
            <a:extLst>
              <a:ext uri="{FF2B5EF4-FFF2-40B4-BE49-F238E27FC236}">
                <a16:creationId xmlns:a16="http://schemas.microsoft.com/office/drawing/2014/main" id="{BD48939C-3329-4348-9C08-366C6DAEC9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94699" y="4841816"/>
            <a:ext cx="1017614" cy="13568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p:tgtEl>
                                          <p:spTgt spid="6"/>
                                        </p:tgtEl>
                                        <p:attrNameLst>
                                          <p:attrName>ppt_y</p:attrName>
                                        </p:attrNameLst>
                                      </p:cBhvr>
                                      <p:tavLst>
                                        <p:tav tm="0">
                                          <p:val>
                                            <p:strVal val="#ppt_y-#ppt_h*1.125000"/>
                                          </p:val>
                                        </p:tav>
                                        <p:tav tm="100000">
                                          <p:val>
                                            <p:strVal val="#ppt_y"/>
                                          </p:val>
                                        </p:tav>
                                      </p:tavLst>
                                    </p:anim>
                                    <p:animEffect transition="in" filter="wipe(down)">
                                      <p:cBhvr>
                                        <p:cTn id="8" dur="1000"/>
                                        <p:tgtEl>
                                          <p:spTgt spid="6"/>
                                        </p:tgtEl>
                                      </p:cBhvr>
                                    </p:animEffect>
                                  </p:childTnLst>
                                </p:cTn>
                              </p:par>
                            </p:childTnLst>
                          </p:cTn>
                        </p:par>
                        <p:par>
                          <p:cTn id="9" fill="hold">
                            <p:stCondLst>
                              <p:cond delay="1500"/>
                            </p:stCondLst>
                            <p:childTnLst>
                              <p:par>
                                <p:cTn id="10" presetID="12" presetClass="entr" presetSubtype="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p:tgtEl>
                                          <p:spTgt spid="7"/>
                                        </p:tgtEl>
                                        <p:attrNameLst>
                                          <p:attrName>ppt_y</p:attrName>
                                        </p:attrNameLst>
                                      </p:cBhvr>
                                      <p:tavLst>
                                        <p:tav tm="0">
                                          <p:val>
                                            <p:strVal val="#ppt_y-#ppt_h*1.125000"/>
                                          </p:val>
                                        </p:tav>
                                        <p:tav tm="100000">
                                          <p:val>
                                            <p:strVal val="#ppt_y"/>
                                          </p:val>
                                        </p:tav>
                                      </p:tavLst>
                                    </p:anim>
                                    <p:animEffect transition="in" filter="wipe(down)">
                                      <p:cBhvr>
                                        <p:cTn id="13" dur="1000"/>
                                        <p:tgtEl>
                                          <p:spTgt spid="7"/>
                                        </p:tgtEl>
                                      </p:cBhvr>
                                    </p:animEffect>
                                  </p:childTnLst>
                                </p:cTn>
                              </p:par>
                            </p:childTnLst>
                          </p:cTn>
                        </p:par>
                        <p:par>
                          <p:cTn id="14" fill="hold">
                            <p:stCondLst>
                              <p:cond delay="2500"/>
                            </p:stCondLst>
                            <p:childTnLst>
                              <p:par>
                                <p:cTn id="15" presetID="1"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par>
                                <p:cTn id="20" presetID="10" presetClass="entr" presetSubtype="0" fill="hold" nodeType="with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fade">
                                      <p:cBhvr>
                                        <p:cTn id="22" dur="500"/>
                                        <p:tgtEl>
                                          <p:spTgt spid="2052"/>
                                        </p:tgtEl>
                                      </p:cBhvr>
                                    </p:animEffect>
                                  </p:childTnLst>
                                </p:cTn>
                              </p:par>
                              <p:par>
                                <p:cTn id="23" presetID="10"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Effect transition="in" filter="fade">
                                      <p:cBhvr>
                                        <p:cTn id="25"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7"/>
                    </p:tgtEl>
                  </p:cond>
                </p:stCondLst>
                <p:endSync evt="end" delay="0">
                  <p:rtn val="all"/>
                </p:endSync>
                <p:childTnLst>
                  <p:par>
                    <p:cTn id="27" fill="hold">
                      <p:stCondLst>
                        <p:cond delay="0"/>
                      </p:stCondLst>
                      <p:childTnLst>
                        <p:par>
                          <p:cTn id="28" fill="hold">
                            <p:stCondLst>
                              <p:cond delay="0"/>
                            </p:stCondLst>
                            <p:childTnLst>
                              <p:par>
                                <p:cTn id="29" presetID="5" presetClass="entr" presetSubtype="1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heckerboard(across)">
                                      <p:cBhvr>
                                        <p:cTn id="31" dur="500"/>
                                        <p:tgtEl>
                                          <p:spTgt spid="9"/>
                                        </p:tgtEl>
                                      </p:cBhvr>
                                    </p:animEffect>
                                  </p:childTnLst>
                                </p:cTn>
                              </p:par>
                            </p:childTnLst>
                          </p:cTn>
                        </p:par>
                        <p:par>
                          <p:cTn id="32" fill="hold">
                            <p:stCondLst>
                              <p:cond delay="500"/>
                            </p:stCondLst>
                            <p:childTnLst>
                              <p:par>
                                <p:cTn id="33" presetID="5" presetClass="entr" presetSubtype="10" fill="hold" grpId="0" nodeType="afterEffect">
                                  <p:stCondLst>
                                    <p:cond delay="500"/>
                                  </p:stCondLst>
                                  <p:childTnLst>
                                    <p:set>
                                      <p:cBhvr>
                                        <p:cTn id="34" dur="1" fill="hold">
                                          <p:stCondLst>
                                            <p:cond delay="0"/>
                                          </p:stCondLst>
                                        </p:cTn>
                                        <p:tgtEl>
                                          <p:spTgt spid="12"/>
                                        </p:tgtEl>
                                        <p:attrNameLst>
                                          <p:attrName>style.visibility</p:attrName>
                                        </p:attrNameLst>
                                      </p:cBhvr>
                                      <p:to>
                                        <p:strVal val="visible"/>
                                      </p:to>
                                    </p:set>
                                    <p:animEffect transition="in" filter="checkerboard(across)">
                                      <p:cBhvr>
                                        <p:cTn id="35" dur="500"/>
                                        <p:tgtEl>
                                          <p:spTgt spid="12"/>
                                        </p:tgtEl>
                                      </p:cBhvr>
                                    </p:animEffect>
                                  </p:childTnLst>
                                </p:cTn>
                              </p:par>
                            </p:childTnLst>
                          </p:cTn>
                        </p:par>
                        <p:par>
                          <p:cTn id="36" fill="hold">
                            <p:stCondLst>
                              <p:cond delay="1500"/>
                            </p:stCondLst>
                            <p:childTnLst>
                              <p:par>
                                <p:cTn id="37" presetID="5" presetClass="entr" presetSubtype="10" fill="hold" grpId="0" nodeType="afterEffect">
                                  <p:stCondLst>
                                    <p:cond delay="500"/>
                                  </p:stCondLst>
                                  <p:childTnLst>
                                    <p:set>
                                      <p:cBhvr>
                                        <p:cTn id="38" dur="1" fill="hold">
                                          <p:stCondLst>
                                            <p:cond delay="0"/>
                                          </p:stCondLst>
                                        </p:cTn>
                                        <p:tgtEl>
                                          <p:spTgt spid="13"/>
                                        </p:tgtEl>
                                        <p:attrNameLst>
                                          <p:attrName>style.visibility</p:attrName>
                                        </p:attrNameLst>
                                      </p:cBhvr>
                                      <p:to>
                                        <p:strVal val="visible"/>
                                      </p:to>
                                    </p:set>
                                    <p:animEffect transition="in" filter="checkerboard(across)">
                                      <p:cBhvr>
                                        <p:cTn id="39" dur="500"/>
                                        <p:tgtEl>
                                          <p:spTgt spid="13"/>
                                        </p:tgtEl>
                                      </p:cBhvr>
                                    </p:animEffect>
                                  </p:childTnLst>
                                </p:cTn>
                              </p:par>
                            </p:childTnLst>
                          </p:cTn>
                        </p:par>
                        <p:par>
                          <p:cTn id="40" fill="hold">
                            <p:stCondLst>
                              <p:cond delay="2500"/>
                            </p:stCondLst>
                            <p:childTnLst>
                              <p:par>
                                <p:cTn id="41" presetID="5" presetClass="entr" presetSubtype="1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heckerboard(across)">
                                      <p:cBhvr>
                                        <p:cTn id="43" dur="500"/>
                                        <p:tgtEl>
                                          <p:spTgt spid="18"/>
                                        </p:tgtEl>
                                      </p:cBhvr>
                                    </p:animEffect>
                                  </p:childTnLst>
                                </p:cTn>
                              </p:par>
                            </p:childTnLst>
                          </p:cTn>
                        </p:par>
                        <p:par>
                          <p:cTn id="44" fill="hold">
                            <p:stCondLst>
                              <p:cond delay="3000"/>
                            </p:stCondLst>
                            <p:childTnLst>
                              <p:par>
                                <p:cTn id="45" presetID="5" presetClass="entr" presetSubtype="10" fill="hold" grpId="0" nodeType="afterEffect">
                                  <p:stCondLst>
                                    <p:cond delay="500"/>
                                  </p:stCondLst>
                                  <p:childTnLst>
                                    <p:set>
                                      <p:cBhvr>
                                        <p:cTn id="46" dur="1" fill="hold">
                                          <p:stCondLst>
                                            <p:cond delay="0"/>
                                          </p:stCondLst>
                                        </p:cTn>
                                        <p:tgtEl>
                                          <p:spTgt spid="20"/>
                                        </p:tgtEl>
                                        <p:attrNameLst>
                                          <p:attrName>style.visibility</p:attrName>
                                        </p:attrNameLst>
                                      </p:cBhvr>
                                      <p:to>
                                        <p:strVal val="visible"/>
                                      </p:to>
                                    </p:set>
                                    <p:animEffect transition="in" filter="checkerboard(across)">
                                      <p:cBhvr>
                                        <p:cTn id="47" dur="500"/>
                                        <p:tgtEl>
                                          <p:spTgt spid="20"/>
                                        </p:tgtEl>
                                      </p:cBhvr>
                                    </p:animEffect>
                                  </p:childTnLst>
                                </p:cTn>
                              </p:par>
                            </p:childTnLst>
                          </p:cTn>
                        </p:par>
                        <p:par>
                          <p:cTn id="48" fill="hold">
                            <p:stCondLst>
                              <p:cond delay="4000"/>
                            </p:stCondLst>
                            <p:childTnLst>
                              <p:par>
                                <p:cTn id="49" presetID="5" presetClass="entr" presetSubtype="10" fill="hold" grpId="0" nodeType="afterEffect">
                                  <p:stCondLst>
                                    <p:cond delay="500"/>
                                  </p:stCondLst>
                                  <p:childTnLst>
                                    <p:set>
                                      <p:cBhvr>
                                        <p:cTn id="50" dur="1" fill="hold">
                                          <p:stCondLst>
                                            <p:cond delay="0"/>
                                          </p:stCondLst>
                                        </p:cTn>
                                        <p:tgtEl>
                                          <p:spTgt spid="22"/>
                                        </p:tgtEl>
                                        <p:attrNameLst>
                                          <p:attrName>style.visibility</p:attrName>
                                        </p:attrNameLst>
                                      </p:cBhvr>
                                      <p:to>
                                        <p:strVal val="visible"/>
                                      </p:to>
                                    </p:set>
                                    <p:animEffect transition="in" filter="checkerboard(across)">
                                      <p:cBhvr>
                                        <p:cTn id="51" dur="500"/>
                                        <p:tgtEl>
                                          <p:spTgt spid="22"/>
                                        </p:tgtEl>
                                      </p:cBhvr>
                                    </p:animEffect>
                                  </p:childTnLst>
                                </p:cTn>
                              </p:par>
                            </p:childTnLst>
                          </p:cTn>
                        </p:par>
                        <p:par>
                          <p:cTn id="52" fill="hold">
                            <p:stCondLst>
                              <p:cond delay="5000"/>
                            </p:stCondLst>
                            <p:childTnLst>
                              <p:par>
                                <p:cTn id="53" presetID="5" presetClass="entr" presetSubtype="1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checkerboard(across)">
                                      <p:cBhvr>
                                        <p:cTn id="55" dur="500"/>
                                        <p:tgtEl>
                                          <p:spTgt spid="23"/>
                                        </p:tgtEl>
                                      </p:cBhvr>
                                    </p:animEffect>
                                  </p:childTnLst>
                                </p:cTn>
                              </p:par>
                            </p:childTnLst>
                          </p:cTn>
                        </p:par>
                        <p:par>
                          <p:cTn id="56" fill="hold">
                            <p:stCondLst>
                              <p:cond delay="5500"/>
                            </p:stCondLst>
                            <p:childTnLst>
                              <p:par>
                                <p:cTn id="57" presetID="5" presetClass="entr" presetSubtype="10" fill="hold" grpId="0" nodeType="afterEffect">
                                  <p:stCondLst>
                                    <p:cond delay="500"/>
                                  </p:stCondLst>
                                  <p:childTnLst>
                                    <p:set>
                                      <p:cBhvr>
                                        <p:cTn id="58" dur="1" fill="hold">
                                          <p:stCondLst>
                                            <p:cond delay="0"/>
                                          </p:stCondLst>
                                        </p:cTn>
                                        <p:tgtEl>
                                          <p:spTgt spid="24"/>
                                        </p:tgtEl>
                                        <p:attrNameLst>
                                          <p:attrName>style.visibility</p:attrName>
                                        </p:attrNameLst>
                                      </p:cBhvr>
                                      <p:to>
                                        <p:strVal val="visible"/>
                                      </p:to>
                                    </p:set>
                                    <p:animEffect transition="in" filter="checkerboard(across)">
                                      <p:cBhvr>
                                        <p:cTn id="59" dur="500"/>
                                        <p:tgtEl>
                                          <p:spTgt spid="24"/>
                                        </p:tgtEl>
                                      </p:cBhvr>
                                    </p:animEffect>
                                  </p:childTnLst>
                                </p:cTn>
                              </p:par>
                            </p:childTnLst>
                          </p:cTn>
                        </p:par>
                        <p:par>
                          <p:cTn id="60" fill="hold">
                            <p:stCondLst>
                              <p:cond delay="6500"/>
                            </p:stCondLst>
                            <p:childTnLst>
                              <p:par>
                                <p:cTn id="61" presetID="5" presetClass="entr" presetSubtype="10" fill="hold" grpId="0" nodeType="afterEffect">
                                  <p:stCondLst>
                                    <p:cond delay="500"/>
                                  </p:stCondLst>
                                  <p:childTnLst>
                                    <p:set>
                                      <p:cBhvr>
                                        <p:cTn id="62" dur="1" fill="hold">
                                          <p:stCondLst>
                                            <p:cond delay="0"/>
                                          </p:stCondLst>
                                        </p:cTn>
                                        <p:tgtEl>
                                          <p:spTgt spid="25"/>
                                        </p:tgtEl>
                                        <p:attrNameLst>
                                          <p:attrName>style.visibility</p:attrName>
                                        </p:attrNameLst>
                                      </p:cBhvr>
                                      <p:to>
                                        <p:strVal val="visible"/>
                                      </p:to>
                                    </p:set>
                                    <p:animEffect transition="in" filter="checkerboard(across)">
                                      <p:cBhvr>
                                        <p:cTn id="63" dur="500"/>
                                        <p:tgtEl>
                                          <p:spTgt spid="25"/>
                                        </p:tgtEl>
                                      </p:cBhvr>
                                    </p:animEffect>
                                  </p:childTnLst>
                                </p:cTn>
                              </p:par>
                            </p:childTnLst>
                          </p:cTn>
                        </p:par>
                        <p:par>
                          <p:cTn id="64" fill="hold">
                            <p:stCondLst>
                              <p:cond delay="7500"/>
                            </p:stCondLst>
                            <p:childTnLst>
                              <p:par>
                                <p:cTn id="65" presetID="5" presetClass="entr" presetSubtype="10"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checkerboard(across)">
                                      <p:cBhvr>
                                        <p:cTn id="67" dur="500"/>
                                        <p:tgtEl>
                                          <p:spTgt spid="26"/>
                                        </p:tgtEl>
                                      </p:cBhvr>
                                    </p:animEffect>
                                  </p:childTnLst>
                                </p:cTn>
                              </p:par>
                            </p:childTnLst>
                          </p:cTn>
                        </p:par>
                        <p:par>
                          <p:cTn id="68" fill="hold">
                            <p:stCondLst>
                              <p:cond delay="8000"/>
                            </p:stCondLst>
                            <p:childTnLst>
                              <p:par>
                                <p:cTn id="69" presetID="5" presetClass="entr" presetSubtype="10" fill="hold" grpId="0" nodeType="afterEffect">
                                  <p:stCondLst>
                                    <p:cond delay="500"/>
                                  </p:stCondLst>
                                  <p:childTnLst>
                                    <p:set>
                                      <p:cBhvr>
                                        <p:cTn id="70" dur="1" fill="hold">
                                          <p:stCondLst>
                                            <p:cond delay="0"/>
                                          </p:stCondLst>
                                        </p:cTn>
                                        <p:tgtEl>
                                          <p:spTgt spid="27"/>
                                        </p:tgtEl>
                                        <p:attrNameLst>
                                          <p:attrName>style.visibility</p:attrName>
                                        </p:attrNameLst>
                                      </p:cBhvr>
                                      <p:to>
                                        <p:strVal val="visible"/>
                                      </p:to>
                                    </p:set>
                                    <p:animEffect transition="in" filter="checkerboard(across)">
                                      <p:cBhvr>
                                        <p:cTn id="71" dur="500"/>
                                        <p:tgtEl>
                                          <p:spTgt spid="27"/>
                                        </p:tgtEl>
                                      </p:cBhvr>
                                    </p:animEffect>
                                  </p:childTnLst>
                                </p:cTn>
                              </p:par>
                            </p:childTnLst>
                          </p:cTn>
                        </p:par>
                        <p:par>
                          <p:cTn id="72" fill="hold">
                            <p:stCondLst>
                              <p:cond delay="9000"/>
                            </p:stCondLst>
                            <p:childTnLst>
                              <p:par>
                                <p:cTn id="73" presetID="5" presetClass="entr" presetSubtype="10" fill="hold" grpId="0" nodeType="afterEffect">
                                  <p:stCondLst>
                                    <p:cond delay="500"/>
                                  </p:stCondLst>
                                  <p:childTnLst>
                                    <p:set>
                                      <p:cBhvr>
                                        <p:cTn id="74" dur="1" fill="hold">
                                          <p:stCondLst>
                                            <p:cond delay="0"/>
                                          </p:stCondLst>
                                        </p:cTn>
                                        <p:tgtEl>
                                          <p:spTgt spid="28"/>
                                        </p:tgtEl>
                                        <p:attrNameLst>
                                          <p:attrName>style.visibility</p:attrName>
                                        </p:attrNameLst>
                                      </p:cBhvr>
                                      <p:to>
                                        <p:strVal val="visible"/>
                                      </p:to>
                                    </p:set>
                                    <p:animEffect transition="in" filter="checkerboard(across)">
                                      <p:cBhvr>
                                        <p:cTn id="75" dur="500"/>
                                        <p:tgtEl>
                                          <p:spTgt spid="28"/>
                                        </p:tgtEl>
                                      </p:cBhvr>
                                    </p:animEffect>
                                  </p:childTnLst>
                                </p:cTn>
                              </p:par>
                            </p:childTnLst>
                          </p:cTn>
                        </p:par>
                        <p:par>
                          <p:cTn id="76" fill="hold">
                            <p:stCondLst>
                              <p:cond delay="10000"/>
                            </p:stCondLst>
                            <p:childTnLst>
                              <p:par>
                                <p:cTn id="77" presetID="5" presetClass="entr" presetSubtype="10"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checkerboard(across)">
                                      <p:cBhvr>
                                        <p:cTn id="79" dur="500"/>
                                        <p:tgtEl>
                                          <p:spTgt spid="29"/>
                                        </p:tgtEl>
                                      </p:cBhvr>
                                    </p:animEffect>
                                  </p:childTnLst>
                                </p:cTn>
                              </p:par>
                            </p:childTnLst>
                          </p:cTn>
                        </p:par>
                        <p:par>
                          <p:cTn id="80" fill="hold">
                            <p:stCondLst>
                              <p:cond delay="10500"/>
                            </p:stCondLst>
                            <p:childTnLst>
                              <p:par>
                                <p:cTn id="81" presetID="5" presetClass="entr" presetSubtype="10" fill="hold" grpId="0" nodeType="afterEffect">
                                  <p:stCondLst>
                                    <p:cond delay="500"/>
                                  </p:stCondLst>
                                  <p:childTnLst>
                                    <p:set>
                                      <p:cBhvr>
                                        <p:cTn id="82" dur="1" fill="hold">
                                          <p:stCondLst>
                                            <p:cond delay="0"/>
                                          </p:stCondLst>
                                        </p:cTn>
                                        <p:tgtEl>
                                          <p:spTgt spid="30"/>
                                        </p:tgtEl>
                                        <p:attrNameLst>
                                          <p:attrName>style.visibility</p:attrName>
                                        </p:attrNameLst>
                                      </p:cBhvr>
                                      <p:to>
                                        <p:strVal val="visible"/>
                                      </p:to>
                                    </p:set>
                                    <p:animEffect transition="in" filter="checkerboard(across)">
                                      <p:cBhvr>
                                        <p:cTn id="83" dur="500"/>
                                        <p:tgtEl>
                                          <p:spTgt spid="30"/>
                                        </p:tgtEl>
                                      </p:cBhvr>
                                    </p:animEffect>
                                  </p:childTnLst>
                                </p:cTn>
                              </p:par>
                            </p:childTnLst>
                          </p:cTn>
                        </p:par>
                        <p:par>
                          <p:cTn id="84" fill="hold">
                            <p:stCondLst>
                              <p:cond delay="11500"/>
                            </p:stCondLst>
                            <p:childTnLst>
                              <p:par>
                                <p:cTn id="85" presetID="5" presetClass="entr" presetSubtype="10" fill="hold" grpId="0" nodeType="afterEffect">
                                  <p:stCondLst>
                                    <p:cond delay="500"/>
                                  </p:stCondLst>
                                  <p:childTnLst>
                                    <p:set>
                                      <p:cBhvr>
                                        <p:cTn id="86" dur="1" fill="hold">
                                          <p:stCondLst>
                                            <p:cond delay="0"/>
                                          </p:stCondLst>
                                        </p:cTn>
                                        <p:tgtEl>
                                          <p:spTgt spid="31"/>
                                        </p:tgtEl>
                                        <p:attrNameLst>
                                          <p:attrName>style.visibility</p:attrName>
                                        </p:attrNameLst>
                                      </p:cBhvr>
                                      <p:to>
                                        <p:strVal val="visible"/>
                                      </p:to>
                                    </p:set>
                                    <p:animEffect transition="in" filter="checkerboard(across)">
                                      <p:cBhvr>
                                        <p:cTn id="87" dur="500"/>
                                        <p:tgtEl>
                                          <p:spTgt spid="31"/>
                                        </p:tgtEl>
                                      </p:cBhvr>
                                    </p:animEffect>
                                  </p:childTnLst>
                                </p:cTn>
                              </p:par>
                            </p:childTnLst>
                          </p:cTn>
                        </p:par>
                        <p:par>
                          <p:cTn id="88" fill="hold">
                            <p:stCondLst>
                              <p:cond delay="12500"/>
                            </p:stCondLst>
                            <p:childTnLst>
                              <p:par>
                                <p:cTn id="89" presetID="5" presetClass="entr" presetSubtype="1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checkerboard(across)">
                                      <p:cBhvr>
                                        <p:cTn id="91" dur="500"/>
                                        <p:tgtEl>
                                          <p:spTgt spid="32"/>
                                        </p:tgtEl>
                                      </p:cBhvr>
                                    </p:animEffect>
                                  </p:childTnLst>
                                </p:cTn>
                              </p:par>
                            </p:childTnLst>
                          </p:cTn>
                        </p:par>
                        <p:par>
                          <p:cTn id="92" fill="hold">
                            <p:stCondLst>
                              <p:cond delay="13000"/>
                            </p:stCondLst>
                            <p:childTnLst>
                              <p:par>
                                <p:cTn id="93" presetID="5" presetClass="entr" presetSubtype="10" fill="hold" grpId="0" nodeType="afterEffect">
                                  <p:stCondLst>
                                    <p:cond delay="500"/>
                                  </p:stCondLst>
                                  <p:childTnLst>
                                    <p:set>
                                      <p:cBhvr>
                                        <p:cTn id="94" dur="1" fill="hold">
                                          <p:stCondLst>
                                            <p:cond delay="0"/>
                                          </p:stCondLst>
                                        </p:cTn>
                                        <p:tgtEl>
                                          <p:spTgt spid="33"/>
                                        </p:tgtEl>
                                        <p:attrNameLst>
                                          <p:attrName>style.visibility</p:attrName>
                                        </p:attrNameLst>
                                      </p:cBhvr>
                                      <p:to>
                                        <p:strVal val="visible"/>
                                      </p:to>
                                    </p:set>
                                    <p:animEffect transition="in" filter="checkerboard(across)">
                                      <p:cBhvr>
                                        <p:cTn id="95" dur="500"/>
                                        <p:tgtEl>
                                          <p:spTgt spid="33"/>
                                        </p:tgtEl>
                                      </p:cBhvr>
                                    </p:animEffect>
                                  </p:childTnLst>
                                </p:cTn>
                              </p:par>
                            </p:childTnLst>
                          </p:cTn>
                        </p:par>
                        <p:par>
                          <p:cTn id="96" fill="hold">
                            <p:stCondLst>
                              <p:cond delay="14000"/>
                            </p:stCondLst>
                            <p:childTnLst>
                              <p:par>
                                <p:cTn id="97" presetID="5" presetClass="entr" presetSubtype="10" fill="hold" grpId="0" nodeType="afterEffect">
                                  <p:stCondLst>
                                    <p:cond delay="500"/>
                                  </p:stCondLst>
                                  <p:childTnLst>
                                    <p:set>
                                      <p:cBhvr>
                                        <p:cTn id="98" dur="1" fill="hold">
                                          <p:stCondLst>
                                            <p:cond delay="0"/>
                                          </p:stCondLst>
                                        </p:cTn>
                                        <p:tgtEl>
                                          <p:spTgt spid="34"/>
                                        </p:tgtEl>
                                        <p:attrNameLst>
                                          <p:attrName>style.visibility</p:attrName>
                                        </p:attrNameLst>
                                      </p:cBhvr>
                                      <p:to>
                                        <p:strVal val="visible"/>
                                      </p:to>
                                    </p:set>
                                    <p:animEffect transition="in" filter="checkerboard(across)">
                                      <p:cBhvr>
                                        <p:cTn id="99" dur="500"/>
                                        <p:tgtEl>
                                          <p:spTgt spid="34"/>
                                        </p:tgtEl>
                                      </p:cBhvr>
                                    </p:animEffect>
                                  </p:childTnLst>
                                </p:cTn>
                              </p:par>
                            </p:childTnLst>
                          </p:cTn>
                        </p:par>
                      </p:childTnLst>
                    </p:cTn>
                  </p:par>
                </p:childTnLst>
              </p:cTn>
              <p:nextCondLst>
                <p:cond evt="onClick" delay="0">
                  <p:tgtEl>
                    <p:spTgt spid="17"/>
                  </p:tgtEl>
                </p:cond>
              </p:nextCondLst>
            </p:seq>
          </p:childTnLst>
        </p:cTn>
      </p:par>
    </p:tnLst>
    <p:bldLst>
      <p:bldP spid="9" grpId="0"/>
      <p:bldP spid="12" grpId="0"/>
      <p:bldP spid="13" grpId="0"/>
      <p:bldP spid="17" grpId="0" animBg="1"/>
      <p:bldP spid="18" grpId="0"/>
      <p:bldP spid="20" grpId="0"/>
      <p:bldP spid="22" grpId="0"/>
      <p:bldP spid="23" grpId="0"/>
      <p:bldP spid="24" grpId="0"/>
      <p:bldP spid="25" grpId="0"/>
      <p:bldP spid="26" grpId="0"/>
      <p:bldP spid="27" grpId="0"/>
      <p:bldP spid="28" grpId="0"/>
      <p:bldP spid="29" grpId="0"/>
      <p:bldP spid="30" grpId="0"/>
      <p:bldP spid="31" grpId="0"/>
      <p:bldP spid="32" grpId="0"/>
      <p:bldP spid="33"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4">
            <a:extLst>
              <a:ext uri="{FF2B5EF4-FFF2-40B4-BE49-F238E27FC236}">
                <a16:creationId xmlns:a16="http://schemas.microsoft.com/office/drawing/2014/main" id="{64304A04-883D-4660-BEDF-9D3CDBE48D66}"/>
              </a:ext>
            </a:extLst>
          </p:cNvPr>
          <p:cNvGraphicFramePr>
            <a:graphicFrameLocks noGrp="1"/>
          </p:cNvGraphicFramePr>
          <p:nvPr>
            <p:extLst>
              <p:ext uri="{D42A27DB-BD31-4B8C-83A1-F6EECF244321}">
                <p14:modId xmlns:p14="http://schemas.microsoft.com/office/powerpoint/2010/main" val="640875341"/>
              </p:ext>
            </p:extLst>
          </p:nvPr>
        </p:nvGraphicFramePr>
        <p:xfrm>
          <a:off x="6384032" y="1461924"/>
          <a:ext cx="5472608" cy="4645152"/>
        </p:xfrm>
        <a:graphic>
          <a:graphicData uri="http://schemas.openxmlformats.org/drawingml/2006/table">
            <a:tbl>
              <a:tblPr firstRow="1" bandRow="1">
                <a:tableStyleId>{F5AB1C69-6EDB-4FF4-983F-18BD219EF322}</a:tableStyleId>
              </a:tblPr>
              <a:tblGrid>
                <a:gridCol w="1873810">
                  <a:extLst>
                    <a:ext uri="{9D8B030D-6E8A-4147-A177-3AD203B41FA5}">
                      <a16:colId xmlns:a16="http://schemas.microsoft.com/office/drawing/2014/main" val="1663977918"/>
                    </a:ext>
                  </a:extLst>
                </a:gridCol>
                <a:gridCol w="1654582">
                  <a:extLst>
                    <a:ext uri="{9D8B030D-6E8A-4147-A177-3AD203B41FA5}">
                      <a16:colId xmlns:a16="http://schemas.microsoft.com/office/drawing/2014/main" val="383827190"/>
                    </a:ext>
                  </a:extLst>
                </a:gridCol>
                <a:gridCol w="1944216">
                  <a:extLst>
                    <a:ext uri="{9D8B030D-6E8A-4147-A177-3AD203B41FA5}">
                      <a16:colId xmlns:a16="http://schemas.microsoft.com/office/drawing/2014/main" val="1745325922"/>
                    </a:ext>
                  </a:extLst>
                </a:gridCol>
              </a:tblGrid>
              <a:tr h="548640">
                <a:tc>
                  <a:txBody>
                    <a:bodyPr/>
                    <a:lstStyle/>
                    <a:p>
                      <a:pPr algn="ctr">
                        <a:lnSpc>
                          <a:spcPct val="115000"/>
                        </a:lnSpc>
                        <a:tabLst>
                          <a:tab pos="568325" algn="l"/>
                        </a:tabLst>
                      </a:pPr>
                      <a:r>
                        <a:rPr lang="en-AE" sz="2400" b="0" u="sng" dirty="0">
                          <a:solidFill>
                            <a:srgbClr val="FF0000"/>
                          </a:solidFill>
                          <a:effectLst/>
                          <a:latin typeface="Calibri" panose="020F0502020204030204" pitchFamily="34" charset="0"/>
                          <a:ea typeface="Arial" panose="020B0604020202020204" pitchFamily="34" charset="0"/>
                          <a:cs typeface="Calibri" panose="020F0502020204030204" pitchFamily="34" charset="0"/>
                        </a:rPr>
                        <a:t>Noun</a:t>
                      </a:r>
                    </a:p>
                  </a:txBody>
                  <a:tcPr marL="63500" marR="63500" marT="57727" marB="57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pPr>
                      <a:r>
                        <a:rPr lang="en-US" sz="2400" b="0" u="sng" dirty="0">
                          <a:solidFill>
                            <a:srgbClr val="FF0000"/>
                          </a:solidFill>
                          <a:effectLst/>
                          <a:latin typeface="Calibri" panose="020F0502020204030204" pitchFamily="34" charset="0"/>
                          <a:ea typeface="Arial" panose="020B0604020202020204" pitchFamily="34" charset="0"/>
                          <a:cs typeface="Calibri" panose="020F0502020204030204" pitchFamily="34" charset="0"/>
                        </a:rPr>
                        <a:t>Plural</a:t>
                      </a:r>
                      <a:r>
                        <a:rPr lang="en-AE" sz="2400" b="0" u="sng" dirty="0">
                          <a:solidFill>
                            <a:srgbClr val="FF0000"/>
                          </a:solidFill>
                          <a:effectLst/>
                          <a:latin typeface="Calibri" panose="020F0502020204030204" pitchFamily="34" charset="0"/>
                          <a:ea typeface="Arial" panose="020B0604020202020204" pitchFamily="34" charset="0"/>
                          <a:cs typeface="Calibri" panose="020F0502020204030204" pitchFamily="34" charset="0"/>
                        </a:rPr>
                        <a:t> Noun </a:t>
                      </a:r>
                    </a:p>
                  </a:txBody>
                  <a:tcPr marL="63500" marR="63500" marT="57727" marB="57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pPr>
                      <a:r>
                        <a:rPr lang="en-US" sz="2400" b="0" u="sng" dirty="0">
                          <a:solidFill>
                            <a:srgbClr val="FF0000"/>
                          </a:solidFill>
                          <a:effectLst/>
                          <a:latin typeface="Calibri" panose="020F0502020204030204" pitchFamily="34" charset="0"/>
                          <a:ea typeface="Arial" panose="020B0604020202020204" pitchFamily="34" charset="0"/>
                          <a:cs typeface="Calibri" panose="020F0502020204030204" pitchFamily="34" charset="0"/>
                        </a:rPr>
                        <a:t>Singular</a:t>
                      </a:r>
                      <a:r>
                        <a:rPr lang="en-AE" sz="2400" b="0" u="sng" dirty="0">
                          <a:solidFill>
                            <a:srgbClr val="FF0000"/>
                          </a:solidFill>
                          <a:effectLst/>
                          <a:latin typeface="Calibri" panose="020F0502020204030204" pitchFamily="34" charset="0"/>
                          <a:ea typeface="Arial" panose="020B0604020202020204" pitchFamily="34" charset="0"/>
                          <a:cs typeface="Calibri" panose="020F0502020204030204" pitchFamily="34" charset="0"/>
                        </a:rPr>
                        <a:t> Noun </a:t>
                      </a:r>
                    </a:p>
                  </a:txBody>
                  <a:tcPr marL="63500" marR="63500" marT="57727" marB="57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79806693"/>
                  </a:ext>
                </a:extLst>
              </a:tr>
              <a:tr h="1024128">
                <a:tc>
                  <a:txBody>
                    <a:bodyPr/>
                    <a:lstStyle/>
                    <a:p>
                      <a:pPr>
                        <a:lnSpc>
                          <a:spcPct val="115000"/>
                        </a:lnSpc>
                      </a:pPr>
                      <a:endParaRPr lang="en-AE" sz="2200" dirty="0">
                        <a:effectLst/>
                        <a:latin typeface="Calibri" panose="020F0502020204030204" pitchFamily="34" charset="0"/>
                        <a:ea typeface="Arial" panose="020B0604020202020204" pitchFamily="34" charset="0"/>
                        <a:cs typeface="Calibri" panose="020F0502020204030204" pitchFamily="34" charset="0"/>
                      </a:endParaRPr>
                    </a:p>
                  </a:txBody>
                  <a:tcPr marL="63500" marR="63500" marT="57727" marB="57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AE" sz="16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AE" sz="16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148669020"/>
                  </a:ext>
                </a:extLst>
              </a:tr>
              <a:tr h="1024128">
                <a:tc>
                  <a:txBody>
                    <a:bodyPr/>
                    <a:lstStyle/>
                    <a:p>
                      <a:pPr>
                        <a:lnSpc>
                          <a:spcPct val="115000"/>
                        </a:lnSpc>
                      </a:pPr>
                      <a:endParaRPr lang="en-AE" sz="2200" dirty="0">
                        <a:effectLst/>
                        <a:latin typeface="Calibri" panose="020F0502020204030204" pitchFamily="34" charset="0"/>
                        <a:ea typeface="Arial" panose="020B0604020202020204" pitchFamily="34" charset="0"/>
                        <a:cs typeface="Calibri" panose="020F0502020204030204" pitchFamily="34" charset="0"/>
                      </a:endParaRPr>
                    </a:p>
                  </a:txBody>
                  <a:tcPr marL="63500" marR="63500" marT="57727" marB="57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AE" sz="16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AE" sz="16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469570606"/>
                  </a:ext>
                </a:extLst>
              </a:tr>
              <a:tr h="1024128">
                <a:tc>
                  <a:txBody>
                    <a:bodyPr/>
                    <a:lstStyle/>
                    <a:p>
                      <a:pPr>
                        <a:lnSpc>
                          <a:spcPct val="115000"/>
                        </a:lnSpc>
                      </a:pPr>
                      <a:endParaRPr lang="en-AE" sz="2200" dirty="0">
                        <a:effectLst/>
                        <a:latin typeface="Calibri" panose="020F0502020204030204" pitchFamily="34" charset="0"/>
                        <a:ea typeface="Arial" panose="020B0604020202020204" pitchFamily="34" charset="0"/>
                        <a:cs typeface="Calibri" panose="020F0502020204030204" pitchFamily="34" charset="0"/>
                      </a:endParaRPr>
                    </a:p>
                  </a:txBody>
                  <a:tcPr marL="63500" marR="63500" marT="57727" marB="57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AE" sz="16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AE" sz="16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3128877761"/>
                  </a:ext>
                </a:extLst>
              </a:tr>
              <a:tr h="1024128">
                <a:tc>
                  <a:txBody>
                    <a:bodyPr/>
                    <a:lstStyle/>
                    <a:p>
                      <a:pPr>
                        <a:lnSpc>
                          <a:spcPct val="115000"/>
                        </a:lnSpc>
                      </a:pPr>
                      <a:endParaRPr lang="en-AE" sz="2200" dirty="0">
                        <a:effectLst/>
                        <a:latin typeface="Calibri" panose="020F0502020204030204" pitchFamily="34" charset="0"/>
                        <a:ea typeface="Arial" panose="020B0604020202020204" pitchFamily="34" charset="0"/>
                        <a:cs typeface="Calibri" panose="020F0502020204030204" pitchFamily="34" charset="0"/>
                      </a:endParaRPr>
                    </a:p>
                  </a:txBody>
                  <a:tcPr marL="63500" marR="63500" marT="57727" marB="57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AE" sz="16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AE" sz="16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430006175"/>
                  </a:ext>
                </a:extLst>
              </a:tr>
            </a:tbl>
          </a:graphicData>
        </a:graphic>
      </p:graphicFrame>
      <p:sp>
        <p:nvSpPr>
          <p:cNvPr id="2" name="Title 1"/>
          <p:cNvSpPr>
            <a:spLocks noGrp="1"/>
          </p:cNvSpPr>
          <p:nvPr>
            <p:ph type="title"/>
          </p:nvPr>
        </p:nvSpPr>
        <p:spPr>
          <a:xfrm>
            <a:off x="2455899" y="44624"/>
            <a:ext cx="7312509" cy="654032"/>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r="100000" b="100000"/>
            </a:path>
            <a:tileRect l="-100000" t="-100000"/>
          </a:gradFill>
          <a:ln>
            <a:solidFill>
              <a:srgbClr val="C00000"/>
            </a:solidFill>
          </a:ln>
        </p:spPr>
        <p:txBody>
          <a:bodyPr/>
          <a:lstStyle/>
          <a:p>
            <a:r>
              <a:rPr lang="en-IN" dirty="0">
                <a:latin typeface="Calibri" panose="020F0502020204030204" pitchFamily="34" charset="0"/>
                <a:cs typeface="Calibri" panose="020F0502020204030204" pitchFamily="34" charset="0"/>
              </a:rPr>
              <a:t>Answer the Following Questions</a:t>
            </a:r>
          </a:p>
        </p:txBody>
      </p:sp>
      <p:sp>
        <p:nvSpPr>
          <p:cNvPr id="3" name="Rectangle 2">
            <a:extLst>
              <a:ext uri="{FF2B5EF4-FFF2-40B4-BE49-F238E27FC236}">
                <a16:creationId xmlns:a16="http://schemas.microsoft.com/office/drawing/2014/main" id="{443377BB-4F55-4240-89E2-854079DA4EA7}"/>
              </a:ext>
            </a:extLst>
          </p:cNvPr>
          <p:cNvSpPr/>
          <p:nvPr/>
        </p:nvSpPr>
        <p:spPr>
          <a:xfrm>
            <a:off x="2953048" y="807580"/>
            <a:ext cx="6264696" cy="4921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514350" indent="-514350">
              <a:lnSpc>
                <a:spcPct val="115000"/>
              </a:lnSpc>
              <a:buFont typeface="+mj-lt"/>
              <a:buAutoNum type="romanUcPeriod" startAt="3"/>
            </a:pPr>
            <a:r>
              <a:rPr lang="en-AE" sz="2400" i="1" dirty="0">
                <a:latin typeface="Calibri" panose="020F0502020204030204" pitchFamily="34" charset="0"/>
                <a:ea typeface="Arial" panose="020B0604020202020204" pitchFamily="34" charset="0"/>
                <a:cs typeface="Calibri" panose="020F0502020204030204" pitchFamily="34" charset="0"/>
              </a:rPr>
              <a:t>Name the noun and write </a:t>
            </a:r>
            <a:r>
              <a:rPr lang="en-US" sz="2400" i="1" dirty="0">
                <a:latin typeface="Calibri" panose="020F0502020204030204" pitchFamily="34" charset="0"/>
                <a:ea typeface="Arial" panose="020B0604020202020204" pitchFamily="34" charset="0"/>
                <a:cs typeface="Calibri" panose="020F0502020204030204" pitchFamily="34" charset="0"/>
              </a:rPr>
              <a:t>their</a:t>
            </a:r>
            <a:r>
              <a:rPr lang="en-AE" sz="2400" i="1" dirty="0">
                <a:latin typeface="Calibri" panose="020F0502020204030204" pitchFamily="34" charset="0"/>
                <a:ea typeface="Arial" panose="020B0604020202020204" pitchFamily="34" charset="0"/>
                <a:cs typeface="Calibri" panose="020F0502020204030204" pitchFamily="34" charset="0"/>
              </a:rPr>
              <a:t> </a:t>
            </a:r>
            <a:r>
              <a:rPr lang="en-US" sz="2400" i="1" dirty="0">
                <a:latin typeface="Calibri" panose="020F0502020204030204" pitchFamily="34" charset="0"/>
                <a:ea typeface="Arial" panose="020B0604020202020204" pitchFamily="34" charset="0"/>
                <a:cs typeface="Calibri" panose="020F0502020204030204" pitchFamily="34" charset="0"/>
              </a:rPr>
              <a:t>singular form</a:t>
            </a:r>
            <a:r>
              <a:rPr lang="en-AE" sz="2400" i="1" dirty="0">
                <a:latin typeface="Calibri" panose="020F0502020204030204" pitchFamily="34" charset="0"/>
                <a:ea typeface="Arial" panose="020B0604020202020204" pitchFamily="34" charset="0"/>
                <a:cs typeface="Calibri" panose="020F0502020204030204" pitchFamily="34" charset="0"/>
              </a:rPr>
              <a:t> </a:t>
            </a:r>
          </a:p>
        </p:txBody>
      </p:sp>
      <p:graphicFrame>
        <p:nvGraphicFramePr>
          <p:cNvPr id="4" name="Table 4">
            <a:extLst>
              <a:ext uri="{FF2B5EF4-FFF2-40B4-BE49-F238E27FC236}">
                <a16:creationId xmlns:a16="http://schemas.microsoft.com/office/drawing/2014/main" id="{E9395683-EF4B-F541-8E7E-366091F994EC}"/>
              </a:ext>
            </a:extLst>
          </p:cNvPr>
          <p:cNvGraphicFramePr>
            <a:graphicFrameLocks noGrp="1"/>
          </p:cNvGraphicFramePr>
          <p:nvPr>
            <p:extLst>
              <p:ext uri="{D42A27DB-BD31-4B8C-83A1-F6EECF244321}">
                <p14:modId xmlns:p14="http://schemas.microsoft.com/office/powerpoint/2010/main" val="2741118739"/>
              </p:ext>
            </p:extLst>
          </p:nvPr>
        </p:nvGraphicFramePr>
        <p:xfrm>
          <a:off x="551384" y="1461924"/>
          <a:ext cx="5472608" cy="4585033"/>
        </p:xfrm>
        <a:graphic>
          <a:graphicData uri="http://schemas.openxmlformats.org/drawingml/2006/table">
            <a:tbl>
              <a:tblPr firstRow="1" bandRow="1">
                <a:tableStyleId>{F5AB1C69-6EDB-4FF4-983F-18BD219EF322}</a:tableStyleId>
              </a:tblPr>
              <a:tblGrid>
                <a:gridCol w="1873810">
                  <a:extLst>
                    <a:ext uri="{9D8B030D-6E8A-4147-A177-3AD203B41FA5}">
                      <a16:colId xmlns:a16="http://schemas.microsoft.com/office/drawing/2014/main" val="1663977918"/>
                    </a:ext>
                  </a:extLst>
                </a:gridCol>
                <a:gridCol w="1654582">
                  <a:extLst>
                    <a:ext uri="{9D8B030D-6E8A-4147-A177-3AD203B41FA5}">
                      <a16:colId xmlns:a16="http://schemas.microsoft.com/office/drawing/2014/main" val="383827190"/>
                    </a:ext>
                  </a:extLst>
                </a:gridCol>
                <a:gridCol w="1944216">
                  <a:extLst>
                    <a:ext uri="{9D8B030D-6E8A-4147-A177-3AD203B41FA5}">
                      <a16:colId xmlns:a16="http://schemas.microsoft.com/office/drawing/2014/main" val="1745325922"/>
                    </a:ext>
                  </a:extLst>
                </a:gridCol>
              </a:tblGrid>
              <a:tr h="548640">
                <a:tc>
                  <a:txBody>
                    <a:bodyPr/>
                    <a:lstStyle/>
                    <a:p>
                      <a:pPr algn="ctr">
                        <a:lnSpc>
                          <a:spcPct val="115000"/>
                        </a:lnSpc>
                        <a:tabLst>
                          <a:tab pos="568325" algn="l"/>
                        </a:tabLst>
                      </a:pPr>
                      <a:r>
                        <a:rPr lang="en-AE" sz="2400" b="0" u="sng" dirty="0">
                          <a:solidFill>
                            <a:srgbClr val="FF0000"/>
                          </a:solidFill>
                          <a:effectLst/>
                          <a:latin typeface="Calibri" panose="020F0502020204030204" pitchFamily="34" charset="0"/>
                          <a:ea typeface="Arial" panose="020B0604020202020204" pitchFamily="34" charset="0"/>
                          <a:cs typeface="Calibri" panose="020F0502020204030204" pitchFamily="34" charset="0"/>
                        </a:rPr>
                        <a:t>Noun</a:t>
                      </a:r>
                    </a:p>
                  </a:txBody>
                  <a:tcPr marL="63500" marR="63500" marT="57727" marB="57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pPr>
                      <a:r>
                        <a:rPr lang="en-US" sz="2400" b="0" u="sng" dirty="0">
                          <a:solidFill>
                            <a:srgbClr val="FF0000"/>
                          </a:solidFill>
                          <a:effectLst/>
                          <a:latin typeface="Calibri" panose="020F0502020204030204" pitchFamily="34" charset="0"/>
                          <a:ea typeface="Arial" panose="020B0604020202020204" pitchFamily="34" charset="0"/>
                          <a:cs typeface="Calibri" panose="020F0502020204030204" pitchFamily="34" charset="0"/>
                        </a:rPr>
                        <a:t>Plural</a:t>
                      </a:r>
                      <a:r>
                        <a:rPr lang="en-AE" sz="2400" b="0" u="sng" dirty="0">
                          <a:solidFill>
                            <a:srgbClr val="FF0000"/>
                          </a:solidFill>
                          <a:effectLst/>
                          <a:latin typeface="Calibri" panose="020F0502020204030204" pitchFamily="34" charset="0"/>
                          <a:ea typeface="Arial" panose="020B0604020202020204" pitchFamily="34" charset="0"/>
                          <a:cs typeface="Calibri" panose="020F0502020204030204" pitchFamily="34" charset="0"/>
                        </a:rPr>
                        <a:t> Noun </a:t>
                      </a:r>
                    </a:p>
                  </a:txBody>
                  <a:tcPr marL="63500" marR="63500" marT="57727" marB="57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pPr>
                      <a:r>
                        <a:rPr lang="en-US" sz="2400" b="0" u="sng" dirty="0">
                          <a:solidFill>
                            <a:srgbClr val="FF0000"/>
                          </a:solidFill>
                          <a:effectLst/>
                          <a:latin typeface="Calibri" panose="020F0502020204030204" pitchFamily="34" charset="0"/>
                          <a:ea typeface="Arial" panose="020B0604020202020204" pitchFamily="34" charset="0"/>
                          <a:cs typeface="Calibri" panose="020F0502020204030204" pitchFamily="34" charset="0"/>
                        </a:rPr>
                        <a:t>Singular</a:t>
                      </a:r>
                      <a:r>
                        <a:rPr lang="en-AE" sz="2400" b="0" u="sng" dirty="0">
                          <a:solidFill>
                            <a:srgbClr val="FF0000"/>
                          </a:solidFill>
                          <a:effectLst/>
                          <a:latin typeface="Calibri" panose="020F0502020204030204" pitchFamily="34" charset="0"/>
                          <a:ea typeface="Arial" panose="020B0604020202020204" pitchFamily="34" charset="0"/>
                          <a:cs typeface="Calibri" panose="020F0502020204030204" pitchFamily="34" charset="0"/>
                        </a:rPr>
                        <a:t> Noun </a:t>
                      </a:r>
                    </a:p>
                  </a:txBody>
                  <a:tcPr marL="63500" marR="63500" marT="57727" marB="57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79806693"/>
                  </a:ext>
                </a:extLst>
              </a:tr>
              <a:tr h="1348057">
                <a:tc>
                  <a:txBody>
                    <a:bodyPr/>
                    <a:lstStyle/>
                    <a:p>
                      <a:pPr>
                        <a:lnSpc>
                          <a:spcPct val="115000"/>
                        </a:lnSpc>
                      </a:pPr>
                      <a:endParaRPr lang="en-AE" sz="2200" dirty="0">
                        <a:effectLst/>
                        <a:latin typeface="Calibri" panose="020F0502020204030204" pitchFamily="34" charset="0"/>
                        <a:ea typeface="Arial" panose="020B0604020202020204" pitchFamily="34" charset="0"/>
                        <a:cs typeface="Calibri" panose="020F0502020204030204" pitchFamily="34" charset="0"/>
                      </a:endParaRPr>
                    </a:p>
                  </a:txBody>
                  <a:tcPr marL="63500" marR="63500" marT="57727" marB="57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AE" sz="16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AE" sz="16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148669020"/>
                  </a:ext>
                </a:extLst>
              </a:tr>
              <a:tr h="1344168">
                <a:tc>
                  <a:txBody>
                    <a:bodyPr/>
                    <a:lstStyle/>
                    <a:p>
                      <a:pPr>
                        <a:lnSpc>
                          <a:spcPct val="115000"/>
                        </a:lnSpc>
                      </a:pPr>
                      <a:endParaRPr lang="en-AE" sz="2200" dirty="0">
                        <a:effectLst/>
                        <a:latin typeface="Calibri" panose="020F0502020204030204" pitchFamily="34" charset="0"/>
                        <a:ea typeface="Arial" panose="020B0604020202020204" pitchFamily="34" charset="0"/>
                        <a:cs typeface="Calibri" panose="020F0502020204030204" pitchFamily="34" charset="0"/>
                      </a:endParaRPr>
                    </a:p>
                  </a:txBody>
                  <a:tcPr marL="63500" marR="63500" marT="57727" marB="57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AE" sz="16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AE" sz="16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469570606"/>
                  </a:ext>
                </a:extLst>
              </a:tr>
              <a:tr h="1344168">
                <a:tc>
                  <a:txBody>
                    <a:bodyPr/>
                    <a:lstStyle/>
                    <a:p>
                      <a:pPr>
                        <a:lnSpc>
                          <a:spcPct val="115000"/>
                        </a:lnSpc>
                      </a:pPr>
                      <a:endParaRPr lang="en-AE" sz="2200" dirty="0">
                        <a:effectLst/>
                        <a:latin typeface="Calibri" panose="020F0502020204030204" pitchFamily="34" charset="0"/>
                        <a:ea typeface="Arial" panose="020B0604020202020204" pitchFamily="34" charset="0"/>
                        <a:cs typeface="Calibri" panose="020F0502020204030204" pitchFamily="34" charset="0"/>
                      </a:endParaRPr>
                    </a:p>
                  </a:txBody>
                  <a:tcPr marL="63500" marR="63500" marT="57727" marB="57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AE" sz="16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endParaRPr lang="en-AE" sz="16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3128877761"/>
                  </a:ext>
                </a:extLst>
              </a:tr>
            </a:tbl>
          </a:graphicData>
        </a:graphic>
      </p:graphicFrame>
      <p:sp>
        <p:nvSpPr>
          <p:cNvPr id="5" name="TextBox 4">
            <a:extLst>
              <a:ext uri="{FF2B5EF4-FFF2-40B4-BE49-F238E27FC236}">
                <a16:creationId xmlns:a16="http://schemas.microsoft.com/office/drawing/2014/main" id="{8C4A5311-F1B1-2A47-9F9E-D2134706B11F}"/>
              </a:ext>
            </a:extLst>
          </p:cNvPr>
          <p:cNvSpPr txBox="1"/>
          <p:nvPr/>
        </p:nvSpPr>
        <p:spPr>
          <a:xfrm>
            <a:off x="2654225" y="2448836"/>
            <a:ext cx="1370549" cy="426434"/>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churches</a:t>
            </a:r>
            <a:endParaRPr lang="en-AE" sz="2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8B45CA3-56B3-7F4E-AED4-7659B247B148}"/>
              </a:ext>
            </a:extLst>
          </p:cNvPr>
          <p:cNvSpPr txBox="1"/>
          <p:nvPr/>
        </p:nvSpPr>
        <p:spPr>
          <a:xfrm>
            <a:off x="4576339" y="2448836"/>
            <a:ext cx="1184147"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church</a:t>
            </a:r>
            <a:endParaRPr lang="en-AE" sz="24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0A0CD50-A36D-0C4C-AE57-092F486C682C}"/>
              </a:ext>
            </a:extLst>
          </p:cNvPr>
          <p:cNvSpPr txBox="1"/>
          <p:nvPr/>
        </p:nvSpPr>
        <p:spPr>
          <a:xfrm>
            <a:off x="2855699" y="3789040"/>
            <a:ext cx="1153327"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apples</a:t>
            </a:r>
            <a:endParaRPr lang="en-AE" sz="24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5EFC6E94-FE1B-E54C-B3B3-1168A57418FB}"/>
              </a:ext>
            </a:extLst>
          </p:cNvPr>
          <p:cNvSpPr txBox="1"/>
          <p:nvPr/>
        </p:nvSpPr>
        <p:spPr>
          <a:xfrm>
            <a:off x="4684825" y="3789040"/>
            <a:ext cx="1296144"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apple</a:t>
            </a:r>
            <a:endParaRPr lang="en-AE" sz="24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193248CD-2322-BD42-8E7E-076CE97F05C9}"/>
              </a:ext>
            </a:extLst>
          </p:cNvPr>
          <p:cNvSpPr txBox="1"/>
          <p:nvPr/>
        </p:nvSpPr>
        <p:spPr>
          <a:xfrm>
            <a:off x="2855699" y="5117815"/>
            <a:ext cx="826674"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men</a:t>
            </a:r>
            <a:endParaRPr lang="en-AE" sz="24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E08DA6E1-1663-944F-A461-92ED982653B1}"/>
              </a:ext>
            </a:extLst>
          </p:cNvPr>
          <p:cNvSpPr txBox="1"/>
          <p:nvPr/>
        </p:nvSpPr>
        <p:spPr>
          <a:xfrm>
            <a:off x="4684825" y="5117815"/>
            <a:ext cx="780385"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man</a:t>
            </a:r>
            <a:endParaRPr lang="en-AE" sz="24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C7C72F4D-A475-D143-96CA-2C247D3EBC22}"/>
              </a:ext>
            </a:extLst>
          </p:cNvPr>
          <p:cNvSpPr txBox="1"/>
          <p:nvPr/>
        </p:nvSpPr>
        <p:spPr>
          <a:xfrm>
            <a:off x="8615332" y="2348880"/>
            <a:ext cx="1165910"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dresses</a:t>
            </a:r>
            <a:endParaRPr lang="en-AE" sz="24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378D98A7-278D-B94E-939F-85BB720B0D74}"/>
              </a:ext>
            </a:extLst>
          </p:cNvPr>
          <p:cNvSpPr txBox="1"/>
          <p:nvPr/>
        </p:nvSpPr>
        <p:spPr>
          <a:xfrm>
            <a:off x="10488489" y="2348880"/>
            <a:ext cx="983396"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dress</a:t>
            </a:r>
            <a:endParaRPr lang="en-AE" sz="24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080599C2-99F9-0147-95D7-867F38AAAADC}"/>
              </a:ext>
            </a:extLst>
          </p:cNvPr>
          <p:cNvSpPr txBox="1"/>
          <p:nvPr/>
        </p:nvSpPr>
        <p:spPr>
          <a:xfrm>
            <a:off x="8374742" y="3319963"/>
            <a:ext cx="1507604" cy="469077"/>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butterflies</a:t>
            </a:r>
            <a:endParaRPr lang="en-AE" sz="24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41E732CD-B911-0C4E-AD01-2FE019542073}"/>
              </a:ext>
            </a:extLst>
          </p:cNvPr>
          <p:cNvSpPr txBox="1"/>
          <p:nvPr/>
        </p:nvSpPr>
        <p:spPr>
          <a:xfrm>
            <a:off x="10303298" y="3319963"/>
            <a:ext cx="1346550" cy="469077"/>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butterfly</a:t>
            </a:r>
            <a:endParaRPr lang="en-AE" sz="24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0410123F-00E0-7F40-A3F5-283BEDD79706}"/>
              </a:ext>
            </a:extLst>
          </p:cNvPr>
          <p:cNvSpPr txBox="1"/>
          <p:nvPr/>
        </p:nvSpPr>
        <p:spPr>
          <a:xfrm>
            <a:off x="8661972" y="4293096"/>
            <a:ext cx="1019046"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knives</a:t>
            </a:r>
            <a:endParaRPr lang="en-AE" sz="24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8DC900A8-F1BB-EA47-86AF-2E73F3E95E2A}"/>
              </a:ext>
            </a:extLst>
          </p:cNvPr>
          <p:cNvSpPr txBox="1"/>
          <p:nvPr/>
        </p:nvSpPr>
        <p:spPr>
          <a:xfrm>
            <a:off x="10513204" y="4293096"/>
            <a:ext cx="983396"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knife</a:t>
            </a:r>
            <a:endParaRPr lang="en-AE" sz="2400"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601F7DE9-18E5-4F7D-8ECC-D403DA9DC096}"/>
              </a:ext>
            </a:extLst>
          </p:cNvPr>
          <p:cNvSpPr txBox="1"/>
          <p:nvPr/>
        </p:nvSpPr>
        <p:spPr>
          <a:xfrm>
            <a:off x="4224010" y="6155119"/>
            <a:ext cx="3731324" cy="461665"/>
          </a:xfrm>
          <a:prstGeom prst="rect">
            <a:avLst/>
          </a:prstGeom>
          <a:noFill/>
        </p:spPr>
        <p:txBody>
          <a:bodyPr wrap="square" rtlCol="0">
            <a:spAutoFit/>
          </a:bodyPr>
          <a:lstStyle/>
          <a:p>
            <a:pPr algn="ctr"/>
            <a:r>
              <a:rPr lang="en-AE" sz="2400" dirty="0"/>
              <a:t>Click </a:t>
            </a:r>
            <a:r>
              <a:rPr lang="en-US" sz="2400" dirty="0"/>
              <a:t>on</a:t>
            </a:r>
            <a:r>
              <a:rPr lang="en-AE" sz="2400" dirty="0"/>
              <a:t> </a:t>
            </a:r>
            <a:r>
              <a:rPr lang="en-US" sz="2400" dirty="0"/>
              <a:t>image</a:t>
            </a:r>
            <a:r>
              <a:rPr lang="en-AE" sz="2400" dirty="0"/>
              <a:t> for answers</a:t>
            </a:r>
          </a:p>
        </p:txBody>
      </p:sp>
      <p:pic>
        <p:nvPicPr>
          <p:cNvPr id="17" name="Apples" descr="Apples, Red Apple, Ripe, Apple Orchard, Apple Tree">
            <a:extLst>
              <a:ext uri="{FF2B5EF4-FFF2-40B4-BE49-F238E27FC236}">
                <a16:creationId xmlns:a16="http://schemas.microsoft.com/office/drawing/2014/main" id="{D604D2E0-7373-4299-9098-3EB60F4F36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633" y="3438902"/>
            <a:ext cx="1548954" cy="1188720"/>
          </a:xfrm>
          <a:prstGeom prst="rect">
            <a:avLst/>
          </a:prstGeom>
          <a:noFill/>
          <a:extLst>
            <a:ext uri="{909E8E84-426E-40DD-AFC4-6F175D3DCCD1}">
              <a14:hiddenFill xmlns:a14="http://schemas.microsoft.com/office/drawing/2010/main">
                <a:solidFill>
                  <a:srgbClr val="FFFFFF"/>
                </a:solidFill>
              </a14:hiddenFill>
            </a:ext>
          </a:extLst>
        </p:spPr>
      </p:pic>
      <p:pic>
        <p:nvPicPr>
          <p:cNvPr id="20" name="Dresses" descr="Blouse, Clothing, Dress, Fashion, Store, Shopping, Mall">
            <a:extLst>
              <a:ext uri="{FF2B5EF4-FFF2-40B4-BE49-F238E27FC236}">
                <a16:creationId xmlns:a16="http://schemas.microsoft.com/office/drawing/2014/main" id="{9DA29CE1-7A7A-4424-A577-CA9E7BBD67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08381" y="2051428"/>
            <a:ext cx="1442434" cy="960120"/>
          </a:xfrm>
          <a:prstGeom prst="rect">
            <a:avLst/>
          </a:prstGeom>
          <a:noFill/>
          <a:extLst>
            <a:ext uri="{909E8E84-426E-40DD-AFC4-6F175D3DCCD1}">
              <a14:hiddenFill xmlns:a14="http://schemas.microsoft.com/office/drawing/2010/main">
                <a:solidFill>
                  <a:srgbClr val="FFFFFF"/>
                </a:solidFill>
              </a14:hiddenFill>
            </a:ext>
          </a:extLst>
        </p:spPr>
      </p:pic>
      <p:pic>
        <p:nvPicPr>
          <p:cNvPr id="21" name="Butterfly" descr="Butterflies, Flowers, Pollinate, Pollination">
            <a:extLst>
              <a:ext uri="{FF2B5EF4-FFF2-40B4-BE49-F238E27FC236}">
                <a16:creationId xmlns:a16="http://schemas.microsoft.com/office/drawing/2014/main" id="{E5B5A382-AE5D-4D03-8F3F-2BA956BF206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08381" y="3068960"/>
            <a:ext cx="1440180" cy="960120"/>
          </a:xfrm>
          <a:prstGeom prst="rect">
            <a:avLst/>
          </a:prstGeom>
          <a:noFill/>
          <a:extLst>
            <a:ext uri="{909E8E84-426E-40DD-AFC4-6F175D3DCCD1}">
              <a14:hiddenFill xmlns:a14="http://schemas.microsoft.com/office/drawing/2010/main">
                <a:solidFill>
                  <a:srgbClr val="FFFFFF"/>
                </a:solidFill>
              </a14:hiddenFill>
            </a:ext>
          </a:extLst>
        </p:spPr>
      </p:pic>
      <p:pic>
        <p:nvPicPr>
          <p:cNvPr id="22" name="Knives" descr="Knives, Knife, Magnetic, Sharp, Kitchen, Silverware">
            <a:extLst>
              <a:ext uri="{FF2B5EF4-FFF2-40B4-BE49-F238E27FC236}">
                <a16:creationId xmlns:a16="http://schemas.microsoft.com/office/drawing/2014/main" id="{11ACF742-E606-4578-990E-BA6F93CB044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35080" y="4094735"/>
            <a:ext cx="960120" cy="96012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7B1A177-F30A-4D5A-9E49-33034B20E5C7}"/>
              </a:ext>
            </a:extLst>
          </p:cNvPr>
          <p:cNvSpPr txBox="1"/>
          <p:nvPr/>
        </p:nvSpPr>
        <p:spPr>
          <a:xfrm>
            <a:off x="8661972" y="5317361"/>
            <a:ext cx="1019046"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fish</a:t>
            </a:r>
            <a:endParaRPr lang="en-AE" sz="2400"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2282D694-8442-4249-B43B-E6AB655F5C42}"/>
              </a:ext>
            </a:extLst>
          </p:cNvPr>
          <p:cNvSpPr txBox="1"/>
          <p:nvPr/>
        </p:nvSpPr>
        <p:spPr>
          <a:xfrm>
            <a:off x="10513204" y="5317361"/>
            <a:ext cx="983396"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fish</a:t>
            </a:r>
            <a:endParaRPr lang="en-AE" sz="2400" dirty="0">
              <a:latin typeface="Calibri" panose="020F0502020204030204" pitchFamily="34" charset="0"/>
              <a:cs typeface="Calibri" panose="020F0502020204030204" pitchFamily="34" charset="0"/>
            </a:endParaRPr>
          </a:p>
        </p:txBody>
      </p:sp>
      <p:pic>
        <p:nvPicPr>
          <p:cNvPr id="1038" name="Fish" descr="Koi Fish, Animals, Fish, Swimming, Underwater, Water">
            <a:extLst>
              <a:ext uri="{FF2B5EF4-FFF2-40B4-BE49-F238E27FC236}">
                <a16:creationId xmlns:a16="http://schemas.microsoft.com/office/drawing/2014/main" id="{D2A19A0B-2D03-4B8E-A8A6-C8AC052EFA2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08381" y="5109562"/>
            <a:ext cx="1440180" cy="96012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F81899F5-0B9B-4486-BA07-E3BC20E853F3}"/>
              </a:ext>
            </a:extLst>
          </p:cNvPr>
          <p:cNvGrpSpPr/>
          <p:nvPr/>
        </p:nvGrpSpPr>
        <p:grpSpPr>
          <a:xfrm>
            <a:off x="590641" y="2180584"/>
            <a:ext cx="1772802" cy="1019398"/>
            <a:chOff x="590641" y="2180584"/>
            <a:chExt cx="1772802" cy="1019398"/>
          </a:xfrm>
        </p:grpSpPr>
        <p:pic>
          <p:nvPicPr>
            <p:cNvPr id="1026" name="Church">
              <a:extLst>
                <a:ext uri="{FF2B5EF4-FFF2-40B4-BE49-F238E27FC236}">
                  <a16:creationId xmlns:a16="http://schemas.microsoft.com/office/drawing/2014/main" id="{C5E3D6CC-A709-4D62-A50C-383A7E1178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590641" y="2180584"/>
              <a:ext cx="978635" cy="978635"/>
            </a:xfrm>
            <a:prstGeom prst="rect">
              <a:avLst/>
            </a:prstGeom>
            <a:noFill/>
            <a:extLst>
              <a:ext uri="{909E8E84-426E-40DD-AFC4-6F175D3DCCD1}">
                <a14:hiddenFill xmlns:a14="http://schemas.microsoft.com/office/drawing/2010/main">
                  <a:solidFill>
                    <a:srgbClr val="FFFFFF"/>
                  </a:solidFill>
                </a14:hiddenFill>
              </a:ext>
            </a:extLst>
          </p:spPr>
        </p:pic>
        <p:pic>
          <p:nvPicPr>
            <p:cNvPr id="18" name="Church2" descr="Porto, Portugal, Saint Ildefonso, Facade">
              <a:extLst>
                <a:ext uri="{FF2B5EF4-FFF2-40B4-BE49-F238E27FC236}">
                  <a16:creationId xmlns:a16="http://schemas.microsoft.com/office/drawing/2014/main" id="{D9A2E859-F266-4665-9E00-E106F34B946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82427" y="2180584"/>
              <a:ext cx="681016" cy="1019398"/>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Men" descr="Varanasi, India, People, Men, Hinduism, Traditional">
            <a:extLst>
              <a:ext uri="{FF2B5EF4-FFF2-40B4-BE49-F238E27FC236}">
                <a16:creationId xmlns:a16="http://schemas.microsoft.com/office/drawing/2014/main" id="{39E0DC72-E573-43BB-B565-34407449DED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6400" y="4805600"/>
            <a:ext cx="1644629" cy="1096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38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strVal val="#ppt_w*0.70"/>
                                          </p:val>
                                        </p:tav>
                                        <p:tav tm="100000">
                                          <p:val>
                                            <p:strVal val="#ppt_w"/>
                                          </p:val>
                                        </p:tav>
                                      </p:tavLst>
                                    </p:anim>
                                    <p:anim calcmode="lin" valueType="num">
                                      <p:cBhvr>
                                        <p:cTn id="13" dur="1000" fill="hold"/>
                                        <p:tgtEl>
                                          <p:spTgt spid="28"/>
                                        </p:tgtEl>
                                        <p:attrNameLst>
                                          <p:attrName>ppt_h</p:attrName>
                                        </p:attrNameLst>
                                      </p:cBhvr>
                                      <p:tavLst>
                                        <p:tav tm="0">
                                          <p:val>
                                            <p:strVal val="#ppt_h"/>
                                          </p:val>
                                        </p:tav>
                                        <p:tav tm="100000">
                                          <p:val>
                                            <p:strVal val="#ppt_h"/>
                                          </p:val>
                                        </p:tav>
                                      </p:tavLst>
                                    </p:anim>
                                    <p:animEffect transition="in" filter="fade">
                                      <p:cBhvr>
                                        <p:cTn id="14" dur="1000"/>
                                        <p:tgtEl>
                                          <p:spTgt spid="28"/>
                                        </p:tgtEl>
                                      </p:cBhvr>
                                    </p:animEffect>
                                  </p:childTnLst>
                                </p:cTn>
                              </p:par>
                              <p:par>
                                <p:cTn id="15" presetID="12" presetClass="entr" presetSubtype="4"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p:tgtEl>
                                          <p:spTgt spid="17"/>
                                        </p:tgtEl>
                                        <p:attrNameLst>
                                          <p:attrName>ppt_y</p:attrName>
                                        </p:attrNameLst>
                                      </p:cBhvr>
                                      <p:tavLst>
                                        <p:tav tm="0">
                                          <p:val>
                                            <p:strVal val="#ppt_y+#ppt_h*1.125000"/>
                                          </p:val>
                                        </p:tav>
                                        <p:tav tm="100000">
                                          <p:val>
                                            <p:strVal val="#ppt_y"/>
                                          </p:val>
                                        </p:tav>
                                      </p:tavLst>
                                    </p:anim>
                                    <p:animEffect transition="in" filter="wipe(up)">
                                      <p:cBhvr>
                                        <p:cTn id="18" dur="500"/>
                                        <p:tgtEl>
                                          <p:spTgt spid="17"/>
                                        </p:tgtEl>
                                      </p:cBhvr>
                                    </p:animEffect>
                                  </p:childTnLst>
                                </p:cTn>
                              </p:par>
                              <p:par>
                                <p:cTn id="19" presetID="12" presetClass="entr" presetSubtype="4"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p:tgtEl>
                                          <p:spTgt spid="24"/>
                                        </p:tgtEl>
                                        <p:attrNameLst>
                                          <p:attrName>ppt_y</p:attrName>
                                        </p:attrNameLst>
                                      </p:cBhvr>
                                      <p:tavLst>
                                        <p:tav tm="0">
                                          <p:val>
                                            <p:strVal val="#ppt_y+#ppt_h*1.125000"/>
                                          </p:val>
                                        </p:tav>
                                        <p:tav tm="100000">
                                          <p:val>
                                            <p:strVal val="#ppt_y"/>
                                          </p:val>
                                        </p:tav>
                                      </p:tavLst>
                                    </p:anim>
                                    <p:animEffect transition="in" filter="wipe(up)">
                                      <p:cBhvr>
                                        <p:cTn id="22" dur="500"/>
                                        <p:tgtEl>
                                          <p:spTgt spid="24"/>
                                        </p:tgtEl>
                                      </p:cBhvr>
                                    </p:animEffect>
                                  </p:childTnLst>
                                </p:cTn>
                              </p:par>
                              <p:par>
                                <p:cTn id="23" presetID="12" presetClass="entr" presetSubtype="4"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p:tgtEl>
                                          <p:spTgt spid="20"/>
                                        </p:tgtEl>
                                        <p:attrNameLst>
                                          <p:attrName>ppt_y</p:attrName>
                                        </p:attrNameLst>
                                      </p:cBhvr>
                                      <p:tavLst>
                                        <p:tav tm="0">
                                          <p:val>
                                            <p:strVal val="#ppt_y+#ppt_h*1.125000"/>
                                          </p:val>
                                        </p:tav>
                                        <p:tav tm="100000">
                                          <p:val>
                                            <p:strVal val="#ppt_y"/>
                                          </p:val>
                                        </p:tav>
                                      </p:tavLst>
                                    </p:anim>
                                    <p:animEffect transition="in" filter="wipe(up)">
                                      <p:cBhvr>
                                        <p:cTn id="26" dur="500"/>
                                        <p:tgtEl>
                                          <p:spTgt spid="20"/>
                                        </p:tgtEl>
                                      </p:cBhvr>
                                    </p:animEffect>
                                  </p:childTnLst>
                                </p:cTn>
                              </p:par>
                              <p:par>
                                <p:cTn id="27" presetID="12" presetClass="entr" presetSubtype="4"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p:tgtEl>
                                          <p:spTgt spid="21"/>
                                        </p:tgtEl>
                                        <p:attrNameLst>
                                          <p:attrName>ppt_y</p:attrName>
                                        </p:attrNameLst>
                                      </p:cBhvr>
                                      <p:tavLst>
                                        <p:tav tm="0">
                                          <p:val>
                                            <p:strVal val="#ppt_y+#ppt_h*1.125000"/>
                                          </p:val>
                                        </p:tav>
                                        <p:tav tm="100000">
                                          <p:val>
                                            <p:strVal val="#ppt_y"/>
                                          </p:val>
                                        </p:tav>
                                      </p:tavLst>
                                    </p:anim>
                                    <p:animEffect transition="in" filter="wipe(up)">
                                      <p:cBhvr>
                                        <p:cTn id="30" dur="500"/>
                                        <p:tgtEl>
                                          <p:spTgt spid="21"/>
                                        </p:tgtEl>
                                      </p:cBhvr>
                                    </p:animEffect>
                                  </p:childTnLst>
                                </p:cTn>
                              </p:par>
                              <p:par>
                                <p:cTn id="31" presetID="12" presetClass="entr" presetSubtype="4"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p:tgtEl>
                                          <p:spTgt spid="22"/>
                                        </p:tgtEl>
                                        <p:attrNameLst>
                                          <p:attrName>ppt_y</p:attrName>
                                        </p:attrNameLst>
                                      </p:cBhvr>
                                      <p:tavLst>
                                        <p:tav tm="0">
                                          <p:val>
                                            <p:strVal val="#ppt_y+#ppt_h*1.125000"/>
                                          </p:val>
                                        </p:tav>
                                        <p:tav tm="100000">
                                          <p:val>
                                            <p:strVal val="#ppt_y"/>
                                          </p:val>
                                        </p:tav>
                                      </p:tavLst>
                                    </p:anim>
                                    <p:animEffect transition="in" filter="wipe(up)">
                                      <p:cBhvr>
                                        <p:cTn id="34" dur="500"/>
                                        <p:tgtEl>
                                          <p:spTgt spid="22"/>
                                        </p:tgtEl>
                                      </p:cBhvr>
                                    </p:animEffect>
                                  </p:childTnLst>
                                </p:cTn>
                              </p:par>
                              <p:par>
                                <p:cTn id="35" presetID="12" presetClass="entr" presetSubtype="4" fill="hold" nodeType="withEffect">
                                  <p:stCondLst>
                                    <p:cond delay="0"/>
                                  </p:stCondLst>
                                  <p:childTnLst>
                                    <p:set>
                                      <p:cBhvr>
                                        <p:cTn id="36" dur="1" fill="hold">
                                          <p:stCondLst>
                                            <p:cond delay="0"/>
                                          </p:stCondLst>
                                        </p:cTn>
                                        <p:tgtEl>
                                          <p:spTgt spid="1028"/>
                                        </p:tgtEl>
                                        <p:attrNameLst>
                                          <p:attrName>style.visibility</p:attrName>
                                        </p:attrNameLst>
                                      </p:cBhvr>
                                      <p:to>
                                        <p:strVal val="visible"/>
                                      </p:to>
                                    </p:set>
                                    <p:anim calcmode="lin" valueType="num">
                                      <p:cBhvr additive="base">
                                        <p:cTn id="37" dur="500"/>
                                        <p:tgtEl>
                                          <p:spTgt spid="1028"/>
                                        </p:tgtEl>
                                        <p:attrNameLst>
                                          <p:attrName>ppt_y</p:attrName>
                                        </p:attrNameLst>
                                      </p:cBhvr>
                                      <p:tavLst>
                                        <p:tav tm="0">
                                          <p:val>
                                            <p:strVal val="#ppt_y+#ppt_h*1.125000"/>
                                          </p:val>
                                        </p:tav>
                                        <p:tav tm="100000">
                                          <p:val>
                                            <p:strVal val="#ppt_y"/>
                                          </p:val>
                                        </p:tav>
                                      </p:tavLst>
                                    </p:anim>
                                    <p:animEffect transition="in" filter="wipe(up)">
                                      <p:cBhvr>
                                        <p:cTn id="38" dur="500"/>
                                        <p:tgtEl>
                                          <p:spTgt spid="1028"/>
                                        </p:tgtEl>
                                      </p:cBhvr>
                                    </p:animEffect>
                                  </p:childTnLst>
                                </p:cTn>
                              </p:par>
                              <p:par>
                                <p:cTn id="39" presetID="12" presetClass="entr" presetSubtype="4" fill="hold" nodeType="withEffect">
                                  <p:stCondLst>
                                    <p:cond delay="0"/>
                                  </p:stCondLst>
                                  <p:childTnLst>
                                    <p:set>
                                      <p:cBhvr>
                                        <p:cTn id="40" dur="1" fill="hold">
                                          <p:stCondLst>
                                            <p:cond delay="0"/>
                                          </p:stCondLst>
                                        </p:cTn>
                                        <p:tgtEl>
                                          <p:spTgt spid="1038"/>
                                        </p:tgtEl>
                                        <p:attrNameLst>
                                          <p:attrName>style.visibility</p:attrName>
                                        </p:attrNameLst>
                                      </p:cBhvr>
                                      <p:to>
                                        <p:strVal val="visible"/>
                                      </p:to>
                                    </p:set>
                                    <p:anim calcmode="lin" valueType="num">
                                      <p:cBhvr additive="base">
                                        <p:cTn id="41" dur="500"/>
                                        <p:tgtEl>
                                          <p:spTgt spid="1038"/>
                                        </p:tgtEl>
                                        <p:attrNameLst>
                                          <p:attrName>ppt_y</p:attrName>
                                        </p:attrNameLst>
                                      </p:cBhvr>
                                      <p:tavLst>
                                        <p:tav tm="0">
                                          <p:val>
                                            <p:strVal val="#ppt_y+#ppt_h*1.125000"/>
                                          </p:val>
                                        </p:tav>
                                        <p:tav tm="100000">
                                          <p:val>
                                            <p:strVal val="#ppt_y"/>
                                          </p:val>
                                        </p:tav>
                                      </p:tavLst>
                                    </p:anim>
                                    <p:animEffect transition="in" filter="wipe(up)">
                                      <p:cBhvr>
                                        <p:cTn id="42" dur="500"/>
                                        <p:tgtEl>
                                          <p:spTgt spid="1038"/>
                                        </p:tgtEl>
                                      </p:cBhvr>
                                    </p:animEffect>
                                  </p:childTnLst>
                                </p:cTn>
                              </p:par>
                            </p:childTnLst>
                          </p:cTn>
                        </p:par>
                        <p:par>
                          <p:cTn id="43" fill="hold">
                            <p:stCondLst>
                              <p:cond delay="1500"/>
                            </p:stCondLst>
                            <p:childTnLst>
                              <p:par>
                                <p:cTn id="44" presetID="6" presetClass="entr" presetSubtype="16"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circle(in)">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17"/>
                    </p:tgtEl>
                  </p:cond>
                </p:stCondLst>
                <p:endSync evt="end" delay="0">
                  <p:rtn val="all"/>
                </p:endSync>
                <p:childTnLst>
                  <p:par>
                    <p:cTn id="48" fill="hold">
                      <p:stCondLst>
                        <p:cond delay="0"/>
                      </p:stCondLst>
                      <p:childTnLst>
                        <p:par>
                          <p:cTn id="49" fill="hold">
                            <p:stCondLst>
                              <p:cond delay="0"/>
                            </p:stCondLst>
                            <p:childTnLst>
                              <p:par>
                                <p:cTn id="50" presetID="1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1000"/>
                                        <p:tgtEl>
                                          <p:spTgt spid="7"/>
                                        </p:tgtEl>
                                        <p:attrNameLst>
                                          <p:attrName>ppt_x</p:attrName>
                                        </p:attrNameLst>
                                      </p:cBhvr>
                                      <p:tavLst>
                                        <p:tav tm="0">
                                          <p:val>
                                            <p:strVal val="#ppt_x-#ppt_w*1.125000"/>
                                          </p:val>
                                        </p:tav>
                                        <p:tav tm="100000">
                                          <p:val>
                                            <p:strVal val="#ppt_x"/>
                                          </p:val>
                                        </p:tav>
                                      </p:tavLst>
                                    </p:anim>
                                    <p:animEffect transition="in" filter="wipe(right)">
                                      <p:cBhvr>
                                        <p:cTn id="53" dur="1000"/>
                                        <p:tgtEl>
                                          <p:spTgt spid="7"/>
                                        </p:tgtEl>
                                      </p:cBhvr>
                                    </p:animEffect>
                                  </p:childTnLst>
                                </p:cTn>
                              </p:par>
                            </p:childTnLst>
                          </p:cTn>
                        </p:par>
                        <p:par>
                          <p:cTn id="54" fill="hold">
                            <p:stCondLst>
                              <p:cond delay="1000"/>
                            </p:stCondLst>
                            <p:childTnLst>
                              <p:par>
                                <p:cTn id="55" presetID="12" presetClass="entr" presetSubtype="8"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1000"/>
                                        <p:tgtEl>
                                          <p:spTgt spid="8"/>
                                        </p:tgtEl>
                                        <p:attrNameLst>
                                          <p:attrName>ppt_x</p:attrName>
                                        </p:attrNameLst>
                                      </p:cBhvr>
                                      <p:tavLst>
                                        <p:tav tm="0">
                                          <p:val>
                                            <p:strVal val="#ppt_x-#ppt_w*1.125000"/>
                                          </p:val>
                                        </p:tav>
                                        <p:tav tm="100000">
                                          <p:val>
                                            <p:strVal val="#ppt_x"/>
                                          </p:val>
                                        </p:tav>
                                      </p:tavLst>
                                    </p:anim>
                                    <p:animEffect transition="in" filter="wipe(right)">
                                      <p:cBhvr>
                                        <p:cTn id="58" dur="1000"/>
                                        <p:tgtEl>
                                          <p:spTgt spid="8"/>
                                        </p:tgtEl>
                                      </p:cBhvr>
                                    </p:animEffect>
                                  </p:childTnLst>
                                </p:cTn>
                              </p:par>
                            </p:childTnLst>
                          </p:cTn>
                        </p:par>
                      </p:childTnLst>
                    </p:cTn>
                  </p:par>
                </p:childTnLst>
              </p:cTn>
              <p:nextCondLst>
                <p:cond evt="onClick" delay="0">
                  <p:tgtEl>
                    <p:spTgt spid="17"/>
                  </p:tgtEl>
                </p:cond>
              </p:nextCondLst>
            </p:seq>
            <p:seq concurrent="1" nextAc="seek">
              <p:cTn id="59" restart="whenNotActive" fill="hold" evtFilter="cancelBubble" nodeType="interactiveSeq">
                <p:stCondLst>
                  <p:cond evt="onClick" delay="0">
                    <p:tgtEl>
                      <p:spTgt spid="20"/>
                    </p:tgtEl>
                  </p:cond>
                </p:stCondLst>
                <p:endSync evt="end" delay="0">
                  <p:rtn val="all"/>
                </p:endSync>
                <p:childTnLst>
                  <p:par>
                    <p:cTn id="60" fill="hold">
                      <p:stCondLst>
                        <p:cond delay="0"/>
                      </p:stCondLst>
                      <p:childTnLst>
                        <p:par>
                          <p:cTn id="61" fill="hold">
                            <p:stCondLst>
                              <p:cond delay="0"/>
                            </p:stCondLst>
                            <p:childTnLst>
                              <p:par>
                                <p:cTn id="62" presetID="12" presetClass="entr" presetSubtype="8"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1000"/>
                                        <p:tgtEl>
                                          <p:spTgt spid="11"/>
                                        </p:tgtEl>
                                        <p:attrNameLst>
                                          <p:attrName>ppt_x</p:attrName>
                                        </p:attrNameLst>
                                      </p:cBhvr>
                                      <p:tavLst>
                                        <p:tav tm="0">
                                          <p:val>
                                            <p:strVal val="#ppt_x-#ppt_w*1.125000"/>
                                          </p:val>
                                        </p:tav>
                                        <p:tav tm="100000">
                                          <p:val>
                                            <p:strVal val="#ppt_x"/>
                                          </p:val>
                                        </p:tav>
                                      </p:tavLst>
                                    </p:anim>
                                    <p:animEffect transition="in" filter="wipe(right)">
                                      <p:cBhvr>
                                        <p:cTn id="65" dur="1000"/>
                                        <p:tgtEl>
                                          <p:spTgt spid="11"/>
                                        </p:tgtEl>
                                      </p:cBhvr>
                                    </p:animEffect>
                                  </p:childTnLst>
                                </p:cTn>
                              </p:par>
                            </p:childTnLst>
                          </p:cTn>
                        </p:par>
                        <p:par>
                          <p:cTn id="66" fill="hold">
                            <p:stCondLst>
                              <p:cond delay="1000"/>
                            </p:stCondLst>
                            <p:childTnLst>
                              <p:par>
                                <p:cTn id="67" presetID="12" presetClass="entr" presetSubtype="8"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1000"/>
                                        <p:tgtEl>
                                          <p:spTgt spid="12"/>
                                        </p:tgtEl>
                                        <p:attrNameLst>
                                          <p:attrName>ppt_x</p:attrName>
                                        </p:attrNameLst>
                                      </p:cBhvr>
                                      <p:tavLst>
                                        <p:tav tm="0">
                                          <p:val>
                                            <p:strVal val="#ppt_x-#ppt_w*1.125000"/>
                                          </p:val>
                                        </p:tav>
                                        <p:tav tm="100000">
                                          <p:val>
                                            <p:strVal val="#ppt_x"/>
                                          </p:val>
                                        </p:tav>
                                      </p:tavLst>
                                    </p:anim>
                                    <p:animEffect transition="in" filter="wipe(right)">
                                      <p:cBhvr>
                                        <p:cTn id="70" dur="1000"/>
                                        <p:tgtEl>
                                          <p:spTgt spid="12"/>
                                        </p:tgtEl>
                                      </p:cBhvr>
                                    </p:animEffect>
                                  </p:childTnLst>
                                </p:cTn>
                              </p:par>
                            </p:childTnLst>
                          </p:cTn>
                        </p:par>
                      </p:childTnLst>
                    </p:cTn>
                  </p:par>
                </p:childTnLst>
              </p:cTn>
              <p:nextCondLst>
                <p:cond evt="onClick" delay="0">
                  <p:tgtEl>
                    <p:spTgt spid="20"/>
                  </p:tgtEl>
                </p:cond>
              </p:nextCondLst>
            </p:seq>
            <p:seq concurrent="1" nextAc="seek">
              <p:cTn id="71" restart="whenNotActive" fill="hold" evtFilter="cancelBubble" nodeType="interactiveSeq">
                <p:stCondLst>
                  <p:cond evt="onClick" delay="0">
                    <p:tgtEl>
                      <p:spTgt spid="21"/>
                    </p:tgtEl>
                  </p:cond>
                </p:stCondLst>
                <p:endSync evt="end" delay="0">
                  <p:rtn val="all"/>
                </p:endSync>
                <p:childTnLst>
                  <p:par>
                    <p:cTn id="72" fill="hold">
                      <p:stCondLst>
                        <p:cond delay="0"/>
                      </p:stCondLst>
                      <p:childTnLst>
                        <p:par>
                          <p:cTn id="73" fill="hold">
                            <p:stCondLst>
                              <p:cond delay="0"/>
                            </p:stCondLst>
                            <p:childTnLst>
                              <p:par>
                                <p:cTn id="74" presetID="12" presetClass="entr" presetSubtype="8" fill="hold" grpId="0" nodeType="click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additive="base">
                                        <p:cTn id="76" dur="1000"/>
                                        <p:tgtEl>
                                          <p:spTgt spid="13"/>
                                        </p:tgtEl>
                                        <p:attrNameLst>
                                          <p:attrName>ppt_x</p:attrName>
                                        </p:attrNameLst>
                                      </p:cBhvr>
                                      <p:tavLst>
                                        <p:tav tm="0">
                                          <p:val>
                                            <p:strVal val="#ppt_x-#ppt_w*1.125000"/>
                                          </p:val>
                                        </p:tav>
                                        <p:tav tm="100000">
                                          <p:val>
                                            <p:strVal val="#ppt_x"/>
                                          </p:val>
                                        </p:tav>
                                      </p:tavLst>
                                    </p:anim>
                                    <p:animEffect transition="in" filter="wipe(right)">
                                      <p:cBhvr>
                                        <p:cTn id="77" dur="1000"/>
                                        <p:tgtEl>
                                          <p:spTgt spid="13"/>
                                        </p:tgtEl>
                                      </p:cBhvr>
                                    </p:animEffect>
                                  </p:childTnLst>
                                </p:cTn>
                              </p:par>
                            </p:childTnLst>
                          </p:cTn>
                        </p:par>
                        <p:par>
                          <p:cTn id="78" fill="hold">
                            <p:stCondLst>
                              <p:cond delay="1000"/>
                            </p:stCondLst>
                            <p:childTnLst>
                              <p:par>
                                <p:cTn id="79" presetID="12" presetClass="entr" presetSubtype="8" fill="hold" grpId="0" nodeType="after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additive="base">
                                        <p:cTn id="81" dur="1000"/>
                                        <p:tgtEl>
                                          <p:spTgt spid="14"/>
                                        </p:tgtEl>
                                        <p:attrNameLst>
                                          <p:attrName>ppt_x</p:attrName>
                                        </p:attrNameLst>
                                      </p:cBhvr>
                                      <p:tavLst>
                                        <p:tav tm="0">
                                          <p:val>
                                            <p:strVal val="#ppt_x-#ppt_w*1.125000"/>
                                          </p:val>
                                        </p:tav>
                                        <p:tav tm="100000">
                                          <p:val>
                                            <p:strVal val="#ppt_x"/>
                                          </p:val>
                                        </p:tav>
                                      </p:tavLst>
                                    </p:anim>
                                    <p:animEffect transition="in" filter="wipe(right)">
                                      <p:cBhvr>
                                        <p:cTn id="82" dur="1000"/>
                                        <p:tgtEl>
                                          <p:spTgt spid="14"/>
                                        </p:tgtEl>
                                      </p:cBhvr>
                                    </p:animEffect>
                                  </p:childTnLst>
                                </p:cTn>
                              </p:par>
                            </p:childTnLst>
                          </p:cTn>
                        </p:par>
                      </p:childTnLst>
                    </p:cTn>
                  </p:par>
                </p:childTnLst>
              </p:cTn>
              <p:nextCondLst>
                <p:cond evt="onClick" delay="0">
                  <p:tgtEl>
                    <p:spTgt spid="21"/>
                  </p:tgtEl>
                </p:cond>
              </p:nextCondLst>
            </p:seq>
            <p:seq concurrent="1" nextAc="seek">
              <p:cTn id="83" restart="whenNotActive" fill="hold" evtFilter="cancelBubble" nodeType="interactiveSeq">
                <p:stCondLst>
                  <p:cond evt="onClick" delay="0">
                    <p:tgtEl>
                      <p:spTgt spid="22"/>
                    </p:tgtEl>
                  </p:cond>
                </p:stCondLst>
                <p:endSync evt="end" delay="0">
                  <p:rtn val="all"/>
                </p:endSync>
                <p:childTnLst>
                  <p:par>
                    <p:cTn id="84" fill="hold">
                      <p:stCondLst>
                        <p:cond delay="0"/>
                      </p:stCondLst>
                      <p:childTnLst>
                        <p:par>
                          <p:cTn id="85" fill="hold">
                            <p:stCondLst>
                              <p:cond delay="0"/>
                            </p:stCondLst>
                            <p:childTnLst>
                              <p:par>
                                <p:cTn id="86" presetID="12" presetClass="entr" presetSubtype="8" fill="hold" grpId="0" nodeType="clickEffect">
                                  <p:stCondLst>
                                    <p:cond delay="0"/>
                                  </p:stCondLst>
                                  <p:childTnLst>
                                    <p:set>
                                      <p:cBhvr>
                                        <p:cTn id="87" dur="1" fill="hold">
                                          <p:stCondLst>
                                            <p:cond delay="0"/>
                                          </p:stCondLst>
                                        </p:cTn>
                                        <p:tgtEl>
                                          <p:spTgt spid="15"/>
                                        </p:tgtEl>
                                        <p:attrNameLst>
                                          <p:attrName>style.visibility</p:attrName>
                                        </p:attrNameLst>
                                      </p:cBhvr>
                                      <p:to>
                                        <p:strVal val="visible"/>
                                      </p:to>
                                    </p:set>
                                    <p:anim calcmode="lin" valueType="num">
                                      <p:cBhvr additive="base">
                                        <p:cTn id="88" dur="1000"/>
                                        <p:tgtEl>
                                          <p:spTgt spid="15"/>
                                        </p:tgtEl>
                                        <p:attrNameLst>
                                          <p:attrName>ppt_x</p:attrName>
                                        </p:attrNameLst>
                                      </p:cBhvr>
                                      <p:tavLst>
                                        <p:tav tm="0">
                                          <p:val>
                                            <p:strVal val="#ppt_x-#ppt_w*1.125000"/>
                                          </p:val>
                                        </p:tav>
                                        <p:tav tm="100000">
                                          <p:val>
                                            <p:strVal val="#ppt_x"/>
                                          </p:val>
                                        </p:tav>
                                      </p:tavLst>
                                    </p:anim>
                                    <p:animEffect transition="in" filter="wipe(right)">
                                      <p:cBhvr>
                                        <p:cTn id="89" dur="1000"/>
                                        <p:tgtEl>
                                          <p:spTgt spid="15"/>
                                        </p:tgtEl>
                                      </p:cBhvr>
                                    </p:animEffect>
                                  </p:childTnLst>
                                </p:cTn>
                              </p:par>
                            </p:childTnLst>
                          </p:cTn>
                        </p:par>
                        <p:par>
                          <p:cTn id="90" fill="hold">
                            <p:stCondLst>
                              <p:cond delay="1000"/>
                            </p:stCondLst>
                            <p:childTnLst>
                              <p:par>
                                <p:cTn id="91" presetID="12" presetClass="entr" presetSubtype="8"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additive="base">
                                        <p:cTn id="93" dur="1000"/>
                                        <p:tgtEl>
                                          <p:spTgt spid="16"/>
                                        </p:tgtEl>
                                        <p:attrNameLst>
                                          <p:attrName>ppt_x</p:attrName>
                                        </p:attrNameLst>
                                      </p:cBhvr>
                                      <p:tavLst>
                                        <p:tav tm="0">
                                          <p:val>
                                            <p:strVal val="#ppt_x-#ppt_w*1.125000"/>
                                          </p:val>
                                        </p:tav>
                                        <p:tav tm="100000">
                                          <p:val>
                                            <p:strVal val="#ppt_x"/>
                                          </p:val>
                                        </p:tav>
                                      </p:tavLst>
                                    </p:anim>
                                    <p:animEffect transition="in" filter="wipe(right)">
                                      <p:cBhvr>
                                        <p:cTn id="94" dur="1000"/>
                                        <p:tgtEl>
                                          <p:spTgt spid="16"/>
                                        </p:tgtEl>
                                      </p:cBhvr>
                                    </p:animEffect>
                                  </p:childTnLst>
                                </p:cTn>
                              </p:par>
                            </p:childTnLst>
                          </p:cTn>
                        </p:par>
                      </p:childTnLst>
                    </p:cTn>
                  </p:par>
                </p:childTnLst>
              </p:cTn>
              <p:nextCondLst>
                <p:cond evt="onClick" delay="0">
                  <p:tgtEl>
                    <p:spTgt spid="22"/>
                  </p:tgtEl>
                </p:cond>
              </p:nextCondLst>
            </p:seq>
            <p:seq concurrent="1" nextAc="seek">
              <p:cTn id="95" restart="whenNotActive" fill="hold" evtFilter="cancelBubble" nodeType="interactiveSeq">
                <p:stCondLst>
                  <p:cond evt="onClick" delay="0">
                    <p:tgtEl>
                      <p:spTgt spid="1038"/>
                    </p:tgtEl>
                  </p:cond>
                </p:stCondLst>
                <p:endSync evt="end" delay="0">
                  <p:rtn val="all"/>
                </p:endSync>
                <p:childTnLst>
                  <p:par>
                    <p:cTn id="96" fill="hold">
                      <p:stCondLst>
                        <p:cond delay="0"/>
                      </p:stCondLst>
                      <p:childTnLst>
                        <p:par>
                          <p:cTn id="97" fill="hold">
                            <p:stCondLst>
                              <p:cond delay="0"/>
                            </p:stCondLst>
                            <p:childTnLst>
                              <p:par>
                                <p:cTn id="98" presetID="12" presetClass="entr" presetSubtype="8" fill="hold" grpId="0" nodeType="click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1000"/>
                                        <p:tgtEl>
                                          <p:spTgt spid="31"/>
                                        </p:tgtEl>
                                        <p:attrNameLst>
                                          <p:attrName>ppt_x</p:attrName>
                                        </p:attrNameLst>
                                      </p:cBhvr>
                                      <p:tavLst>
                                        <p:tav tm="0">
                                          <p:val>
                                            <p:strVal val="#ppt_x-#ppt_w*1.125000"/>
                                          </p:val>
                                        </p:tav>
                                        <p:tav tm="100000">
                                          <p:val>
                                            <p:strVal val="#ppt_x"/>
                                          </p:val>
                                        </p:tav>
                                      </p:tavLst>
                                    </p:anim>
                                    <p:animEffect transition="in" filter="wipe(right)">
                                      <p:cBhvr>
                                        <p:cTn id="101" dur="1000"/>
                                        <p:tgtEl>
                                          <p:spTgt spid="31"/>
                                        </p:tgtEl>
                                      </p:cBhvr>
                                    </p:animEffect>
                                  </p:childTnLst>
                                </p:cTn>
                              </p:par>
                            </p:childTnLst>
                          </p:cTn>
                        </p:par>
                        <p:par>
                          <p:cTn id="102" fill="hold">
                            <p:stCondLst>
                              <p:cond delay="1000"/>
                            </p:stCondLst>
                            <p:childTnLst>
                              <p:par>
                                <p:cTn id="103" presetID="12" presetClass="entr" presetSubtype="8"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1000"/>
                                        <p:tgtEl>
                                          <p:spTgt spid="32"/>
                                        </p:tgtEl>
                                        <p:attrNameLst>
                                          <p:attrName>ppt_x</p:attrName>
                                        </p:attrNameLst>
                                      </p:cBhvr>
                                      <p:tavLst>
                                        <p:tav tm="0">
                                          <p:val>
                                            <p:strVal val="#ppt_x-#ppt_w*1.125000"/>
                                          </p:val>
                                        </p:tav>
                                        <p:tav tm="100000">
                                          <p:val>
                                            <p:strVal val="#ppt_x"/>
                                          </p:val>
                                        </p:tav>
                                      </p:tavLst>
                                    </p:anim>
                                    <p:animEffect transition="in" filter="wipe(right)">
                                      <p:cBhvr>
                                        <p:cTn id="106" dur="1000"/>
                                        <p:tgtEl>
                                          <p:spTgt spid="32"/>
                                        </p:tgtEl>
                                      </p:cBhvr>
                                    </p:animEffect>
                                  </p:childTnLst>
                                </p:cTn>
                              </p:par>
                            </p:childTnLst>
                          </p:cTn>
                        </p:par>
                      </p:childTnLst>
                    </p:cTn>
                  </p:par>
                </p:childTnLst>
              </p:cTn>
              <p:nextCondLst>
                <p:cond evt="onClick" delay="0">
                  <p:tgtEl>
                    <p:spTgt spid="1038"/>
                  </p:tgtEl>
                </p:cond>
              </p:nextCondLst>
            </p:seq>
            <p:seq concurrent="1" nextAc="seek">
              <p:cTn id="107" restart="whenNotActive" fill="hold" evtFilter="cancelBubble" nodeType="interactiveSeq">
                <p:stCondLst>
                  <p:cond evt="onClick" delay="0">
                    <p:tgtEl>
                      <p:spTgt spid="24"/>
                    </p:tgtEl>
                  </p:cond>
                </p:stCondLst>
                <p:endSync evt="end" delay="0">
                  <p:rtn val="all"/>
                </p:endSync>
                <p:childTnLst>
                  <p:par>
                    <p:cTn id="108" fill="hold">
                      <p:stCondLst>
                        <p:cond delay="0"/>
                      </p:stCondLst>
                      <p:childTnLst>
                        <p:par>
                          <p:cTn id="109" fill="hold">
                            <p:stCondLst>
                              <p:cond delay="0"/>
                            </p:stCondLst>
                            <p:childTnLst>
                              <p:par>
                                <p:cTn id="110" presetID="12" presetClass="entr" presetSubtype="8" fill="hold" grpId="0" nodeType="clickEffect">
                                  <p:stCondLst>
                                    <p:cond delay="0"/>
                                  </p:stCondLst>
                                  <p:childTnLst>
                                    <p:set>
                                      <p:cBhvr>
                                        <p:cTn id="111" dur="1" fill="hold">
                                          <p:stCondLst>
                                            <p:cond delay="0"/>
                                          </p:stCondLst>
                                        </p:cTn>
                                        <p:tgtEl>
                                          <p:spTgt spid="5"/>
                                        </p:tgtEl>
                                        <p:attrNameLst>
                                          <p:attrName>style.visibility</p:attrName>
                                        </p:attrNameLst>
                                      </p:cBhvr>
                                      <p:to>
                                        <p:strVal val="visible"/>
                                      </p:to>
                                    </p:set>
                                    <p:anim calcmode="lin" valueType="num">
                                      <p:cBhvr additive="base">
                                        <p:cTn id="112" dur="1000"/>
                                        <p:tgtEl>
                                          <p:spTgt spid="5"/>
                                        </p:tgtEl>
                                        <p:attrNameLst>
                                          <p:attrName>ppt_x</p:attrName>
                                        </p:attrNameLst>
                                      </p:cBhvr>
                                      <p:tavLst>
                                        <p:tav tm="0">
                                          <p:val>
                                            <p:strVal val="#ppt_x-#ppt_w*1.125000"/>
                                          </p:val>
                                        </p:tav>
                                        <p:tav tm="100000">
                                          <p:val>
                                            <p:strVal val="#ppt_x"/>
                                          </p:val>
                                        </p:tav>
                                      </p:tavLst>
                                    </p:anim>
                                    <p:animEffect transition="in" filter="wipe(right)">
                                      <p:cBhvr>
                                        <p:cTn id="113" dur="1000"/>
                                        <p:tgtEl>
                                          <p:spTgt spid="5"/>
                                        </p:tgtEl>
                                      </p:cBhvr>
                                    </p:animEffect>
                                  </p:childTnLst>
                                </p:cTn>
                              </p:par>
                            </p:childTnLst>
                          </p:cTn>
                        </p:par>
                        <p:par>
                          <p:cTn id="114" fill="hold">
                            <p:stCondLst>
                              <p:cond delay="1000"/>
                            </p:stCondLst>
                            <p:childTnLst>
                              <p:par>
                                <p:cTn id="115" presetID="12" presetClass="entr" presetSubtype="8" fill="hold" grpId="0" nodeType="afterEffect">
                                  <p:stCondLst>
                                    <p:cond delay="0"/>
                                  </p:stCondLst>
                                  <p:childTnLst>
                                    <p:set>
                                      <p:cBhvr>
                                        <p:cTn id="116" dur="1" fill="hold">
                                          <p:stCondLst>
                                            <p:cond delay="0"/>
                                          </p:stCondLst>
                                        </p:cTn>
                                        <p:tgtEl>
                                          <p:spTgt spid="6"/>
                                        </p:tgtEl>
                                        <p:attrNameLst>
                                          <p:attrName>style.visibility</p:attrName>
                                        </p:attrNameLst>
                                      </p:cBhvr>
                                      <p:to>
                                        <p:strVal val="visible"/>
                                      </p:to>
                                    </p:set>
                                    <p:anim calcmode="lin" valueType="num">
                                      <p:cBhvr additive="base">
                                        <p:cTn id="117" dur="1000"/>
                                        <p:tgtEl>
                                          <p:spTgt spid="6"/>
                                        </p:tgtEl>
                                        <p:attrNameLst>
                                          <p:attrName>ppt_x</p:attrName>
                                        </p:attrNameLst>
                                      </p:cBhvr>
                                      <p:tavLst>
                                        <p:tav tm="0">
                                          <p:val>
                                            <p:strVal val="#ppt_x-#ppt_w*1.125000"/>
                                          </p:val>
                                        </p:tav>
                                        <p:tav tm="100000">
                                          <p:val>
                                            <p:strVal val="#ppt_x"/>
                                          </p:val>
                                        </p:tav>
                                      </p:tavLst>
                                    </p:anim>
                                    <p:animEffect transition="in" filter="wipe(right)">
                                      <p:cBhvr>
                                        <p:cTn id="118" dur="1000"/>
                                        <p:tgtEl>
                                          <p:spTgt spid="6"/>
                                        </p:tgtEl>
                                      </p:cBhvr>
                                    </p:animEffect>
                                  </p:childTnLst>
                                </p:cTn>
                              </p:par>
                            </p:childTnLst>
                          </p:cTn>
                        </p:par>
                      </p:childTnLst>
                    </p:cTn>
                  </p:par>
                </p:childTnLst>
              </p:cTn>
              <p:nextCondLst>
                <p:cond evt="onClick" delay="0">
                  <p:tgtEl>
                    <p:spTgt spid="24"/>
                  </p:tgtEl>
                </p:cond>
              </p:nextCondLst>
            </p:seq>
            <p:seq concurrent="1" nextAc="seek">
              <p:cTn id="119" restart="whenNotActive" fill="hold" evtFilter="cancelBubble" nodeType="interactiveSeq">
                <p:stCondLst>
                  <p:cond evt="onClick" delay="0">
                    <p:tgtEl>
                      <p:spTgt spid="1028"/>
                    </p:tgtEl>
                  </p:cond>
                </p:stCondLst>
                <p:endSync evt="end" delay="0">
                  <p:rtn val="all"/>
                </p:endSync>
                <p:childTnLst>
                  <p:par>
                    <p:cTn id="120" fill="hold">
                      <p:stCondLst>
                        <p:cond delay="0"/>
                      </p:stCondLst>
                      <p:childTnLst>
                        <p:par>
                          <p:cTn id="121" fill="hold">
                            <p:stCondLst>
                              <p:cond delay="0"/>
                            </p:stCondLst>
                            <p:childTnLst>
                              <p:par>
                                <p:cTn id="122" presetID="12" presetClass="entr" presetSubtype="8" fill="hold" grpId="0" nodeType="clickEffect">
                                  <p:stCondLst>
                                    <p:cond delay="0"/>
                                  </p:stCondLst>
                                  <p:childTnLst>
                                    <p:set>
                                      <p:cBhvr>
                                        <p:cTn id="123" dur="1" fill="hold">
                                          <p:stCondLst>
                                            <p:cond delay="0"/>
                                          </p:stCondLst>
                                        </p:cTn>
                                        <p:tgtEl>
                                          <p:spTgt spid="9"/>
                                        </p:tgtEl>
                                        <p:attrNameLst>
                                          <p:attrName>style.visibility</p:attrName>
                                        </p:attrNameLst>
                                      </p:cBhvr>
                                      <p:to>
                                        <p:strVal val="visible"/>
                                      </p:to>
                                    </p:set>
                                    <p:anim calcmode="lin" valueType="num">
                                      <p:cBhvr additive="base">
                                        <p:cTn id="124" dur="1000"/>
                                        <p:tgtEl>
                                          <p:spTgt spid="9"/>
                                        </p:tgtEl>
                                        <p:attrNameLst>
                                          <p:attrName>ppt_x</p:attrName>
                                        </p:attrNameLst>
                                      </p:cBhvr>
                                      <p:tavLst>
                                        <p:tav tm="0">
                                          <p:val>
                                            <p:strVal val="#ppt_x-#ppt_w*1.125000"/>
                                          </p:val>
                                        </p:tav>
                                        <p:tav tm="100000">
                                          <p:val>
                                            <p:strVal val="#ppt_x"/>
                                          </p:val>
                                        </p:tav>
                                      </p:tavLst>
                                    </p:anim>
                                    <p:animEffect transition="in" filter="wipe(right)">
                                      <p:cBhvr>
                                        <p:cTn id="125" dur="1000"/>
                                        <p:tgtEl>
                                          <p:spTgt spid="9"/>
                                        </p:tgtEl>
                                      </p:cBhvr>
                                    </p:animEffect>
                                  </p:childTnLst>
                                </p:cTn>
                              </p:par>
                            </p:childTnLst>
                          </p:cTn>
                        </p:par>
                        <p:par>
                          <p:cTn id="126" fill="hold">
                            <p:stCondLst>
                              <p:cond delay="1000"/>
                            </p:stCondLst>
                            <p:childTnLst>
                              <p:par>
                                <p:cTn id="127" presetID="12" presetClass="entr" presetSubtype="8" fill="hold" grpId="0" nodeType="afterEffect">
                                  <p:stCondLst>
                                    <p:cond delay="0"/>
                                  </p:stCondLst>
                                  <p:childTnLst>
                                    <p:set>
                                      <p:cBhvr>
                                        <p:cTn id="128" dur="1" fill="hold">
                                          <p:stCondLst>
                                            <p:cond delay="0"/>
                                          </p:stCondLst>
                                        </p:cTn>
                                        <p:tgtEl>
                                          <p:spTgt spid="10"/>
                                        </p:tgtEl>
                                        <p:attrNameLst>
                                          <p:attrName>style.visibility</p:attrName>
                                        </p:attrNameLst>
                                      </p:cBhvr>
                                      <p:to>
                                        <p:strVal val="visible"/>
                                      </p:to>
                                    </p:set>
                                    <p:anim calcmode="lin" valueType="num">
                                      <p:cBhvr additive="base">
                                        <p:cTn id="129" dur="1000"/>
                                        <p:tgtEl>
                                          <p:spTgt spid="10"/>
                                        </p:tgtEl>
                                        <p:attrNameLst>
                                          <p:attrName>ppt_x</p:attrName>
                                        </p:attrNameLst>
                                      </p:cBhvr>
                                      <p:tavLst>
                                        <p:tav tm="0">
                                          <p:val>
                                            <p:strVal val="#ppt_x-#ppt_w*1.125000"/>
                                          </p:val>
                                        </p:tav>
                                        <p:tav tm="100000">
                                          <p:val>
                                            <p:strVal val="#ppt_x"/>
                                          </p:val>
                                        </p:tav>
                                      </p:tavLst>
                                    </p:anim>
                                    <p:animEffect transition="in" filter="wipe(right)">
                                      <p:cBhvr>
                                        <p:cTn id="130" dur="1000"/>
                                        <p:tgtEl>
                                          <p:spTgt spid="10"/>
                                        </p:tgtEl>
                                      </p:cBhvr>
                                    </p:animEffect>
                                  </p:childTnLst>
                                </p:cTn>
                              </p:par>
                            </p:childTnLst>
                          </p:cTn>
                        </p:par>
                      </p:childTnLst>
                    </p:cTn>
                  </p:par>
                </p:childTnLst>
              </p:cTn>
              <p:nextCondLst>
                <p:cond evt="onClick" delay="0">
                  <p:tgtEl>
                    <p:spTgt spid="1028"/>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23"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459056" y="1967929"/>
            <a:ext cx="6194019"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6075" marR="0" lvl="0" indent="-346075" algn="l" defTabSz="914400" rtl="0" eaLnBrk="0" fontAlgn="base" latinLnBrk="0" hangingPunct="0">
              <a:lnSpc>
                <a:spcPct val="100000"/>
              </a:lnSpc>
              <a:spcBef>
                <a:spcPct val="0"/>
              </a:spcBef>
              <a:spcAft>
                <a:spcPct val="0"/>
              </a:spcAft>
              <a:buClrTx/>
              <a:buSzTx/>
              <a:buFont typeface="+mj-lt"/>
              <a:buAutoNum type="arabicPeriod"/>
              <a:tabLst/>
            </a:pPr>
            <a:r>
              <a:rPr kumimoji="0" lang="en-US" sz="2500" b="0" i="0" u="none" strike="noStrike" cap="none" normalizeH="0" baseline="0" dirty="0">
                <a:ln>
                  <a:noFill/>
                </a:ln>
                <a:solidFill>
                  <a:schemeClr val="tx1"/>
                </a:solidFill>
                <a:effectLst/>
                <a:ea typeface="Arial" pitchFamily="34" charset="0"/>
                <a:cs typeface="Arial" pitchFamily="34" charset="0"/>
              </a:rPr>
              <a:t>I like to eat _______ . (mango, mangoes)</a:t>
            </a:r>
          </a:p>
          <a:p>
            <a:pPr marL="346075" marR="0" lvl="0" indent="-346075" algn="l" defTabSz="914400" rtl="0" eaLnBrk="0" fontAlgn="base" latinLnBrk="0" hangingPunct="0">
              <a:lnSpc>
                <a:spcPct val="100000"/>
              </a:lnSpc>
              <a:spcBef>
                <a:spcPct val="0"/>
              </a:spcBef>
              <a:spcAft>
                <a:spcPct val="0"/>
              </a:spcAft>
              <a:buClrTx/>
              <a:buSzTx/>
              <a:buFont typeface="+mj-lt"/>
              <a:buAutoNum type="arabicPeriod"/>
              <a:tabLst/>
            </a:pPr>
            <a:endParaRPr kumimoji="0" lang="en-US" sz="2500" b="0" i="0" u="none" strike="noStrike" cap="none" normalizeH="0" baseline="0" dirty="0">
              <a:ln>
                <a:noFill/>
              </a:ln>
              <a:solidFill>
                <a:schemeClr val="tx1"/>
              </a:solidFill>
              <a:effectLst/>
              <a:cs typeface="Arial" pitchFamily="34" charset="0"/>
            </a:endParaRPr>
          </a:p>
          <a:p>
            <a:pPr marL="346075" marR="0" lvl="0" indent="-346075" algn="l" defTabSz="914400" rtl="0" eaLnBrk="0" fontAlgn="base" latinLnBrk="0" hangingPunct="0">
              <a:lnSpc>
                <a:spcPct val="100000"/>
              </a:lnSpc>
              <a:spcBef>
                <a:spcPct val="0"/>
              </a:spcBef>
              <a:spcAft>
                <a:spcPct val="0"/>
              </a:spcAft>
              <a:buClrTx/>
              <a:buSzTx/>
              <a:buFont typeface="+mj-lt"/>
              <a:buAutoNum type="arabicPeriod"/>
              <a:tabLst/>
            </a:pPr>
            <a:r>
              <a:rPr kumimoji="0" lang="en-US" sz="2500" b="0" i="0" u="none" strike="noStrike" cap="none" normalizeH="0" baseline="0" dirty="0">
                <a:ln>
                  <a:noFill/>
                </a:ln>
                <a:solidFill>
                  <a:schemeClr val="tx1"/>
                </a:solidFill>
                <a:effectLst/>
                <a:ea typeface="Arial" pitchFamily="34" charset="0"/>
                <a:cs typeface="Arial" pitchFamily="34" charset="0"/>
              </a:rPr>
              <a:t>We use baskets to carry _____. (fruit, fruits)</a:t>
            </a:r>
          </a:p>
          <a:p>
            <a:pPr marL="346075" marR="0" lvl="0" indent="-346075" algn="l" defTabSz="914400" rtl="0" eaLnBrk="0" fontAlgn="base" latinLnBrk="0" hangingPunct="0">
              <a:lnSpc>
                <a:spcPct val="100000"/>
              </a:lnSpc>
              <a:spcBef>
                <a:spcPct val="0"/>
              </a:spcBef>
              <a:spcAft>
                <a:spcPct val="0"/>
              </a:spcAft>
              <a:buClrTx/>
              <a:buSzTx/>
              <a:buFont typeface="+mj-lt"/>
              <a:buAutoNum type="arabicPeriod"/>
              <a:tabLst/>
            </a:pPr>
            <a:endParaRPr kumimoji="0" lang="en-US" sz="2500" b="0" i="0" u="none" strike="noStrike" cap="none" normalizeH="0" baseline="0" dirty="0">
              <a:ln>
                <a:noFill/>
              </a:ln>
              <a:solidFill>
                <a:schemeClr val="tx1"/>
              </a:solidFill>
              <a:effectLst/>
              <a:cs typeface="Arial" pitchFamily="34" charset="0"/>
            </a:endParaRPr>
          </a:p>
          <a:p>
            <a:pPr marL="346075" marR="0" lvl="0" indent="-346075" algn="l" defTabSz="914400" rtl="0" eaLnBrk="0" fontAlgn="base" latinLnBrk="0" hangingPunct="0">
              <a:lnSpc>
                <a:spcPct val="100000"/>
              </a:lnSpc>
              <a:spcBef>
                <a:spcPct val="0"/>
              </a:spcBef>
              <a:spcAft>
                <a:spcPct val="0"/>
              </a:spcAft>
              <a:buClrTx/>
              <a:buSzTx/>
              <a:buFont typeface="+mj-lt"/>
              <a:buAutoNum type="arabicPeriod"/>
              <a:tabLst/>
            </a:pPr>
            <a:r>
              <a:rPr kumimoji="0" lang="en-US" sz="2500" b="0" i="0" u="none" strike="noStrike" cap="none" normalizeH="0" baseline="0" dirty="0">
                <a:ln>
                  <a:noFill/>
                </a:ln>
                <a:solidFill>
                  <a:schemeClr val="tx1"/>
                </a:solidFill>
                <a:effectLst/>
                <a:ea typeface="Arial" pitchFamily="34" charset="0"/>
                <a:cs typeface="Arial" pitchFamily="34" charset="0"/>
              </a:rPr>
              <a:t>One ____ barked last night. (dog, dogs)</a:t>
            </a:r>
          </a:p>
          <a:p>
            <a:pPr marL="346075" marR="0" lvl="0" indent="-346075" algn="l" defTabSz="914400" rtl="0" eaLnBrk="0" fontAlgn="base" latinLnBrk="0" hangingPunct="0">
              <a:lnSpc>
                <a:spcPct val="100000"/>
              </a:lnSpc>
              <a:spcBef>
                <a:spcPct val="0"/>
              </a:spcBef>
              <a:spcAft>
                <a:spcPct val="0"/>
              </a:spcAft>
              <a:buClrTx/>
              <a:buSzTx/>
              <a:buFont typeface="+mj-lt"/>
              <a:buAutoNum type="arabicPeriod"/>
              <a:tabLst/>
            </a:pPr>
            <a:endParaRPr kumimoji="0" lang="en-US" sz="2500" b="0" i="0" u="none" strike="noStrike" cap="none" normalizeH="0" baseline="0" dirty="0">
              <a:ln>
                <a:noFill/>
              </a:ln>
              <a:solidFill>
                <a:schemeClr val="tx1"/>
              </a:solidFill>
              <a:effectLst/>
              <a:cs typeface="Arial" pitchFamily="34" charset="0"/>
            </a:endParaRPr>
          </a:p>
          <a:p>
            <a:pPr marL="346075" marR="0" lvl="0" indent="-346075" algn="l" defTabSz="914400" rtl="0" eaLnBrk="0" fontAlgn="base" latinLnBrk="0" hangingPunct="0">
              <a:lnSpc>
                <a:spcPct val="100000"/>
              </a:lnSpc>
              <a:spcBef>
                <a:spcPct val="0"/>
              </a:spcBef>
              <a:spcAft>
                <a:spcPct val="0"/>
              </a:spcAft>
              <a:buClrTx/>
              <a:buSzTx/>
              <a:buFont typeface="+mj-lt"/>
              <a:buAutoNum type="arabicPeriod"/>
              <a:tabLst/>
            </a:pPr>
            <a:r>
              <a:rPr kumimoji="0" lang="en-US" sz="2500" b="0" i="0" u="none" strike="noStrike" cap="none" normalizeH="0" baseline="0" dirty="0">
                <a:ln>
                  <a:noFill/>
                </a:ln>
                <a:solidFill>
                  <a:schemeClr val="tx1"/>
                </a:solidFill>
                <a:effectLst/>
                <a:ea typeface="Arial" pitchFamily="34" charset="0"/>
                <a:cs typeface="Arial" pitchFamily="34" charset="0"/>
              </a:rPr>
              <a:t>He drinks ____ in the morning. (milk, milks)</a:t>
            </a:r>
          </a:p>
          <a:p>
            <a:pPr marL="346075" marR="0" lvl="0" indent="-346075" algn="l" defTabSz="914400" rtl="0" eaLnBrk="0" fontAlgn="base" latinLnBrk="0" hangingPunct="0">
              <a:lnSpc>
                <a:spcPct val="100000"/>
              </a:lnSpc>
              <a:spcBef>
                <a:spcPct val="0"/>
              </a:spcBef>
              <a:spcAft>
                <a:spcPct val="0"/>
              </a:spcAft>
              <a:buClrTx/>
              <a:buSzTx/>
              <a:buFont typeface="+mj-lt"/>
              <a:buAutoNum type="arabicPeriod"/>
              <a:tabLst/>
            </a:pPr>
            <a:endParaRPr kumimoji="0" lang="en-US" sz="2500" b="0" i="0" u="none" strike="noStrike" cap="none" normalizeH="0" baseline="0" dirty="0">
              <a:ln>
                <a:noFill/>
              </a:ln>
              <a:solidFill>
                <a:schemeClr val="tx1"/>
              </a:solidFill>
              <a:effectLst/>
              <a:ea typeface="Arial" pitchFamily="34" charset="0"/>
              <a:cs typeface="Arial" pitchFamily="34" charset="0"/>
            </a:endParaRPr>
          </a:p>
          <a:p>
            <a:pPr marL="346075" marR="0" lvl="0" indent="-346075" algn="l" defTabSz="914400" rtl="0" eaLnBrk="0" fontAlgn="base" latinLnBrk="0" hangingPunct="0">
              <a:lnSpc>
                <a:spcPct val="100000"/>
              </a:lnSpc>
              <a:spcBef>
                <a:spcPct val="0"/>
              </a:spcBef>
              <a:spcAft>
                <a:spcPct val="0"/>
              </a:spcAft>
              <a:buClrTx/>
              <a:buSzTx/>
              <a:buFont typeface="+mj-lt"/>
              <a:buAutoNum type="arabicPeriod"/>
              <a:tabLst/>
            </a:pPr>
            <a:r>
              <a:rPr kumimoji="0" lang="en-US" sz="2500" b="0" i="0" u="none" strike="noStrike" cap="none" normalizeH="0" baseline="0" dirty="0">
                <a:ln>
                  <a:noFill/>
                </a:ln>
                <a:solidFill>
                  <a:schemeClr val="tx1"/>
                </a:solidFill>
                <a:effectLst/>
                <a:ea typeface="Arial" pitchFamily="34" charset="0"/>
                <a:cs typeface="Arial" pitchFamily="34" charset="0"/>
              </a:rPr>
              <a:t>Those are new _____ . (shoe, shoes)</a:t>
            </a:r>
            <a:r>
              <a:rPr kumimoji="0" lang="en-US" sz="2500" b="0" i="0" u="none" strike="noStrike" cap="none" normalizeH="0" baseline="0" dirty="0">
                <a:ln>
                  <a:noFill/>
                </a:ln>
                <a:solidFill>
                  <a:schemeClr val="tx1"/>
                </a:solidFill>
                <a:effectLst/>
                <a:cs typeface="Arial" pitchFamily="34" charset="0"/>
              </a:rPr>
              <a:t> </a:t>
            </a:r>
          </a:p>
        </p:txBody>
      </p:sp>
      <p:sp>
        <p:nvSpPr>
          <p:cNvPr id="5" name="TextBox 4"/>
          <p:cNvSpPr txBox="1"/>
          <p:nvPr/>
        </p:nvSpPr>
        <p:spPr>
          <a:xfrm>
            <a:off x="2293858" y="2026241"/>
            <a:ext cx="1365502" cy="429768"/>
          </a:xfrm>
          <a:prstGeom prst="rect">
            <a:avLst/>
          </a:prstGeom>
          <a:noFill/>
        </p:spPr>
        <p:txBody>
          <a:bodyPr wrap="none" rtlCol="0">
            <a:spAutoFit/>
          </a:bodyPr>
          <a:lstStyle/>
          <a:p>
            <a:r>
              <a:rPr lang="en-US" sz="2500" dirty="0">
                <a:solidFill>
                  <a:srgbClr val="FF0000"/>
                </a:solidFill>
              </a:rPr>
              <a:t>mangoes</a:t>
            </a:r>
          </a:p>
        </p:txBody>
      </p:sp>
      <p:sp>
        <p:nvSpPr>
          <p:cNvPr id="6" name="TextBox 5"/>
          <p:cNvSpPr txBox="1"/>
          <p:nvPr/>
        </p:nvSpPr>
        <p:spPr>
          <a:xfrm>
            <a:off x="3991177" y="2794062"/>
            <a:ext cx="869149" cy="429768"/>
          </a:xfrm>
          <a:prstGeom prst="rect">
            <a:avLst/>
          </a:prstGeom>
          <a:noFill/>
        </p:spPr>
        <p:txBody>
          <a:bodyPr wrap="none" rtlCol="0">
            <a:spAutoFit/>
          </a:bodyPr>
          <a:lstStyle/>
          <a:p>
            <a:r>
              <a:rPr lang="en-US" sz="2500" dirty="0">
                <a:solidFill>
                  <a:srgbClr val="FF0000"/>
                </a:solidFill>
              </a:rPr>
              <a:t>fruits</a:t>
            </a:r>
          </a:p>
        </p:txBody>
      </p:sp>
      <p:sp>
        <p:nvSpPr>
          <p:cNvPr id="7" name="TextBox 6"/>
          <p:cNvSpPr txBox="1"/>
          <p:nvPr/>
        </p:nvSpPr>
        <p:spPr>
          <a:xfrm>
            <a:off x="1481426" y="3532855"/>
            <a:ext cx="671979" cy="429768"/>
          </a:xfrm>
          <a:prstGeom prst="rect">
            <a:avLst/>
          </a:prstGeom>
          <a:noFill/>
        </p:spPr>
        <p:txBody>
          <a:bodyPr wrap="none" rtlCol="0">
            <a:spAutoFit/>
          </a:bodyPr>
          <a:lstStyle/>
          <a:p>
            <a:r>
              <a:rPr lang="en-US" sz="2500" dirty="0">
                <a:solidFill>
                  <a:srgbClr val="FF0000"/>
                </a:solidFill>
              </a:rPr>
              <a:t>dog</a:t>
            </a:r>
          </a:p>
        </p:txBody>
      </p:sp>
      <p:sp>
        <p:nvSpPr>
          <p:cNvPr id="8" name="TextBox 7"/>
          <p:cNvSpPr txBox="1"/>
          <p:nvPr/>
        </p:nvSpPr>
        <p:spPr>
          <a:xfrm>
            <a:off x="2152654" y="4310326"/>
            <a:ext cx="734496" cy="429768"/>
          </a:xfrm>
          <a:prstGeom prst="rect">
            <a:avLst/>
          </a:prstGeom>
          <a:noFill/>
        </p:spPr>
        <p:txBody>
          <a:bodyPr wrap="none" rtlCol="0">
            <a:spAutoFit/>
          </a:bodyPr>
          <a:lstStyle/>
          <a:p>
            <a:r>
              <a:rPr lang="en-US" sz="2500" dirty="0">
                <a:solidFill>
                  <a:srgbClr val="FF0000"/>
                </a:solidFill>
              </a:rPr>
              <a:t>milk</a:t>
            </a:r>
          </a:p>
        </p:txBody>
      </p:sp>
      <p:sp>
        <p:nvSpPr>
          <p:cNvPr id="9" name="TextBox 8"/>
          <p:cNvSpPr txBox="1"/>
          <p:nvPr/>
        </p:nvSpPr>
        <p:spPr>
          <a:xfrm>
            <a:off x="2820699" y="5085430"/>
            <a:ext cx="931665" cy="429768"/>
          </a:xfrm>
          <a:prstGeom prst="rect">
            <a:avLst/>
          </a:prstGeom>
          <a:noFill/>
        </p:spPr>
        <p:txBody>
          <a:bodyPr wrap="none" rtlCol="0">
            <a:spAutoFit/>
          </a:bodyPr>
          <a:lstStyle/>
          <a:p>
            <a:r>
              <a:rPr lang="en-US" sz="2500" dirty="0">
                <a:solidFill>
                  <a:srgbClr val="FF0000"/>
                </a:solidFill>
              </a:rPr>
              <a:t>shoes</a:t>
            </a:r>
          </a:p>
        </p:txBody>
      </p:sp>
      <p:sp>
        <p:nvSpPr>
          <p:cNvPr id="11" name="Title 1">
            <a:extLst>
              <a:ext uri="{FF2B5EF4-FFF2-40B4-BE49-F238E27FC236}">
                <a16:creationId xmlns:a16="http://schemas.microsoft.com/office/drawing/2014/main" id="{D1BEAD2F-018B-4816-9397-FA5DD27CE42A}"/>
              </a:ext>
            </a:extLst>
          </p:cNvPr>
          <p:cNvSpPr>
            <a:spLocks noGrp="1"/>
          </p:cNvSpPr>
          <p:nvPr>
            <p:ph type="title"/>
          </p:nvPr>
        </p:nvSpPr>
        <p:spPr>
          <a:xfrm>
            <a:off x="2455899" y="188640"/>
            <a:ext cx="7312509" cy="654032"/>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r="100000" b="100000"/>
            </a:path>
            <a:tileRect l="-100000" t="-100000"/>
          </a:gradFill>
          <a:ln>
            <a:solidFill>
              <a:srgbClr val="C00000"/>
            </a:solidFill>
          </a:ln>
        </p:spPr>
        <p:txBody>
          <a:bodyPr/>
          <a:lstStyle/>
          <a:p>
            <a:r>
              <a:rPr lang="en-IN" dirty="0">
                <a:latin typeface="Calibri" panose="020F0502020204030204" pitchFamily="34" charset="0"/>
                <a:cs typeface="Calibri" panose="020F0502020204030204" pitchFamily="34" charset="0"/>
              </a:rPr>
              <a:t>Answer the Following Questions</a:t>
            </a:r>
          </a:p>
        </p:txBody>
      </p:sp>
      <p:sp>
        <p:nvSpPr>
          <p:cNvPr id="12" name="Rectangle 11">
            <a:extLst>
              <a:ext uri="{FF2B5EF4-FFF2-40B4-BE49-F238E27FC236}">
                <a16:creationId xmlns:a16="http://schemas.microsoft.com/office/drawing/2014/main" id="{A8459AA5-F2E4-425E-9A38-932DCBE5E320}"/>
              </a:ext>
            </a:extLst>
          </p:cNvPr>
          <p:cNvSpPr/>
          <p:nvPr/>
        </p:nvSpPr>
        <p:spPr>
          <a:xfrm>
            <a:off x="2182374" y="980728"/>
            <a:ext cx="7912679" cy="523220"/>
          </a:xfrm>
          <a:prstGeom prst="rect">
            <a:avLst/>
          </a:prstGeom>
        </p:spPr>
        <p:txBody>
          <a:bodyPr wrap="none">
            <a:spAutoFit/>
          </a:bodyPr>
          <a:lstStyle/>
          <a:p>
            <a:pPr marL="571500" indent="-571500">
              <a:buFont typeface="+mj-lt"/>
              <a:buAutoNum type="romanUcPeriod" startAt="4"/>
            </a:pPr>
            <a:r>
              <a:rPr lang="en-US" sz="2800" i="1" dirty="0">
                <a:latin typeface="Calibri" panose="020F0502020204030204" pitchFamily="34" charset="0"/>
                <a:ea typeface="Arial" panose="020B0604020202020204" pitchFamily="34" charset="0"/>
                <a:cs typeface="Calibri" panose="020F0502020204030204" pitchFamily="34" charset="0"/>
              </a:rPr>
              <a:t>Pick the correct nouns to complete the sentences.</a:t>
            </a:r>
            <a:endParaRPr lang="en-AE" sz="2800" i="1" dirty="0">
              <a:latin typeface="Calibri" panose="020F0502020204030204" pitchFamily="34" charset="0"/>
              <a:cs typeface="Calibri" panose="020F0502020204030204" pitchFamily="34" charset="0"/>
            </a:endParaRPr>
          </a:p>
        </p:txBody>
      </p:sp>
      <p:pic>
        <p:nvPicPr>
          <p:cNvPr id="1026" name="Mango" descr="Mangoes, Fruit, Mango, Food, Tropical, Fresh, Natural">
            <a:extLst>
              <a:ext uri="{FF2B5EF4-FFF2-40B4-BE49-F238E27FC236}">
                <a16:creationId xmlns:a16="http://schemas.microsoft.com/office/drawing/2014/main" id="{B226CEF6-3F2D-4196-9CF8-6A722A45ED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3734" y="1518176"/>
            <a:ext cx="2407901" cy="16052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Fruits" descr="Fresh Fruits, Bowls, Fruit Bowls, Heart Shape">
            <a:extLst>
              <a:ext uri="{FF2B5EF4-FFF2-40B4-BE49-F238E27FC236}">
                <a16:creationId xmlns:a16="http://schemas.microsoft.com/office/drawing/2014/main" id="{44DEA939-D0CD-473E-B393-F9E2CD25D6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39307" y="1518176"/>
            <a:ext cx="2861349" cy="16065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Dog" descr="Puppy, Dog, Pet, Collar, Dog Collar, White Puppy">
            <a:extLst>
              <a:ext uri="{FF2B5EF4-FFF2-40B4-BE49-F238E27FC236}">
                <a16:creationId xmlns:a16="http://schemas.microsoft.com/office/drawing/2014/main" id="{DDD75F30-B28A-414B-B63D-92602FE43B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3075" y="3253407"/>
            <a:ext cx="2414015" cy="16093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Milk" descr="Glass, Milk, Pour, Pouring, Pouring Milk, Cow'S Milk">
            <a:extLst>
              <a:ext uri="{FF2B5EF4-FFF2-40B4-BE49-F238E27FC236}">
                <a16:creationId xmlns:a16="http://schemas.microsoft.com/office/drawing/2014/main" id="{F4838E97-9740-47F3-8CAD-63E4A989BB2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86303" y="3253407"/>
            <a:ext cx="2407901" cy="1605268"/>
          </a:xfrm>
          <a:prstGeom prst="rect">
            <a:avLst/>
          </a:prstGeom>
          <a:noFill/>
          <a:extLst>
            <a:ext uri="{909E8E84-426E-40DD-AFC4-6F175D3DCCD1}">
              <a14:hiddenFill xmlns:a14="http://schemas.microsoft.com/office/drawing/2010/main">
                <a:solidFill>
                  <a:srgbClr val="FFFFFF"/>
                </a:solidFill>
              </a14:hiddenFill>
            </a:ext>
          </a:extLst>
        </p:spPr>
      </p:pic>
      <p:pic>
        <p:nvPicPr>
          <p:cNvPr id="1034" name="Shoes" descr="Boots, Shoes, Moss, Hiking Shoes, Worn, Used, Hiking">
            <a:extLst>
              <a:ext uri="{FF2B5EF4-FFF2-40B4-BE49-F238E27FC236}">
                <a16:creationId xmlns:a16="http://schemas.microsoft.com/office/drawing/2014/main" id="{6CF118F8-2B26-4441-9E55-1FB8FCF88A8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31406" y="5002866"/>
            <a:ext cx="2417794" cy="160934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64E5276-AE75-4217-9DBD-ABF932F8D7FA}"/>
              </a:ext>
            </a:extLst>
          </p:cNvPr>
          <p:cNvSpPr txBox="1"/>
          <p:nvPr/>
        </p:nvSpPr>
        <p:spPr>
          <a:xfrm>
            <a:off x="4223792" y="6127798"/>
            <a:ext cx="3731324" cy="469077"/>
          </a:xfrm>
          <a:prstGeom prst="rect">
            <a:avLst/>
          </a:prstGeom>
          <a:noFill/>
        </p:spPr>
        <p:txBody>
          <a:bodyPr wrap="square" rtlCol="0">
            <a:spAutoFit/>
          </a:bodyPr>
          <a:lstStyle/>
          <a:p>
            <a:pPr algn="ctr"/>
            <a:r>
              <a:rPr lang="en-AE" sz="2400" dirty="0"/>
              <a:t>Click </a:t>
            </a:r>
            <a:r>
              <a:rPr lang="en-US" sz="2400" dirty="0"/>
              <a:t>on</a:t>
            </a:r>
            <a:r>
              <a:rPr lang="en-AE" sz="2400" dirty="0"/>
              <a:t> </a:t>
            </a:r>
            <a:r>
              <a:rPr lang="en-US" sz="2400" dirty="0"/>
              <a:t>image </a:t>
            </a:r>
            <a:r>
              <a:rPr lang="en-AE" sz="2400" dirty="0"/>
              <a:t>for answers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1">
                                            <p:txEl>
                                              <p:pRg st="0" end="0"/>
                                            </p:txEl>
                                          </p:spTgt>
                                        </p:tgtEl>
                                        <p:attrNameLst>
                                          <p:attrName>style.visibility</p:attrName>
                                        </p:attrNameLst>
                                      </p:cBhvr>
                                      <p:to>
                                        <p:strVal val="visible"/>
                                      </p:to>
                                    </p:set>
                                    <p:animEffect transition="in" filter="fade">
                                      <p:cBhvr>
                                        <p:cTn id="7" dur="1000"/>
                                        <p:tgtEl>
                                          <p:spTgt spid="15361">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1000"/>
                                        <p:tgtEl>
                                          <p:spTgt spid="1026"/>
                                        </p:tgtEl>
                                      </p:cBhvr>
                                    </p:animEffect>
                                  </p:childTnLst>
                                </p:cTn>
                              </p:par>
                            </p:childTnLst>
                          </p:cTn>
                        </p:par>
                        <p:par>
                          <p:cTn id="11" fill="hold">
                            <p:stCondLst>
                              <p:cond delay="1000"/>
                            </p:stCondLst>
                            <p:childTnLst>
                              <p:par>
                                <p:cTn id="12" presetID="10" presetClass="entr" presetSubtype="0" fill="hold" grpId="0" nodeType="afterEffect">
                                  <p:stCondLst>
                                    <p:cond delay="500"/>
                                  </p:stCondLst>
                                  <p:childTnLst>
                                    <p:set>
                                      <p:cBhvr>
                                        <p:cTn id="13" dur="1" fill="hold">
                                          <p:stCondLst>
                                            <p:cond delay="0"/>
                                          </p:stCondLst>
                                        </p:cTn>
                                        <p:tgtEl>
                                          <p:spTgt spid="15361">
                                            <p:txEl>
                                              <p:pRg st="2" end="2"/>
                                            </p:txEl>
                                          </p:spTgt>
                                        </p:tgtEl>
                                        <p:attrNameLst>
                                          <p:attrName>style.visibility</p:attrName>
                                        </p:attrNameLst>
                                      </p:cBhvr>
                                      <p:to>
                                        <p:strVal val="visible"/>
                                      </p:to>
                                    </p:set>
                                    <p:animEffect transition="in" filter="fade">
                                      <p:cBhvr>
                                        <p:cTn id="14" dur="1000"/>
                                        <p:tgtEl>
                                          <p:spTgt spid="15361">
                                            <p:txEl>
                                              <p:pRg st="2" end="2"/>
                                            </p:txEl>
                                          </p:spTgt>
                                        </p:tgtEl>
                                      </p:cBhvr>
                                    </p:animEffect>
                                  </p:childTnLst>
                                </p:cTn>
                              </p:par>
                              <p:par>
                                <p:cTn id="15" presetID="6" presetClass="entr" presetSubtype="16" fill="hold" nodeType="withEffect">
                                  <p:stCondLst>
                                    <p:cond delay="500"/>
                                  </p:stCondLst>
                                  <p:childTnLst>
                                    <p:set>
                                      <p:cBhvr>
                                        <p:cTn id="16" dur="1" fill="hold">
                                          <p:stCondLst>
                                            <p:cond delay="0"/>
                                          </p:stCondLst>
                                        </p:cTn>
                                        <p:tgtEl>
                                          <p:spTgt spid="1028"/>
                                        </p:tgtEl>
                                        <p:attrNameLst>
                                          <p:attrName>style.visibility</p:attrName>
                                        </p:attrNameLst>
                                      </p:cBhvr>
                                      <p:to>
                                        <p:strVal val="visible"/>
                                      </p:to>
                                    </p:set>
                                    <p:animEffect transition="in" filter="circle(in)">
                                      <p:cBhvr>
                                        <p:cTn id="17" dur="1000"/>
                                        <p:tgtEl>
                                          <p:spTgt spid="1028"/>
                                        </p:tgtEl>
                                      </p:cBhvr>
                                    </p:animEffect>
                                  </p:childTnLst>
                                </p:cTn>
                              </p:par>
                            </p:childTnLst>
                          </p:cTn>
                        </p:par>
                        <p:par>
                          <p:cTn id="18" fill="hold">
                            <p:stCondLst>
                              <p:cond delay="2500"/>
                            </p:stCondLst>
                            <p:childTnLst>
                              <p:par>
                                <p:cTn id="19" presetID="10" presetClass="entr" presetSubtype="0" fill="hold" grpId="0" nodeType="afterEffect">
                                  <p:stCondLst>
                                    <p:cond delay="500"/>
                                  </p:stCondLst>
                                  <p:childTnLst>
                                    <p:set>
                                      <p:cBhvr>
                                        <p:cTn id="20" dur="1" fill="hold">
                                          <p:stCondLst>
                                            <p:cond delay="0"/>
                                          </p:stCondLst>
                                        </p:cTn>
                                        <p:tgtEl>
                                          <p:spTgt spid="15361">
                                            <p:txEl>
                                              <p:pRg st="4" end="4"/>
                                            </p:txEl>
                                          </p:spTgt>
                                        </p:tgtEl>
                                        <p:attrNameLst>
                                          <p:attrName>style.visibility</p:attrName>
                                        </p:attrNameLst>
                                      </p:cBhvr>
                                      <p:to>
                                        <p:strVal val="visible"/>
                                      </p:to>
                                    </p:set>
                                    <p:animEffect transition="in" filter="fade">
                                      <p:cBhvr>
                                        <p:cTn id="21" dur="1000"/>
                                        <p:tgtEl>
                                          <p:spTgt spid="15361">
                                            <p:txEl>
                                              <p:pRg st="4" end="4"/>
                                            </p:txEl>
                                          </p:spTgt>
                                        </p:tgtEl>
                                      </p:cBhvr>
                                    </p:animEffect>
                                  </p:childTnLst>
                                </p:cTn>
                              </p:par>
                              <p:par>
                                <p:cTn id="22" presetID="6" presetClass="entr" presetSubtype="16" fill="hold" nodeType="withEffect">
                                  <p:stCondLst>
                                    <p:cond delay="500"/>
                                  </p:stCondLst>
                                  <p:childTnLst>
                                    <p:set>
                                      <p:cBhvr>
                                        <p:cTn id="23" dur="1" fill="hold">
                                          <p:stCondLst>
                                            <p:cond delay="0"/>
                                          </p:stCondLst>
                                        </p:cTn>
                                        <p:tgtEl>
                                          <p:spTgt spid="1030"/>
                                        </p:tgtEl>
                                        <p:attrNameLst>
                                          <p:attrName>style.visibility</p:attrName>
                                        </p:attrNameLst>
                                      </p:cBhvr>
                                      <p:to>
                                        <p:strVal val="visible"/>
                                      </p:to>
                                    </p:set>
                                    <p:animEffect transition="in" filter="circle(in)">
                                      <p:cBhvr>
                                        <p:cTn id="24" dur="1000"/>
                                        <p:tgtEl>
                                          <p:spTgt spid="1030"/>
                                        </p:tgtEl>
                                      </p:cBhvr>
                                    </p:animEffect>
                                  </p:childTnLst>
                                </p:cTn>
                              </p:par>
                            </p:childTnLst>
                          </p:cTn>
                        </p:par>
                        <p:par>
                          <p:cTn id="25" fill="hold">
                            <p:stCondLst>
                              <p:cond delay="4000"/>
                            </p:stCondLst>
                            <p:childTnLst>
                              <p:par>
                                <p:cTn id="26" presetID="10" presetClass="entr" presetSubtype="0" fill="hold" grpId="0" nodeType="afterEffect">
                                  <p:stCondLst>
                                    <p:cond delay="500"/>
                                  </p:stCondLst>
                                  <p:childTnLst>
                                    <p:set>
                                      <p:cBhvr>
                                        <p:cTn id="27" dur="1" fill="hold">
                                          <p:stCondLst>
                                            <p:cond delay="0"/>
                                          </p:stCondLst>
                                        </p:cTn>
                                        <p:tgtEl>
                                          <p:spTgt spid="15361">
                                            <p:txEl>
                                              <p:pRg st="6" end="6"/>
                                            </p:txEl>
                                          </p:spTgt>
                                        </p:tgtEl>
                                        <p:attrNameLst>
                                          <p:attrName>style.visibility</p:attrName>
                                        </p:attrNameLst>
                                      </p:cBhvr>
                                      <p:to>
                                        <p:strVal val="visible"/>
                                      </p:to>
                                    </p:set>
                                    <p:animEffect transition="in" filter="fade">
                                      <p:cBhvr>
                                        <p:cTn id="28" dur="1000"/>
                                        <p:tgtEl>
                                          <p:spTgt spid="15361">
                                            <p:txEl>
                                              <p:pRg st="6" end="6"/>
                                            </p:txEl>
                                          </p:spTgt>
                                        </p:tgtEl>
                                      </p:cBhvr>
                                    </p:animEffect>
                                  </p:childTnLst>
                                </p:cTn>
                              </p:par>
                              <p:par>
                                <p:cTn id="29" presetID="6" presetClass="entr" presetSubtype="16" fill="hold" nodeType="withEffect">
                                  <p:stCondLst>
                                    <p:cond delay="500"/>
                                  </p:stCondLst>
                                  <p:childTnLst>
                                    <p:set>
                                      <p:cBhvr>
                                        <p:cTn id="30" dur="1" fill="hold">
                                          <p:stCondLst>
                                            <p:cond delay="0"/>
                                          </p:stCondLst>
                                        </p:cTn>
                                        <p:tgtEl>
                                          <p:spTgt spid="1032"/>
                                        </p:tgtEl>
                                        <p:attrNameLst>
                                          <p:attrName>style.visibility</p:attrName>
                                        </p:attrNameLst>
                                      </p:cBhvr>
                                      <p:to>
                                        <p:strVal val="visible"/>
                                      </p:to>
                                    </p:set>
                                    <p:animEffect transition="in" filter="circle(in)">
                                      <p:cBhvr>
                                        <p:cTn id="31" dur="1000"/>
                                        <p:tgtEl>
                                          <p:spTgt spid="1032"/>
                                        </p:tgtEl>
                                      </p:cBhvr>
                                    </p:animEffect>
                                  </p:childTnLst>
                                </p:cTn>
                              </p:par>
                            </p:childTnLst>
                          </p:cTn>
                        </p:par>
                        <p:par>
                          <p:cTn id="32" fill="hold">
                            <p:stCondLst>
                              <p:cond delay="5500"/>
                            </p:stCondLst>
                            <p:childTnLst>
                              <p:par>
                                <p:cTn id="33" presetID="10" presetClass="entr" presetSubtype="0" fill="hold" grpId="0" nodeType="afterEffect">
                                  <p:stCondLst>
                                    <p:cond delay="500"/>
                                  </p:stCondLst>
                                  <p:childTnLst>
                                    <p:set>
                                      <p:cBhvr>
                                        <p:cTn id="34" dur="1" fill="hold">
                                          <p:stCondLst>
                                            <p:cond delay="0"/>
                                          </p:stCondLst>
                                        </p:cTn>
                                        <p:tgtEl>
                                          <p:spTgt spid="15361">
                                            <p:txEl>
                                              <p:pRg st="8" end="8"/>
                                            </p:txEl>
                                          </p:spTgt>
                                        </p:tgtEl>
                                        <p:attrNameLst>
                                          <p:attrName>style.visibility</p:attrName>
                                        </p:attrNameLst>
                                      </p:cBhvr>
                                      <p:to>
                                        <p:strVal val="visible"/>
                                      </p:to>
                                    </p:set>
                                    <p:animEffect transition="in" filter="fade">
                                      <p:cBhvr>
                                        <p:cTn id="35" dur="1000"/>
                                        <p:tgtEl>
                                          <p:spTgt spid="15361">
                                            <p:txEl>
                                              <p:pRg st="8" end="8"/>
                                            </p:txEl>
                                          </p:spTgt>
                                        </p:tgtEl>
                                      </p:cBhvr>
                                    </p:animEffect>
                                  </p:childTnLst>
                                </p:cTn>
                              </p:par>
                              <p:par>
                                <p:cTn id="36" presetID="6" presetClass="entr" presetSubtype="16" fill="hold" nodeType="withEffect">
                                  <p:stCondLst>
                                    <p:cond delay="500"/>
                                  </p:stCondLst>
                                  <p:childTnLst>
                                    <p:set>
                                      <p:cBhvr>
                                        <p:cTn id="37" dur="1" fill="hold">
                                          <p:stCondLst>
                                            <p:cond delay="0"/>
                                          </p:stCondLst>
                                        </p:cTn>
                                        <p:tgtEl>
                                          <p:spTgt spid="1034"/>
                                        </p:tgtEl>
                                        <p:attrNameLst>
                                          <p:attrName>style.visibility</p:attrName>
                                        </p:attrNameLst>
                                      </p:cBhvr>
                                      <p:to>
                                        <p:strVal val="visible"/>
                                      </p:to>
                                    </p:set>
                                    <p:animEffect transition="in" filter="circle(in)">
                                      <p:cBhvr>
                                        <p:cTn id="38" dur="10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026"/>
                    </p:tgtEl>
                  </p:cond>
                </p:stCondLst>
                <p:endSync evt="end" delay="0">
                  <p:rtn val="all"/>
                </p:endSync>
                <p:childTnLst>
                  <p:par>
                    <p:cTn id="40" fill="hold">
                      <p:stCondLst>
                        <p:cond delay="0"/>
                      </p:stCondLst>
                      <p:childTnLst>
                        <p:par>
                          <p:cTn id="41" fill="hold">
                            <p:stCondLst>
                              <p:cond delay="0"/>
                            </p:stCondLst>
                            <p:childTnLst>
                              <p:par>
                                <p:cTn id="42" presetID="12" presetClass="entr" presetSubtype="2"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1000"/>
                                        <p:tgtEl>
                                          <p:spTgt spid="5"/>
                                        </p:tgtEl>
                                        <p:attrNameLst>
                                          <p:attrName>ppt_x</p:attrName>
                                        </p:attrNameLst>
                                      </p:cBhvr>
                                      <p:tavLst>
                                        <p:tav tm="0">
                                          <p:val>
                                            <p:strVal val="#ppt_x+#ppt_w*1.125000"/>
                                          </p:val>
                                        </p:tav>
                                        <p:tav tm="100000">
                                          <p:val>
                                            <p:strVal val="#ppt_x"/>
                                          </p:val>
                                        </p:tav>
                                      </p:tavLst>
                                    </p:anim>
                                    <p:animEffect transition="in" filter="wipe(left)">
                                      <p:cBhvr>
                                        <p:cTn id="45" dur="1000"/>
                                        <p:tgtEl>
                                          <p:spTgt spid="5"/>
                                        </p:tgtEl>
                                      </p:cBhvr>
                                    </p:animEffect>
                                  </p:childTnLst>
                                </p:cTn>
                              </p:par>
                            </p:childTnLst>
                          </p:cTn>
                        </p:par>
                      </p:childTnLst>
                    </p:cTn>
                  </p:par>
                </p:childTnLst>
              </p:cTn>
              <p:nextCondLst>
                <p:cond evt="onClick" delay="0">
                  <p:tgtEl>
                    <p:spTgt spid="1026"/>
                  </p:tgtEl>
                </p:cond>
              </p:nextCondLst>
            </p:seq>
            <p:seq concurrent="1" nextAc="seek">
              <p:cTn id="46" restart="whenNotActive" fill="hold" evtFilter="cancelBubble" nodeType="interactiveSeq">
                <p:stCondLst>
                  <p:cond evt="onClick" delay="0">
                    <p:tgtEl>
                      <p:spTgt spid="1030"/>
                    </p:tgtEl>
                  </p:cond>
                </p:stCondLst>
                <p:endSync evt="end" delay="0">
                  <p:rtn val="all"/>
                </p:endSync>
                <p:childTnLst>
                  <p:par>
                    <p:cTn id="47" fill="hold">
                      <p:stCondLst>
                        <p:cond delay="0"/>
                      </p:stCondLst>
                      <p:childTnLst>
                        <p:par>
                          <p:cTn id="48" fill="hold">
                            <p:stCondLst>
                              <p:cond delay="0"/>
                            </p:stCondLst>
                            <p:childTnLst>
                              <p:par>
                                <p:cTn id="49" presetID="12" presetClass="entr" presetSubtype="2" fill="hold" grpId="1"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1000"/>
                                        <p:tgtEl>
                                          <p:spTgt spid="7"/>
                                        </p:tgtEl>
                                        <p:attrNameLst>
                                          <p:attrName>ppt_x</p:attrName>
                                        </p:attrNameLst>
                                      </p:cBhvr>
                                      <p:tavLst>
                                        <p:tav tm="0">
                                          <p:val>
                                            <p:strVal val="#ppt_x+#ppt_w*1.125000"/>
                                          </p:val>
                                        </p:tav>
                                        <p:tav tm="100000">
                                          <p:val>
                                            <p:strVal val="#ppt_x"/>
                                          </p:val>
                                        </p:tav>
                                      </p:tavLst>
                                    </p:anim>
                                    <p:animEffect transition="in" filter="wipe(left)">
                                      <p:cBhvr>
                                        <p:cTn id="52" dur="1000"/>
                                        <p:tgtEl>
                                          <p:spTgt spid="7"/>
                                        </p:tgtEl>
                                      </p:cBhvr>
                                    </p:animEffect>
                                  </p:childTnLst>
                                </p:cTn>
                              </p:par>
                            </p:childTnLst>
                          </p:cTn>
                        </p:par>
                      </p:childTnLst>
                    </p:cTn>
                  </p:par>
                </p:childTnLst>
              </p:cTn>
              <p:nextCondLst>
                <p:cond evt="onClick" delay="0">
                  <p:tgtEl>
                    <p:spTgt spid="1030"/>
                  </p:tgtEl>
                </p:cond>
              </p:nextCondLst>
            </p:seq>
            <p:seq concurrent="1" nextAc="seek">
              <p:cTn id="53" restart="whenNotActive" fill="hold" evtFilter="cancelBubble" nodeType="interactiveSeq">
                <p:stCondLst>
                  <p:cond evt="onClick" delay="0">
                    <p:tgtEl>
                      <p:spTgt spid="1032"/>
                    </p:tgtEl>
                  </p:cond>
                </p:stCondLst>
                <p:endSync evt="end" delay="0">
                  <p:rtn val="all"/>
                </p:endSync>
                <p:childTnLst>
                  <p:par>
                    <p:cTn id="54" fill="hold">
                      <p:stCondLst>
                        <p:cond delay="0"/>
                      </p:stCondLst>
                      <p:childTnLst>
                        <p:par>
                          <p:cTn id="55" fill="hold">
                            <p:stCondLst>
                              <p:cond delay="0"/>
                            </p:stCondLst>
                            <p:childTnLst>
                              <p:par>
                                <p:cTn id="56" presetID="12" presetClass="entr" presetSubtype="2" fill="hold" grpId="1"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1000"/>
                                        <p:tgtEl>
                                          <p:spTgt spid="8"/>
                                        </p:tgtEl>
                                        <p:attrNameLst>
                                          <p:attrName>ppt_x</p:attrName>
                                        </p:attrNameLst>
                                      </p:cBhvr>
                                      <p:tavLst>
                                        <p:tav tm="0">
                                          <p:val>
                                            <p:strVal val="#ppt_x+#ppt_w*1.125000"/>
                                          </p:val>
                                        </p:tav>
                                        <p:tav tm="100000">
                                          <p:val>
                                            <p:strVal val="#ppt_x"/>
                                          </p:val>
                                        </p:tav>
                                      </p:tavLst>
                                    </p:anim>
                                    <p:animEffect transition="in" filter="wipe(left)">
                                      <p:cBhvr>
                                        <p:cTn id="59" dur="1000"/>
                                        <p:tgtEl>
                                          <p:spTgt spid="8"/>
                                        </p:tgtEl>
                                      </p:cBhvr>
                                    </p:animEffect>
                                  </p:childTnLst>
                                </p:cTn>
                              </p:par>
                            </p:childTnLst>
                          </p:cTn>
                        </p:par>
                      </p:childTnLst>
                    </p:cTn>
                  </p:par>
                </p:childTnLst>
              </p:cTn>
              <p:nextCondLst>
                <p:cond evt="onClick" delay="0">
                  <p:tgtEl>
                    <p:spTgt spid="1032"/>
                  </p:tgtEl>
                </p:cond>
              </p:nextCondLst>
            </p:seq>
            <p:seq concurrent="1" nextAc="seek">
              <p:cTn id="60" restart="whenNotActive" fill="hold" evtFilter="cancelBubble" nodeType="interactiveSeq">
                <p:stCondLst>
                  <p:cond evt="onClick" delay="0">
                    <p:tgtEl>
                      <p:spTgt spid="1034"/>
                    </p:tgtEl>
                  </p:cond>
                </p:stCondLst>
                <p:endSync evt="end" delay="0">
                  <p:rtn val="all"/>
                </p:endSync>
                <p:childTnLst>
                  <p:par>
                    <p:cTn id="61" fill="hold">
                      <p:stCondLst>
                        <p:cond delay="0"/>
                      </p:stCondLst>
                      <p:childTnLst>
                        <p:par>
                          <p:cTn id="62" fill="hold">
                            <p:stCondLst>
                              <p:cond delay="0"/>
                            </p:stCondLst>
                            <p:childTnLst>
                              <p:par>
                                <p:cTn id="63" presetID="12" presetClass="entr" presetSubtype="2" fill="hold" grpId="1"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1000"/>
                                        <p:tgtEl>
                                          <p:spTgt spid="9"/>
                                        </p:tgtEl>
                                        <p:attrNameLst>
                                          <p:attrName>ppt_x</p:attrName>
                                        </p:attrNameLst>
                                      </p:cBhvr>
                                      <p:tavLst>
                                        <p:tav tm="0">
                                          <p:val>
                                            <p:strVal val="#ppt_x+#ppt_w*1.125000"/>
                                          </p:val>
                                        </p:tav>
                                        <p:tav tm="100000">
                                          <p:val>
                                            <p:strVal val="#ppt_x"/>
                                          </p:val>
                                        </p:tav>
                                      </p:tavLst>
                                    </p:anim>
                                    <p:animEffect transition="in" filter="wipe(left)">
                                      <p:cBhvr>
                                        <p:cTn id="66" dur="1000"/>
                                        <p:tgtEl>
                                          <p:spTgt spid="9"/>
                                        </p:tgtEl>
                                      </p:cBhvr>
                                    </p:animEffect>
                                  </p:childTnLst>
                                </p:cTn>
                              </p:par>
                            </p:childTnLst>
                          </p:cTn>
                        </p:par>
                      </p:childTnLst>
                    </p:cTn>
                  </p:par>
                </p:childTnLst>
              </p:cTn>
              <p:nextCondLst>
                <p:cond evt="onClick" delay="0">
                  <p:tgtEl>
                    <p:spTgt spid="1034"/>
                  </p:tgtEl>
                </p:cond>
              </p:nextCondLst>
            </p:seq>
            <p:seq concurrent="1" nextAc="seek">
              <p:cTn id="67" restart="whenNotActive" fill="hold" evtFilter="cancelBubble" nodeType="interactiveSeq">
                <p:stCondLst>
                  <p:cond evt="onClick" delay="0">
                    <p:tgtEl>
                      <p:spTgt spid="1028"/>
                    </p:tgtEl>
                  </p:cond>
                </p:stCondLst>
                <p:endSync evt="end" delay="0">
                  <p:rtn val="all"/>
                </p:endSync>
                <p:childTnLst>
                  <p:par>
                    <p:cTn id="68" fill="hold">
                      <p:stCondLst>
                        <p:cond delay="0"/>
                      </p:stCondLst>
                      <p:childTnLst>
                        <p:par>
                          <p:cTn id="69" fill="hold">
                            <p:stCondLst>
                              <p:cond delay="0"/>
                            </p:stCondLst>
                            <p:childTnLst>
                              <p:par>
                                <p:cTn id="70" presetID="12" presetClass="entr" presetSubtype="2" fill="hold" grpId="1" nodeType="click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1000"/>
                                        <p:tgtEl>
                                          <p:spTgt spid="6"/>
                                        </p:tgtEl>
                                        <p:attrNameLst>
                                          <p:attrName>ppt_x</p:attrName>
                                        </p:attrNameLst>
                                      </p:cBhvr>
                                      <p:tavLst>
                                        <p:tav tm="0">
                                          <p:val>
                                            <p:strVal val="#ppt_x+#ppt_w*1.125000"/>
                                          </p:val>
                                        </p:tav>
                                        <p:tav tm="100000">
                                          <p:val>
                                            <p:strVal val="#ppt_x"/>
                                          </p:val>
                                        </p:tav>
                                      </p:tavLst>
                                    </p:anim>
                                    <p:animEffect transition="in" filter="wipe(left)">
                                      <p:cBhvr>
                                        <p:cTn id="73" dur="1000"/>
                                        <p:tgtEl>
                                          <p:spTgt spid="6"/>
                                        </p:tgtEl>
                                      </p:cBhvr>
                                    </p:animEffect>
                                  </p:childTnLst>
                                </p:cTn>
                              </p:par>
                            </p:childTnLst>
                          </p:cTn>
                        </p:par>
                      </p:childTnLst>
                    </p:cTn>
                  </p:par>
                </p:childTnLst>
              </p:cTn>
              <p:nextCondLst>
                <p:cond evt="onClick" delay="0">
                  <p:tgtEl>
                    <p:spTgt spid="1028"/>
                  </p:tgtEl>
                </p:cond>
              </p:nextCondLst>
            </p:seq>
          </p:childTnLst>
        </p:cTn>
      </p:par>
    </p:tnLst>
    <p:bldLst>
      <p:bldP spid="15361" grpId="0" uiExpand="1" build="p"/>
      <p:bldP spid="5" grpId="1"/>
      <p:bldP spid="6" grpId="1"/>
      <p:bldP spid="7" grpId="1"/>
      <p:bldP spid="8" grpId="1"/>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650AA9F-E6EF-46DF-8DB3-A088A2278667}"/>
              </a:ext>
            </a:extLst>
          </p:cNvPr>
          <p:cNvSpPr>
            <a:spLocks noGrp="1"/>
          </p:cNvSpPr>
          <p:nvPr>
            <p:ph type="title"/>
          </p:nvPr>
        </p:nvSpPr>
        <p:spPr>
          <a:xfrm>
            <a:off x="2455899" y="188640"/>
            <a:ext cx="7312509" cy="654032"/>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r="100000" b="100000"/>
            </a:path>
            <a:tileRect l="-100000" t="-100000"/>
          </a:gradFill>
          <a:ln>
            <a:solidFill>
              <a:srgbClr val="C00000"/>
            </a:solidFill>
          </a:ln>
        </p:spPr>
        <p:txBody>
          <a:bodyPr/>
          <a:lstStyle/>
          <a:p>
            <a:r>
              <a:rPr lang="en-IN" dirty="0">
                <a:latin typeface="Calibri" panose="020F0502020204030204" pitchFamily="34" charset="0"/>
                <a:cs typeface="Calibri" panose="020F0502020204030204" pitchFamily="34" charset="0"/>
              </a:rPr>
              <a:t>Answer the Following Questions</a:t>
            </a:r>
          </a:p>
        </p:txBody>
      </p:sp>
      <p:sp>
        <p:nvSpPr>
          <p:cNvPr id="8" name="Rectangle 7">
            <a:extLst>
              <a:ext uri="{FF2B5EF4-FFF2-40B4-BE49-F238E27FC236}">
                <a16:creationId xmlns:a16="http://schemas.microsoft.com/office/drawing/2014/main" id="{23D7289F-E08E-4FD7-A486-5689B4265F34}"/>
              </a:ext>
            </a:extLst>
          </p:cNvPr>
          <p:cNvSpPr/>
          <p:nvPr/>
        </p:nvSpPr>
        <p:spPr>
          <a:xfrm>
            <a:off x="2682749" y="1412776"/>
            <a:ext cx="6827062" cy="523220"/>
          </a:xfrm>
          <a:prstGeom prst="rect">
            <a:avLst/>
          </a:prstGeom>
        </p:spPr>
        <p:txBody>
          <a:bodyPr wrap="none">
            <a:spAutoFit/>
          </a:bodyPr>
          <a:lstStyle/>
          <a:p>
            <a:pPr marL="571500" indent="-571500">
              <a:buFont typeface="+mj-lt"/>
              <a:buAutoNum type="romanUcPeriod" startAt="4"/>
            </a:pPr>
            <a:r>
              <a:rPr lang="en-AE" sz="2800" i="1" dirty="0">
                <a:latin typeface="Calibri" panose="020F0502020204030204" pitchFamily="34" charset="0"/>
                <a:ea typeface="Arial" panose="020B0604020202020204" pitchFamily="34" charset="0"/>
                <a:cs typeface="Calibri" panose="020F0502020204030204" pitchFamily="34" charset="0"/>
              </a:rPr>
              <a:t>Make sentences with the </a:t>
            </a:r>
            <a:r>
              <a:rPr lang="en-US" sz="2800" i="1" dirty="0">
                <a:latin typeface="Calibri" panose="020F0502020204030204" pitchFamily="34" charset="0"/>
                <a:ea typeface="Arial" panose="020B0604020202020204" pitchFamily="34" charset="0"/>
                <a:cs typeface="Calibri" panose="020F0502020204030204" pitchFamily="34" charset="0"/>
              </a:rPr>
              <a:t>following</a:t>
            </a:r>
            <a:r>
              <a:rPr lang="en-AE" sz="2800" i="1" dirty="0">
                <a:latin typeface="Calibri" panose="020F0502020204030204" pitchFamily="34" charset="0"/>
                <a:ea typeface="Arial" panose="020B0604020202020204" pitchFamily="34" charset="0"/>
                <a:cs typeface="Calibri" panose="020F0502020204030204" pitchFamily="34" charset="0"/>
              </a:rPr>
              <a:t> nouns </a:t>
            </a:r>
            <a:endParaRPr lang="en-AE" sz="2800" i="1"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39CB1B4-8B6F-4D3D-BA6B-FE4CFB623010}"/>
              </a:ext>
            </a:extLst>
          </p:cNvPr>
          <p:cNvSpPr/>
          <p:nvPr/>
        </p:nvSpPr>
        <p:spPr>
          <a:xfrm>
            <a:off x="1751856" y="2743313"/>
            <a:ext cx="8736632" cy="154978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lnSpc>
                <a:spcPct val="115000"/>
              </a:lnSpc>
              <a:buFont typeface="+mj-lt"/>
              <a:buAutoNum type="arabicPeriod"/>
            </a:pPr>
            <a:r>
              <a:rPr lang="en-US" sz="2800" dirty="0">
                <a:latin typeface="Calibri" panose="020F0502020204030204" pitchFamily="34" charset="0"/>
                <a:ea typeface="Arial" panose="020B0604020202020204" pitchFamily="34" charset="0"/>
                <a:cs typeface="Calibri" panose="020F0502020204030204" pitchFamily="34" charset="0"/>
              </a:rPr>
              <a:t>boxes</a:t>
            </a:r>
            <a:r>
              <a:rPr lang="en-AE" sz="2800" dirty="0">
                <a:latin typeface="Calibri" panose="020F0502020204030204" pitchFamily="34" charset="0"/>
                <a:ea typeface="Arial" panose="020B0604020202020204" pitchFamily="34" charset="0"/>
                <a:cs typeface="Calibri" panose="020F0502020204030204" pitchFamily="34" charset="0"/>
              </a:rPr>
              <a:t> :  ____________________________</a:t>
            </a:r>
          </a:p>
          <a:p>
            <a:pPr marL="342900" indent="-342900">
              <a:lnSpc>
                <a:spcPct val="115000"/>
              </a:lnSpc>
              <a:buFont typeface="+mj-lt"/>
              <a:buAutoNum type="arabicPeriod"/>
            </a:pPr>
            <a:endParaRPr lang="en-AE" sz="2800" dirty="0">
              <a:latin typeface="Calibri" panose="020F0502020204030204" pitchFamily="34" charset="0"/>
              <a:ea typeface="Arial" panose="020B0604020202020204" pitchFamily="34" charset="0"/>
              <a:cs typeface="Calibri" panose="020F0502020204030204" pitchFamily="34" charset="0"/>
            </a:endParaRPr>
          </a:p>
          <a:p>
            <a:pPr marL="342900" indent="-342900">
              <a:lnSpc>
                <a:spcPct val="115000"/>
              </a:lnSpc>
              <a:buFont typeface="+mj-lt"/>
              <a:buAutoNum type="arabicPeriod"/>
            </a:pPr>
            <a:r>
              <a:rPr lang="en-US" sz="2800" dirty="0">
                <a:latin typeface="Calibri" panose="020F0502020204030204" pitchFamily="34" charset="0"/>
                <a:ea typeface="Arial" panose="020B0604020202020204" pitchFamily="34" charset="0"/>
                <a:cs typeface="Calibri" panose="020F0502020204030204" pitchFamily="34" charset="0"/>
              </a:rPr>
              <a:t>mice</a:t>
            </a:r>
            <a:r>
              <a:rPr lang="en-AE" sz="2800" dirty="0">
                <a:latin typeface="Calibri" panose="020F0502020204030204" pitchFamily="34" charset="0"/>
                <a:ea typeface="Arial" panose="020B0604020202020204" pitchFamily="34" charset="0"/>
                <a:cs typeface="Calibri" panose="020F0502020204030204" pitchFamily="34" charset="0"/>
              </a:rPr>
              <a:t> :    _____________________________</a:t>
            </a:r>
          </a:p>
        </p:txBody>
      </p:sp>
    </p:spTree>
    <p:extLst>
      <p:ext uri="{BB962C8B-B14F-4D97-AF65-F5344CB8AC3E}">
        <p14:creationId xmlns:p14="http://schemas.microsoft.com/office/powerpoint/2010/main" val="211651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650AA9F-E6EF-46DF-8DB3-A088A2278667}"/>
              </a:ext>
            </a:extLst>
          </p:cNvPr>
          <p:cNvSpPr>
            <a:spLocks noGrp="1"/>
          </p:cNvSpPr>
          <p:nvPr>
            <p:ph type="title"/>
          </p:nvPr>
        </p:nvSpPr>
        <p:spPr>
          <a:xfrm>
            <a:off x="2455899" y="188640"/>
            <a:ext cx="7312509" cy="654032"/>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r="100000" b="100000"/>
            </a:path>
            <a:tileRect l="-100000" t="-100000"/>
          </a:gradFill>
          <a:ln>
            <a:solidFill>
              <a:srgbClr val="C00000"/>
            </a:solidFill>
          </a:ln>
        </p:spPr>
        <p:txBody>
          <a:bodyPr/>
          <a:lstStyle/>
          <a:p>
            <a:r>
              <a:rPr lang="en-IN" dirty="0">
                <a:latin typeface="Calibri" panose="020F0502020204030204" pitchFamily="34" charset="0"/>
                <a:cs typeface="Calibri" panose="020F0502020204030204" pitchFamily="34" charset="0"/>
              </a:rPr>
              <a:t>Answer the Following Questions</a:t>
            </a:r>
          </a:p>
        </p:txBody>
      </p:sp>
      <p:sp>
        <p:nvSpPr>
          <p:cNvPr id="8" name="Rectangle 7">
            <a:extLst>
              <a:ext uri="{FF2B5EF4-FFF2-40B4-BE49-F238E27FC236}">
                <a16:creationId xmlns:a16="http://schemas.microsoft.com/office/drawing/2014/main" id="{23D7289F-E08E-4FD7-A486-5689B4265F34}"/>
              </a:ext>
            </a:extLst>
          </p:cNvPr>
          <p:cNvSpPr/>
          <p:nvPr/>
        </p:nvSpPr>
        <p:spPr>
          <a:xfrm>
            <a:off x="3479328" y="1124744"/>
            <a:ext cx="5232843" cy="523220"/>
          </a:xfrm>
          <a:prstGeom prst="rect">
            <a:avLst/>
          </a:prstGeom>
        </p:spPr>
        <p:txBody>
          <a:bodyPr wrap="none">
            <a:spAutoFit/>
          </a:bodyPr>
          <a:lstStyle/>
          <a:p>
            <a:pPr marL="571500" indent="-571500">
              <a:buFont typeface="+mj-lt"/>
              <a:buAutoNum type="romanUcPeriod" startAt="5"/>
            </a:pPr>
            <a:r>
              <a:rPr lang="en-US" sz="2800" i="1" dirty="0">
                <a:latin typeface="Calibri" panose="020F0502020204030204" pitchFamily="34" charset="0"/>
                <a:cs typeface="Calibri" panose="020F0502020204030204" pitchFamily="34" charset="0"/>
              </a:rPr>
              <a:t>Draw the following and label it</a:t>
            </a:r>
            <a:endParaRPr lang="en-AE" sz="2800" i="1" dirty="0">
              <a:latin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9B7E7A8D-C372-4156-9E6A-19F2DC07899E}"/>
              </a:ext>
            </a:extLst>
          </p:cNvPr>
          <p:cNvGraphicFramePr>
            <a:graphicFrameLocks noGrp="1"/>
          </p:cNvGraphicFramePr>
          <p:nvPr>
            <p:extLst>
              <p:ext uri="{D42A27DB-BD31-4B8C-83A1-F6EECF244321}">
                <p14:modId xmlns:p14="http://schemas.microsoft.com/office/powerpoint/2010/main" val="2368043720"/>
              </p:ext>
            </p:extLst>
          </p:nvPr>
        </p:nvGraphicFramePr>
        <p:xfrm>
          <a:off x="3143672" y="1988840"/>
          <a:ext cx="5943600" cy="3586310"/>
        </p:xfrm>
        <a:graphic>
          <a:graphicData uri="http://schemas.openxmlformats.org/drawingml/2006/table">
            <a:tbl>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0">
                <a:tc>
                  <a:txBody>
                    <a:bodyPr/>
                    <a:lstStyle/>
                    <a:p>
                      <a:pPr marL="0" marR="0" algn="ctr">
                        <a:lnSpc>
                          <a:spcPct val="115000"/>
                        </a:lnSpc>
                        <a:spcBef>
                          <a:spcPts val="0"/>
                        </a:spcBef>
                        <a:spcAft>
                          <a:spcPts val="0"/>
                        </a:spcAft>
                      </a:pPr>
                      <a:r>
                        <a:rPr lang="en-US" sz="2800" b="1" u="sng" dirty="0">
                          <a:latin typeface="+mn-lt"/>
                          <a:ea typeface="Arial"/>
                        </a:rPr>
                        <a:t> A Singular Noun </a:t>
                      </a:r>
                      <a:endParaRPr lang="en-US" sz="2800" u="sng" dirty="0">
                        <a:latin typeface="+mn-lt"/>
                        <a:ea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u="sng" dirty="0">
                          <a:latin typeface="+mn-lt"/>
                          <a:ea typeface="Arial"/>
                        </a:rPr>
                        <a:t>A Plural Noun </a:t>
                      </a:r>
                      <a:endParaRPr lang="en-US" sz="2800" u="sng" dirty="0">
                        <a:latin typeface="+mn-lt"/>
                        <a:ea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08512">
                <a:tc>
                  <a:txBody>
                    <a:bodyPr/>
                    <a:lstStyle/>
                    <a:p>
                      <a:pPr marL="0" marR="0" algn="ctr">
                        <a:lnSpc>
                          <a:spcPct val="115000"/>
                        </a:lnSpc>
                        <a:spcBef>
                          <a:spcPts val="0"/>
                        </a:spcBef>
                        <a:spcAft>
                          <a:spcPts val="0"/>
                        </a:spcAft>
                      </a:pPr>
                      <a:endParaRPr lang="en-US" sz="2800" dirty="0">
                        <a:latin typeface="+mn-lt"/>
                        <a:ea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800" dirty="0">
                        <a:latin typeface="+mn-lt"/>
                        <a:ea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lgn="ctr">
                        <a:lnSpc>
                          <a:spcPct val="115000"/>
                        </a:lnSpc>
                        <a:spcBef>
                          <a:spcPts val="0"/>
                        </a:spcBef>
                        <a:spcAft>
                          <a:spcPts val="0"/>
                        </a:spcAft>
                      </a:pPr>
                      <a:endParaRPr lang="en-US" sz="2800" dirty="0">
                        <a:latin typeface="+mn-lt"/>
                        <a:ea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800" dirty="0">
                        <a:latin typeface="+mn-lt"/>
                        <a:ea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7875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8328" y="640121"/>
            <a:ext cx="3415344" cy="500042"/>
          </a:xfrm>
        </p:spPr>
        <p:txBody>
          <a:bodyPr>
            <a:normAutofit fontScale="90000"/>
          </a:bodyPr>
          <a:lstStyle/>
          <a:p>
            <a:r>
              <a:rPr lang="en-IN" dirty="0"/>
              <a:t>MM INDEX</a:t>
            </a:r>
          </a:p>
        </p:txBody>
      </p:sp>
      <p:graphicFrame>
        <p:nvGraphicFramePr>
          <p:cNvPr id="5" name="Table 4">
            <a:extLst>
              <a:ext uri="{FF2B5EF4-FFF2-40B4-BE49-F238E27FC236}">
                <a16:creationId xmlns:a16="http://schemas.microsoft.com/office/drawing/2014/main" id="{7C292E11-7A95-4830-A9C6-AC9B8E3974B2}"/>
              </a:ext>
            </a:extLst>
          </p:cNvPr>
          <p:cNvGraphicFramePr>
            <a:graphicFrameLocks noGrp="1"/>
          </p:cNvGraphicFramePr>
          <p:nvPr>
            <p:extLst>
              <p:ext uri="{D42A27DB-BD31-4B8C-83A1-F6EECF244321}">
                <p14:modId xmlns:p14="http://schemas.microsoft.com/office/powerpoint/2010/main" val="3380817599"/>
              </p:ext>
            </p:extLst>
          </p:nvPr>
        </p:nvGraphicFramePr>
        <p:xfrm>
          <a:off x="1127448" y="1254687"/>
          <a:ext cx="9937104" cy="3391593"/>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r>
                        <a:rPr lang="en-IN" sz="900" dirty="0"/>
                        <a:t>1</a:t>
                      </a:r>
                    </a:p>
                  </a:txBody>
                  <a:tcPr/>
                </a:tc>
                <a:tc>
                  <a:txBody>
                    <a:bodyPr/>
                    <a:lstStyle/>
                    <a:p>
                      <a:endParaRPr lang="en-IN" sz="900" dirty="0"/>
                    </a:p>
                  </a:txBody>
                  <a:tcPr/>
                </a:tc>
                <a:tc>
                  <a:txBody>
                    <a:bodyPr/>
                    <a:lstStyle/>
                    <a:p>
                      <a:r>
                        <a:rPr lang="en-IN" sz="900" dirty="0"/>
                        <a:t>Men: https://pixabay.com/photos/people-friends-together-happy-kid-4050698/</a:t>
                      </a:r>
                    </a:p>
                    <a:p>
                      <a:r>
                        <a:rPr lang="en-IN" sz="900" dirty="0"/>
                        <a:t>Puppies: https://pixabay.com/photos/dog-animal-isolated-cute-puppy-3128192/</a:t>
                      </a:r>
                    </a:p>
                  </a:txBody>
                  <a:tcPr/>
                </a:tc>
                <a:extLst>
                  <a:ext uri="{0D108BD9-81ED-4DB2-BD59-A6C34878D82A}">
                    <a16:rowId xmlns:a16="http://schemas.microsoft.com/office/drawing/2014/main" val="10001"/>
                  </a:ext>
                </a:extLst>
              </a:tr>
              <a:tr h="389313">
                <a:tc>
                  <a:txBody>
                    <a:bodyPr/>
                    <a:lstStyle/>
                    <a:p>
                      <a:r>
                        <a:rPr lang="en-IN" sz="900" dirty="0"/>
                        <a:t>2</a:t>
                      </a:r>
                    </a:p>
                  </a:txBody>
                  <a:tcPr/>
                </a:tc>
                <a:tc>
                  <a:txBody>
                    <a:bodyPr/>
                    <a:lstStyle/>
                    <a:p>
                      <a:endParaRPr lang="en-IN" sz="900" dirty="0"/>
                    </a:p>
                  </a:txBody>
                  <a:tcPr/>
                </a:tc>
                <a:tc>
                  <a:txBody>
                    <a:bodyPr/>
                    <a:lstStyle/>
                    <a:p>
                      <a:pPr rtl="0"/>
                      <a:r>
                        <a:rPr lang="en-IN" sz="900" b="0" i="0" u="none" strike="noStrike" kern="1200" baseline="0" dirty="0">
                          <a:solidFill>
                            <a:schemeClr val="tx1"/>
                          </a:solidFill>
                          <a:latin typeface="+mn-lt"/>
                          <a:ea typeface="+mn-ea"/>
                          <a:cs typeface="+mn-cs"/>
                        </a:rPr>
                        <a:t>Calves: https://pixabay.com/photos/calves-livestock-calves-white-3212880/</a:t>
                      </a:r>
                    </a:p>
                    <a:p>
                      <a:pPr rtl="0"/>
                      <a:r>
                        <a:rPr lang="en-IN" sz="900" b="0" i="0" u="none" strike="noStrike" kern="1200" baseline="0" dirty="0">
                          <a:solidFill>
                            <a:schemeClr val="tx1"/>
                          </a:solidFill>
                          <a:latin typeface="+mn-lt"/>
                          <a:ea typeface="+mn-ea"/>
                          <a:cs typeface="+mn-cs"/>
                        </a:rPr>
                        <a:t>Babies: https://pixabay.com/photos/twins-babies-newborn-boys-1628843/</a:t>
                      </a:r>
                    </a:p>
                    <a:p>
                      <a:pPr rtl="0"/>
                      <a:r>
                        <a:rPr lang="en-IN" sz="900" b="0" i="0" u="none" strike="noStrike" kern="1200" baseline="0" dirty="0">
                          <a:solidFill>
                            <a:schemeClr val="tx1"/>
                          </a:solidFill>
                          <a:latin typeface="+mn-lt"/>
                          <a:ea typeface="+mn-ea"/>
                          <a:cs typeface="+mn-cs"/>
                        </a:rPr>
                        <a:t>Teeth: https://pixabay.com/photos/teeth-mouth-dental-dentist-tooth-887338/	</a:t>
                      </a:r>
                      <a:endParaRPr lang="en-IN" sz="900" dirty="0"/>
                    </a:p>
                    <a:p>
                      <a:endParaRPr lang="en-IN" sz="900" dirty="0"/>
                    </a:p>
                  </a:txBody>
                  <a:tcPr/>
                </a:tc>
                <a:extLst>
                  <a:ext uri="{0D108BD9-81ED-4DB2-BD59-A6C34878D82A}">
                    <a16:rowId xmlns:a16="http://schemas.microsoft.com/office/drawing/2014/main" val="10002"/>
                  </a:ext>
                </a:extLst>
              </a:tr>
              <a:tr h="389313">
                <a:tc>
                  <a:txBody>
                    <a:bodyPr/>
                    <a:lstStyle/>
                    <a:p>
                      <a:r>
                        <a:rPr lang="en-IN" sz="900" dirty="0"/>
                        <a:t>3</a:t>
                      </a:r>
                    </a:p>
                  </a:txBody>
                  <a:tcPr/>
                </a:tc>
                <a:tc>
                  <a:txBody>
                    <a:bodyPr/>
                    <a:lstStyle/>
                    <a:p>
                      <a:endParaRPr lang="en-IN" sz="900" dirty="0"/>
                    </a:p>
                  </a:txBody>
                  <a:tcPr/>
                </a:tc>
                <a:tc>
                  <a:txBody>
                    <a:bodyPr/>
                    <a:lstStyle/>
                    <a:p>
                      <a:r>
                        <a:rPr lang="en-IN" sz="900" dirty="0"/>
                        <a:t>Church: https://www.flickr.com/photos/75487768@N04/15083005650 by </a:t>
                      </a:r>
                      <a:r>
                        <a:rPr lang="en-IN" sz="900" dirty="0" err="1"/>
                        <a:t>barnyz</a:t>
                      </a:r>
                      <a:endParaRPr lang="en-IN" sz="900" dirty="0"/>
                    </a:p>
                    <a:p>
                      <a:r>
                        <a:rPr lang="en-IN" sz="900" dirty="0"/>
                        <a:t>Church: https://pixabay.com/photos/porto-portugal-saint-ildefonso-2444570/</a:t>
                      </a:r>
                    </a:p>
                    <a:p>
                      <a:r>
                        <a:rPr lang="en-IN" sz="900" dirty="0"/>
                        <a:t>Apples: https://pixabay.com/photos/apples-red-apple-ripe-apple-orchard-2788599/</a:t>
                      </a:r>
                    </a:p>
                    <a:p>
                      <a:r>
                        <a:rPr lang="en-IN" sz="900" dirty="0"/>
                        <a:t>Men: https://pixabay.com/photos/varanasi-india-people-men-hinduism-6748058/</a:t>
                      </a:r>
                    </a:p>
                    <a:p>
                      <a:r>
                        <a:rPr lang="en-IN" sz="900" dirty="0"/>
                        <a:t>Dresses: https://pixabay.com/photos/blouse-clothing-dress-fashion-2597205/</a:t>
                      </a:r>
                    </a:p>
                    <a:p>
                      <a:r>
                        <a:rPr lang="en-IN" sz="900" dirty="0"/>
                        <a:t>Butterflies: https://pixabay.com/photos/butterflies-flowers-pollinate-1127666/</a:t>
                      </a:r>
                    </a:p>
                    <a:p>
                      <a:r>
                        <a:rPr lang="en-IN" sz="900" dirty="0"/>
                        <a:t>Knife: https://pixabay.com/photos/knives-knife-magnetic-sharp-687081/</a:t>
                      </a:r>
                    </a:p>
                    <a:p>
                      <a:r>
                        <a:rPr lang="en-IN" sz="900" dirty="0"/>
                        <a:t>Fish: https://pixabay.com/photos/koi-fish-animals-fish-swimming-1868779/</a:t>
                      </a:r>
                    </a:p>
                  </a:txBody>
                  <a:tcPr/>
                </a:tc>
                <a:extLst>
                  <a:ext uri="{0D108BD9-81ED-4DB2-BD59-A6C34878D82A}">
                    <a16:rowId xmlns:a16="http://schemas.microsoft.com/office/drawing/2014/main" val="10005"/>
                  </a:ext>
                </a:extLst>
              </a:tr>
              <a:tr h="389313">
                <a:tc>
                  <a:txBody>
                    <a:bodyPr/>
                    <a:lstStyle/>
                    <a:p>
                      <a:r>
                        <a:rPr lang="en-IN" sz="900" dirty="0"/>
                        <a:t>4</a:t>
                      </a:r>
                    </a:p>
                  </a:txBody>
                  <a:tcPr/>
                </a:tc>
                <a:tc>
                  <a:txBody>
                    <a:bodyPr/>
                    <a:lstStyle/>
                    <a:p>
                      <a:endParaRPr lang="en-IN" sz="900" dirty="0"/>
                    </a:p>
                  </a:txBody>
                  <a:tcPr/>
                </a:tc>
                <a:tc>
                  <a:txBody>
                    <a:bodyPr/>
                    <a:lstStyle/>
                    <a:p>
                      <a:pPr rtl="0"/>
                      <a:r>
                        <a:rPr lang="en-IN" sz="900" b="0" i="0" u="none" strike="noStrike" kern="1200" dirty="0">
                          <a:solidFill>
                            <a:schemeClr val="tx1"/>
                          </a:solidFill>
                          <a:latin typeface="+mn-lt"/>
                          <a:ea typeface="+mn-ea"/>
                          <a:cs typeface="+mn-cs"/>
                        </a:rPr>
                        <a:t>Mango: https://pixabay.com/photos/mangoes-fruit-mango-food-tropical-1320111/</a:t>
                      </a:r>
                    </a:p>
                    <a:p>
                      <a:pPr rtl="0"/>
                      <a:r>
                        <a:rPr lang="en-IN" sz="900" b="0" i="0" u="none" strike="noStrike" kern="1200" dirty="0">
                          <a:solidFill>
                            <a:schemeClr val="tx1"/>
                          </a:solidFill>
                          <a:latin typeface="+mn-lt"/>
                          <a:ea typeface="+mn-ea"/>
                          <a:cs typeface="+mn-cs"/>
                        </a:rPr>
                        <a:t>Fruits: https://pixabay.com/photos/fresh-fruits-bowls-fruit-bowls-2305192/</a:t>
                      </a:r>
                    </a:p>
                    <a:p>
                      <a:pPr rtl="0"/>
                      <a:r>
                        <a:rPr lang="en-IN" sz="900" b="0" i="0" u="none" strike="noStrike" kern="1200" dirty="0">
                          <a:solidFill>
                            <a:schemeClr val="tx1"/>
                          </a:solidFill>
                          <a:latin typeface="+mn-lt"/>
                          <a:ea typeface="+mn-ea"/>
                          <a:cs typeface="+mn-cs"/>
                        </a:rPr>
                        <a:t>Dog: https://pixabay.com/photos/puppy-dog-pet-collar-dog-collar-1903313/</a:t>
                      </a:r>
                    </a:p>
                    <a:p>
                      <a:pPr rtl="0"/>
                      <a:r>
                        <a:rPr lang="en-IN" sz="900" b="0" i="0" u="none" strike="noStrike" kern="1200" dirty="0">
                          <a:solidFill>
                            <a:schemeClr val="tx1"/>
                          </a:solidFill>
                          <a:latin typeface="+mn-lt"/>
                          <a:ea typeface="+mn-ea"/>
                          <a:cs typeface="+mn-cs"/>
                        </a:rPr>
                        <a:t>Milk: https://pixabay.com/photos/glass-milk-pour-pouring-1587258/</a:t>
                      </a:r>
                    </a:p>
                    <a:p>
                      <a:pPr rtl="0"/>
                      <a:r>
                        <a:rPr lang="en-IN" sz="900" b="0" i="0" u="none" strike="noStrike" kern="1200" dirty="0">
                          <a:solidFill>
                            <a:schemeClr val="tx1"/>
                          </a:solidFill>
                          <a:latin typeface="+mn-lt"/>
                          <a:ea typeface="+mn-ea"/>
                          <a:cs typeface="+mn-cs"/>
                        </a:rPr>
                        <a:t>Shoes: https://pixabay.com/photos/boots-shoes-moss-hiking-shoes-worn-1638873/</a:t>
                      </a:r>
                      <a:endParaRPr lang="en-US" sz="900" dirty="0"/>
                    </a:p>
                  </a:txBody>
                  <a:tcPr/>
                </a:tc>
                <a:extLst>
                  <a:ext uri="{0D108BD9-81ED-4DB2-BD59-A6C34878D82A}">
                    <a16:rowId xmlns:a16="http://schemas.microsoft.com/office/drawing/2014/main" val="10006"/>
                  </a:ext>
                </a:extLst>
              </a:tr>
            </a:tbl>
          </a:graphicData>
        </a:graphic>
      </p:graphicFrame>
      <p:pic>
        <p:nvPicPr>
          <p:cNvPr id="4" name="Church">
            <a:extLst>
              <a:ext uri="{FF2B5EF4-FFF2-40B4-BE49-F238E27FC236}">
                <a16:creationId xmlns:a16="http://schemas.microsoft.com/office/drawing/2014/main" id="{E30908F4-7BE1-4C5C-81A6-D1A1566D19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2131408" y="2713112"/>
            <a:ext cx="343005" cy="343005"/>
          </a:xfrm>
          <a:prstGeom prst="rect">
            <a:avLst/>
          </a:prstGeom>
          <a:noFill/>
          <a:extLst>
            <a:ext uri="{909E8E84-426E-40DD-AFC4-6F175D3DCCD1}">
              <a14:hiddenFill xmlns:a14="http://schemas.microsoft.com/office/drawing/2010/main">
                <a:solidFill>
                  <a:srgbClr val="FFFFFF"/>
                </a:solidFill>
              </a14:hiddenFill>
            </a:ext>
          </a:extLst>
        </p:spPr>
      </p:pic>
      <p:pic>
        <p:nvPicPr>
          <p:cNvPr id="6" name="Apples" descr="Apples, Red Apple, Ripe, Apple Orchard, Apple Tree">
            <a:extLst>
              <a:ext uri="{FF2B5EF4-FFF2-40B4-BE49-F238E27FC236}">
                <a16:creationId xmlns:a16="http://schemas.microsoft.com/office/drawing/2014/main" id="{71E712D4-AB0F-4516-9555-6659D7C562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1408" y="3067186"/>
            <a:ext cx="407887" cy="313029"/>
          </a:xfrm>
          <a:prstGeom prst="rect">
            <a:avLst/>
          </a:prstGeom>
          <a:noFill/>
          <a:extLst>
            <a:ext uri="{909E8E84-426E-40DD-AFC4-6F175D3DCCD1}">
              <a14:hiddenFill xmlns:a14="http://schemas.microsoft.com/office/drawing/2010/main">
                <a:solidFill>
                  <a:srgbClr val="FFFFFF"/>
                </a:solidFill>
              </a14:hiddenFill>
            </a:ext>
          </a:extLst>
        </p:spPr>
      </p:pic>
      <p:pic>
        <p:nvPicPr>
          <p:cNvPr id="8" name="Dresses" descr="Blouse, Clothing, Dress, Fashion, Store, Shopping, Mall">
            <a:extLst>
              <a:ext uri="{FF2B5EF4-FFF2-40B4-BE49-F238E27FC236}">
                <a16:creationId xmlns:a16="http://schemas.microsoft.com/office/drawing/2014/main" id="{DB5CC4DC-4368-4E55-A09D-6EB2F3AF13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3730" y="2713112"/>
            <a:ext cx="459605" cy="305924"/>
          </a:xfrm>
          <a:prstGeom prst="rect">
            <a:avLst/>
          </a:prstGeom>
          <a:noFill/>
          <a:extLst>
            <a:ext uri="{909E8E84-426E-40DD-AFC4-6F175D3DCCD1}">
              <a14:hiddenFill xmlns:a14="http://schemas.microsoft.com/office/drawing/2010/main">
                <a:solidFill>
                  <a:srgbClr val="FFFFFF"/>
                </a:solidFill>
              </a14:hiddenFill>
            </a:ext>
          </a:extLst>
        </p:spPr>
      </p:pic>
      <p:pic>
        <p:nvPicPr>
          <p:cNvPr id="9" name="Butterfly" descr="Butterflies, Flowers, Pollinate, Pollination">
            <a:extLst>
              <a:ext uri="{FF2B5EF4-FFF2-40B4-BE49-F238E27FC236}">
                <a16:creationId xmlns:a16="http://schemas.microsoft.com/office/drawing/2014/main" id="{4F28225D-8D9B-4F16-85AA-6F436B18EA6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31408" y="3398822"/>
            <a:ext cx="458886" cy="305924"/>
          </a:xfrm>
          <a:prstGeom prst="rect">
            <a:avLst/>
          </a:prstGeom>
          <a:noFill/>
          <a:extLst>
            <a:ext uri="{909E8E84-426E-40DD-AFC4-6F175D3DCCD1}">
              <a14:hiddenFill xmlns:a14="http://schemas.microsoft.com/office/drawing/2010/main">
                <a:solidFill>
                  <a:srgbClr val="FFFFFF"/>
                </a:solidFill>
              </a14:hiddenFill>
            </a:ext>
          </a:extLst>
        </p:spPr>
      </p:pic>
      <p:pic>
        <p:nvPicPr>
          <p:cNvPr id="10" name="Knives" descr="Knives, Knife, Magnetic, Sharp, Kitchen, Silverware">
            <a:extLst>
              <a:ext uri="{FF2B5EF4-FFF2-40B4-BE49-F238E27FC236}">
                <a16:creationId xmlns:a16="http://schemas.microsoft.com/office/drawing/2014/main" id="{32BDD0DB-DF52-49A3-9236-24B47891068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42307" y="2713112"/>
            <a:ext cx="336516" cy="336516"/>
          </a:xfrm>
          <a:prstGeom prst="rect">
            <a:avLst/>
          </a:prstGeom>
          <a:noFill/>
          <a:extLst>
            <a:ext uri="{909E8E84-426E-40DD-AFC4-6F175D3DCCD1}">
              <a14:hiddenFill xmlns:a14="http://schemas.microsoft.com/office/drawing/2010/main">
                <a:solidFill>
                  <a:srgbClr val="FFFFFF"/>
                </a:solidFill>
              </a14:hiddenFill>
            </a:ext>
          </a:extLst>
        </p:spPr>
      </p:pic>
      <p:pic>
        <p:nvPicPr>
          <p:cNvPr id="11" name="Fish" descr="Koi Fish, Animals, Fish, Swimming, Underwater, Water">
            <a:extLst>
              <a:ext uri="{FF2B5EF4-FFF2-40B4-BE49-F238E27FC236}">
                <a16:creationId xmlns:a16="http://schemas.microsoft.com/office/drawing/2014/main" id="{10931447-3DB4-47A1-867C-686D2BC5FBD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13730" y="3398822"/>
            <a:ext cx="458886" cy="305924"/>
          </a:xfrm>
          <a:prstGeom prst="rect">
            <a:avLst/>
          </a:prstGeom>
          <a:noFill/>
          <a:extLst>
            <a:ext uri="{909E8E84-426E-40DD-AFC4-6F175D3DCCD1}">
              <a14:hiddenFill xmlns:a14="http://schemas.microsoft.com/office/drawing/2010/main">
                <a:solidFill>
                  <a:srgbClr val="FFFFFF"/>
                </a:solidFill>
              </a14:hiddenFill>
            </a:ext>
          </a:extLst>
        </p:spPr>
      </p:pic>
      <p:pic>
        <p:nvPicPr>
          <p:cNvPr id="12" name="Mango" descr="Mangoes, Fruit, Mango, Food, Tropical, Fresh, Natural">
            <a:extLst>
              <a:ext uri="{FF2B5EF4-FFF2-40B4-BE49-F238E27FC236}">
                <a16:creationId xmlns:a16="http://schemas.microsoft.com/office/drawing/2014/main" id="{C499D278-A958-402D-97F4-5BB50FEFD28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78912" y="3908738"/>
            <a:ext cx="433083" cy="288721"/>
          </a:xfrm>
          <a:prstGeom prst="rect">
            <a:avLst/>
          </a:prstGeom>
          <a:noFill/>
          <a:extLst>
            <a:ext uri="{909E8E84-426E-40DD-AFC4-6F175D3DCCD1}">
              <a14:hiddenFill xmlns:a14="http://schemas.microsoft.com/office/drawing/2010/main">
                <a:solidFill>
                  <a:srgbClr val="FFFFFF"/>
                </a:solidFill>
              </a14:hiddenFill>
            </a:ext>
          </a:extLst>
        </p:spPr>
      </p:pic>
      <p:pic>
        <p:nvPicPr>
          <p:cNvPr id="13" name="Fruits" descr="Fresh Fruits, Bowls, Fruit Bowls, Heart Shape">
            <a:extLst>
              <a:ext uri="{FF2B5EF4-FFF2-40B4-BE49-F238E27FC236}">
                <a16:creationId xmlns:a16="http://schemas.microsoft.com/office/drawing/2014/main" id="{91B41D11-CCDC-49E3-8025-84E7D72C095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23888" y="3906773"/>
            <a:ext cx="566104" cy="317843"/>
          </a:xfrm>
          <a:prstGeom prst="rect">
            <a:avLst/>
          </a:prstGeom>
          <a:noFill/>
          <a:extLst>
            <a:ext uri="{909E8E84-426E-40DD-AFC4-6F175D3DCCD1}">
              <a14:hiddenFill xmlns:a14="http://schemas.microsoft.com/office/drawing/2010/main">
                <a:solidFill>
                  <a:srgbClr val="FFFFFF"/>
                </a:solidFill>
              </a14:hiddenFill>
            </a:ext>
          </a:extLst>
        </p:spPr>
      </p:pic>
      <p:pic>
        <p:nvPicPr>
          <p:cNvPr id="14" name="Dog" descr="Puppy, Dog, Pet, Collar, Dog Collar, White Puppy">
            <a:extLst>
              <a:ext uri="{FF2B5EF4-FFF2-40B4-BE49-F238E27FC236}">
                <a16:creationId xmlns:a16="http://schemas.microsoft.com/office/drawing/2014/main" id="{FFAF6D2D-60F6-4AF9-B02F-204FF2B45DA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24607" y="4268160"/>
            <a:ext cx="525359" cy="350241"/>
          </a:xfrm>
          <a:prstGeom prst="rect">
            <a:avLst/>
          </a:prstGeom>
          <a:noFill/>
          <a:extLst>
            <a:ext uri="{909E8E84-426E-40DD-AFC4-6F175D3DCCD1}">
              <a14:hiddenFill xmlns:a14="http://schemas.microsoft.com/office/drawing/2010/main">
                <a:solidFill>
                  <a:srgbClr val="FFFFFF"/>
                </a:solidFill>
              </a14:hiddenFill>
            </a:ext>
          </a:extLst>
        </p:spPr>
      </p:pic>
      <p:pic>
        <p:nvPicPr>
          <p:cNvPr id="15" name="Milk" descr="Glass, Milk, Pour, Pouring, Pouring Milk, Cow'S Milk">
            <a:extLst>
              <a:ext uri="{FF2B5EF4-FFF2-40B4-BE49-F238E27FC236}">
                <a16:creationId xmlns:a16="http://schemas.microsoft.com/office/drawing/2014/main" id="{3194A80E-4171-4347-BFDC-500A5F083A3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04726" y="3900922"/>
            <a:ext cx="433083" cy="288721"/>
          </a:xfrm>
          <a:prstGeom prst="rect">
            <a:avLst/>
          </a:prstGeom>
          <a:noFill/>
          <a:extLst>
            <a:ext uri="{909E8E84-426E-40DD-AFC4-6F175D3DCCD1}">
              <a14:hiddenFill xmlns:a14="http://schemas.microsoft.com/office/drawing/2010/main">
                <a:solidFill>
                  <a:srgbClr val="FFFFFF"/>
                </a:solidFill>
              </a14:hiddenFill>
            </a:ext>
          </a:extLst>
        </p:spPr>
      </p:pic>
      <p:pic>
        <p:nvPicPr>
          <p:cNvPr id="16" name="Shoes" descr="Boots, Shoes, Moss, Hiking Shoes, Worn, Used, Hiking">
            <a:extLst>
              <a:ext uri="{FF2B5EF4-FFF2-40B4-BE49-F238E27FC236}">
                <a16:creationId xmlns:a16="http://schemas.microsoft.com/office/drawing/2014/main" id="{E503D9C6-75D8-4B87-BB00-FCC8DD8DF7C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47727" y="4267634"/>
            <a:ext cx="526184" cy="35024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alves, Livestock, Calves White, Animals, Cow, Veal">
            <a:extLst>
              <a:ext uri="{FF2B5EF4-FFF2-40B4-BE49-F238E27FC236}">
                <a16:creationId xmlns:a16="http://schemas.microsoft.com/office/drawing/2014/main" id="{954D77C3-8F15-426E-9F80-0B7758FFCBA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76401" y="2091596"/>
            <a:ext cx="476391" cy="31759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Twins, Babies, Newborn, Boys, Baby Boys, Twin Boys">
            <a:extLst>
              <a:ext uri="{FF2B5EF4-FFF2-40B4-BE49-F238E27FC236}">
                <a16:creationId xmlns:a16="http://schemas.microsoft.com/office/drawing/2014/main" id="{E79D1C72-5C34-422C-B1F8-11D8B8E5C095}"/>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60204" y="2094921"/>
            <a:ext cx="524030" cy="30879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Teeth, Mouth, Dental, Dentist, Tooth, Lips, Oral, Gum">
            <a:extLst>
              <a:ext uri="{FF2B5EF4-FFF2-40B4-BE49-F238E27FC236}">
                <a16:creationId xmlns:a16="http://schemas.microsoft.com/office/drawing/2014/main" id="{7666EBEE-A867-42CB-BB37-7385812924CC}"/>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103859" y="2099241"/>
            <a:ext cx="392335" cy="52311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People, Friends, Together, Happy, Kid, Person, Brothers">
            <a:extLst>
              <a:ext uri="{FF2B5EF4-FFF2-40B4-BE49-F238E27FC236}">
                <a16:creationId xmlns:a16="http://schemas.microsoft.com/office/drawing/2014/main" id="{628E14A6-B5AD-467C-841D-BDAD29C151B4}"/>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196282" y="1714873"/>
            <a:ext cx="433083" cy="28872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Dog, Animal, Isolated, Cute, Puppy, Domestic Animal">
            <a:extLst>
              <a:ext uri="{FF2B5EF4-FFF2-40B4-BE49-F238E27FC236}">
                <a16:creationId xmlns:a16="http://schemas.microsoft.com/office/drawing/2014/main" id="{06C41480-F26E-43D6-971D-83AFAF698E53}"/>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54091" y="1714873"/>
            <a:ext cx="576433" cy="27740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orto, Portugal, Saint Ildefonso, Facade">
            <a:extLst>
              <a:ext uri="{FF2B5EF4-FFF2-40B4-BE49-F238E27FC236}">
                <a16:creationId xmlns:a16="http://schemas.microsoft.com/office/drawing/2014/main" id="{F1124386-7477-4E43-8FBC-43E1FB21354C}"/>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105753" y="3141289"/>
            <a:ext cx="384415" cy="5754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aranasi, India, People, Men, Hinduism, Traditional">
            <a:extLst>
              <a:ext uri="{FF2B5EF4-FFF2-40B4-BE49-F238E27FC236}">
                <a16:creationId xmlns:a16="http://schemas.microsoft.com/office/drawing/2014/main" id="{FF2496AF-1BB3-436F-8ABB-A96CB025546D}"/>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591428" y="3047380"/>
            <a:ext cx="476391" cy="3175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1011</Words>
  <Application>Microsoft Office PowerPoint</Application>
  <PresentationFormat>Widescreen</PresentationFormat>
  <Paragraphs>163</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Wingdings</vt:lpstr>
      <vt:lpstr>DD</vt:lpstr>
      <vt:lpstr>Joy of Getting the Right number</vt:lpstr>
      <vt:lpstr>Answer the Following Questions</vt:lpstr>
      <vt:lpstr>Answer the Following Questions</vt:lpstr>
      <vt:lpstr>Answer the Following Questions</vt:lpstr>
      <vt:lpstr>Answer the Following Questions</vt:lpstr>
      <vt:lpstr>Answer the Following Questions</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65</cp:revision>
  <dcterms:created xsi:type="dcterms:W3CDTF">2020-08-28T09:38:22Z</dcterms:created>
  <dcterms:modified xsi:type="dcterms:W3CDTF">2021-11-09T23:54:39Z</dcterms:modified>
</cp:coreProperties>
</file>