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1"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17" autoAdjust="0"/>
  </p:normalViewPr>
  <p:slideViewPr>
    <p:cSldViewPr>
      <p:cViewPr>
        <p:scale>
          <a:sx n="90" d="100"/>
          <a:sy n="90" d="100"/>
        </p:scale>
        <p:origin x="272" y="44"/>
      </p:cViewPr>
      <p:guideLst>
        <p:guide orient="horz" pos="2160"/>
        <p:guide pos="3840"/>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6B9B4-D2C4-48DE-BC86-1B1A8876D90E}" type="datetimeFigureOut">
              <a:rPr lang="en-US" smtClean="0"/>
              <a:pPr/>
              <a:t>12/7/2022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9D599-091B-4691-AA1B-AC5C84EF710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Click for the answers.</a:t>
            </a:r>
          </a:p>
          <a:p>
            <a:pPr rtl="0"/>
            <a:r>
              <a:rPr lang="en-IE" sz="1200" kern="1200" dirty="0">
                <a:solidFill>
                  <a:schemeClr val="tx1"/>
                </a:solidFill>
                <a:latin typeface="+mn-lt"/>
                <a:ea typeface="+mn-ea"/>
                <a:cs typeface="+mn-cs"/>
              </a:rPr>
              <a:t>The teacher may begin the class by writing the sample sentences on the board or using the PPT provided. Elicit from them to punctuate the sentences given. The stress should be on allowing the students to come up with as many answers as possible, rather than on the right answers.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a:solidFill>
                  <a:schemeClr val="tx1"/>
                </a:solidFill>
                <a:latin typeface="+mn-lt"/>
                <a:ea typeface="+mn-ea"/>
                <a:cs typeface="+mn-cs"/>
              </a:rPr>
              <a:t>Girl: https://pixabay.com/photos/child-girl-indian-clapping-hands-237705/</a:t>
            </a:r>
          </a:p>
          <a:p>
            <a:pPr marL="228600" indent="-228600" rtl="0">
              <a:buAutoNum type="arabicPeriod"/>
            </a:pPr>
            <a:r>
              <a:rPr lang="en-IN" sz="1200" b="0" i="0" u="none" strike="noStrike" kern="1200" dirty="0">
                <a:solidFill>
                  <a:schemeClr val="tx1"/>
                </a:solidFill>
                <a:latin typeface="+mn-lt"/>
                <a:ea typeface="+mn-ea"/>
                <a:cs typeface="+mn-cs"/>
              </a:rPr>
              <a:t>School : https://pixabay.com/photos/school-indian-school-school-dress-3760342/</a:t>
            </a:r>
          </a:p>
          <a:p>
            <a:pPr marL="228600" indent="-228600" rtl="0">
              <a:buAutoNum type="arabicPeriod"/>
            </a:pPr>
            <a:r>
              <a:rPr lang="en-IN" sz="1200" b="0" i="0" u="none" strike="noStrike" kern="1200" dirty="0">
                <a:solidFill>
                  <a:schemeClr val="tx1"/>
                </a:solidFill>
                <a:latin typeface="+mn-lt"/>
                <a:ea typeface="+mn-ea"/>
                <a:cs typeface="+mn-cs"/>
              </a:rPr>
              <a:t>Puppy: https://pixabay.com/photos/puppy-dog-pet-collar-dog-collar-1903313/</a:t>
            </a:r>
          </a:p>
          <a:p>
            <a:pPr marL="228600" indent="-228600" rtl="0">
              <a:buAutoNum type="arabicPeriod"/>
            </a:pP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499D599-091B-4691-AA1B-AC5C84EF710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Click for the answers.</a:t>
            </a:r>
          </a:p>
          <a:p>
            <a:pPr rtl="0"/>
            <a:r>
              <a:rPr lang="en-IE" sz="1200" kern="1200" dirty="0">
                <a:solidFill>
                  <a:schemeClr val="tx1"/>
                </a:solidFill>
                <a:latin typeface="+mn-lt"/>
                <a:ea typeface="+mn-ea"/>
                <a:cs typeface="+mn-cs"/>
              </a:rPr>
              <a:t>The teacher could then draw the attention to sentences 5 and 6 and ask why the commas in both the sentences are floating(up in the air) and not next to the word as in sentence 4. After the students have given their answers, the teacher could take a cue and say that the punctuation mark is not a comma but an</a:t>
            </a:r>
            <a:r>
              <a:rPr lang="en-IE" sz="1200" b="1" kern="1200" dirty="0">
                <a:solidFill>
                  <a:schemeClr val="tx1"/>
                </a:solidFill>
                <a:latin typeface="+mn-lt"/>
                <a:ea typeface="+mn-ea"/>
                <a:cs typeface="+mn-cs"/>
              </a:rPr>
              <a:t> Apostrophe</a:t>
            </a:r>
            <a:r>
              <a:rPr lang="en-IE" sz="1200" kern="1200" dirty="0">
                <a:solidFill>
                  <a:schemeClr val="tx1"/>
                </a:solidFill>
                <a:latin typeface="+mn-lt"/>
                <a:ea typeface="+mn-ea"/>
                <a:cs typeface="+mn-cs"/>
              </a:rPr>
              <a:t> and they can learn more about it. </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a:buAutoNum type="arabicPeriod"/>
            </a:pPr>
            <a:r>
              <a:rPr lang="en-IN" sz="1200" b="0" i="0" u="none" strike="noStrike" kern="1200" dirty="0">
                <a:solidFill>
                  <a:schemeClr val="tx1"/>
                </a:solidFill>
                <a:latin typeface="+mn-lt"/>
                <a:ea typeface="+mn-ea"/>
                <a:cs typeface="+mn-cs"/>
              </a:rPr>
              <a:t>Boys: https://pixabay.com/photos/school-children-classroom-school-7047131/</a:t>
            </a:r>
          </a:p>
          <a:p>
            <a:pPr marL="228600" indent="-228600">
              <a:buAutoNum type="arabicPeriod"/>
            </a:pPr>
            <a:r>
              <a:rPr lang="en-IN" sz="1200" b="0" i="0" u="none" strike="noStrike" kern="1200" dirty="0">
                <a:solidFill>
                  <a:schemeClr val="tx1"/>
                </a:solidFill>
                <a:latin typeface="+mn-lt"/>
                <a:ea typeface="+mn-ea"/>
                <a:cs typeface="+mn-cs"/>
              </a:rPr>
              <a:t>Dog: https://pixabay.com/photos/pet-dog-puppy-sad-eyes-animal-1284307/</a:t>
            </a:r>
          </a:p>
          <a:p>
            <a:pPr marL="228600" indent="-228600">
              <a:buAutoNum type="arabicPeriod"/>
            </a:pPr>
            <a:r>
              <a:rPr lang="en-IN" sz="1200" b="0" i="0" u="none" strike="noStrike" kern="1200" dirty="0">
                <a:solidFill>
                  <a:schemeClr val="tx1"/>
                </a:solidFill>
                <a:latin typeface="+mn-lt"/>
                <a:ea typeface="+mn-ea"/>
                <a:cs typeface="+mn-cs"/>
              </a:rPr>
              <a:t>Teacher – original creation</a:t>
            </a:r>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57292"/>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7916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254244B2-46FD-49C0-8BF6-E190D09EA6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390" y="44919"/>
            <a:ext cx="902286" cy="957155"/>
          </a:xfrm>
          <a:prstGeom prst="rect">
            <a:avLst/>
          </a:prstGeom>
        </p:spPr>
      </p:pic>
      <p:pic>
        <p:nvPicPr>
          <p:cNvPr id="19" name="Picture 18" descr="Calendar&#10;&#10;Description automatically generated with low confidence">
            <a:extLst>
              <a:ext uri="{FF2B5EF4-FFF2-40B4-BE49-F238E27FC236}">
                <a16:creationId xmlns:a16="http://schemas.microsoft.com/office/drawing/2014/main" id="{D97434CF-CEE0-40BF-BC5E-2F865F06661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22" name="Picture 21" descr="A picture containing text, clipart&#10;&#10;Description automatically generated">
            <a:extLst>
              <a:ext uri="{FF2B5EF4-FFF2-40B4-BE49-F238E27FC236}">
                <a16:creationId xmlns:a16="http://schemas.microsoft.com/office/drawing/2014/main" id="{22B8C39A-F191-4D0C-9E72-E36060824A0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
        <p:nvSpPr>
          <p:cNvPr id="9" name="TextBox 8">
            <a:extLst>
              <a:ext uri="{FF2B5EF4-FFF2-40B4-BE49-F238E27FC236}">
                <a16:creationId xmlns:a16="http://schemas.microsoft.com/office/drawing/2014/main" id="{2928DBB6-D4BE-4F74-AC05-620A04191F2C}"/>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495333" cy="472908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8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Calendar&#10;&#10;Description automatically generated with low confidence">
            <a:extLst>
              <a:ext uri="{FF2B5EF4-FFF2-40B4-BE49-F238E27FC236}">
                <a16:creationId xmlns:a16="http://schemas.microsoft.com/office/drawing/2014/main" id="{5901837A-36BC-4822-BEFB-830404CC5C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8035C0C2-BCC7-4C51-8D5A-9E2778BE63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0057"/>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Calendar&#10;&#10;Description automatically generated with low confidence">
            <a:extLst>
              <a:ext uri="{FF2B5EF4-FFF2-40B4-BE49-F238E27FC236}">
                <a16:creationId xmlns:a16="http://schemas.microsoft.com/office/drawing/2014/main" id="{076D6C82-FFCB-4BDB-8004-46AA8F1755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BD2AB13A-E8D2-49E2-9E24-DF9B8C2267D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28" y="261920"/>
            <a:ext cx="8620144" cy="1752601"/>
          </a:xfr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2700000" scaled="1"/>
            <a:tileRect/>
          </a:gradFill>
          <a:scene3d>
            <a:camera prst="orthographicFront"/>
            <a:lightRig rig="threePt" dir="t"/>
          </a:scene3d>
          <a:sp3d>
            <a:bevelT/>
          </a:sp3d>
        </p:spPr>
        <p:txBody>
          <a:bodyPr/>
          <a:lstStyle/>
          <a:p>
            <a:r>
              <a:rPr lang="en-IN" b="1" dirty="0">
                <a:solidFill>
                  <a:schemeClr val="bg1"/>
                </a:solidFill>
              </a:rPr>
              <a:t>Guess </a:t>
            </a:r>
            <a:br>
              <a:rPr lang="en-IN" b="1" dirty="0">
                <a:solidFill>
                  <a:schemeClr val="bg1"/>
                </a:solidFill>
              </a:rPr>
            </a:br>
            <a:r>
              <a:rPr lang="en-IN" b="1" dirty="0">
                <a:solidFill>
                  <a:schemeClr val="bg1"/>
                </a:solidFill>
              </a:rPr>
              <a:t>The Punctuation Marks</a:t>
            </a:r>
            <a:endParaRPr lang="en-US" b="1" dirty="0">
              <a:solidFill>
                <a:schemeClr val="bg1"/>
              </a:solidFill>
            </a:endParaRPr>
          </a:p>
        </p:txBody>
      </p:sp>
      <p:grpSp>
        <p:nvGrpSpPr>
          <p:cNvPr id="7" name="Group 6"/>
          <p:cNvGrpSpPr/>
          <p:nvPr/>
        </p:nvGrpSpPr>
        <p:grpSpPr>
          <a:xfrm>
            <a:off x="2640000" y="2949344"/>
            <a:ext cx="6912000" cy="1656000"/>
            <a:chOff x="2632248" y="2886072"/>
            <a:chExt cx="6912000" cy="1656000"/>
          </a:xfrm>
        </p:grpSpPr>
        <p:sp>
          <p:nvSpPr>
            <p:cNvPr id="5" name="Rectangle 4"/>
            <p:cNvSpPr/>
            <p:nvPr/>
          </p:nvSpPr>
          <p:spPr>
            <a:xfrm>
              <a:off x="2632248" y="2886072"/>
              <a:ext cx="6912000" cy="1656000"/>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5400" dirty="0">
                <a:solidFill>
                  <a:schemeClr val="tx1"/>
                </a:solidFill>
              </a:endParaRPr>
            </a:p>
          </p:txBody>
        </p:sp>
        <p:sp>
          <p:nvSpPr>
            <p:cNvPr id="4" name="Rectangle 3"/>
            <p:cNvSpPr/>
            <p:nvPr/>
          </p:nvSpPr>
          <p:spPr>
            <a:xfrm>
              <a:off x="2920248" y="2990168"/>
              <a:ext cx="6336000" cy="1447808"/>
            </a:xfrm>
            <a:prstGeom prst="rect">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9600" dirty="0">
                  <a:solidFill>
                    <a:schemeClr val="tx1"/>
                  </a:solidFill>
                </a:rPr>
                <a:t>.  ,  !  ?  ABC</a:t>
              </a:r>
              <a:endParaRPr lang="en-US" sz="5400" dirty="0">
                <a:solidFill>
                  <a:schemeClr val="tx1"/>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596" y="74607"/>
            <a:ext cx="7162808" cy="654033"/>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0800000" scaled="1"/>
            <a:tileRect/>
          </a:gradFill>
          <a:effectLst>
            <a:glow rad="63500">
              <a:schemeClr val="accent5">
                <a:satMod val="175000"/>
                <a:alpha val="40000"/>
              </a:schemeClr>
            </a:glow>
          </a:effectLst>
          <a:scene3d>
            <a:camera prst="orthographicFront"/>
            <a:lightRig rig="threePt" dir="t"/>
          </a:scene3d>
          <a:sp3d>
            <a:bevelT/>
          </a:sp3d>
        </p:spPr>
        <p:txBody>
          <a:bodyPr>
            <a:normAutofit/>
          </a:bodyPr>
          <a:lstStyle/>
          <a:p>
            <a:r>
              <a:rPr lang="en-IN" dirty="0"/>
              <a:t>Punctuate the Sentences</a:t>
            </a:r>
            <a:endParaRPr lang="en-US" dirty="0"/>
          </a:p>
        </p:txBody>
      </p:sp>
      <p:sp>
        <p:nvSpPr>
          <p:cNvPr id="6" name="Rounded Rectangle 5"/>
          <p:cNvSpPr/>
          <p:nvPr/>
        </p:nvSpPr>
        <p:spPr>
          <a:xfrm>
            <a:off x="321828" y="1078872"/>
            <a:ext cx="2124000" cy="542928"/>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Capital letters</a:t>
            </a:r>
            <a:endParaRPr lang="en-US" sz="2400" dirty="0">
              <a:solidFill>
                <a:schemeClr val="tx1"/>
              </a:solidFill>
            </a:endParaRPr>
          </a:p>
        </p:txBody>
      </p:sp>
      <p:sp>
        <p:nvSpPr>
          <p:cNvPr id="7" name="Rounded Rectangle 6"/>
          <p:cNvSpPr/>
          <p:nvPr/>
        </p:nvSpPr>
        <p:spPr>
          <a:xfrm>
            <a:off x="2647828" y="1078872"/>
            <a:ext cx="2124000" cy="542928"/>
          </a:xfrm>
          <a:prstGeom prst="round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Full stop (</a:t>
            </a:r>
            <a:r>
              <a:rPr lang="en-IN" sz="2400" b="1" dirty="0">
                <a:solidFill>
                  <a:schemeClr val="tx1"/>
                </a:solidFill>
              </a:rPr>
              <a:t>.</a:t>
            </a:r>
            <a:r>
              <a:rPr lang="en-IN" sz="2400" dirty="0">
                <a:solidFill>
                  <a:schemeClr val="tx1"/>
                </a:solidFill>
              </a:rPr>
              <a:t>)</a:t>
            </a:r>
            <a:endParaRPr lang="en-US" sz="2400" dirty="0">
              <a:solidFill>
                <a:schemeClr val="tx1"/>
              </a:solidFill>
            </a:endParaRPr>
          </a:p>
        </p:txBody>
      </p:sp>
      <p:sp>
        <p:nvSpPr>
          <p:cNvPr id="8" name="Rounded Rectangle 7"/>
          <p:cNvSpPr/>
          <p:nvPr/>
        </p:nvSpPr>
        <p:spPr>
          <a:xfrm>
            <a:off x="7614931" y="1078872"/>
            <a:ext cx="2124000" cy="542928"/>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Exclamation (</a:t>
            </a:r>
            <a:r>
              <a:rPr lang="en-IN" sz="2400" b="1" dirty="0">
                <a:solidFill>
                  <a:schemeClr val="tx1"/>
                </a:solidFill>
              </a:rPr>
              <a:t>!</a:t>
            </a:r>
            <a:r>
              <a:rPr lang="en-IN" sz="2400" dirty="0">
                <a:solidFill>
                  <a:schemeClr val="tx1"/>
                </a:solidFill>
              </a:rPr>
              <a:t>) </a:t>
            </a:r>
            <a:endParaRPr lang="en-US" sz="2400" dirty="0">
              <a:solidFill>
                <a:schemeClr val="tx1"/>
              </a:solidFill>
            </a:endParaRPr>
          </a:p>
        </p:txBody>
      </p:sp>
      <p:sp>
        <p:nvSpPr>
          <p:cNvPr id="10" name="Rounded Rectangle 9"/>
          <p:cNvSpPr/>
          <p:nvPr/>
        </p:nvSpPr>
        <p:spPr>
          <a:xfrm>
            <a:off x="9912792" y="1078872"/>
            <a:ext cx="2124000" cy="542928"/>
          </a:xfrm>
          <a:prstGeom prst="round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Comma (</a:t>
            </a:r>
            <a:r>
              <a:rPr lang="en-IN" sz="2400" b="1" dirty="0">
                <a:solidFill>
                  <a:schemeClr val="tx1"/>
                </a:solidFill>
              </a:rPr>
              <a:t>,</a:t>
            </a:r>
            <a:r>
              <a:rPr lang="en-IN" sz="2400" dirty="0">
                <a:solidFill>
                  <a:schemeClr val="tx1"/>
                </a:solidFill>
              </a:rPr>
              <a:t>)</a:t>
            </a:r>
            <a:endParaRPr lang="en-US" sz="2400" dirty="0">
              <a:solidFill>
                <a:schemeClr val="tx1"/>
              </a:solidFill>
            </a:endParaRPr>
          </a:p>
        </p:txBody>
      </p:sp>
      <p:sp>
        <p:nvSpPr>
          <p:cNvPr id="12" name="Rounded Rectangle 11"/>
          <p:cNvSpPr/>
          <p:nvPr/>
        </p:nvSpPr>
        <p:spPr>
          <a:xfrm>
            <a:off x="4882139" y="1078872"/>
            <a:ext cx="2484000" cy="542928"/>
          </a:xfrm>
          <a:prstGeom prst="roundRect">
            <a:avLst/>
          </a:prstGeom>
          <a:no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Question Mark (</a:t>
            </a:r>
            <a:r>
              <a:rPr lang="en-IN" sz="2400" b="1" dirty="0">
                <a:solidFill>
                  <a:schemeClr val="tx1"/>
                </a:solidFill>
              </a:rPr>
              <a:t>?</a:t>
            </a:r>
            <a:r>
              <a:rPr lang="en-IN" sz="2400" dirty="0">
                <a:solidFill>
                  <a:schemeClr val="tx1"/>
                </a:solidFill>
              </a:rPr>
              <a:t>) </a:t>
            </a:r>
            <a:endParaRPr lang="en-US" sz="2400" dirty="0">
              <a:solidFill>
                <a:schemeClr val="tx1"/>
              </a:solidFill>
            </a:endParaRPr>
          </a:p>
        </p:txBody>
      </p:sp>
      <p:grpSp>
        <p:nvGrpSpPr>
          <p:cNvPr id="14" name="Group 13">
            <a:extLst>
              <a:ext uri="{FF2B5EF4-FFF2-40B4-BE49-F238E27FC236}">
                <a16:creationId xmlns:a16="http://schemas.microsoft.com/office/drawing/2014/main" id="{F2C18C6E-85A4-44B1-9511-EF9C0FE44CB7}"/>
              </a:ext>
            </a:extLst>
          </p:cNvPr>
          <p:cNvGrpSpPr/>
          <p:nvPr/>
        </p:nvGrpSpPr>
        <p:grpSpPr>
          <a:xfrm>
            <a:off x="1481111" y="2556051"/>
            <a:ext cx="3600000" cy="694700"/>
            <a:chOff x="3434207" y="4779211"/>
            <a:chExt cx="2859135" cy="694700"/>
          </a:xfrm>
          <a:solidFill>
            <a:schemeClr val="bg1"/>
          </a:solidFill>
        </p:grpSpPr>
        <p:sp>
          <p:nvSpPr>
            <p:cNvPr id="15"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E85D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6"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my name is </a:t>
              </a:r>
              <a:r>
                <a:rPr lang="en-IN" sz="2400" dirty="0" err="1">
                  <a:solidFill>
                    <a:schemeClr val="tx1"/>
                  </a:solidFill>
                </a:rPr>
                <a:t>reena</a:t>
              </a:r>
              <a:endParaRPr lang="en-IN" sz="2400" dirty="0">
                <a:solidFill>
                  <a:schemeClr val="tx1"/>
                </a:solidFill>
              </a:endParaRPr>
            </a:p>
          </p:txBody>
        </p:sp>
      </p:grpSp>
      <p:grpSp>
        <p:nvGrpSpPr>
          <p:cNvPr id="18" name="Group 17">
            <a:extLst>
              <a:ext uri="{FF2B5EF4-FFF2-40B4-BE49-F238E27FC236}">
                <a16:creationId xmlns:a16="http://schemas.microsoft.com/office/drawing/2014/main" id="{4A4ABB23-938D-489D-A8DE-3AD140A2E815}"/>
              </a:ext>
            </a:extLst>
          </p:cNvPr>
          <p:cNvGrpSpPr/>
          <p:nvPr/>
        </p:nvGrpSpPr>
        <p:grpSpPr>
          <a:xfrm rot="16200000">
            <a:off x="68993" y="2463885"/>
            <a:ext cx="812902" cy="703304"/>
            <a:chOff x="1217532" y="3417314"/>
            <a:chExt cx="2855012" cy="2331798"/>
          </a:xfrm>
        </p:grpSpPr>
        <p:sp>
          <p:nvSpPr>
            <p:cNvPr id="19" name="Google Shape;1367;p33">
              <a:extLst>
                <a:ext uri="{FF2B5EF4-FFF2-40B4-BE49-F238E27FC236}">
                  <a16:creationId xmlns:a16="http://schemas.microsoft.com/office/drawing/2014/main"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E85D04"/>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0" name="Google Shape;1368;p33">
              <a:extLst>
                <a:ext uri="{FF2B5EF4-FFF2-40B4-BE49-F238E27FC236}">
                  <a16:creationId xmlns:a16="http://schemas.microsoft.com/office/drawing/2014/main"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1" name="Google Shape;1369;p33">
              <a:extLst>
                <a:ext uri="{FF2B5EF4-FFF2-40B4-BE49-F238E27FC236}">
                  <a16:creationId xmlns:a16="http://schemas.microsoft.com/office/drawing/2014/main" id="{37EDC9CE-0FD1-4A88-9580-8600163F3239}"/>
                </a:ext>
              </a:extLst>
            </p:cNvPr>
            <p:cNvSpPr/>
            <p:nvPr/>
          </p:nvSpPr>
          <p:spPr>
            <a:xfrm>
              <a:off x="1378205" y="3928165"/>
              <a:ext cx="1318332" cy="1318332"/>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E85D04"/>
            </a:solidFill>
            <a:ln>
              <a:noFill/>
            </a:ln>
          </p:spPr>
          <p:txBody>
            <a:bodyPr spcFirstLastPara="1" vert="vert" wrap="square" lIns="91425" tIns="45700" rIns="91425" bIns="45700" anchor="ctr" anchorCtr="0">
              <a:noAutofit/>
            </a:bodyPr>
            <a:lstStyle/>
            <a:p>
              <a:pPr marL="0" marR="0" lvl="0" indent="0" algn="l">
                <a:spcBef>
                  <a:spcPts val="0"/>
                </a:spcBef>
                <a:spcAft>
                  <a:spcPts val="0"/>
                </a:spcAft>
                <a:buNone/>
              </a:pPr>
              <a:r>
                <a:rPr lang="en-IN" sz="2200" dirty="0">
                  <a:ea typeface="Poppins"/>
                  <a:cs typeface="Poppins"/>
                  <a:sym typeface="Poppins"/>
                </a:rPr>
                <a:t> </a:t>
              </a:r>
              <a:endParaRPr sz="2200" dirty="0">
                <a:ea typeface="Poppins"/>
                <a:cs typeface="Poppins"/>
                <a:sym typeface="Poppins"/>
              </a:endParaRPr>
            </a:p>
          </p:txBody>
        </p:sp>
      </p:grpSp>
      <p:grpSp>
        <p:nvGrpSpPr>
          <p:cNvPr id="25" name="Group 24">
            <a:extLst>
              <a:ext uri="{FF2B5EF4-FFF2-40B4-BE49-F238E27FC236}">
                <a16:creationId xmlns:a16="http://schemas.microsoft.com/office/drawing/2014/main" id="{F2C18C6E-85A4-44B1-9511-EF9C0FE44CB7}"/>
              </a:ext>
            </a:extLst>
          </p:cNvPr>
          <p:cNvGrpSpPr/>
          <p:nvPr/>
        </p:nvGrpSpPr>
        <p:grpSpPr>
          <a:xfrm>
            <a:off x="7653816" y="2556051"/>
            <a:ext cx="3600000" cy="694700"/>
            <a:chOff x="3434207" y="4779211"/>
            <a:chExt cx="2859135" cy="694700"/>
          </a:xfrm>
          <a:solidFill>
            <a:schemeClr val="bg1"/>
          </a:solidFill>
        </p:grpSpPr>
        <p:sp>
          <p:nvSpPr>
            <p:cNvPr id="26"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E85D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7"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b="1" dirty="0">
                  <a:solidFill>
                    <a:schemeClr val="tx1"/>
                  </a:solidFill>
                </a:rPr>
                <a:t>M</a:t>
              </a:r>
              <a:r>
                <a:rPr lang="en-IN" sz="2400" dirty="0">
                  <a:solidFill>
                    <a:schemeClr val="tx1"/>
                  </a:solidFill>
                </a:rPr>
                <a:t>y name is </a:t>
              </a:r>
              <a:r>
                <a:rPr lang="en-IN" sz="2400" b="1" dirty="0" err="1">
                  <a:solidFill>
                    <a:schemeClr val="tx1"/>
                  </a:solidFill>
                </a:rPr>
                <a:t>R</a:t>
              </a:r>
              <a:r>
                <a:rPr lang="en-IN" sz="2400" dirty="0" err="1">
                  <a:solidFill>
                    <a:schemeClr val="tx1"/>
                  </a:solidFill>
                </a:rPr>
                <a:t>eena</a:t>
              </a:r>
              <a:r>
                <a:rPr lang="en-IN" sz="2400" b="1" dirty="0">
                  <a:solidFill>
                    <a:schemeClr val="tx1"/>
                  </a:solidFill>
                </a:rPr>
                <a:t>.</a:t>
              </a:r>
            </a:p>
          </p:txBody>
        </p:sp>
      </p:grpSp>
      <p:grpSp>
        <p:nvGrpSpPr>
          <p:cNvPr id="29" name="Group 28">
            <a:extLst>
              <a:ext uri="{FF2B5EF4-FFF2-40B4-BE49-F238E27FC236}">
                <a16:creationId xmlns:a16="http://schemas.microsoft.com/office/drawing/2014/main" id="{F2C18C6E-85A4-44B1-9511-EF9C0FE44CB7}"/>
              </a:ext>
            </a:extLst>
          </p:cNvPr>
          <p:cNvGrpSpPr/>
          <p:nvPr/>
        </p:nvGrpSpPr>
        <p:grpSpPr>
          <a:xfrm>
            <a:off x="1481111" y="4154193"/>
            <a:ext cx="3600000" cy="694700"/>
            <a:chOff x="3434207" y="4779211"/>
            <a:chExt cx="2859135" cy="694700"/>
          </a:xfrm>
          <a:solidFill>
            <a:schemeClr val="bg1"/>
          </a:solidFill>
        </p:grpSpPr>
        <p:sp>
          <p:nvSpPr>
            <p:cNvPr id="30"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1"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how do you go to school</a:t>
              </a:r>
            </a:p>
          </p:txBody>
        </p:sp>
      </p:grpSp>
      <p:grpSp>
        <p:nvGrpSpPr>
          <p:cNvPr id="32" name="Group 31">
            <a:extLst>
              <a:ext uri="{FF2B5EF4-FFF2-40B4-BE49-F238E27FC236}">
                <a16:creationId xmlns:a16="http://schemas.microsoft.com/office/drawing/2014/main" id="{4A4ABB23-938D-489D-A8DE-3AD140A2E815}"/>
              </a:ext>
            </a:extLst>
          </p:cNvPr>
          <p:cNvGrpSpPr/>
          <p:nvPr/>
        </p:nvGrpSpPr>
        <p:grpSpPr>
          <a:xfrm rot="16200000">
            <a:off x="68993" y="4062027"/>
            <a:ext cx="812902" cy="703304"/>
            <a:chOff x="1217532" y="3417314"/>
            <a:chExt cx="2855012" cy="2331798"/>
          </a:xfrm>
        </p:grpSpPr>
        <p:sp>
          <p:nvSpPr>
            <p:cNvPr id="33" name="Google Shape;1367;p33">
              <a:extLst>
                <a:ext uri="{FF2B5EF4-FFF2-40B4-BE49-F238E27FC236}">
                  <a16:creationId xmlns:a16="http://schemas.microsoft.com/office/drawing/2014/main"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chemeClr val="accent4">
                <a:lumMod val="75000"/>
              </a:schemeClr>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4" name="Google Shape;1368;p33">
              <a:extLst>
                <a:ext uri="{FF2B5EF4-FFF2-40B4-BE49-F238E27FC236}">
                  <a16:creationId xmlns:a16="http://schemas.microsoft.com/office/drawing/2014/main"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5" name="Google Shape;1369;p33">
              <a:extLst>
                <a:ext uri="{FF2B5EF4-FFF2-40B4-BE49-F238E27FC236}">
                  <a16:creationId xmlns:a16="http://schemas.microsoft.com/office/drawing/2014/main" id="{37EDC9CE-0FD1-4A88-9580-8600163F3239}"/>
                </a:ext>
              </a:extLst>
            </p:cNvPr>
            <p:cNvSpPr/>
            <p:nvPr/>
          </p:nvSpPr>
          <p:spPr>
            <a:xfrm>
              <a:off x="1378205" y="3928165"/>
              <a:ext cx="1318332" cy="1318332"/>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chemeClr val="accent4">
                <a:lumMod val="75000"/>
              </a:schemeClr>
            </a:solidFill>
            <a:ln>
              <a:noFill/>
            </a:ln>
          </p:spPr>
          <p:txBody>
            <a:bodyPr spcFirstLastPara="1" vert="vert" wrap="square" lIns="91425" tIns="45700" rIns="91425" bIns="45700" anchor="ctr" anchorCtr="0">
              <a:noAutofit/>
            </a:bodyPr>
            <a:lstStyle/>
            <a:p>
              <a:pPr marL="0" marR="0" lvl="0" indent="0" algn="l">
                <a:spcBef>
                  <a:spcPts val="0"/>
                </a:spcBef>
                <a:spcAft>
                  <a:spcPts val="0"/>
                </a:spcAft>
                <a:buNone/>
              </a:pPr>
              <a:r>
                <a:rPr lang="en-IN" sz="2400" dirty="0">
                  <a:ea typeface="Poppins"/>
                  <a:cs typeface="Poppins"/>
                  <a:sym typeface="Poppins"/>
                </a:rPr>
                <a:t> </a:t>
              </a:r>
              <a:endParaRPr sz="2200" dirty="0">
                <a:ea typeface="Poppins"/>
                <a:cs typeface="Poppins"/>
                <a:sym typeface="Poppins"/>
              </a:endParaRPr>
            </a:p>
          </p:txBody>
        </p:sp>
      </p:grpSp>
      <p:grpSp>
        <p:nvGrpSpPr>
          <p:cNvPr id="36" name="Group 35">
            <a:extLst>
              <a:ext uri="{FF2B5EF4-FFF2-40B4-BE49-F238E27FC236}">
                <a16:creationId xmlns:a16="http://schemas.microsoft.com/office/drawing/2014/main" id="{F2C18C6E-85A4-44B1-9511-EF9C0FE44CB7}"/>
              </a:ext>
            </a:extLst>
          </p:cNvPr>
          <p:cNvGrpSpPr/>
          <p:nvPr/>
        </p:nvGrpSpPr>
        <p:grpSpPr>
          <a:xfrm>
            <a:off x="7653816" y="4139591"/>
            <a:ext cx="3600000" cy="694700"/>
            <a:chOff x="3434207" y="4779211"/>
            <a:chExt cx="2859135" cy="694700"/>
          </a:xfrm>
          <a:solidFill>
            <a:schemeClr val="bg1"/>
          </a:solidFill>
        </p:grpSpPr>
        <p:sp>
          <p:nvSpPr>
            <p:cNvPr id="37"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8"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b="1" dirty="0">
                  <a:solidFill>
                    <a:schemeClr val="tx1"/>
                  </a:solidFill>
                </a:rPr>
                <a:t>H</a:t>
              </a:r>
              <a:r>
                <a:rPr lang="en-IN" sz="2400" dirty="0">
                  <a:solidFill>
                    <a:schemeClr val="tx1"/>
                  </a:solidFill>
                </a:rPr>
                <a:t>ow do you go to school</a:t>
              </a:r>
              <a:r>
                <a:rPr lang="en-IN" sz="2400" b="1" dirty="0">
                  <a:solidFill>
                    <a:schemeClr val="tx1"/>
                  </a:solidFill>
                </a:rPr>
                <a:t>?</a:t>
              </a:r>
            </a:p>
          </p:txBody>
        </p:sp>
      </p:grpSp>
      <p:grpSp>
        <p:nvGrpSpPr>
          <p:cNvPr id="39" name="Group 38">
            <a:extLst>
              <a:ext uri="{FF2B5EF4-FFF2-40B4-BE49-F238E27FC236}">
                <a16:creationId xmlns:a16="http://schemas.microsoft.com/office/drawing/2014/main" id="{F2C18C6E-85A4-44B1-9511-EF9C0FE44CB7}"/>
              </a:ext>
            </a:extLst>
          </p:cNvPr>
          <p:cNvGrpSpPr/>
          <p:nvPr/>
        </p:nvGrpSpPr>
        <p:grpSpPr>
          <a:xfrm>
            <a:off x="1481111" y="5723131"/>
            <a:ext cx="3600000" cy="694700"/>
            <a:chOff x="3434207" y="4779211"/>
            <a:chExt cx="2859135" cy="694700"/>
          </a:xfrm>
          <a:solidFill>
            <a:schemeClr val="bg1"/>
          </a:solidFill>
        </p:grpSpPr>
        <p:sp>
          <p:nvSpPr>
            <p:cNvPr id="40"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41"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how cute the puppy is</a:t>
              </a:r>
            </a:p>
          </p:txBody>
        </p:sp>
      </p:grpSp>
      <p:grpSp>
        <p:nvGrpSpPr>
          <p:cNvPr id="42" name="Group 41">
            <a:extLst>
              <a:ext uri="{FF2B5EF4-FFF2-40B4-BE49-F238E27FC236}">
                <a16:creationId xmlns:a16="http://schemas.microsoft.com/office/drawing/2014/main" id="{4A4ABB23-938D-489D-A8DE-3AD140A2E815}"/>
              </a:ext>
            </a:extLst>
          </p:cNvPr>
          <p:cNvGrpSpPr/>
          <p:nvPr/>
        </p:nvGrpSpPr>
        <p:grpSpPr>
          <a:xfrm rot="16200000">
            <a:off x="68993" y="5660169"/>
            <a:ext cx="812902" cy="703304"/>
            <a:chOff x="1217532" y="3417314"/>
            <a:chExt cx="2855012" cy="2331798"/>
          </a:xfrm>
        </p:grpSpPr>
        <p:sp>
          <p:nvSpPr>
            <p:cNvPr id="43" name="Google Shape;1367;p33">
              <a:extLst>
                <a:ext uri="{FF2B5EF4-FFF2-40B4-BE49-F238E27FC236}">
                  <a16:creationId xmlns:a16="http://schemas.microsoft.com/office/drawing/2014/main"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92D050"/>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44" name="Google Shape;1368;p33">
              <a:extLst>
                <a:ext uri="{FF2B5EF4-FFF2-40B4-BE49-F238E27FC236}">
                  <a16:creationId xmlns:a16="http://schemas.microsoft.com/office/drawing/2014/main"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45" name="Google Shape;1369;p33">
              <a:extLst>
                <a:ext uri="{FF2B5EF4-FFF2-40B4-BE49-F238E27FC236}">
                  <a16:creationId xmlns:a16="http://schemas.microsoft.com/office/drawing/2014/main" id="{37EDC9CE-0FD1-4A88-9580-8600163F3239}"/>
                </a:ext>
              </a:extLst>
            </p:cNvPr>
            <p:cNvSpPr/>
            <p:nvPr/>
          </p:nvSpPr>
          <p:spPr>
            <a:xfrm>
              <a:off x="1378205" y="3928165"/>
              <a:ext cx="1318332" cy="1318332"/>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92D050"/>
            </a:solidFill>
            <a:ln>
              <a:noFill/>
            </a:ln>
          </p:spPr>
          <p:txBody>
            <a:bodyPr spcFirstLastPara="1" vert="vert" wrap="square" lIns="91425" tIns="45700" rIns="91425" bIns="45700" anchor="ctr" anchorCtr="0">
              <a:noAutofit/>
            </a:bodyPr>
            <a:lstStyle/>
            <a:p>
              <a:pPr marL="0" marR="0" lvl="0" indent="0" algn="l">
                <a:spcBef>
                  <a:spcPts val="0"/>
                </a:spcBef>
                <a:spcAft>
                  <a:spcPts val="0"/>
                </a:spcAft>
                <a:buNone/>
              </a:pPr>
              <a:r>
                <a:rPr lang="en-IN" sz="2400" dirty="0">
                  <a:ea typeface="Poppins"/>
                  <a:cs typeface="Poppins"/>
                  <a:sym typeface="Poppins"/>
                </a:rPr>
                <a:t> </a:t>
              </a:r>
              <a:endParaRPr sz="2200" dirty="0">
                <a:ea typeface="Poppins"/>
                <a:cs typeface="Poppins"/>
                <a:sym typeface="Poppins"/>
              </a:endParaRPr>
            </a:p>
          </p:txBody>
        </p:sp>
      </p:grpSp>
      <p:grpSp>
        <p:nvGrpSpPr>
          <p:cNvPr id="46" name="Group 45">
            <a:extLst>
              <a:ext uri="{FF2B5EF4-FFF2-40B4-BE49-F238E27FC236}">
                <a16:creationId xmlns:a16="http://schemas.microsoft.com/office/drawing/2014/main" id="{F2C18C6E-85A4-44B1-9511-EF9C0FE44CB7}"/>
              </a:ext>
            </a:extLst>
          </p:cNvPr>
          <p:cNvGrpSpPr/>
          <p:nvPr/>
        </p:nvGrpSpPr>
        <p:grpSpPr>
          <a:xfrm>
            <a:off x="7653816" y="5723131"/>
            <a:ext cx="3600000" cy="694700"/>
            <a:chOff x="3434207" y="4779211"/>
            <a:chExt cx="2859135" cy="694700"/>
          </a:xfrm>
          <a:solidFill>
            <a:schemeClr val="bg1"/>
          </a:solidFill>
        </p:grpSpPr>
        <p:sp>
          <p:nvSpPr>
            <p:cNvPr id="47"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48"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b="1" dirty="0">
                  <a:solidFill>
                    <a:schemeClr val="tx1"/>
                  </a:solidFill>
                </a:rPr>
                <a:t>H</a:t>
              </a:r>
              <a:r>
                <a:rPr lang="en-IN" sz="2400" dirty="0">
                  <a:solidFill>
                    <a:schemeClr val="tx1"/>
                  </a:solidFill>
                </a:rPr>
                <a:t>ow cute the puppy is</a:t>
              </a:r>
              <a:r>
                <a:rPr lang="en-IN" sz="2400" b="1" dirty="0">
                  <a:solidFill>
                    <a:schemeClr val="tx1"/>
                  </a:solidFill>
                </a:rPr>
                <a:t>!</a:t>
              </a:r>
            </a:p>
          </p:txBody>
        </p:sp>
      </p:grpSp>
      <p:sp>
        <p:nvSpPr>
          <p:cNvPr id="49" name="TextBox 48"/>
          <p:cNvSpPr txBox="1"/>
          <p:nvPr/>
        </p:nvSpPr>
        <p:spPr>
          <a:xfrm>
            <a:off x="1063289" y="2646539"/>
            <a:ext cx="327334" cy="430887"/>
          </a:xfrm>
          <a:prstGeom prst="rect">
            <a:avLst/>
          </a:prstGeom>
          <a:noFill/>
          <a:ln w="38100">
            <a:solidFill>
              <a:schemeClr val="accent6">
                <a:lumMod val="75000"/>
              </a:schemeClr>
            </a:solidFill>
          </a:ln>
        </p:spPr>
        <p:txBody>
          <a:bodyPr wrap="none" rtlCol="0">
            <a:spAutoFit/>
          </a:bodyPr>
          <a:lstStyle/>
          <a:p>
            <a:r>
              <a:rPr lang="en-IN" sz="2200" dirty="0"/>
              <a:t>1</a:t>
            </a:r>
            <a:endParaRPr lang="en-US" sz="2200" dirty="0"/>
          </a:p>
        </p:txBody>
      </p:sp>
      <p:sp>
        <p:nvSpPr>
          <p:cNvPr id="50" name="TextBox 49"/>
          <p:cNvSpPr txBox="1"/>
          <p:nvPr/>
        </p:nvSpPr>
        <p:spPr>
          <a:xfrm>
            <a:off x="1063289" y="4230079"/>
            <a:ext cx="327334" cy="430887"/>
          </a:xfrm>
          <a:prstGeom prst="rect">
            <a:avLst/>
          </a:prstGeom>
          <a:noFill/>
          <a:ln w="38100">
            <a:solidFill>
              <a:srgbClr val="7030A0"/>
            </a:solidFill>
          </a:ln>
        </p:spPr>
        <p:txBody>
          <a:bodyPr wrap="none" rtlCol="0">
            <a:spAutoFit/>
          </a:bodyPr>
          <a:lstStyle/>
          <a:p>
            <a:r>
              <a:rPr lang="en-IN" sz="2200" dirty="0"/>
              <a:t>2</a:t>
            </a:r>
            <a:endParaRPr lang="en-US" sz="2200" dirty="0"/>
          </a:p>
        </p:txBody>
      </p:sp>
      <p:sp>
        <p:nvSpPr>
          <p:cNvPr id="51" name="TextBox 50"/>
          <p:cNvSpPr txBox="1"/>
          <p:nvPr/>
        </p:nvSpPr>
        <p:spPr>
          <a:xfrm>
            <a:off x="1063289" y="5813619"/>
            <a:ext cx="327334" cy="430887"/>
          </a:xfrm>
          <a:prstGeom prst="rect">
            <a:avLst/>
          </a:prstGeom>
          <a:noFill/>
          <a:ln w="38100">
            <a:solidFill>
              <a:srgbClr val="92D050"/>
            </a:solidFill>
          </a:ln>
        </p:spPr>
        <p:txBody>
          <a:bodyPr wrap="none" rtlCol="0">
            <a:spAutoFit/>
          </a:bodyPr>
          <a:lstStyle/>
          <a:p>
            <a:r>
              <a:rPr lang="en-IN" sz="2200" dirty="0"/>
              <a:t>3</a:t>
            </a:r>
            <a:endParaRPr lang="en-US" sz="2200" dirty="0"/>
          </a:p>
        </p:txBody>
      </p:sp>
      <p:pic>
        <p:nvPicPr>
          <p:cNvPr id="8196" name="Picture 4" descr="Child, Girl, Indian, Clapping Hands"/>
          <p:cNvPicPr>
            <a:picLocks noChangeAspect="1" noChangeArrowheads="1"/>
          </p:cNvPicPr>
          <p:nvPr/>
        </p:nvPicPr>
        <p:blipFill>
          <a:blip r:embed="rId3"/>
          <a:srcRect l="37255" r="19902" b="32941"/>
          <a:stretch>
            <a:fillRect/>
          </a:stretch>
        </p:blipFill>
        <p:spPr bwMode="auto">
          <a:xfrm>
            <a:off x="5824536" y="2258844"/>
            <a:ext cx="1085856" cy="1202087"/>
          </a:xfrm>
          <a:prstGeom prst="rect">
            <a:avLst/>
          </a:prstGeom>
          <a:ln>
            <a:noFill/>
          </a:ln>
          <a:effectLst>
            <a:outerShdw blurRad="292100" dist="139700" dir="2700000" algn="tl" rotWithShape="0">
              <a:srgbClr val="333333">
                <a:alpha val="65000"/>
              </a:srgbClr>
            </a:outerShdw>
          </a:effectLst>
        </p:spPr>
      </p:pic>
      <p:pic>
        <p:nvPicPr>
          <p:cNvPr id="8198" name="Picture 6" descr="School, Indian School, School Dress"/>
          <p:cNvPicPr>
            <a:picLocks noChangeAspect="1" noChangeArrowheads="1"/>
          </p:cNvPicPr>
          <p:nvPr/>
        </p:nvPicPr>
        <p:blipFill>
          <a:blip r:embed="rId4"/>
          <a:srcRect b="21053"/>
          <a:stretch>
            <a:fillRect/>
          </a:stretch>
        </p:blipFill>
        <p:spPr bwMode="auto">
          <a:xfrm>
            <a:off x="5781833" y="3822883"/>
            <a:ext cx="1038071" cy="1296000"/>
          </a:xfrm>
          <a:prstGeom prst="rect">
            <a:avLst/>
          </a:prstGeom>
          <a:ln>
            <a:noFill/>
          </a:ln>
          <a:effectLst>
            <a:outerShdw blurRad="292100" dist="139700" dir="2700000" algn="tl" rotWithShape="0">
              <a:srgbClr val="333333">
                <a:alpha val="65000"/>
              </a:srgbClr>
            </a:outerShdw>
          </a:effectLst>
        </p:spPr>
      </p:pic>
      <p:pic>
        <p:nvPicPr>
          <p:cNvPr id="8200" name="Picture 8" descr="Free photos of Puppy"/>
          <p:cNvPicPr>
            <a:picLocks noChangeAspect="1" noChangeArrowheads="1"/>
          </p:cNvPicPr>
          <p:nvPr/>
        </p:nvPicPr>
        <p:blipFill>
          <a:blip r:embed="rId5"/>
          <a:srcRect l="37255" t="16765" r="25490" b="10588"/>
          <a:stretch>
            <a:fillRect/>
          </a:stretch>
        </p:blipFill>
        <p:spPr bwMode="auto">
          <a:xfrm>
            <a:off x="5765204" y="5361179"/>
            <a:ext cx="1085856" cy="1411613"/>
          </a:xfrm>
          <a:prstGeom prst="rect">
            <a:avLst/>
          </a:prstGeom>
          <a:ln>
            <a:noFill/>
          </a:ln>
          <a:effectLst>
            <a:outerShdw blurRad="292100" dist="139700" dir="2700000" algn="tl" rotWithShape="0">
              <a:srgbClr val="333333">
                <a:alpha val="65000"/>
              </a:srgbClr>
            </a:outerShdw>
          </a:effectLst>
        </p:spPr>
      </p:pic>
      <p:sp>
        <p:nvSpPr>
          <p:cNvPr id="3" name="TextBox 2">
            <a:extLst>
              <a:ext uri="{FF2B5EF4-FFF2-40B4-BE49-F238E27FC236}">
                <a16:creationId xmlns:a16="http://schemas.microsoft.com/office/drawing/2014/main" id="{AF992DDE-D2ED-B65B-8D05-3837C0CA3993}"/>
              </a:ext>
            </a:extLst>
          </p:cNvPr>
          <p:cNvSpPr txBox="1"/>
          <p:nvPr/>
        </p:nvSpPr>
        <p:spPr>
          <a:xfrm>
            <a:off x="4295760" y="1728588"/>
            <a:ext cx="3538726" cy="430887"/>
          </a:xfrm>
          <a:prstGeom prst="rect">
            <a:avLst/>
          </a:prstGeom>
          <a:solidFill>
            <a:schemeClr val="accent5">
              <a:lumMod val="40000"/>
              <a:lumOff val="60000"/>
            </a:schemeClr>
          </a:solidFill>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200" dirty="0"/>
              <a:t>Use the help box given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1000"/>
                                        <p:tgtEl>
                                          <p:spTgt spid="8"/>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childTnLst>
                          </p:cTn>
                        </p:par>
                        <p:par>
                          <p:cTn id="24" fill="hold">
                            <p:stCondLst>
                              <p:cond delay="5000"/>
                            </p:stCondLst>
                            <p:childTnLst>
                              <p:par>
                                <p:cTn id="25" presetID="22" presetClass="entr" presetSubtype="1"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250"/>
                                        <p:tgtEl>
                                          <p:spTgt spid="3"/>
                                        </p:tgtEl>
                                      </p:cBhvr>
                                    </p:animEffect>
                                  </p:childTnLst>
                                </p:cTn>
                              </p:par>
                            </p:childTnLst>
                          </p:cTn>
                        </p:par>
                        <p:par>
                          <p:cTn id="28" fill="hold">
                            <p:stCondLst>
                              <p:cond delay="6250"/>
                            </p:stCondLst>
                            <p:childTnLst>
                              <p:par>
                                <p:cTn id="29" presetID="10"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6750"/>
                            </p:stCondLst>
                            <p:childTnLst>
                              <p:par>
                                <p:cTn id="33" presetID="8" presetClass="emph" presetSubtype="0" fill="hold" nodeType="afterEffect">
                                  <p:stCondLst>
                                    <p:cond delay="0"/>
                                  </p:stCondLst>
                                  <p:childTnLst>
                                    <p:animRot by="5400000">
                                      <p:cBhvr>
                                        <p:cTn id="34" dur="1000" fill="hold"/>
                                        <p:tgtEl>
                                          <p:spTgt spid="18"/>
                                        </p:tgtEl>
                                        <p:attrNameLst>
                                          <p:attrName>r</p:attrName>
                                        </p:attrNameLst>
                                      </p:cBhvr>
                                    </p:animRot>
                                  </p:childTnLst>
                                </p:cTn>
                              </p:par>
                            </p:childTnLst>
                          </p:cTn>
                        </p:par>
                        <p:par>
                          <p:cTn id="35" fill="hold">
                            <p:stCondLst>
                              <p:cond delay="7750"/>
                            </p:stCondLst>
                            <p:childTnLst>
                              <p:par>
                                <p:cTn id="36" presetID="18" presetClass="entr" presetSubtype="6" fill="hold" grpId="0" nodeType="after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strips(downRight)">
                                      <p:cBhvr>
                                        <p:cTn id="38" dur="1000"/>
                                        <p:tgtEl>
                                          <p:spTgt spid="49"/>
                                        </p:tgtEl>
                                      </p:cBhvr>
                                    </p:animEffect>
                                  </p:childTnLst>
                                </p:cTn>
                              </p:par>
                            </p:childTnLst>
                          </p:cTn>
                        </p:par>
                        <p:par>
                          <p:cTn id="39" fill="hold">
                            <p:stCondLst>
                              <p:cond delay="8750"/>
                            </p:stCondLst>
                            <p:childTnLst>
                              <p:par>
                                <p:cTn id="40" presetID="22" presetClass="entr" presetSubtype="8"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childTnLst>
                          </p:cTn>
                        </p:par>
                        <p:par>
                          <p:cTn id="43" fill="hold">
                            <p:stCondLst>
                              <p:cond delay="9750"/>
                            </p:stCondLst>
                            <p:childTnLst>
                              <p:par>
                                <p:cTn id="44" presetID="10" presetClass="entr" presetSubtype="0" fill="hold" nodeType="afterEffect">
                                  <p:stCondLst>
                                    <p:cond delay="0"/>
                                  </p:stCondLst>
                                  <p:childTnLst>
                                    <p:set>
                                      <p:cBhvr>
                                        <p:cTn id="45" dur="1" fill="hold">
                                          <p:stCondLst>
                                            <p:cond delay="0"/>
                                          </p:stCondLst>
                                        </p:cTn>
                                        <p:tgtEl>
                                          <p:spTgt spid="8196"/>
                                        </p:tgtEl>
                                        <p:attrNameLst>
                                          <p:attrName>style.visibility</p:attrName>
                                        </p:attrNameLst>
                                      </p:cBhvr>
                                      <p:to>
                                        <p:strVal val="visible"/>
                                      </p:to>
                                    </p:set>
                                    <p:animEffect transition="in" filter="fade">
                                      <p:cBhvr>
                                        <p:cTn id="46" dur="1000"/>
                                        <p:tgtEl>
                                          <p:spTgt spid="819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1000"/>
                                        <p:tgtEl>
                                          <p:spTgt spid="25"/>
                                        </p:tgtEl>
                                      </p:cBhvr>
                                    </p:animEffect>
                                  </p:childTnLst>
                                </p:cTn>
                              </p:par>
                            </p:childTnLst>
                          </p:cTn>
                        </p:par>
                        <p:par>
                          <p:cTn id="52" fill="hold">
                            <p:stCondLst>
                              <p:cond delay="1000"/>
                            </p:stCondLst>
                            <p:childTnLst>
                              <p:par>
                                <p:cTn id="53" presetID="10" presetClass="entr" presetSubtype="0" fill="hold"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500"/>
                                        <p:tgtEl>
                                          <p:spTgt spid="32"/>
                                        </p:tgtEl>
                                      </p:cBhvr>
                                    </p:animEffect>
                                  </p:childTnLst>
                                </p:cTn>
                              </p:par>
                            </p:childTnLst>
                          </p:cTn>
                        </p:par>
                        <p:par>
                          <p:cTn id="56" fill="hold">
                            <p:stCondLst>
                              <p:cond delay="1500"/>
                            </p:stCondLst>
                            <p:childTnLst>
                              <p:par>
                                <p:cTn id="57" presetID="18" presetClass="entr" presetSubtype="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strips(downRight)">
                                      <p:cBhvr>
                                        <p:cTn id="59" dur="1000"/>
                                        <p:tgtEl>
                                          <p:spTgt spid="50"/>
                                        </p:tgtEl>
                                      </p:cBhvr>
                                    </p:animEffect>
                                  </p:childTnLst>
                                </p:cTn>
                              </p:par>
                              <p:par>
                                <p:cTn id="60" presetID="8" presetClass="emph" presetSubtype="0" fill="hold" nodeType="withEffect">
                                  <p:stCondLst>
                                    <p:cond delay="0"/>
                                  </p:stCondLst>
                                  <p:childTnLst>
                                    <p:animRot by="5400000">
                                      <p:cBhvr>
                                        <p:cTn id="61" dur="1000" fill="hold"/>
                                        <p:tgtEl>
                                          <p:spTgt spid="32"/>
                                        </p:tgtEl>
                                        <p:attrNameLst>
                                          <p:attrName>r</p:attrName>
                                        </p:attrNameLst>
                                      </p:cBhvr>
                                    </p:animRot>
                                  </p:childTnLst>
                                </p:cTn>
                              </p:par>
                            </p:childTnLst>
                          </p:cTn>
                        </p:par>
                        <p:par>
                          <p:cTn id="62" fill="hold">
                            <p:stCondLst>
                              <p:cond delay="2500"/>
                            </p:stCondLst>
                            <p:childTnLst>
                              <p:par>
                                <p:cTn id="63" presetID="22" presetClass="entr" presetSubtype="8" fill="hold" nodeType="after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left)">
                                      <p:cBhvr>
                                        <p:cTn id="65" dur="1000"/>
                                        <p:tgtEl>
                                          <p:spTgt spid="29"/>
                                        </p:tgtEl>
                                      </p:cBhvr>
                                    </p:animEffect>
                                  </p:childTnLst>
                                </p:cTn>
                              </p:par>
                            </p:childTnLst>
                          </p:cTn>
                        </p:par>
                        <p:par>
                          <p:cTn id="66" fill="hold">
                            <p:stCondLst>
                              <p:cond delay="3500"/>
                            </p:stCondLst>
                            <p:childTnLst>
                              <p:par>
                                <p:cTn id="67" presetID="10" presetClass="entr" presetSubtype="0" fill="hold" nodeType="afterEffect">
                                  <p:stCondLst>
                                    <p:cond delay="0"/>
                                  </p:stCondLst>
                                  <p:childTnLst>
                                    <p:set>
                                      <p:cBhvr>
                                        <p:cTn id="68" dur="1" fill="hold">
                                          <p:stCondLst>
                                            <p:cond delay="0"/>
                                          </p:stCondLst>
                                        </p:cTn>
                                        <p:tgtEl>
                                          <p:spTgt spid="8198"/>
                                        </p:tgtEl>
                                        <p:attrNameLst>
                                          <p:attrName>style.visibility</p:attrName>
                                        </p:attrNameLst>
                                      </p:cBhvr>
                                      <p:to>
                                        <p:strVal val="visible"/>
                                      </p:to>
                                    </p:set>
                                    <p:animEffect transition="in" filter="fade">
                                      <p:cBhvr>
                                        <p:cTn id="69" dur="1000"/>
                                        <p:tgtEl>
                                          <p:spTgt spid="819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wipe(left)">
                                      <p:cBhvr>
                                        <p:cTn id="74" dur="1000"/>
                                        <p:tgtEl>
                                          <p:spTgt spid="36"/>
                                        </p:tgtEl>
                                      </p:cBhvr>
                                    </p:animEffect>
                                  </p:childTnLst>
                                </p:cTn>
                              </p:par>
                            </p:childTnLst>
                          </p:cTn>
                        </p:par>
                        <p:par>
                          <p:cTn id="75" fill="hold">
                            <p:stCondLst>
                              <p:cond delay="1000"/>
                            </p:stCondLst>
                            <p:childTnLst>
                              <p:par>
                                <p:cTn id="76" presetID="10" presetClass="entr" presetSubtype="0" fill="hold" nodeType="afterEffect">
                                  <p:stCondLst>
                                    <p:cond delay="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par>
                                <p:cTn id="79" presetID="8" presetClass="emph" presetSubtype="0" fill="hold" nodeType="withEffect">
                                  <p:stCondLst>
                                    <p:cond delay="0"/>
                                  </p:stCondLst>
                                  <p:childTnLst>
                                    <p:animRot by="5400000">
                                      <p:cBhvr>
                                        <p:cTn id="80" dur="1000" fill="hold"/>
                                        <p:tgtEl>
                                          <p:spTgt spid="42"/>
                                        </p:tgtEl>
                                        <p:attrNameLst>
                                          <p:attrName>r</p:attrName>
                                        </p:attrNameLst>
                                      </p:cBhvr>
                                    </p:animRot>
                                  </p:childTnLst>
                                </p:cTn>
                              </p:par>
                            </p:childTnLst>
                          </p:cTn>
                        </p:par>
                        <p:par>
                          <p:cTn id="81" fill="hold">
                            <p:stCondLst>
                              <p:cond delay="2000"/>
                            </p:stCondLst>
                            <p:childTnLst>
                              <p:par>
                                <p:cTn id="82" presetID="18" presetClass="entr" presetSubtype="6" fill="hold" grpId="0"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strips(downRight)">
                                      <p:cBhvr>
                                        <p:cTn id="84" dur="1000"/>
                                        <p:tgtEl>
                                          <p:spTgt spid="51"/>
                                        </p:tgtEl>
                                      </p:cBhvr>
                                    </p:animEffect>
                                  </p:childTnLst>
                                </p:cTn>
                              </p:par>
                            </p:childTnLst>
                          </p:cTn>
                        </p:par>
                        <p:par>
                          <p:cTn id="85" fill="hold">
                            <p:stCondLst>
                              <p:cond delay="3000"/>
                            </p:stCondLst>
                            <p:childTnLst>
                              <p:par>
                                <p:cTn id="86" presetID="22" presetClass="entr" presetSubtype="8" fill="hold" nodeType="after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wipe(left)">
                                      <p:cBhvr>
                                        <p:cTn id="88" dur="1000"/>
                                        <p:tgtEl>
                                          <p:spTgt spid="39"/>
                                        </p:tgtEl>
                                      </p:cBhvr>
                                    </p:animEffect>
                                  </p:childTnLst>
                                </p:cTn>
                              </p:par>
                            </p:childTnLst>
                          </p:cTn>
                        </p:par>
                        <p:par>
                          <p:cTn id="89" fill="hold">
                            <p:stCondLst>
                              <p:cond delay="4000"/>
                            </p:stCondLst>
                            <p:childTnLst>
                              <p:par>
                                <p:cTn id="90" presetID="10" presetClass="entr" presetSubtype="0" fill="hold" nodeType="afterEffect">
                                  <p:stCondLst>
                                    <p:cond delay="0"/>
                                  </p:stCondLst>
                                  <p:childTnLst>
                                    <p:set>
                                      <p:cBhvr>
                                        <p:cTn id="91" dur="1" fill="hold">
                                          <p:stCondLst>
                                            <p:cond delay="0"/>
                                          </p:stCondLst>
                                        </p:cTn>
                                        <p:tgtEl>
                                          <p:spTgt spid="8200"/>
                                        </p:tgtEl>
                                        <p:attrNameLst>
                                          <p:attrName>style.visibility</p:attrName>
                                        </p:attrNameLst>
                                      </p:cBhvr>
                                      <p:to>
                                        <p:strVal val="visible"/>
                                      </p:to>
                                    </p:set>
                                    <p:animEffect transition="in" filter="fade">
                                      <p:cBhvr>
                                        <p:cTn id="92" dur="1000"/>
                                        <p:tgtEl>
                                          <p:spTgt spid="820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left)">
                                      <p:cBhvr>
                                        <p:cTn id="9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P spid="49" grpId="0" animBg="1"/>
      <p:bldP spid="50" grpId="0" animBg="1"/>
      <p:bldP spid="51"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596" y="150816"/>
            <a:ext cx="7162808" cy="654032"/>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0800000" scaled="1"/>
            <a:tileRect/>
          </a:gradFill>
          <a:effectLst>
            <a:glow rad="63500">
              <a:schemeClr val="accent5">
                <a:satMod val="175000"/>
                <a:alpha val="40000"/>
              </a:schemeClr>
            </a:glow>
          </a:effectLst>
          <a:scene3d>
            <a:camera prst="orthographicFront"/>
            <a:lightRig rig="threePt" dir="t"/>
          </a:scene3d>
          <a:sp3d>
            <a:bevelT/>
          </a:sp3d>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a:ln>
                  <a:noFill/>
                </a:ln>
                <a:solidFill>
                  <a:schemeClr val="tx1"/>
                </a:solidFill>
                <a:effectLst/>
                <a:uLnTx/>
                <a:uFillTx/>
                <a:latin typeface="+mj-lt"/>
                <a:ea typeface="+mj-ea"/>
                <a:cs typeface="+mj-cs"/>
              </a:rPr>
              <a:t>Punctuate the Sentences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Rounded Rectangle 3"/>
          <p:cNvSpPr/>
          <p:nvPr/>
        </p:nvSpPr>
        <p:spPr>
          <a:xfrm>
            <a:off x="202000" y="1112325"/>
            <a:ext cx="2124000" cy="542928"/>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Capital letters</a:t>
            </a:r>
            <a:endParaRPr lang="en-US" sz="2400" dirty="0">
              <a:solidFill>
                <a:schemeClr val="tx1"/>
              </a:solidFill>
            </a:endParaRPr>
          </a:p>
        </p:txBody>
      </p:sp>
      <p:sp>
        <p:nvSpPr>
          <p:cNvPr id="5" name="Rounded Rectangle 4"/>
          <p:cNvSpPr/>
          <p:nvPr/>
        </p:nvSpPr>
        <p:spPr>
          <a:xfrm>
            <a:off x="2528000" y="1112325"/>
            <a:ext cx="2124000" cy="542928"/>
          </a:xfrm>
          <a:prstGeom prst="round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Full stop (</a:t>
            </a:r>
            <a:r>
              <a:rPr lang="en-IN" sz="2400" b="1" dirty="0">
                <a:solidFill>
                  <a:schemeClr val="tx1"/>
                </a:solidFill>
              </a:rPr>
              <a:t>.</a:t>
            </a:r>
            <a:r>
              <a:rPr lang="en-IN" sz="2400" dirty="0">
                <a:solidFill>
                  <a:schemeClr val="tx1"/>
                </a:solidFill>
              </a:rPr>
              <a:t>)</a:t>
            </a:r>
            <a:endParaRPr lang="en-US" sz="2400" dirty="0">
              <a:solidFill>
                <a:schemeClr val="tx1"/>
              </a:solidFill>
            </a:endParaRPr>
          </a:p>
        </p:txBody>
      </p:sp>
      <p:sp>
        <p:nvSpPr>
          <p:cNvPr id="6" name="Rounded Rectangle 5"/>
          <p:cNvSpPr/>
          <p:nvPr/>
        </p:nvSpPr>
        <p:spPr>
          <a:xfrm>
            <a:off x="7540000" y="1112325"/>
            <a:ext cx="2124000" cy="542928"/>
          </a:xfrm>
          <a:prstGeom prst="round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Exclamation (</a:t>
            </a:r>
            <a:r>
              <a:rPr lang="en-IN" sz="2400" b="1" dirty="0">
                <a:solidFill>
                  <a:schemeClr val="tx1"/>
                </a:solidFill>
              </a:rPr>
              <a:t>!</a:t>
            </a:r>
            <a:r>
              <a:rPr lang="en-IN" sz="2400" dirty="0">
                <a:solidFill>
                  <a:schemeClr val="tx1"/>
                </a:solidFill>
              </a:rPr>
              <a:t>) </a:t>
            </a:r>
            <a:endParaRPr lang="en-US" sz="2400" dirty="0">
              <a:solidFill>
                <a:schemeClr val="tx1"/>
              </a:solidFill>
            </a:endParaRPr>
          </a:p>
        </p:txBody>
      </p:sp>
      <p:sp>
        <p:nvSpPr>
          <p:cNvPr id="7" name="Rounded Rectangle 6"/>
          <p:cNvSpPr/>
          <p:nvPr/>
        </p:nvSpPr>
        <p:spPr>
          <a:xfrm>
            <a:off x="9866000" y="1112325"/>
            <a:ext cx="2124000" cy="542928"/>
          </a:xfrm>
          <a:prstGeom prst="round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Comma (</a:t>
            </a:r>
            <a:r>
              <a:rPr lang="en-IN" sz="2400" b="1" dirty="0">
                <a:solidFill>
                  <a:schemeClr val="tx1"/>
                </a:solidFill>
              </a:rPr>
              <a:t>,</a:t>
            </a:r>
            <a:r>
              <a:rPr lang="en-IN" sz="2400" dirty="0">
                <a:solidFill>
                  <a:schemeClr val="tx1"/>
                </a:solidFill>
              </a:rPr>
              <a:t>)</a:t>
            </a:r>
            <a:endParaRPr lang="en-US" sz="2400" dirty="0">
              <a:solidFill>
                <a:schemeClr val="tx1"/>
              </a:solidFill>
            </a:endParaRPr>
          </a:p>
        </p:txBody>
      </p:sp>
      <p:sp>
        <p:nvSpPr>
          <p:cNvPr id="8" name="Rounded Rectangle 7"/>
          <p:cNvSpPr/>
          <p:nvPr/>
        </p:nvSpPr>
        <p:spPr>
          <a:xfrm>
            <a:off x="4854000" y="1112325"/>
            <a:ext cx="2484000" cy="542928"/>
          </a:xfrm>
          <a:prstGeom prst="roundRect">
            <a:avLst/>
          </a:prstGeom>
          <a:no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Question Mark (</a:t>
            </a:r>
            <a:r>
              <a:rPr lang="en-IN" sz="2400" b="1" dirty="0">
                <a:solidFill>
                  <a:schemeClr val="tx1"/>
                </a:solidFill>
              </a:rPr>
              <a:t>?</a:t>
            </a:r>
            <a:r>
              <a:rPr lang="en-IN" sz="2400" dirty="0">
                <a:solidFill>
                  <a:schemeClr val="tx1"/>
                </a:solidFill>
              </a:rPr>
              <a:t>) </a:t>
            </a:r>
            <a:endParaRPr lang="en-US" sz="2400" dirty="0">
              <a:solidFill>
                <a:schemeClr val="tx1"/>
              </a:solidFill>
            </a:endParaRPr>
          </a:p>
        </p:txBody>
      </p:sp>
      <p:grpSp>
        <p:nvGrpSpPr>
          <p:cNvPr id="9" name="Group 8">
            <a:extLst>
              <a:ext uri="{FF2B5EF4-FFF2-40B4-BE49-F238E27FC236}">
                <a16:creationId xmlns:a16="http://schemas.microsoft.com/office/drawing/2014/main" id="{F2C18C6E-85A4-44B1-9511-EF9C0FE44CB7}"/>
              </a:ext>
            </a:extLst>
          </p:cNvPr>
          <p:cNvGrpSpPr/>
          <p:nvPr/>
        </p:nvGrpSpPr>
        <p:grpSpPr>
          <a:xfrm>
            <a:off x="1481111" y="2522839"/>
            <a:ext cx="3600000" cy="936000"/>
            <a:chOff x="3434207" y="4779210"/>
            <a:chExt cx="2859135" cy="938721"/>
          </a:xfrm>
          <a:solidFill>
            <a:schemeClr val="bg1"/>
          </a:solidFill>
        </p:grpSpPr>
        <p:sp>
          <p:nvSpPr>
            <p:cNvPr id="10" name="Rectangle: Rounded Corners 33">
              <a:extLst>
                <a:ext uri="{FF2B5EF4-FFF2-40B4-BE49-F238E27FC236}">
                  <a16:creationId xmlns:a16="http://schemas.microsoft.com/office/drawing/2014/main" id="{8FB08A23-47BF-4C02-9B10-D70055BBF772}"/>
                </a:ext>
              </a:extLst>
            </p:cNvPr>
            <p:cNvSpPr/>
            <p:nvPr/>
          </p:nvSpPr>
          <p:spPr>
            <a:xfrm>
              <a:off x="3434207" y="4779210"/>
              <a:ext cx="2584914" cy="720000"/>
            </a:xfrm>
            <a:prstGeom prst="roundRect">
              <a:avLst/>
            </a:prstGeom>
            <a:solidFill>
              <a:srgbClr val="E85D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1" name="Rectangle: Rounded Corners 34">
              <a:extLst>
                <a:ext uri="{FF2B5EF4-FFF2-40B4-BE49-F238E27FC236}">
                  <a16:creationId xmlns:a16="http://schemas.microsoft.com/office/drawing/2014/main" id="{EA76E4BA-EA22-4B1A-A52A-4DE5EB515714}"/>
                </a:ext>
              </a:extLst>
            </p:cNvPr>
            <p:cNvSpPr/>
            <p:nvPr/>
          </p:nvSpPr>
          <p:spPr>
            <a:xfrm>
              <a:off x="3545170" y="4889931"/>
              <a:ext cx="2748172" cy="828000"/>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err="1">
                  <a:solidFill>
                    <a:schemeClr val="tx1"/>
                  </a:solidFill>
                </a:rPr>
                <a:t>anil</a:t>
              </a:r>
              <a:r>
                <a:rPr lang="en-IN" sz="2400" dirty="0">
                  <a:solidFill>
                    <a:schemeClr val="tx1"/>
                  </a:solidFill>
                </a:rPr>
                <a:t> </a:t>
              </a:r>
              <a:r>
                <a:rPr lang="en-IN" sz="2400" dirty="0" err="1">
                  <a:solidFill>
                    <a:schemeClr val="tx1"/>
                  </a:solidFill>
                </a:rPr>
                <a:t>ranbir</a:t>
              </a:r>
              <a:r>
                <a:rPr lang="en-IN" sz="2400" dirty="0">
                  <a:solidFill>
                    <a:schemeClr val="tx1"/>
                  </a:solidFill>
                </a:rPr>
                <a:t> </a:t>
              </a:r>
              <a:r>
                <a:rPr lang="en-IN" sz="2400" dirty="0" err="1">
                  <a:solidFill>
                    <a:schemeClr val="tx1"/>
                  </a:solidFill>
                </a:rPr>
                <a:t>javid</a:t>
              </a:r>
              <a:r>
                <a:rPr lang="en-IN" sz="2400" dirty="0">
                  <a:solidFill>
                    <a:schemeClr val="tx1"/>
                  </a:solidFill>
                </a:rPr>
                <a:t> and </a:t>
              </a:r>
              <a:r>
                <a:rPr lang="en-IN" sz="2400" dirty="0" err="1">
                  <a:solidFill>
                    <a:schemeClr val="tx1"/>
                  </a:solidFill>
                </a:rPr>
                <a:t>rishan</a:t>
              </a:r>
              <a:r>
                <a:rPr lang="en-IN" sz="2400" dirty="0">
                  <a:solidFill>
                    <a:schemeClr val="tx1"/>
                  </a:solidFill>
                </a:rPr>
                <a:t> are in the library</a:t>
              </a:r>
            </a:p>
          </p:txBody>
        </p:sp>
      </p:grpSp>
      <p:grpSp>
        <p:nvGrpSpPr>
          <p:cNvPr id="12" name="Group 11">
            <a:extLst>
              <a:ext uri="{FF2B5EF4-FFF2-40B4-BE49-F238E27FC236}">
                <a16:creationId xmlns:a16="http://schemas.microsoft.com/office/drawing/2014/main" id="{4A4ABB23-938D-489D-A8DE-3AD140A2E815}"/>
              </a:ext>
            </a:extLst>
          </p:cNvPr>
          <p:cNvGrpSpPr/>
          <p:nvPr/>
        </p:nvGrpSpPr>
        <p:grpSpPr>
          <a:xfrm rot="16200000">
            <a:off x="68993" y="2488641"/>
            <a:ext cx="812902" cy="703304"/>
            <a:chOff x="1217532" y="3417314"/>
            <a:chExt cx="2855012" cy="2331798"/>
          </a:xfrm>
        </p:grpSpPr>
        <p:sp>
          <p:nvSpPr>
            <p:cNvPr id="13" name="Google Shape;1367;p33">
              <a:extLst>
                <a:ext uri="{FF2B5EF4-FFF2-40B4-BE49-F238E27FC236}">
                  <a16:creationId xmlns:a16="http://schemas.microsoft.com/office/drawing/2014/main"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E85D04"/>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14" name="Google Shape;1368;p33">
              <a:extLst>
                <a:ext uri="{FF2B5EF4-FFF2-40B4-BE49-F238E27FC236}">
                  <a16:creationId xmlns:a16="http://schemas.microsoft.com/office/drawing/2014/main"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15" name="Google Shape;1369;p33">
              <a:extLst>
                <a:ext uri="{FF2B5EF4-FFF2-40B4-BE49-F238E27FC236}">
                  <a16:creationId xmlns:a16="http://schemas.microsoft.com/office/drawing/2014/main" id="{37EDC9CE-0FD1-4A88-9580-8600163F3239}"/>
                </a:ext>
              </a:extLst>
            </p:cNvPr>
            <p:cNvSpPr/>
            <p:nvPr/>
          </p:nvSpPr>
          <p:spPr>
            <a:xfrm>
              <a:off x="1378205" y="3928165"/>
              <a:ext cx="1318332" cy="1318332"/>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E85D04"/>
            </a:solidFill>
            <a:ln>
              <a:noFill/>
            </a:ln>
          </p:spPr>
          <p:txBody>
            <a:bodyPr spcFirstLastPara="1" vert="vert" wrap="square" lIns="91425" tIns="45700" rIns="91425" bIns="45700" anchor="ctr" anchorCtr="0">
              <a:noAutofit/>
            </a:bodyPr>
            <a:lstStyle/>
            <a:p>
              <a:pPr marL="0" marR="0" lvl="0" indent="0" algn="l">
                <a:spcBef>
                  <a:spcPts val="0"/>
                </a:spcBef>
                <a:spcAft>
                  <a:spcPts val="0"/>
                </a:spcAft>
                <a:buNone/>
              </a:pPr>
              <a:r>
                <a:rPr lang="en-IN" sz="2200" dirty="0">
                  <a:ea typeface="Poppins"/>
                  <a:cs typeface="Poppins"/>
                  <a:sym typeface="Poppins"/>
                </a:rPr>
                <a:t> </a:t>
              </a:r>
              <a:endParaRPr sz="2200" dirty="0">
                <a:ea typeface="Poppins"/>
                <a:cs typeface="Poppins"/>
                <a:sym typeface="Poppins"/>
              </a:endParaRPr>
            </a:p>
          </p:txBody>
        </p:sp>
      </p:grpSp>
      <p:grpSp>
        <p:nvGrpSpPr>
          <p:cNvPr id="19" name="Group 18">
            <a:extLst>
              <a:ext uri="{FF2B5EF4-FFF2-40B4-BE49-F238E27FC236}">
                <a16:creationId xmlns:a16="http://schemas.microsoft.com/office/drawing/2014/main" id="{F2C18C6E-85A4-44B1-9511-EF9C0FE44CB7}"/>
              </a:ext>
            </a:extLst>
          </p:cNvPr>
          <p:cNvGrpSpPr/>
          <p:nvPr/>
        </p:nvGrpSpPr>
        <p:grpSpPr>
          <a:xfrm>
            <a:off x="1481111" y="4120982"/>
            <a:ext cx="3600000" cy="936000"/>
            <a:chOff x="3434207" y="4779211"/>
            <a:chExt cx="2859135" cy="694700"/>
          </a:xfrm>
          <a:solidFill>
            <a:schemeClr val="bg1"/>
          </a:solidFill>
        </p:grpSpPr>
        <p:sp>
          <p:nvSpPr>
            <p:cNvPr id="20"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1"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we didn’t notice the teacher coming</a:t>
              </a:r>
            </a:p>
          </p:txBody>
        </p:sp>
      </p:grpSp>
      <p:grpSp>
        <p:nvGrpSpPr>
          <p:cNvPr id="22" name="Group 21">
            <a:extLst>
              <a:ext uri="{FF2B5EF4-FFF2-40B4-BE49-F238E27FC236}">
                <a16:creationId xmlns:a16="http://schemas.microsoft.com/office/drawing/2014/main" id="{4A4ABB23-938D-489D-A8DE-3AD140A2E815}"/>
              </a:ext>
            </a:extLst>
          </p:cNvPr>
          <p:cNvGrpSpPr/>
          <p:nvPr/>
        </p:nvGrpSpPr>
        <p:grpSpPr>
          <a:xfrm rot="16200000">
            <a:off x="68993" y="4028816"/>
            <a:ext cx="812902" cy="703304"/>
            <a:chOff x="1217532" y="3417314"/>
            <a:chExt cx="2855012" cy="2331798"/>
          </a:xfrm>
        </p:grpSpPr>
        <p:sp>
          <p:nvSpPr>
            <p:cNvPr id="23" name="Google Shape;1367;p33">
              <a:extLst>
                <a:ext uri="{FF2B5EF4-FFF2-40B4-BE49-F238E27FC236}">
                  <a16:creationId xmlns:a16="http://schemas.microsoft.com/office/drawing/2014/main"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chemeClr val="accent4">
                <a:lumMod val="75000"/>
              </a:schemeClr>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4" name="Google Shape;1368;p33">
              <a:extLst>
                <a:ext uri="{FF2B5EF4-FFF2-40B4-BE49-F238E27FC236}">
                  <a16:creationId xmlns:a16="http://schemas.microsoft.com/office/drawing/2014/main"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5" name="Google Shape;1369;p33">
              <a:extLst>
                <a:ext uri="{FF2B5EF4-FFF2-40B4-BE49-F238E27FC236}">
                  <a16:creationId xmlns:a16="http://schemas.microsoft.com/office/drawing/2014/main" id="{37EDC9CE-0FD1-4A88-9580-8600163F3239}"/>
                </a:ext>
              </a:extLst>
            </p:cNvPr>
            <p:cNvSpPr/>
            <p:nvPr/>
          </p:nvSpPr>
          <p:spPr>
            <a:xfrm>
              <a:off x="1378205" y="3928165"/>
              <a:ext cx="1318332" cy="1318332"/>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chemeClr val="accent4">
                <a:lumMod val="75000"/>
              </a:schemeClr>
            </a:solidFill>
            <a:ln>
              <a:noFill/>
            </a:ln>
          </p:spPr>
          <p:txBody>
            <a:bodyPr spcFirstLastPara="1" vert="vert" wrap="square" lIns="91425" tIns="45700" rIns="91425" bIns="45700" anchor="ctr" anchorCtr="0">
              <a:noAutofit/>
            </a:bodyPr>
            <a:lstStyle/>
            <a:p>
              <a:pPr marL="0" marR="0" lvl="0" indent="0" algn="l">
                <a:spcBef>
                  <a:spcPts val="0"/>
                </a:spcBef>
                <a:spcAft>
                  <a:spcPts val="0"/>
                </a:spcAft>
                <a:buNone/>
              </a:pPr>
              <a:r>
                <a:rPr lang="en-IN" sz="2400" dirty="0">
                  <a:ea typeface="Poppins"/>
                  <a:cs typeface="Poppins"/>
                  <a:sym typeface="Poppins"/>
                </a:rPr>
                <a:t> </a:t>
              </a:r>
              <a:endParaRPr sz="2200" dirty="0">
                <a:ea typeface="Poppins"/>
                <a:cs typeface="Poppins"/>
                <a:sym typeface="Poppins"/>
              </a:endParaRPr>
            </a:p>
          </p:txBody>
        </p:sp>
      </p:grpSp>
      <p:grpSp>
        <p:nvGrpSpPr>
          <p:cNvPr id="29" name="Group 28">
            <a:extLst>
              <a:ext uri="{FF2B5EF4-FFF2-40B4-BE49-F238E27FC236}">
                <a16:creationId xmlns:a16="http://schemas.microsoft.com/office/drawing/2014/main" id="{F2C18C6E-85A4-44B1-9511-EF9C0FE44CB7}"/>
              </a:ext>
            </a:extLst>
          </p:cNvPr>
          <p:cNvGrpSpPr/>
          <p:nvPr/>
        </p:nvGrpSpPr>
        <p:grpSpPr>
          <a:xfrm>
            <a:off x="1481111" y="5689920"/>
            <a:ext cx="3600000" cy="694700"/>
            <a:chOff x="3434207" y="4779211"/>
            <a:chExt cx="2859135" cy="694700"/>
          </a:xfrm>
          <a:solidFill>
            <a:schemeClr val="bg1"/>
          </a:solidFill>
        </p:grpSpPr>
        <p:sp>
          <p:nvSpPr>
            <p:cNvPr id="30"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1"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err="1">
                  <a:solidFill>
                    <a:schemeClr val="tx1"/>
                  </a:solidFill>
                </a:rPr>
                <a:t>bharat’s</a:t>
              </a:r>
              <a:r>
                <a:rPr lang="en-IN" sz="2400" dirty="0">
                  <a:solidFill>
                    <a:schemeClr val="tx1"/>
                  </a:solidFill>
                </a:rPr>
                <a:t> pet dog is hurt</a:t>
              </a:r>
            </a:p>
          </p:txBody>
        </p:sp>
      </p:grpSp>
      <p:grpSp>
        <p:nvGrpSpPr>
          <p:cNvPr id="32" name="Group 31">
            <a:extLst>
              <a:ext uri="{FF2B5EF4-FFF2-40B4-BE49-F238E27FC236}">
                <a16:creationId xmlns:a16="http://schemas.microsoft.com/office/drawing/2014/main" id="{4A4ABB23-938D-489D-A8DE-3AD140A2E815}"/>
              </a:ext>
            </a:extLst>
          </p:cNvPr>
          <p:cNvGrpSpPr/>
          <p:nvPr/>
        </p:nvGrpSpPr>
        <p:grpSpPr>
          <a:xfrm rot="16200000">
            <a:off x="68993" y="5626958"/>
            <a:ext cx="812902" cy="703304"/>
            <a:chOff x="1217532" y="3417314"/>
            <a:chExt cx="2855012" cy="2331798"/>
          </a:xfrm>
        </p:grpSpPr>
        <p:sp>
          <p:nvSpPr>
            <p:cNvPr id="33" name="Google Shape;1367;p33">
              <a:extLst>
                <a:ext uri="{FF2B5EF4-FFF2-40B4-BE49-F238E27FC236}">
                  <a16:creationId xmlns:a16="http://schemas.microsoft.com/office/drawing/2014/main"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92D050"/>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4" name="Google Shape;1368;p33">
              <a:extLst>
                <a:ext uri="{FF2B5EF4-FFF2-40B4-BE49-F238E27FC236}">
                  <a16:creationId xmlns:a16="http://schemas.microsoft.com/office/drawing/2014/main"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5" name="Google Shape;1369;p33">
              <a:extLst>
                <a:ext uri="{FF2B5EF4-FFF2-40B4-BE49-F238E27FC236}">
                  <a16:creationId xmlns:a16="http://schemas.microsoft.com/office/drawing/2014/main" id="{37EDC9CE-0FD1-4A88-9580-8600163F3239}"/>
                </a:ext>
              </a:extLst>
            </p:cNvPr>
            <p:cNvSpPr/>
            <p:nvPr/>
          </p:nvSpPr>
          <p:spPr>
            <a:xfrm>
              <a:off x="1378205" y="3928165"/>
              <a:ext cx="1318332" cy="1318332"/>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92D050"/>
            </a:solidFill>
            <a:ln>
              <a:noFill/>
            </a:ln>
          </p:spPr>
          <p:txBody>
            <a:bodyPr spcFirstLastPara="1" vert="vert" wrap="square" lIns="91425" tIns="45700" rIns="91425" bIns="45700" anchor="ctr" anchorCtr="0">
              <a:noAutofit/>
            </a:bodyPr>
            <a:lstStyle/>
            <a:p>
              <a:pPr marL="0" marR="0" lvl="0" indent="0" algn="l">
                <a:spcBef>
                  <a:spcPts val="0"/>
                </a:spcBef>
                <a:spcAft>
                  <a:spcPts val="0"/>
                </a:spcAft>
                <a:buNone/>
              </a:pPr>
              <a:r>
                <a:rPr lang="en-IN" sz="2400" dirty="0">
                  <a:ea typeface="Poppins"/>
                  <a:cs typeface="Poppins"/>
                  <a:sym typeface="Poppins"/>
                </a:rPr>
                <a:t> </a:t>
              </a:r>
              <a:endParaRPr sz="2200" dirty="0">
                <a:ea typeface="Poppins"/>
                <a:cs typeface="Poppins"/>
                <a:sym typeface="Poppins"/>
              </a:endParaRPr>
            </a:p>
          </p:txBody>
        </p:sp>
      </p:grpSp>
      <p:grpSp>
        <p:nvGrpSpPr>
          <p:cNvPr id="36" name="Group 35">
            <a:extLst>
              <a:ext uri="{FF2B5EF4-FFF2-40B4-BE49-F238E27FC236}">
                <a16:creationId xmlns:a16="http://schemas.microsoft.com/office/drawing/2014/main" id="{F2C18C6E-85A4-44B1-9511-EF9C0FE44CB7}"/>
              </a:ext>
            </a:extLst>
          </p:cNvPr>
          <p:cNvGrpSpPr/>
          <p:nvPr/>
        </p:nvGrpSpPr>
        <p:grpSpPr>
          <a:xfrm>
            <a:off x="7653816" y="5689920"/>
            <a:ext cx="3600000" cy="694700"/>
            <a:chOff x="3434207" y="4779211"/>
            <a:chExt cx="2859135" cy="694700"/>
          </a:xfrm>
          <a:solidFill>
            <a:schemeClr val="bg1"/>
          </a:solidFill>
        </p:grpSpPr>
        <p:sp>
          <p:nvSpPr>
            <p:cNvPr id="37"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8"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b="1" dirty="0" err="1">
                  <a:solidFill>
                    <a:schemeClr val="tx1"/>
                  </a:solidFill>
                </a:rPr>
                <a:t>B</a:t>
              </a:r>
              <a:r>
                <a:rPr lang="en-IN" sz="2400" dirty="0" err="1">
                  <a:solidFill>
                    <a:schemeClr val="tx1"/>
                  </a:solidFill>
                </a:rPr>
                <a:t>harat’s</a:t>
              </a:r>
              <a:r>
                <a:rPr lang="en-IN" sz="2400" dirty="0">
                  <a:solidFill>
                    <a:schemeClr val="tx1"/>
                  </a:solidFill>
                </a:rPr>
                <a:t> pet dog is hurt</a:t>
              </a:r>
              <a:r>
                <a:rPr lang="en-IN" sz="2400" b="1" dirty="0">
                  <a:solidFill>
                    <a:schemeClr val="tx1"/>
                  </a:solidFill>
                </a:rPr>
                <a:t>.</a:t>
              </a:r>
            </a:p>
          </p:txBody>
        </p:sp>
      </p:grpSp>
      <p:sp>
        <p:nvSpPr>
          <p:cNvPr id="39" name="TextBox 38"/>
          <p:cNvSpPr txBox="1"/>
          <p:nvPr/>
        </p:nvSpPr>
        <p:spPr>
          <a:xfrm>
            <a:off x="1063289" y="2524120"/>
            <a:ext cx="327334" cy="430887"/>
          </a:xfrm>
          <a:prstGeom prst="rect">
            <a:avLst/>
          </a:prstGeom>
          <a:noFill/>
          <a:ln w="38100">
            <a:solidFill>
              <a:schemeClr val="accent6">
                <a:lumMod val="75000"/>
              </a:schemeClr>
            </a:solidFill>
          </a:ln>
        </p:spPr>
        <p:txBody>
          <a:bodyPr wrap="none" rtlCol="0">
            <a:spAutoFit/>
          </a:bodyPr>
          <a:lstStyle/>
          <a:p>
            <a:r>
              <a:rPr lang="en-IN" sz="2200" dirty="0"/>
              <a:t>4</a:t>
            </a:r>
            <a:endParaRPr lang="en-US" sz="2200" dirty="0"/>
          </a:p>
        </p:txBody>
      </p:sp>
      <p:sp>
        <p:nvSpPr>
          <p:cNvPr id="40" name="TextBox 39"/>
          <p:cNvSpPr txBox="1"/>
          <p:nvPr/>
        </p:nvSpPr>
        <p:spPr>
          <a:xfrm>
            <a:off x="1063289" y="4107660"/>
            <a:ext cx="327334" cy="430887"/>
          </a:xfrm>
          <a:prstGeom prst="rect">
            <a:avLst/>
          </a:prstGeom>
          <a:noFill/>
          <a:ln w="38100">
            <a:solidFill>
              <a:srgbClr val="7030A0"/>
            </a:solidFill>
          </a:ln>
        </p:spPr>
        <p:txBody>
          <a:bodyPr wrap="none" rtlCol="0">
            <a:spAutoFit/>
          </a:bodyPr>
          <a:lstStyle/>
          <a:p>
            <a:r>
              <a:rPr lang="en-IN" sz="2200" dirty="0"/>
              <a:t>5</a:t>
            </a:r>
            <a:endParaRPr lang="en-US" sz="2200" dirty="0"/>
          </a:p>
        </p:txBody>
      </p:sp>
      <p:sp>
        <p:nvSpPr>
          <p:cNvPr id="41" name="TextBox 40"/>
          <p:cNvSpPr txBox="1"/>
          <p:nvPr/>
        </p:nvSpPr>
        <p:spPr>
          <a:xfrm>
            <a:off x="1063289" y="5691200"/>
            <a:ext cx="327334" cy="430887"/>
          </a:xfrm>
          <a:prstGeom prst="rect">
            <a:avLst/>
          </a:prstGeom>
          <a:noFill/>
          <a:ln w="38100">
            <a:solidFill>
              <a:srgbClr val="92D050"/>
            </a:solidFill>
          </a:ln>
        </p:spPr>
        <p:txBody>
          <a:bodyPr wrap="none" rtlCol="0">
            <a:spAutoFit/>
          </a:bodyPr>
          <a:lstStyle/>
          <a:p>
            <a:r>
              <a:rPr lang="en-IN" sz="2200" dirty="0"/>
              <a:t>6</a:t>
            </a:r>
            <a:endParaRPr lang="en-US" sz="2200" dirty="0"/>
          </a:p>
        </p:txBody>
      </p:sp>
      <p:grpSp>
        <p:nvGrpSpPr>
          <p:cNvPr id="45" name="Group 44">
            <a:extLst>
              <a:ext uri="{FF2B5EF4-FFF2-40B4-BE49-F238E27FC236}">
                <a16:creationId xmlns:a16="http://schemas.microsoft.com/office/drawing/2014/main" id="{F2C18C6E-85A4-44B1-9511-EF9C0FE44CB7}"/>
              </a:ext>
            </a:extLst>
          </p:cNvPr>
          <p:cNvGrpSpPr/>
          <p:nvPr/>
        </p:nvGrpSpPr>
        <p:grpSpPr>
          <a:xfrm>
            <a:off x="7653816" y="2522839"/>
            <a:ext cx="3600000" cy="938721"/>
            <a:chOff x="3434207" y="4779210"/>
            <a:chExt cx="2859135" cy="938721"/>
          </a:xfrm>
          <a:solidFill>
            <a:schemeClr val="bg1"/>
          </a:solidFill>
        </p:grpSpPr>
        <p:sp>
          <p:nvSpPr>
            <p:cNvPr id="46" name="Rectangle: Rounded Corners 33">
              <a:extLst>
                <a:ext uri="{FF2B5EF4-FFF2-40B4-BE49-F238E27FC236}">
                  <a16:creationId xmlns:a16="http://schemas.microsoft.com/office/drawing/2014/main" id="{8FB08A23-47BF-4C02-9B10-D70055BBF772}"/>
                </a:ext>
              </a:extLst>
            </p:cNvPr>
            <p:cNvSpPr/>
            <p:nvPr/>
          </p:nvSpPr>
          <p:spPr>
            <a:xfrm>
              <a:off x="3434207" y="4779210"/>
              <a:ext cx="2584914" cy="720000"/>
            </a:xfrm>
            <a:prstGeom prst="roundRect">
              <a:avLst/>
            </a:prstGeom>
            <a:solidFill>
              <a:srgbClr val="E85D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47" name="Rectangle: Rounded Corners 34">
              <a:extLst>
                <a:ext uri="{FF2B5EF4-FFF2-40B4-BE49-F238E27FC236}">
                  <a16:creationId xmlns:a16="http://schemas.microsoft.com/office/drawing/2014/main" id="{EA76E4BA-EA22-4B1A-A52A-4DE5EB515714}"/>
                </a:ext>
              </a:extLst>
            </p:cNvPr>
            <p:cNvSpPr/>
            <p:nvPr/>
          </p:nvSpPr>
          <p:spPr>
            <a:xfrm>
              <a:off x="3545170" y="4889931"/>
              <a:ext cx="2748172" cy="828000"/>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b="1" dirty="0">
                  <a:solidFill>
                    <a:schemeClr val="tx1"/>
                  </a:solidFill>
                </a:rPr>
                <a:t>A</a:t>
              </a:r>
              <a:r>
                <a:rPr lang="en-IN" sz="2400" dirty="0">
                  <a:solidFill>
                    <a:schemeClr val="tx1"/>
                  </a:solidFill>
                </a:rPr>
                <a:t>nil, </a:t>
              </a:r>
              <a:r>
                <a:rPr lang="en-IN" sz="2400" b="1" dirty="0">
                  <a:solidFill>
                    <a:schemeClr val="tx1"/>
                  </a:solidFill>
                </a:rPr>
                <a:t>R</a:t>
              </a:r>
              <a:r>
                <a:rPr lang="en-IN" sz="2400" dirty="0">
                  <a:solidFill>
                    <a:schemeClr val="tx1"/>
                  </a:solidFill>
                </a:rPr>
                <a:t>anbir, </a:t>
              </a:r>
              <a:r>
                <a:rPr lang="en-IN" sz="2400" b="1" dirty="0">
                  <a:solidFill>
                    <a:schemeClr val="tx1"/>
                  </a:solidFill>
                </a:rPr>
                <a:t>J</a:t>
              </a:r>
              <a:r>
                <a:rPr lang="en-IN" sz="2400" dirty="0">
                  <a:solidFill>
                    <a:schemeClr val="tx1"/>
                  </a:solidFill>
                </a:rPr>
                <a:t>avid and </a:t>
              </a:r>
              <a:r>
                <a:rPr lang="en-IN" sz="2400" b="1" dirty="0" err="1">
                  <a:solidFill>
                    <a:schemeClr val="tx1"/>
                  </a:solidFill>
                </a:rPr>
                <a:t>R</a:t>
              </a:r>
              <a:r>
                <a:rPr lang="en-IN" sz="2400" dirty="0" err="1">
                  <a:solidFill>
                    <a:schemeClr val="tx1"/>
                  </a:solidFill>
                </a:rPr>
                <a:t>ishan</a:t>
              </a:r>
              <a:r>
                <a:rPr lang="en-IN" sz="2400" dirty="0">
                  <a:solidFill>
                    <a:schemeClr val="tx1"/>
                  </a:solidFill>
                </a:rPr>
                <a:t> are in the library</a:t>
              </a:r>
              <a:r>
                <a:rPr lang="en-IN" sz="2400" b="1" dirty="0">
                  <a:solidFill>
                    <a:schemeClr val="tx1"/>
                  </a:solidFill>
                </a:rPr>
                <a:t>.</a:t>
              </a:r>
            </a:p>
          </p:txBody>
        </p:sp>
      </p:grpSp>
      <p:grpSp>
        <p:nvGrpSpPr>
          <p:cNvPr id="48" name="Group 47">
            <a:extLst>
              <a:ext uri="{FF2B5EF4-FFF2-40B4-BE49-F238E27FC236}">
                <a16:creationId xmlns:a16="http://schemas.microsoft.com/office/drawing/2014/main" id="{F2C18C6E-85A4-44B1-9511-EF9C0FE44CB7}"/>
              </a:ext>
            </a:extLst>
          </p:cNvPr>
          <p:cNvGrpSpPr/>
          <p:nvPr/>
        </p:nvGrpSpPr>
        <p:grpSpPr>
          <a:xfrm>
            <a:off x="7653816" y="4120982"/>
            <a:ext cx="3600000" cy="936000"/>
            <a:chOff x="3434207" y="4779211"/>
            <a:chExt cx="2859135" cy="694700"/>
          </a:xfrm>
          <a:solidFill>
            <a:schemeClr val="bg1"/>
          </a:solidFill>
        </p:grpSpPr>
        <p:sp>
          <p:nvSpPr>
            <p:cNvPr id="49" name="Rectangle: Rounded Corners 33">
              <a:extLst>
                <a:ext uri="{FF2B5EF4-FFF2-40B4-BE49-F238E27FC236}">
                  <a16:creationId xmlns:a16="http://schemas.microsoft.com/office/drawing/2014/main" id="{8FB08A23-47BF-4C02-9B10-D70055BBF772}"/>
                </a:ext>
              </a:extLst>
            </p:cNvPr>
            <p:cNvSpPr/>
            <p:nvPr/>
          </p:nvSpPr>
          <p:spPr>
            <a:xfrm>
              <a:off x="3434207" y="4779211"/>
              <a:ext cx="2584914" cy="58397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50" name="Rectangle: Rounded Corners 34">
              <a:extLst>
                <a:ext uri="{FF2B5EF4-FFF2-40B4-BE49-F238E27FC236}">
                  <a16:creationId xmlns:a16="http://schemas.microsoft.com/office/drawing/2014/main" id="{EA76E4BA-EA22-4B1A-A52A-4DE5EB515714}"/>
                </a:ext>
              </a:extLst>
            </p:cNvPr>
            <p:cNvSpPr/>
            <p:nvPr/>
          </p:nvSpPr>
          <p:spPr>
            <a:xfrm>
              <a:off x="3545170" y="4889932"/>
              <a:ext cx="2748172"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b="1" dirty="0">
                  <a:solidFill>
                    <a:schemeClr val="tx1"/>
                  </a:solidFill>
                </a:rPr>
                <a:t>W</a:t>
              </a:r>
              <a:r>
                <a:rPr lang="en-IN" sz="2400" dirty="0">
                  <a:solidFill>
                    <a:schemeClr val="tx1"/>
                  </a:solidFill>
                </a:rPr>
                <a:t>e didn’t notice the teacher coming</a:t>
              </a:r>
              <a:r>
                <a:rPr lang="en-IN" sz="2400" b="1" dirty="0">
                  <a:solidFill>
                    <a:schemeClr val="tx1"/>
                  </a:solidFill>
                </a:rPr>
                <a:t>.</a:t>
              </a:r>
            </a:p>
          </p:txBody>
        </p:sp>
      </p:grpSp>
      <p:pic>
        <p:nvPicPr>
          <p:cNvPr id="2050" name="Picture 2" descr="Free photos of School children"/>
          <p:cNvPicPr>
            <a:picLocks noChangeAspect="1" noChangeArrowheads="1"/>
          </p:cNvPicPr>
          <p:nvPr/>
        </p:nvPicPr>
        <p:blipFill>
          <a:blip r:embed="rId3" cstate="print"/>
          <a:srcRect l="27708" t="15547" r="27760" b="4296"/>
          <a:stretch>
            <a:fillRect/>
          </a:stretch>
        </p:blipFill>
        <p:spPr bwMode="auto">
          <a:xfrm>
            <a:off x="5649416" y="2251376"/>
            <a:ext cx="1080000" cy="1296000"/>
          </a:xfrm>
          <a:prstGeom prst="rect">
            <a:avLst/>
          </a:prstGeom>
          <a:ln>
            <a:noFill/>
          </a:ln>
          <a:effectLst>
            <a:outerShdw blurRad="292100" dist="139700" dir="2700000" algn="tl" rotWithShape="0">
              <a:srgbClr val="333333">
                <a:alpha val="65000"/>
              </a:srgbClr>
            </a:outerShdw>
          </a:effectLst>
        </p:spPr>
      </p:pic>
      <p:grpSp>
        <p:nvGrpSpPr>
          <p:cNvPr id="54" name="Group 53"/>
          <p:cNvGrpSpPr/>
          <p:nvPr/>
        </p:nvGrpSpPr>
        <p:grpSpPr>
          <a:xfrm>
            <a:off x="5722392" y="5300752"/>
            <a:ext cx="1080000" cy="1475024"/>
            <a:chOff x="5643560" y="3338512"/>
            <a:chExt cx="1809760" cy="2895616"/>
          </a:xfrm>
        </p:grpSpPr>
        <p:pic>
          <p:nvPicPr>
            <p:cNvPr id="2052" name="Picture 4" descr="Free photos of Pet"/>
            <p:cNvPicPr>
              <a:picLocks noChangeAspect="1" noChangeArrowheads="1"/>
            </p:cNvPicPr>
            <p:nvPr/>
          </p:nvPicPr>
          <p:blipFill>
            <a:blip r:embed="rId4"/>
            <a:srcRect l="45411" t="8382" r="18260" b="2205"/>
            <a:stretch>
              <a:fillRect/>
            </a:stretch>
          </p:blipFill>
          <p:spPr bwMode="auto">
            <a:xfrm>
              <a:off x="5643560" y="3338512"/>
              <a:ext cx="1809760" cy="2895616"/>
            </a:xfrm>
            <a:prstGeom prst="rect">
              <a:avLst/>
            </a:prstGeom>
            <a:ln>
              <a:noFill/>
            </a:ln>
            <a:effectLst>
              <a:outerShdw blurRad="292100" dist="139700" dir="2700000" algn="tl" rotWithShape="0">
                <a:srgbClr val="333333">
                  <a:alpha val="65000"/>
                </a:srgbClr>
              </a:outerShdw>
            </a:effectLst>
          </p:spPr>
        </p:pic>
        <p:sp>
          <p:nvSpPr>
            <p:cNvPr id="53" name="Oval 52"/>
            <p:cNvSpPr/>
            <p:nvPr/>
          </p:nvSpPr>
          <p:spPr>
            <a:xfrm>
              <a:off x="6638928" y="5238760"/>
              <a:ext cx="144000" cy="252000"/>
            </a:xfrm>
            <a:prstGeom prst="ellipse">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path path="circle">
                <a:fillToRect l="50000" t="50000" r="50000" b="50000"/>
              </a:path>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0535E673-610F-43F2-EBBA-B350D430222D}"/>
              </a:ext>
            </a:extLst>
          </p:cNvPr>
          <p:cNvSpPr txBox="1"/>
          <p:nvPr/>
        </p:nvSpPr>
        <p:spPr>
          <a:xfrm>
            <a:off x="4448160" y="1737945"/>
            <a:ext cx="3538726" cy="430887"/>
          </a:xfrm>
          <a:prstGeom prst="rect">
            <a:avLst/>
          </a:prstGeom>
          <a:solidFill>
            <a:schemeClr val="accent5">
              <a:lumMod val="40000"/>
              <a:lumOff val="60000"/>
            </a:schemeClr>
          </a:solidFill>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200" dirty="0"/>
              <a:t>Use the help box given above</a:t>
            </a:r>
          </a:p>
        </p:txBody>
      </p:sp>
      <p:pic>
        <p:nvPicPr>
          <p:cNvPr id="26" name="Picture 25">
            <a:extLst>
              <a:ext uri="{FF2B5EF4-FFF2-40B4-BE49-F238E27FC236}">
                <a16:creationId xmlns:a16="http://schemas.microsoft.com/office/drawing/2014/main" id="{CD02AF1D-2E02-B031-98D2-6977A6239E6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555928" y="3774310"/>
            <a:ext cx="1363192" cy="13649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1000"/>
                                        <p:tgtEl>
                                          <p:spTgt spid="6"/>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1000"/>
                                        <p:tgtEl>
                                          <p:spTgt spid="7"/>
                                        </p:tgtEl>
                                      </p:cBhvr>
                                    </p:animEffect>
                                  </p:childTnLst>
                                </p:cTn>
                              </p:par>
                            </p:childTnLst>
                          </p:cTn>
                        </p:par>
                        <p:par>
                          <p:cTn id="24" fill="hold">
                            <p:stCondLst>
                              <p:cond delay="5000"/>
                            </p:stCondLst>
                            <p:childTnLst>
                              <p:par>
                                <p:cTn id="25" presetID="22" presetClass="entr" presetSubtype="1"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1250"/>
                                        <p:tgtEl>
                                          <p:spTgt spid="2"/>
                                        </p:tgtEl>
                                      </p:cBhvr>
                                    </p:animEffect>
                                  </p:childTnLst>
                                </p:cTn>
                              </p:par>
                            </p:childTnLst>
                          </p:cTn>
                        </p:par>
                        <p:par>
                          <p:cTn id="28" fill="hold">
                            <p:stCondLst>
                              <p:cond delay="625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8" presetClass="emph" presetSubtype="0" fill="hold" nodeType="withEffect">
                                  <p:stCondLst>
                                    <p:cond delay="0"/>
                                  </p:stCondLst>
                                  <p:childTnLst>
                                    <p:animRot by="5400000">
                                      <p:cBhvr>
                                        <p:cTn id="33" dur="1000" fill="hold"/>
                                        <p:tgtEl>
                                          <p:spTgt spid="12"/>
                                        </p:tgtEl>
                                        <p:attrNameLst>
                                          <p:attrName>r</p:attrName>
                                        </p:attrNameLst>
                                      </p:cBhvr>
                                    </p:animRot>
                                  </p:childTnLst>
                                </p:cTn>
                              </p:par>
                            </p:childTnLst>
                          </p:cTn>
                        </p:par>
                        <p:par>
                          <p:cTn id="34" fill="hold">
                            <p:stCondLst>
                              <p:cond delay="7250"/>
                            </p:stCondLst>
                            <p:childTnLst>
                              <p:par>
                                <p:cTn id="35" presetID="18" presetClass="entr" presetSubtype="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strips(downRight)">
                                      <p:cBhvr>
                                        <p:cTn id="37" dur="1000"/>
                                        <p:tgtEl>
                                          <p:spTgt spid="39"/>
                                        </p:tgtEl>
                                      </p:cBhvr>
                                    </p:animEffect>
                                  </p:childTnLst>
                                </p:cTn>
                              </p:par>
                            </p:childTnLst>
                          </p:cTn>
                        </p:par>
                        <p:par>
                          <p:cTn id="38" fill="hold">
                            <p:stCondLst>
                              <p:cond delay="8250"/>
                            </p:stCondLst>
                            <p:childTnLst>
                              <p:par>
                                <p:cTn id="39" presetID="22" presetClass="entr" presetSubtype="8"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1000"/>
                                        <p:tgtEl>
                                          <p:spTgt spid="9"/>
                                        </p:tgtEl>
                                      </p:cBhvr>
                                    </p:animEffect>
                                  </p:childTnLst>
                                </p:cTn>
                              </p:par>
                            </p:childTnLst>
                          </p:cTn>
                        </p:par>
                        <p:par>
                          <p:cTn id="42" fill="hold">
                            <p:stCondLst>
                              <p:cond delay="9250"/>
                            </p:stCondLst>
                            <p:childTnLst>
                              <p:par>
                                <p:cTn id="43" presetID="10" presetClass="entr" presetSubtype="0" fill="hold" nodeType="afterEffect">
                                  <p:stCondLst>
                                    <p:cond delay="0"/>
                                  </p:stCondLst>
                                  <p:childTnLst>
                                    <p:set>
                                      <p:cBhvr>
                                        <p:cTn id="44" dur="1" fill="hold">
                                          <p:stCondLst>
                                            <p:cond delay="0"/>
                                          </p:stCondLst>
                                        </p:cTn>
                                        <p:tgtEl>
                                          <p:spTgt spid="2050"/>
                                        </p:tgtEl>
                                        <p:attrNameLst>
                                          <p:attrName>style.visibility</p:attrName>
                                        </p:attrNameLst>
                                      </p:cBhvr>
                                      <p:to>
                                        <p:strVal val="visible"/>
                                      </p:to>
                                    </p:set>
                                    <p:animEffect transition="in" filter="fade">
                                      <p:cBhvr>
                                        <p:cTn id="45" dur="1000"/>
                                        <p:tgtEl>
                                          <p:spTgt spid="205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wipe(left)">
                                      <p:cBhvr>
                                        <p:cTn id="50" dur="1000"/>
                                        <p:tgtEl>
                                          <p:spTgt spid="45"/>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par>
                          <p:cTn id="55" fill="hold">
                            <p:stCondLst>
                              <p:cond delay="1500"/>
                            </p:stCondLst>
                            <p:childTnLst>
                              <p:par>
                                <p:cTn id="56" presetID="18" presetClass="entr" presetSubtype="6"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strips(downRight)">
                                      <p:cBhvr>
                                        <p:cTn id="58" dur="1000"/>
                                        <p:tgtEl>
                                          <p:spTgt spid="40"/>
                                        </p:tgtEl>
                                      </p:cBhvr>
                                    </p:animEffect>
                                  </p:childTnLst>
                                </p:cTn>
                              </p:par>
                              <p:par>
                                <p:cTn id="59" presetID="8" presetClass="emph" presetSubtype="0" fill="hold" nodeType="withEffect">
                                  <p:stCondLst>
                                    <p:cond delay="0"/>
                                  </p:stCondLst>
                                  <p:childTnLst>
                                    <p:animRot by="5400000">
                                      <p:cBhvr>
                                        <p:cTn id="60" dur="1000" fill="hold"/>
                                        <p:tgtEl>
                                          <p:spTgt spid="22"/>
                                        </p:tgtEl>
                                        <p:attrNameLst>
                                          <p:attrName>r</p:attrName>
                                        </p:attrNameLst>
                                      </p:cBhvr>
                                    </p:animRot>
                                  </p:childTnLst>
                                </p:cTn>
                              </p:par>
                            </p:childTnLst>
                          </p:cTn>
                        </p:par>
                        <p:par>
                          <p:cTn id="61" fill="hold">
                            <p:stCondLst>
                              <p:cond delay="2500"/>
                            </p:stCondLst>
                            <p:childTnLst>
                              <p:par>
                                <p:cTn id="62" presetID="22" presetClass="entr" presetSubtype="8" fill="hold"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1000"/>
                                        <p:tgtEl>
                                          <p:spTgt spid="19"/>
                                        </p:tgtEl>
                                      </p:cBhvr>
                                    </p:animEffect>
                                  </p:childTnLst>
                                </p:cTn>
                              </p:par>
                            </p:childTnLst>
                          </p:cTn>
                        </p:par>
                        <p:par>
                          <p:cTn id="65" fill="hold">
                            <p:stCondLst>
                              <p:cond delay="3500"/>
                            </p:stCondLst>
                            <p:childTnLst>
                              <p:par>
                                <p:cTn id="66" presetID="10" presetClass="entr" presetSubtype="0" fill="hold"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wipe(left)">
                                      <p:cBhvr>
                                        <p:cTn id="73" dur="1000"/>
                                        <p:tgtEl>
                                          <p:spTgt spid="48"/>
                                        </p:tgtEl>
                                      </p:cBhvr>
                                    </p:animEffect>
                                  </p:childTnLst>
                                </p:cTn>
                              </p:par>
                            </p:childTnLst>
                          </p:cTn>
                        </p:par>
                        <p:par>
                          <p:cTn id="74" fill="hold">
                            <p:stCondLst>
                              <p:cond delay="1000"/>
                            </p:stCondLst>
                            <p:childTnLst>
                              <p:par>
                                <p:cTn id="75" presetID="10" presetClass="entr" presetSubtype="0" fill="hold"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par>
                                <p:cTn id="78" presetID="8" presetClass="emph" presetSubtype="0" fill="hold" nodeType="withEffect">
                                  <p:stCondLst>
                                    <p:cond delay="0"/>
                                  </p:stCondLst>
                                  <p:childTnLst>
                                    <p:animRot by="5400000">
                                      <p:cBhvr>
                                        <p:cTn id="79" dur="1000" fill="hold"/>
                                        <p:tgtEl>
                                          <p:spTgt spid="32"/>
                                        </p:tgtEl>
                                        <p:attrNameLst>
                                          <p:attrName>r</p:attrName>
                                        </p:attrNameLst>
                                      </p:cBhvr>
                                    </p:animRot>
                                  </p:childTnLst>
                                </p:cTn>
                              </p:par>
                            </p:childTnLst>
                          </p:cTn>
                        </p:par>
                        <p:par>
                          <p:cTn id="80" fill="hold">
                            <p:stCondLst>
                              <p:cond delay="2000"/>
                            </p:stCondLst>
                            <p:childTnLst>
                              <p:par>
                                <p:cTn id="81" presetID="18" presetClass="entr" presetSubtype="6"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strips(downRight)">
                                      <p:cBhvr>
                                        <p:cTn id="83" dur="1000"/>
                                        <p:tgtEl>
                                          <p:spTgt spid="41"/>
                                        </p:tgtEl>
                                      </p:cBhvr>
                                    </p:animEffect>
                                  </p:childTnLst>
                                </p:cTn>
                              </p:par>
                            </p:childTnLst>
                          </p:cTn>
                        </p:par>
                        <p:par>
                          <p:cTn id="84" fill="hold">
                            <p:stCondLst>
                              <p:cond delay="3000"/>
                            </p:stCondLst>
                            <p:childTnLst>
                              <p:par>
                                <p:cTn id="85" presetID="22" presetClass="entr" presetSubtype="8" fill="hold"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1000"/>
                                        <p:tgtEl>
                                          <p:spTgt spid="29"/>
                                        </p:tgtEl>
                                      </p:cBhvr>
                                    </p:animEffect>
                                  </p:childTnLst>
                                </p:cTn>
                              </p:par>
                            </p:childTnLst>
                          </p:cTn>
                        </p:par>
                        <p:par>
                          <p:cTn id="88" fill="hold">
                            <p:stCondLst>
                              <p:cond delay="4000"/>
                            </p:stCondLst>
                            <p:childTnLst>
                              <p:par>
                                <p:cTn id="89" presetID="10" presetClass="entr" presetSubtype="0" fill="hold"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wipe(left)">
                                      <p:cBhvr>
                                        <p:cTn id="96"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39" grpId="0" animBg="1"/>
      <p:bldP spid="40" grpId="0" animBg="1"/>
      <p:bldP spid="41"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FD3AE87-6314-4455-95CA-DC26B00CAF9A}"/>
              </a:ext>
            </a:extLst>
          </p:cNvPr>
          <p:cNvGraphicFramePr>
            <a:graphicFrameLocks noGrp="1"/>
          </p:cNvGraphicFramePr>
          <p:nvPr>
            <p:extLst>
              <p:ext uri="{D42A27DB-BD31-4B8C-83A1-F6EECF244321}">
                <p14:modId xmlns:p14="http://schemas.microsoft.com/office/powerpoint/2010/main" val="3823086249"/>
              </p:ext>
            </p:extLst>
          </p:nvPr>
        </p:nvGraphicFramePr>
        <p:xfrm>
          <a:off x="1127448" y="700345"/>
          <a:ext cx="9721080" cy="3485805"/>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306456">
                  <a:extLst>
                    <a:ext uri="{9D8B030D-6E8A-4147-A177-3AD203B41FA5}">
                      <a16:colId xmlns:a16="http://schemas.microsoft.com/office/drawing/2014/main" val="20002"/>
                    </a:ext>
                  </a:extLst>
                </a:gridCol>
              </a:tblGrid>
              <a:tr h="389313">
                <a:tc>
                  <a:txBody>
                    <a:bodyPr/>
                    <a:lstStyle/>
                    <a:p>
                      <a:pPr algn="ctr"/>
                      <a:endParaRPr lang="en-IN" sz="2000" dirty="0"/>
                    </a:p>
                  </a:txBody>
                  <a:tcPr/>
                </a:tc>
                <a:tc>
                  <a:txBody>
                    <a:bodyPr/>
                    <a:lstStyle/>
                    <a:p>
                      <a:pPr algn="ctr"/>
                      <a:endParaRPr lang="en-IN" sz="2000" dirty="0"/>
                    </a:p>
                  </a:txBody>
                  <a:tcPr/>
                </a:tc>
                <a:tc>
                  <a:txBody>
                    <a:bodyPr/>
                    <a:lstStyle/>
                    <a:p>
                      <a:pPr algn="ctr"/>
                      <a:endParaRPr lang="en-IN" sz="2000" dirty="0"/>
                    </a:p>
                  </a:txBody>
                  <a:tcPr/>
                </a:tc>
                <a:extLst>
                  <a:ext uri="{0D108BD9-81ED-4DB2-BD59-A6C34878D82A}">
                    <a16:rowId xmlns:a16="http://schemas.microsoft.com/office/drawing/2014/main" val="10000"/>
                  </a:ext>
                </a:extLst>
              </a:tr>
              <a:tr h="389313">
                <a:tc>
                  <a:txBody>
                    <a:bodyPr/>
                    <a:lstStyle/>
                    <a:p>
                      <a:r>
                        <a:rPr lang="en-IN" sz="900" dirty="0"/>
                        <a:t>2</a:t>
                      </a:r>
                    </a:p>
                  </a:txBody>
                  <a:tcPr/>
                </a:tc>
                <a:tc>
                  <a:txBody>
                    <a:bodyPr/>
                    <a:lstStyle/>
                    <a:p>
                      <a:endParaRPr lang="en-IN" sz="900" dirty="0"/>
                    </a:p>
                  </a:txBody>
                  <a:tcPr/>
                </a:tc>
                <a:tc>
                  <a:txBody>
                    <a:bodyPr/>
                    <a:lstStyle/>
                    <a:p>
                      <a:pPr marL="228600" indent="-228600" rtl="0">
                        <a:buAutoNum type="arabicPeriod"/>
                      </a:pPr>
                      <a:r>
                        <a:rPr lang="en-IN" sz="900" b="0" i="0" u="none" strike="noStrike" kern="1200" dirty="0">
                          <a:solidFill>
                            <a:schemeClr val="tx1"/>
                          </a:solidFill>
                          <a:latin typeface="+mn-lt"/>
                          <a:ea typeface="+mn-ea"/>
                          <a:cs typeface="+mn-cs"/>
                        </a:rPr>
                        <a:t>Girl: https://pixabay.com/photos/child-girl-indian-clapping-hands-237705/</a:t>
                      </a:r>
                    </a:p>
                    <a:p>
                      <a:pPr marL="228600" indent="-228600" rtl="0">
                        <a:buAutoNum type="arabicPeriod"/>
                      </a:pPr>
                      <a:r>
                        <a:rPr lang="en-IN" sz="900" b="0" i="0" u="none" strike="noStrike" kern="1200" dirty="0">
                          <a:solidFill>
                            <a:schemeClr val="tx1"/>
                          </a:solidFill>
                          <a:latin typeface="+mn-lt"/>
                          <a:ea typeface="+mn-ea"/>
                          <a:cs typeface="+mn-cs"/>
                        </a:rPr>
                        <a:t>School : https://pixabay.com/photos/school-indian-school-school-dress-3760342/</a:t>
                      </a:r>
                    </a:p>
                    <a:p>
                      <a:pPr marL="228600" indent="-228600" rtl="0">
                        <a:buAutoNum type="arabicPeriod"/>
                      </a:pPr>
                      <a:r>
                        <a:rPr lang="en-IN" sz="900" b="0" i="0" u="none" strike="noStrike" kern="1200" dirty="0">
                          <a:solidFill>
                            <a:schemeClr val="tx1"/>
                          </a:solidFill>
                          <a:latin typeface="+mn-lt"/>
                          <a:ea typeface="+mn-ea"/>
                          <a:cs typeface="+mn-cs"/>
                        </a:rPr>
                        <a:t>Puppy: https://pixabay.com/photos/puppy-dog-pet-collar-dog-collar-1903313/</a:t>
                      </a:r>
                      <a:endParaRPr lang="en-IN" sz="900" dirty="0"/>
                    </a:p>
                    <a:p>
                      <a:endParaRPr lang="en-IN" sz="900" dirty="0"/>
                    </a:p>
                  </a:txBody>
                  <a:tcPr/>
                </a:tc>
                <a:extLst>
                  <a:ext uri="{0D108BD9-81ED-4DB2-BD59-A6C34878D82A}">
                    <a16:rowId xmlns:a16="http://schemas.microsoft.com/office/drawing/2014/main" val="10002"/>
                  </a:ext>
                </a:extLst>
              </a:tr>
              <a:tr h="389313">
                <a:tc>
                  <a:txBody>
                    <a:bodyPr/>
                    <a:lstStyle/>
                    <a:p>
                      <a:r>
                        <a:rPr lang="en-IN" sz="900" dirty="0"/>
                        <a:t>3</a:t>
                      </a:r>
                    </a:p>
                  </a:txBody>
                  <a:tcPr/>
                </a:tc>
                <a:tc>
                  <a:txBody>
                    <a:bodyPr/>
                    <a:lstStyle/>
                    <a:p>
                      <a:endParaRPr lang="en-IN" sz="900" dirty="0"/>
                    </a:p>
                  </a:txBody>
                  <a:tcPr/>
                </a:tc>
                <a:tc>
                  <a:txBody>
                    <a:bodyPr/>
                    <a:lstStyle/>
                    <a:p>
                      <a:pPr marL="228600" indent="-228600">
                        <a:buAutoNum type="arabicPeriod"/>
                      </a:pPr>
                      <a:r>
                        <a:rPr lang="en-IN" sz="900" b="0" i="0" u="none" strike="noStrike" kern="1200" dirty="0">
                          <a:solidFill>
                            <a:schemeClr val="tx1"/>
                          </a:solidFill>
                          <a:latin typeface="+mn-lt"/>
                          <a:ea typeface="+mn-ea"/>
                          <a:cs typeface="+mn-cs"/>
                        </a:rPr>
                        <a:t>Boys: https://pixabay.com/photos/school-children-classroom-school-7047131/</a:t>
                      </a:r>
                    </a:p>
                    <a:p>
                      <a:pPr marL="228600" indent="-228600">
                        <a:buAutoNum type="arabicPeriod"/>
                      </a:pPr>
                      <a:r>
                        <a:rPr lang="en-IN" sz="900" b="0" i="0" u="none" strike="noStrike" kern="1200" dirty="0">
                          <a:solidFill>
                            <a:schemeClr val="tx1"/>
                          </a:solidFill>
                          <a:latin typeface="+mn-lt"/>
                          <a:ea typeface="+mn-ea"/>
                          <a:cs typeface="+mn-cs"/>
                        </a:rPr>
                        <a:t>Dog: https://pixabay.com/photos/pet-dog-puppy-sad-eyes-animal-1284307/</a:t>
                      </a:r>
                    </a:p>
                    <a:p>
                      <a:r>
                        <a:rPr lang="en-IN" sz="900" dirty="0"/>
                        <a:t>3.      Teacher – original creation</a:t>
                      </a:r>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bl>
          </a:graphicData>
        </a:graphic>
      </p:graphicFrame>
      <p:pic>
        <p:nvPicPr>
          <p:cNvPr id="5" name="Picture 4" descr="Child, Girl, Indian, Clapping Hands"/>
          <p:cNvPicPr>
            <a:picLocks noChangeAspect="1" noChangeArrowheads="1"/>
          </p:cNvPicPr>
          <p:nvPr/>
        </p:nvPicPr>
        <p:blipFill>
          <a:blip r:embed="rId3" cstate="print"/>
          <a:srcRect l="37255" r="19902" b="32941"/>
          <a:stretch>
            <a:fillRect/>
          </a:stretch>
        </p:blipFill>
        <p:spPr bwMode="auto">
          <a:xfrm>
            <a:off x="2205016" y="1234836"/>
            <a:ext cx="252000" cy="262957"/>
          </a:xfrm>
          <a:prstGeom prst="rect">
            <a:avLst/>
          </a:prstGeom>
          <a:ln>
            <a:noFill/>
          </a:ln>
          <a:effectLst/>
        </p:spPr>
      </p:pic>
      <p:pic>
        <p:nvPicPr>
          <p:cNvPr id="6" name="Picture 6" descr="School, Indian School, School Dress"/>
          <p:cNvPicPr>
            <a:picLocks noChangeAspect="1" noChangeArrowheads="1"/>
          </p:cNvPicPr>
          <p:nvPr/>
        </p:nvPicPr>
        <p:blipFill>
          <a:blip r:embed="rId4" cstate="print"/>
          <a:srcRect b="21053"/>
          <a:stretch>
            <a:fillRect/>
          </a:stretch>
        </p:blipFill>
        <p:spPr bwMode="auto">
          <a:xfrm>
            <a:off x="2657456" y="1234836"/>
            <a:ext cx="252000" cy="314614"/>
          </a:xfrm>
          <a:prstGeom prst="rect">
            <a:avLst/>
          </a:prstGeom>
          <a:ln>
            <a:noFill/>
          </a:ln>
          <a:effectLst/>
        </p:spPr>
      </p:pic>
      <p:pic>
        <p:nvPicPr>
          <p:cNvPr id="7" name="Picture 8" descr="Free photos of Puppy"/>
          <p:cNvPicPr>
            <a:picLocks noChangeAspect="1" noChangeArrowheads="1"/>
          </p:cNvPicPr>
          <p:nvPr/>
        </p:nvPicPr>
        <p:blipFill>
          <a:blip r:embed="rId5" cstate="print"/>
          <a:srcRect l="37255" t="16765" r="25490" b="10588"/>
          <a:stretch>
            <a:fillRect/>
          </a:stretch>
        </p:blipFill>
        <p:spPr bwMode="auto">
          <a:xfrm>
            <a:off x="3109896" y="1178700"/>
            <a:ext cx="252000" cy="327600"/>
          </a:xfrm>
          <a:prstGeom prst="rect">
            <a:avLst/>
          </a:prstGeom>
          <a:ln>
            <a:noFill/>
          </a:ln>
          <a:effectLst/>
        </p:spPr>
      </p:pic>
      <p:pic>
        <p:nvPicPr>
          <p:cNvPr id="8" name="Picture 2" descr="Free photos of School children"/>
          <p:cNvPicPr>
            <a:picLocks noChangeAspect="1" noChangeArrowheads="1"/>
          </p:cNvPicPr>
          <p:nvPr/>
        </p:nvPicPr>
        <p:blipFill>
          <a:blip r:embed="rId6" cstate="print"/>
          <a:srcRect l="27708" t="15547" r="27760" b="4296"/>
          <a:stretch>
            <a:fillRect/>
          </a:stretch>
        </p:blipFill>
        <p:spPr bwMode="auto">
          <a:xfrm>
            <a:off x="2495520" y="1898796"/>
            <a:ext cx="261360" cy="313632"/>
          </a:xfrm>
          <a:prstGeom prst="rect">
            <a:avLst/>
          </a:prstGeom>
          <a:ln>
            <a:noFill/>
          </a:ln>
          <a:effectLst/>
        </p:spPr>
      </p:pic>
      <p:grpSp>
        <p:nvGrpSpPr>
          <p:cNvPr id="9" name="Group 8"/>
          <p:cNvGrpSpPr/>
          <p:nvPr/>
        </p:nvGrpSpPr>
        <p:grpSpPr>
          <a:xfrm>
            <a:off x="2945580" y="1958740"/>
            <a:ext cx="277200" cy="216000"/>
            <a:chOff x="5643560" y="3338512"/>
            <a:chExt cx="1809760" cy="2895616"/>
          </a:xfrm>
          <a:effectLst/>
        </p:grpSpPr>
        <p:pic>
          <p:nvPicPr>
            <p:cNvPr id="10" name="Picture 4" descr="Free photos of Pet"/>
            <p:cNvPicPr>
              <a:picLocks noChangeAspect="1" noChangeArrowheads="1"/>
            </p:cNvPicPr>
            <p:nvPr/>
          </p:nvPicPr>
          <p:blipFill>
            <a:blip r:embed="rId7" cstate="print"/>
            <a:srcRect l="45411" t="8382" r="18260" b="2205"/>
            <a:stretch>
              <a:fillRect/>
            </a:stretch>
          </p:blipFill>
          <p:spPr bwMode="auto">
            <a:xfrm>
              <a:off x="5643560" y="3338512"/>
              <a:ext cx="1809760" cy="2895616"/>
            </a:xfrm>
            <a:prstGeom prst="rect">
              <a:avLst/>
            </a:prstGeom>
            <a:ln>
              <a:noFill/>
            </a:ln>
            <a:effectLst>
              <a:outerShdw blurRad="292100" dist="139700" dir="2700000" algn="tl" rotWithShape="0">
                <a:srgbClr val="333333">
                  <a:alpha val="65000"/>
                </a:srgbClr>
              </a:outerShdw>
            </a:effectLst>
          </p:spPr>
        </p:pic>
        <p:sp>
          <p:nvSpPr>
            <p:cNvPr id="11" name="Oval 10"/>
            <p:cNvSpPr/>
            <p:nvPr/>
          </p:nvSpPr>
          <p:spPr>
            <a:xfrm>
              <a:off x="6638928" y="5238760"/>
              <a:ext cx="144000" cy="252000"/>
            </a:xfrm>
            <a:prstGeom prst="ellipse">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path path="circle">
                <a:fillToRect l="50000" t="50000" r="50000" b="50000"/>
              </a:path>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pic>
        <p:nvPicPr>
          <p:cNvPr id="3" name="Picture 2">
            <a:extLst>
              <a:ext uri="{FF2B5EF4-FFF2-40B4-BE49-F238E27FC236}">
                <a16:creationId xmlns:a16="http://schemas.microsoft.com/office/drawing/2014/main" id="{8646334F-4273-618D-0990-8110B7764B82}"/>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2144289" y="1955912"/>
            <a:ext cx="326337" cy="326750"/>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405</TotalTime>
  <Words>597</Words>
  <Application>Microsoft Office PowerPoint</Application>
  <PresentationFormat>Widescreen</PresentationFormat>
  <Paragraphs>73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Poppins</vt:lpstr>
      <vt:lpstr>Wingdings</vt:lpstr>
      <vt:lpstr>DD</vt:lpstr>
      <vt:lpstr>Guess  The Punctuation Marks</vt:lpstr>
      <vt:lpstr>Punctuate the Sentences</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40</cp:revision>
  <dcterms:created xsi:type="dcterms:W3CDTF">2020-08-28T09:38:22Z</dcterms:created>
  <dcterms:modified xsi:type="dcterms:W3CDTF">2022-12-07T17:37:23Z</dcterms:modified>
</cp:coreProperties>
</file>