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9" r:id="rId3"/>
    <p:sldId id="265" r:id="rId4"/>
    <p:sldId id="266" r:id="rId5"/>
    <p:sldId id="267" r:id="rId6"/>
    <p:sldId id="268" r:id="rId7"/>
    <p:sldId id="270" r:id="rId8"/>
    <p:sldId id="271" r:id="rId9"/>
    <p:sldId id="272" r:id="rId10"/>
    <p:sldId id="25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6D5"/>
    <a:srgbClr val="874C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0561" autoAdjust="0"/>
  </p:normalViewPr>
  <p:slideViewPr>
    <p:cSldViewPr>
      <p:cViewPr varScale="1">
        <p:scale>
          <a:sx n="72" d="100"/>
          <a:sy n="72" d="100"/>
        </p:scale>
        <p:origin x="824" y="184"/>
      </p:cViewPr>
      <p:guideLst>
        <p:guide orient="horz" pos="2160"/>
        <p:guide pos="3840"/>
      </p:guideLst>
    </p:cSldViewPr>
  </p:slideViewPr>
  <p:notesTextViewPr>
    <p:cViewPr>
      <p:scale>
        <a:sx n="100" d="100"/>
        <a:sy n="100" d="100"/>
      </p:scale>
      <p:origin x="0" y="0"/>
    </p:cViewPr>
  </p:notesTextViewPr>
  <p:notesViewPr>
    <p:cSldViewPr>
      <p:cViewPr varScale="1">
        <p:scale>
          <a:sx n="52" d="100"/>
          <a:sy n="52" d="100"/>
        </p:scale>
        <p:origin x="-2844"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DD5F73-10C3-4CF1-9748-6957144C0F88}" type="datetimeFigureOut">
              <a:rPr lang="en-US" smtClean="0"/>
              <a:pPr/>
              <a:t>1/3/23</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DD9F57-8124-4820-B21D-41E3E4B5EDC9}"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ommons.wikimedia.org/w/index.php?title=User:Andreas_06&amp;action=edit&amp;redlink=1"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lickr.com/photos/28056346@N06/5552880728"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creativecommons.org/licenses/by-nd-nc/2.0/jp/?ref=openverse" TargetMode="External"/><Relationship Id="rId4" Type="http://schemas.openxmlformats.org/officeDocument/2006/relationships/hyperlink" Target="https://www.flickr.com/photos/28056346@N06"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lickr.com/photos/54765433@N06"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creativecommons.org/licenses/by/2.0/?ref=openverse"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lickr.com/photos/40774255@N07"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flickr.com/photos/62719770@N00/" TargetMode="External"/><Relationship Id="rId4" Type="http://schemas.openxmlformats.org/officeDocument/2006/relationships/hyperlink" Target="https://creativecommons.org/licenses/by/2.0/?ref=openverse"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lickr.com/photos/98289027@N00"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creativecommons.org/licenses/by/2.0/?ref=openverse"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endParaRPr lang="en-IN" b="0" dirty="0"/>
          </a:p>
          <a:p>
            <a:pPr marR="114300" rtl="0">
              <a:spcBef>
                <a:spcPts val="0"/>
              </a:spcBef>
              <a:spcAft>
                <a:spcPts val="0"/>
              </a:spcAft>
            </a:pPr>
            <a:r>
              <a:rPr lang="en-US" sz="1800" b="0" i="0" u="none" strike="noStrike" dirty="0">
                <a:solidFill>
                  <a:srgbClr val="000000"/>
                </a:solidFill>
                <a:effectLst/>
                <a:latin typeface="Calibri" panose="020F0502020204030204" pitchFamily="34" charset="0"/>
              </a:rPr>
              <a:t>The teacher may use the PPT provided to reinforce the usage of apostrophes in their daily lives in different </a:t>
            </a:r>
            <a:r>
              <a:rPr lang="en-US" sz="1800" b="0" i="0" u="none" strike="noStrike" dirty="0" err="1">
                <a:solidFill>
                  <a:srgbClr val="000000"/>
                </a:solidFill>
                <a:effectLst/>
                <a:latin typeface="Calibri" panose="020F0502020204030204" pitchFamily="34" charset="0"/>
              </a:rPr>
              <a:t>environments.There</a:t>
            </a:r>
            <a:r>
              <a:rPr lang="en-US" sz="1800" b="0" i="0" u="none" strike="noStrike" dirty="0">
                <a:solidFill>
                  <a:srgbClr val="000000"/>
                </a:solidFill>
                <a:effectLst/>
                <a:latin typeface="Calibri" panose="020F0502020204030204" pitchFamily="34" charset="0"/>
              </a:rPr>
              <a:t> is no need for any explanation. the students could view the slides and enjoy it at the same time. </a:t>
            </a:r>
            <a:endParaRPr lang="en-US" b="0" dirty="0">
              <a:effectLst/>
            </a:endParaRPr>
          </a:p>
          <a:p>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rtl="0"/>
            <a:r>
              <a:rPr lang="en-IN" sz="1200" b="0" i="0" u="none" strike="noStrike" kern="1200" dirty="0">
                <a:solidFill>
                  <a:schemeClr val="tx1"/>
                </a:solidFill>
                <a:latin typeface="+mn-lt"/>
                <a:ea typeface="+mn-ea"/>
                <a:cs typeface="+mn-cs"/>
              </a:rPr>
              <a:t>https://commons.wikimedia.org/wiki/File:Apostrophe.svg Attribution to </a:t>
            </a:r>
            <a:r>
              <a:rPr lang="en-US" b="0" i="0" u="none" strike="noStrike" dirty="0">
                <a:solidFill>
                  <a:srgbClr val="BA0000"/>
                </a:solidFill>
                <a:effectLst/>
                <a:latin typeface="Arial" panose="020B0604020202020204" pitchFamily="34" charset="0"/>
                <a:hlinkClick r:id="rId3" tooltip="User:Andreas 06 (page does not exist)"/>
              </a:rPr>
              <a:t>Andreas 06</a:t>
            </a:r>
            <a:endParaRPr lang="en-IN" dirty="0"/>
          </a:p>
        </p:txBody>
      </p:sp>
      <p:sp>
        <p:nvSpPr>
          <p:cNvPr id="4" name="Slide Number Placeholder 3"/>
          <p:cNvSpPr>
            <a:spLocks noGrp="1"/>
          </p:cNvSpPr>
          <p:nvPr>
            <p:ph type="sldNum" sz="quarter" idx="10"/>
          </p:nvPr>
        </p:nvSpPr>
        <p:spPr/>
        <p:txBody>
          <a:bodyPr/>
          <a:lstStyle/>
          <a:p>
            <a:fld id="{9FDD9F57-8124-4820-B21D-41E3E4B5EDC9}" type="slidenum">
              <a:rPr lang="en-IN" smtClean="0"/>
              <a:pPr/>
              <a:t>1</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a:p>
            <a:endParaRPr lang="en-IN" dirty="0"/>
          </a:p>
          <a:p>
            <a:endParaRPr lang="en-IN" dirty="0"/>
          </a:p>
        </p:txBody>
      </p:sp>
      <p:sp>
        <p:nvSpPr>
          <p:cNvPr id="4" name="Slide Number Placeholder 3"/>
          <p:cNvSpPr>
            <a:spLocks noGrp="1"/>
          </p:cNvSpPr>
          <p:nvPr>
            <p:ph type="sldNum" sz="quarter" idx="10"/>
          </p:nvPr>
        </p:nvSpPr>
        <p:spPr/>
        <p:txBody>
          <a:bodyPr/>
          <a:lstStyle/>
          <a:p>
            <a:fld id="{9FDD9F57-8124-4820-B21D-41E3E4B5EDC9}" type="slidenum">
              <a:rPr lang="en-IN" smtClean="0"/>
              <a:pPr/>
              <a:t>10</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p>
          <a:p>
            <a:pPr rtl="0"/>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rtl="0"/>
            <a:r>
              <a:rPr lang="en-IN" b="0" i="0" dirty="0">
                <a:solidFill>
                  <a:srgbClr val="30272E"/>
                </a:solidFill>
                <a:effectLst/>
                <a:latin typeface="Inter"/>
              </a:rPr>
              <a:t>https://publicdomainvectors.org/en/free-clipart/Bedroom-interior-clip-art/85002.html</a:t>
            </a:r>
          </a:p>
          <a:p>
            <a:pPr rtl="0"/>
            <a:r>
              <a:rPr lang="en-IN" b="0" i="0" dirty="0">
                <a:solidFill>
                  <a:srgbClr val="30272E"/>
                </a:solidFill>
                <a:effectLst/>
                <a:latin typeface="Inter"/>
              </a:rPr>
              <a:t>https://openclipart.org/detail/217102/kids-facesm</a:t>
            </a:r>
          </a:p>
          <a:p>
            <a:pPr rtl="0"/>
            <a:r>
              <a:rPr lang="en-IN" dirty="0"/>
              <a:t>https://www.flickr.com/photos/28056346@N06/5552880728 </a:t>
            </a:r>
            <a:r>
              <a:rPr lang="en-US" b="0" i="0" dirty="0">
                <a:solidFill>
                  <a:srgbClr val="30272E"/>
                </a:solidFill>
                <a:effectLst/>
                <a:latin typeface="Inter"/>
              </a:rPr>
              <a:t>"</a:t>
            </a:r>
            <a:r>
              <a:rPr lang="en-US" b="0" i="0" dirty="0">
                <a:effectLst/>
                <a:latin typeface="Inter"/>
                <a:hlinkClick r:id="rId3"/>
              </a:rPr>
              <a:t>Mother and daughter cooking noodles</a:t>
            </a:r>
            <a:r>
              <a:rPr lang="en-US" b="0" i="0" dirty="0">
                <a:solidFill>
                  <a:srgbClr val="30272E"/>
                </a:solidFill>
                <a:effectLst/>
                <a:latin typeface="Inter"/>
              </a:rPr>
              <a:t>" by </a:t>
            </a:r>
            <a:r>
              <a:rPr lang="en-US" b="0" i="0" dirty="0">
                <a:effectLst/>
                <a:latin typeface="Inter"/>
                <a:hlinkClick r:id="rId4"/>
              </a:rPr>
              <a:t>Nestlé</a:t>
            </a:r>
            <a:r>
              <a:rPr lang="en-US" b="0" i="0" dirty="0">
                <a:solidFill>
                  <a:srgbClr val="30272E"/>
                </a:solidFill>
                <a:effectLst/>
                <a:latin typeface="Inter"/>
              </a:rPr>
              <a:t> is licensed under </a:t>
            </a:r>
            <a:r>
              <a:rPr lang="en-US" b="0" i="0" dirty="0">
                <a:effectLst/>
                <a:latin typeface="Inter"/>
                <a:hlinkClick r:id="rId5"/>
              </a:rPr>
              <a:t>CC BY-NC-ND 2.0</a:t>
            </a:r>
            <a:r>
              <a:rPr lang="en-US" b="0" i="0" dirty="0">
                <a:solidFill>
                  <a:srgbClr val="30272E"/>
                </a:solidFill>
                <a:effectLst/>
                <a:latin typeface="Inter"/>
              </a:rPr>
              <a:t>.</a:t>
            </a:r>
            <a:endParaRPr lang="en-IN" dirty="0"/>
          </a:p>
        </p:txBody>
      </p:sp>
      <p:sp>
        <p:nvSpPr>
          <p:cNvPr id="4" name="Slide Number Placeholder 3"/>
          <p:cNvSpPr>
            <a:spLocks noGrp="1"/>
          </p:cNvSpPr>
          <p:nvPr>
            <p:ph type="sldNum" sz="quarter" idx="10"/>
          </p:nvPr>
        </p:nvSpPr>
        <p:spPr/>
        <p:txBody>
          <a:bodyPr/>
          <a:lstStyle/>
          <a:p>
            <a:fld id="{9FDD9F57-8124-4820-B21D-41E3E4B5EDC9}"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p>
          <a:p>
            <a:pPr rtl="0"/>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rtl="0"/>
            <a:r>
              <a:rPr lang="en-IN" b="0" i="0" dirty="0">
                <a:solidFill>
                  <a:srgbClr val="30272E"/>
                </a:solidFill>
                <a:effectLst/>
                <a:latin typeface="Inter"/>
              </a:rPr>
              <a:t>https://openclipart.org/detail/162301/vespa-1957</a:t>
            </a:r>
          </a:p>
          <a:p>
            <a:pPr rtl="0"/>
            <a:r>
              <a:rPr lang="en-IN" b="0" i="0" dirty="0">
                <a:solidFill>
                  <a:srgbClr val="30272E"/>
                </a:solidFill>
                <a:effectLst/>
                <a:latin typeface="Inter"/>
              </a:rPr>
              <a:t>https://openclipart.org/detail/217102/kids-facesm</a:t>
            </a:r>
          </a:p>
          <a:p>
            <a:pPr rtl="0"/>
            <a:r>
              <a:rPr lang="en-IN" dirty="0"/>
              <a:t>https://pixabay.com/photos/cat-kitten-eyes-domestic-cat-purr-5345498/</a:t>
            </a:r>
          </a:p>
        </p:txBody>
      </p:sp>
      <p:sp>
        <p:nvSpPr>
          <p:cNvPr id="4" name="Slide Number Placeholder 3"/>
          <p:cNvSpPr>
            <a:spLocks noGrp="1"/>
          </p:cNvSpPr>
          <p:nvPr>
            <p:ph type="sldNum" sz="quarter" idx="10"/>
          </p:nvPr>
        </p:nvSpPr>
        <p:spPr/>
        <p:txBody>
          <a:bodyPr/>
          <a:lstStyle/>
          <a:p>
            <a:fld id="{9FDD9F57-8124-4820-B21D-41E3E4B5EDC9}" type="slidenum">
              <a:rPr lang="en-IN" smtClean="0"/>
              <a:pPr/>
              <a:t>3</a:t>
            </a:fld>
            <a:endParaRPr lang="en-IN"/>
          </a:p>
        </p:txBody>
      </p:sp>
    </p:spTree>
    <p:extLst>
      <p:ext uri="{BB962C8B-B14F-4D97-AF65-F5344CB8AC3E}">
        <p14:creationId xmlns:p14="http://schemas.microsoft.com/office/powerpoint/2010/main" val="41573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p>
          <a:p>
            <a:pPr rtl="0"/>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r>
              <a:rPr lang="en-US" dirty="0"/>
              <a:t>https://openclipart.org/detail/298870/school-colour</a:t>
            </a:r>
          </a:p>
          <a:p>
            <a:pPr rtl="0"/>
            <a:r>
              <a:rPr lang="en-IN" b="0" i="0" dirty="0">
                <a:solidFill>
                  <a:srgbClr val="30272E"/>
                </a:solidFill>
                <a:effectLst/>
                <a:latin typeface="Inter"/>
              </a:rPr>
              <a:t>https://openclipart.org/detail/217102/kids-facesm</a:t>
            </a:r>
          </a:p>
          <a:p>
            <a:pPr rtl="0"/>
            <a:r>
              <a:rPr lang="en-IN" b="0" i="0" dirty="0">
                <a:solidFill>
                  <a:srgbClr val="30272E"/>
                </a:solidFill>
                <a:effectLst/>
                <a:latin typeface="Inter"/>
              </a:rPr>
              <a:t>See saw - https://pixabay.com/vectors/playground-seesaw-teeter-toys-1295285/</a:t>
            </a:r>
          </a:p>
          <a:p>
            <a:pPr rtl="0"/>
            <a:r>
              <a:rPr lang="en-IN" dirty="0"/>
              <a:t>Swing - https://pixabay.com/vectors/children-play-kinder-playground-1295470/</a:t>
            </a:r>
          </a:p>
        </p:txBody>
      </p:sp>
      <p:sp>
        <p:nvSpPr>
          <p:cNvPr id="4" name="Slide Number Placeholder 3"/>
          <p:cNvSpPr>
            <a:spLocks noGrp="1"/>
          </p:cNvSpPr>
          <p:nvPr>
            <p:ph type="sldNum" sz="quarter" idx="10"/>
          </p:nvPr>
        </p:nvSpPr>
        <p:spPr/>
        <p:txBody>
          <a:bodyPr/>
          <a:lstStyle/>
          <a:p>
            <a:fld id="{9FDD9F57-8124-4820-B21D-41E3E4B5EDC9}" type="slidenum">
              <a:rPr lang="en-IN" smtClean="0"/>
              <a:pPr/>
              <a:t>4</a:t>
            </a:fld>
            <a:endParaRPr lang="en-IN"/>
          </a:p>
        </p:txBody>
      </p:sp>
    </p:spTree>
    <p:extLst>
      <p:ext uri="{BB962C8B-B14F-4D97-AF65-F5344CB8AC3E}">
        <p14:creationId xmlns:p14="http://schemas.microsoft.com/office/powerpoint/2010/main" val="589479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p>
          <a:p>
            <a:pPr rtl="0"/>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r>
              <a:rPr lang="en-US" dirty="0"/>
              <a:t>https://openclipart.org/detail/298280/college-library</a:t>
            </a:r>
          </a:p>
          <a:p>
            <a:r>
              <a:rPr lang="en-IN" b="0" i="0" dirty="0">
                <a:solidFill>
                  <a:srgbClr val="30272E"/>
                </a:solidFill>
                <a:effectLst/>
                <a:latin typeface="Inter"/>
              </a:rPr>
              <a:t>https://openclipart.org/detail/217102/kids-facesm</a:t>
            </a:r>
          </a:p>
          <a:p>
            <a:pPr rtl="0"/>
            <a:r>
              <a:rPr lang="en-IN" dirty="0"/>
              <a:t>https://openclipart.org/detail/191463/wooden-bookcase</a:t>
            </a:r>
          </a:p>
        </p:txBody>
      </p:sp>
      <p:sp>
        <p:nvSpPr>
          <p:cNvPr id="4" name="Slide Number Placeholder 3"/>
          <p:cNvSpPr>
            <a:spLocks noGrp="1"/>
          </p:cNvSpPr>
          <p:nvPr>
            <p:ph type="sldNum" sz="quarter" idx="10"/>
          </p:nvPr>
        </p:nvSpPr>
        <p:spPr/>
        <p:txBody>
          <a:bodyPr/>
          <a:lstStyle/>
          <a:p>
            <a:fld id="{9FDD9F57-8124-4820-B21D-41E3E4B5EDC9}" type="slidenum">
              <a:rPr lang="en-IN" smtClean="0"/>
              <a:pPr/>
              <a:t>5</a:t>
            </a:fld>
            <a:endParaRPr lang="en-IN"/>
          </a:p>
        </p:txBody>
      </p:sp>
    </p:spTree>
    <p:extLst>
      <p:ext uri="{BB962C8B-B14F-4D97-AF65-F5344CB8AC3E}">
        <p14:creationId xmlns:p14="http://schemas.microsoft.com/office/powerpoint/2010/main" val="1519783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p>
          <a:p>
            <a:pPr rtl="0"/>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r>
              <a:rPr lang="en-IN" b="0" i="0" dirty="0">
                <a:solidFill>
                  <a:srgbClr val="30272E"/>
                </a:solidFill>
                <a:effectLst/>
                <a:latin typeface="Inter"/>
              </a:rPr>
              <a:t>https://openclipart.org/detail/217102/kids-facesm</a:t>
            </a:r>
          </a:p>
          <a:p>
            <a:pPr rtl="0"/>
            <a:r>
              <a:rPr lang="en-IN" b="0" i="0" dirty="0">
                <a:solidFill>
                  <a:srgbClr val="30272E"/>
                </a:solidFill>
                <a:effectLst/>
                <a:latin typeface="Inter"/>
              </a:rPr>
              <a:t>https://commons.wikimedia.org/wiki/File:New_market_(Esplanade)_Old_hogg_market,_Kolkata_(5376329266).jpg by </a:t>
            </a:r>
            <a:r>
              <a:rPr lang="en-IN" b="0" i="0" dirty="0">
                <a:effectLst/>
                <a:latin typeface="Inter"/>
                <a:hlinkClick r:id="rId3"/>
              </a:rPr>
              <a:t>offbit2010</a:t>
            </a:r>
            <a:r>
              <a:rPr lang="en-IN" b="0" i="0" dirty="0">
                <a:solidFill>
                  <a:srgbClr val="30272E"/>
                </a:solidFill>
                <a:effectLst/>
                <a:latin typeface="Inter"/>
              </a:rPr>
              <a:t> is licensed under </a:t>
            </a:r>
            <a:r>
              <a:rPr lang="en-IN" b="0" i="0" dirty="0">
                <a:effectLst/>
                <a:latin typeface="Inter"/>
                <a:hlinkClick r:id="rId4"/>
              </a:rPr>
              <a:t>CC BY 2.0</a:t>
            </a:r>
            <a:r>
              <a:rPr lang="en-IN" b="0" i="0" dirty="0">
                <a:solidFill>
                  <a:srgbClr val="30272E"/>
                </a:solidFill>
                <a:effectLst/>
                <a:latin typeface="Inter"/>
              </a:rPr>
              <a:t>.</a:t>
            </a:r>
            <a:endParaRPr lang="en-IN" dirty="0"/>
          </a:p>
        </p:txBody>
      </p:sp>
      <p:sp>
        <p:nvSpPr>
          <p:cNvPr id="4" name="Slide Number Placeholder 3"/>
          <p:cNvSpPr>
            <a:spLocks noGrp="1"/>
          </p:cNvSpPr>
          <p:nvPr>
            <p:ph type="sldNum" sz="quarter" idx="10"/>
          </p:nvPr>
        </p:nvSpPr>
        <p:spPr/>
        <p:txBody>
          <a:bodyPr/>
          <a:lstStyle/>
          <a:p>
            <a:fld id="{9FDD9F57-8124-4820-B21D-41E3E4B5EDC9}" type="slidenum">
              <a:rPr lang="en-IN" smtClean="0"/>
              <a:pPr/>
              <a:t>6</a:t>
            </a:fld>
            <a:endParaRPr lang="en-IN"/>
          </a:p>
        </p:txBody>
      </p:sp>
    </p:spTree>
    <p:extLst>
      <p:ext uri="{BB962C8B-B14F-4D97-AF65-F5344CB8AC3E}">
        <p14:creationId xmlns:p14="http://schemas.microsoft.com/office/powerpoint/2010/main" val="3782120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p>
          <a:p>
            <a:pPr rtl="0"/>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b="0" i="0" dirty="0">
                <a:solidFill>
                  <a:srgbClr val="30272E"/>
                </a:solidFill>
                <a:effectLst/>
                <a:latin typeface="Inter"/>
              </a:rPr>
              <a:t>https://openclipart.org/detail/217102/kids-facesm</a:t>
            </a:r>
            <a:endParaRPr lang="en-IN" sz="1200" b="0" i="0" u="none" strike="noStrike" kern="1200" dirty="0">
              <a:solidFill>
                <a:schemeClr val="tx1"/>
              </a:solidFill>
              <a:latin typeface="+mn-lt"/>
              <a:ea typeface="+mn-ea"/>
              <a:cs typeface="+mn-cs"/>
            </a:endParaRPr>
          </a:p>
          <a:p>
            <a:r>
              <a:rPr lang="en-IN" b="0" i="0" dirty="0">
                <a:solidFill>
                  <a:srgbClr val="30272E"/>
                </a:solidFill>
                <a:effectLst/>
                <a:latin typeface="Inter"/>
              </a:rPr>
              <a:t>//www.flickr.com/photos/vasenka/7026348373 by </a:t>
            </a:r>
            <a:r>
              <a:rPr lang="en-IN" b="0" i="0" dirty="0" err="1">
                <a:effectLst/>
                <a:latin typeface="Inter"/>
                <a:hlinkClick r:id="rId3"/>
              </a:rPr>
              <a:t>VasenkaPhotography</a:t>
            </a:r>
            <a:r>
              <a:rPr lang="en-IN" b="0" i="0" dirty="0">
                <a:solidFill>
                  <a:srgbClr val="30272E"/>
                </a:solidFill>
                <a:effectLst/>
                <a:latin typeface="Inter"/>
              </a:rPr>
              <a:t> is licensed under </a:t>
            </a:r>
            <a:r>
              <a:rPr lang="en-IN" b="0" i="0" dirty="0">
                <a:effectLst/>
                <a:latin typeface="Inter"/>
                <a:hlinkClick r:id="rId4"/>
              </a:rPr>
              <a:t>CC BY 2.0</a:t>
            </a:r>
            <a:r>
              <a:rPr lang="en-IN" b="0" i="0" dirty="0">
                <a:solidFill>
                  <a:srgbClr val="30272E"/>
                </a:solidFill>
                <a:effectLst/>
                <a:latin typeface="Inter"/>
              </a:rPr>
              <a:t>.</a:t>
            </a:r>
          </a:p>
          <a:p>
            <a:pPr rtl="0"/>
            <a:r>
              <a:rPr lang="en-IN" b="0" i="0" dirty="0">
                <a:solidFill>
                  <a:srgbClr val="30272E"/>
                </a:solidFill>
                <a:effectLst/>
                <a:latin typeface="Inter"/>
              </a:rPr>
              <a:t>https://www.flickr.com/photos/62719770@N00/3081809045/ by </a:t>
            </a:r>
            <a:r>
              <a:rPr lang="en-US" b="1" i="0" u="none" strike="noStrike" dirty="0">
                <a:solidFill>
                  <a:srgbClr val="212124"/>
                </a:solidFill>
                <a:effectLst/>
                <a:latin typeface="Proxima Nova"/>
                <a:hlinkClick r:id="rId5" tooltip="Go to Kate Boydell’s photostream"/>
              </a:rPr>
              <a:t>Kate Boydell</a:t>
            </a:r>
            <a:r>
              <a:rPr lang="en-IN" b="0" i="0" dirty="0">
                <a:solidFill>
                  <a:srgbClr val="30272E"/>
                </a:solidFill>
                <a:effectLst/>
                <a:latin typeface="Inter"/>
              </a:rPr>
              <a:t> is licensed under </a:t>
            </a:r>
            <a:r>
              <a:rPr lang="en-IN" b="0" i="0" dirty="0">
                <a:effectLst/>
                <a:latin typeface="Inter"/>
                <a:hlinkClick r:id="rId4"/>
              </a:rPr>
              <a:t>CC BY 2.0</a:t>
            </a:r>
            <a:r>
              <a:rPr lang="en-IN" b="0" i="0" dirty="0">
                <a:solidFill>
                  <a:srgbClr val="30272E"/>
                </a:solidFill>
                <a:effectLst/>
                <a:latin typeface="Inter"/>
              </a:rPr>
              <a:t>.</a:t>
            </a:r>
            <a:endParaRPr lang="en-IN" dirty="0"/>
          </a:p>
        </p:txBody>
      </p:sp>
      <p:sp>
        <p:nvSpPr>
          <p:cNvPr id="4" name="Slide Number Placeholder 3"/>
          <p:cNvSpPr>
            <a:spLocks noGrp="1"/>
          </p:cNvSpPr>
          <p:nvPr>
            <p:ph type="sldNum" sz="quarter" idx="10"/>
          </p:nvPr>
        </p:nvSpPr>
        <p:spPr/>
        <p:txBody>
          <a:bodyPr/>
          <a:lstStyle/>
          <a:p>
            <a:fld id="{9FDD9F57-8124-4820-B21D-41E3E4B5EDC9}" type="slidenum">
              <a:rPr lang="en-IN" smtClean="0"/>
              <a:pPr/>
              <a:t>7</a:t>
            </a:fld>
            <a:endParaRPr lang="en-IN"/>
          </a:p>
        </p:txBody>
      </p:sp>
    </p:spTree>
    <p:extLst>
      <p:ext uri="{BB962C8B-B14F-4D97-AF65-F5344CB8AC3E}">
        <p14:creationId xmlns:p14="http://schemas.microsoft.com/office/powerpoint/2010/main" val="674521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p>
          <a:p>
            <a:pPr rtl="0"/>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b="0" i="0" dirty="0">
                <a:solidFill>
                  <a:srgbClr val="30272E"/>
                </a:solidFill>
                <a:effectLst/>
                <a:latin typeface="Inter"/>
              </a:rPr>
              <a:t>https://openclipart.org/detail/217102/kids-facesm</a:t>
            </a:r>
            <a:endParaRPr lang="en-IN" sz="1200" b="0" i="0" u="none" strike="noStrike" kern="1200" dirty="0">
              <a:solidFill>
                <a:schemeClr val="tx1"/>
              </a:solidFill>
              <a:latin typeface="+mn-lt"/>
              <a:ea typeface="+mn-ea"/>
              <a:cs typeface="+mn-cs"/>
            </a:endParaRPr>
          </a:p>
          <a:p>
            <a:r>
              <a:rPr lang="en-IN" b="0" i="0" dirty="0">
                <a:solidFill>
                  <a:srgbClr val="30272E"/>
                </a:solidFill>
                <a:effectLst/>
                <a:latin typeface="Inter"/>
              </a:rPr>
              <a:t>https://www.flickr.com/photos/sdbeazley/5355861188 by </a:t>
            </a:r>
            <a:r>
              <a:rPr lang="en-IN" b="0" i="0" dirty="0" err="1">
                <a:effectLst/>
                <a:latin typeface="Inter"/>
                <a:hlinkClick r:id="rId3"/>
              </a:rPr>
              <a:t>sdbeazley</a:t>
            </a:r>
            <a:r>
              <a:rPr lang="en-IN" b="0" i="0" dirty="0">
                <a:solidFill>
                  <a:srgbClr val="30272E"/>
                </a:solidFill>
                <a:effectLst/>
                <a:latin typeface="Inter"/>
              </a:rPr>
              <a:t> is licensed under </a:t>
            </a:r>
            <a:r>
              <a:rPr lang="en-IN" b="0" i="0" dirty="0">
                <a:effectLst/>
                <a:latin typeface="Inter"/>
                <a:hlinkClick r:id="rId4"/>
              </a:rPr>
              <a:t>CC BY 2.0</a:t>
            </a:r>
            <a:r>
              <a:rPr lang="en-IN" b="0" i="0" dirty="0">
                <a:solidFill>
                  <a:srgbClr val="30272E"/>
                </a:solidFill>
                <a:effectLst/>
                <a:latin typeface="Inter"/>
              </a:rPr>
              <a:t>.</a:t>
            </a:r>
          </a:p>
          <a:p>
            <a:pPr rtl="0"/>
            <a:r>
              <a:rPr lang="en-IN" b="0" i="0" dirty="0">
                <a:solidFill>
                  <a:srgbClr val="30272E"/>
                </a:solidFill>
                <a:effectLst/>
                <a:latin typeface="Inter"/>
              </a:rPr>
              <a:t>https://pixabay.com/photos/tiger-animal-forest-mammal-big-cat-5838947/</a:t>
            </a:r>
            <a:endParaRPr lang="en-IN" dirty="0"/>
          </a:p>
        </p:txBody>
      </p:sp>
      <p:sp>
        <p:nvSpPr>
          <p:cNvPr id="4" name="Slide Number Placeholder 3"/>
          <p:cNvSpPr>
            <a:spLocks noGrp="1"/>
          </p:cNvSpPr>
          <p:nvPr>
            <p:ph type="sldNum" sz="quarter" idx="10"/>
          </p:nvPr>
        </p:nvSpPr>
        <p:spPr/>
        <p:txBody>
          <a:bodyPr/>
          <a:lstStyle/>
          <a:p>
            <a:fld id="{9FDD9F57-8124-4820-B21D-41E3E4B5EDC9}" type="slidenum">
              <a:rPr lang="en-IN" smtClean="0"/>
              <a:pPr/>
              <a:t>8</a:t>
            </a:fld>
            <a:endParaRPr lang="en-IN"/>
          </a:p>
        </p:txBody>
      </p:sp>
    </p:spTree>
    <p:extLst>
      <p:ext uri="{BB962C8B-B14F-4D97-AF65-F5344CB8AC3E}">
        <p14:creationId xmlns:p14="http://schemas.microsoft.com/office/powerpoint/2010/main" val="2210263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p>
          <a:p>
            <a:pPr rtl="0"/>
            <a:endParaRPr lang="en-IN" b="0" dirty="0"/>
          </a:p>
          <a:p>
            <a:pPr rtl="0"/>
            <a:r>
              <a:rPr lang="en-IN" sz="1200" b="1" i="0" u="none" strike="noStrike" kern="1200" dirty="0">
                <a:solidFill>
                  <a:schemeClr val="tx1"/>
                </a:solidFill>
                <a:latin typeface="+mn-lt"/>
                <a:ea typeface="+mn-ea"/>
                <a:cs typeface="+mn-cs"/>
              </a:rPr>
              <a:t>Source of Multimedia used in this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b="0" i="0" dirty="0">
                <a:solidFill>
                  <a:srgbClr val="30272E"/>
                </a:solidFill>
                <a:effectLst/>
                <a:latin typeface="Inter"/>
              </a:rPr>
              <a:t>https://openclipart.org/detail/217102/kids-facesm</a:t>
            </a:r>
            <a:r>
              <a:rPr lang="en-IN" sz="1200" b="0" i="0" u="none" strike="noStrike" kern="1200" dirty="0">
                <a:solidFill>
                  <a:schemeClr val="tx1"/>
                </a:solidFill>
                <a:latin typeface="+mn-lt"/>
                <a:ea typeface="+mn-ea"/>
                <a:cs typeface="+mn-cs"/>
              </a:rPr>
              <a:t> </a:t>
            </a:r>
          </a:p>
          <a:p>
            <a:r>
              <a:rPr lang="en-IN" b="0" i="0" dirty="0">
                <a:solidFill>
                  <a:srgbClr val="30272E"/>
                </a:solidFill>
                <a:effectLst/>
                <a:latin typeface="Inter"/>
              </a:rPr>
              <a:t>https://</a:t>
            </a:r>
            <a:r>
              <a:rPr lang="en-IN" b="0" i="0" dirty="0" err="1">
                <a:solidFill>
                  <a:srgbClr val="30272E"/>
                </a:solidFill>
                <a:effectLst/>
                <a:latin typeface="Inter"/>
              </a:rPr>
              <a:t>pixabay.com</a:t>
            </a:r>
            <a:r>
              <a:rPr lang="en-IN" b="0" i="0" dirty="0">
                <a:solidFill>
                  <a:srgbClr val="30272E"/>
                </a:solidFill>
                <a:effectLst/>
                <a:latin typeface="Inter"/>
              </a:rPr>
              <a:t>/photos/the-jungle-of-chiapas-1865639/</a:t>
            </a:r>
          </a:p>
          <a:p>
            <a:r>
              <a:rPr lang="en-IN" b="0" i="0" dirty="0">
                <a:solidFill>
                  <a:srgbClr val="30272E"/>
                </a:solidFill>
                <a:effectLst/>
                <a:latin typeface="Inter"/>
              </a:rPr>
              <a:t>https://pixabay.com/photos/animal-rhinoceros-mammal-horn-zoo-4451152/</a:t>
            </a:r>
            <a:endParaRPr lang="en-IN" dirty="0"/>
          </a:p>
        </p:txBody>
      </p:sp>
      <p:sp>
        <p:nvSpPr>
          <p:cNvPr id="4" name="Slide Number Placeholder 3"/>
          <p:cNvSpPr>
            <a:spLocks noGrp="1"/>
          </p:cNvSpPr>
          <p:nvPr>
            <p:ph type="sldNum" sz="quarter" idx="10"/>
          </p:nvPr>
        </p:nvSpPr>
        <p:spPr/>
        <p:txBody>
          <a:bodyPr/>
          <a:lstStyle/>
          <a:p>
            <a:fld id="{9FDD9F57-8124-4820-B21D-41E3E4B5EDC9}" type="slidenum">
              <a:rPr lang="en-IN" smtClean="0"/>
              <a:pPr/>
              <a:t>9</a:t>
            </a:fld>
            <a:endParaRPr lang="en-IN"/>
          </a:p>
        </p:txBody>
      </p:sp>
    </p:spTree>
    <p:extLst>
      <p:ext uri="{BB962C8B-B14F-4D97-AF65-F5344CB8AC3E}">
        <p14:creationId xmlns:p14="http://schemas.microsoft.com/office/powerpoint/2010/main" val="29135896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26533" y="890666"/>
            <a:ext cx="9718104" cy="1615170"/>
          </a:xfrm>
          <a:prstGeom prst="rect">
            <a:avLst/>
          </a:prstGeom>
        </p:spPr>
        <p:txBody>
          <a:bodyPr anchor="ctr">
            <a:noAutofit/>
          </a:bodyPr>
          <a:lstStyle>
            <a:lvl1pPr>
              <a:defRPr sz="5400"/>
            </a:lvl1pPr>
          </a:lstStyle>
          <a:p>
            <a:r>
              <a:rPr lang="en-US" dirty="0"/>
              <a:t>Click to add Asset Title</a:t>
            </a:r>
            <a:br>
              <a:rPr lang="en-US" dirty="0"/>
            </a:br>
            <a:r>
              <a:rPr lang="en-US" dirty="0"/>
              <a:t>(Size 54)</a:t>
            </a:r>
            <a:endParaRPr lang="en-IN" dirty="0"/>
          </a:p>
        </p:txBody>
      </p:sp>
      <p:sp>
        <p:nvSpPr>
          <p:cNvPr id="3" name="Subtitle 2"/>
          <p:cNvSpPr>
            <a:spLocks noGrp="1"/>
          </p:cNvSpPr>
          <p:nvPr>
            <p:ph type="subTitle" idx="1" hasCustomPrompt="1"/>
          </p:nvPr>
        </p:nvSpPr>
        <p:spPr>
          <a:xfrm>
            <a:off x="1703512" y="2933144"/>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p>
        </p:txBody>
      </p:sp>
      <p:sp>
        <p:nvSpPr>
          <p:cNvPr id="8"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8"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973F3153-D2E2-4CB5-92E1-0FDE2E66A43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9336" y="85825"/>
            <a:ext cx="902286" cy="957155"/>
          </a:xfrm>
          <a:prstGeom prst="rect">
            <a:avLst/>
          </a:prstGeom>
        </p:spPr>
      </p:pic>
      <p:pic>
        <p:nvPicPr>
          <p:cNvPr id="20" name="Picture 19" descr="Calendar&#10;&#10;Description automatically generated with low confidence">
            <a:extLst>
              <a:ext uri="{FF2B5EF4-FFF2-40B4-BE49-F238E27FC236}">
                <a16:creationId xmlns:a16="http://schemas.microsoft.com/office/drawing/2014/main" id="{6EBBC086-E00A-4962-9292-B0040BE00F6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4" y="104115"/>
            <a:ext cx="963251" cy="938865"/>
          </a:xfrm>
          <a:prstGeom prst="rect">
            <a:avLst/>
          </a:prstGeom>
        </p:spPr>
      </p:pic>
      <p:pic>
        <p:nvPicPr>
          <p:cNvPr id="22" name="Picture 21" descr="Graphical user interface&#10;&#10;Description automatically generated">
            <a:extLst>
              <a:ext uri="{FF2B5EF4-FFF2-40B4-BE49-F238E27FC236}">
                <a16:creationId xmlns:a16="http://schemas.microsoft.com/office/drawing/2014/main" id="{05DA5C60-62E1-4C74-BD39-4D382ABD82F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17985" y="5854048"/>
            <a:ext cx="914479" cy="914479"/>
          </a:xfrm>
          <a:prstGeom prst="rect">
            <a:avLst/>
          </a:prstGeom>
        </p:spPr>
      </p:pic>
      <p:sp>
        <p:nvSpPr>
          <p:cNvPr id="10" name="TextBox 9">
            <a:extLst>
              <a:ext uri="{FF2B5EF4-FFF2-40B4-BE49-F238E27FC236}">
                <a16:creationId xmlns:a16="http://schemas.microsoft.com/office/drawing/2014/main" id="{5C30149E-B435-4079-A99C-F6BCE4B5BC91}"/>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7"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920341" y="1169591"/>
            <a:ext cx="10351317" cy="4518818"/>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p:txBody>
      </p:sp>
      <p:pic>
        <p:nvPicPr>
          <p:cNvPr id="4" name="Picture 3" descr="Graphical user interface&#10;&#10;Description automatically generated">
            <a:extLst>
              <a:ext uri="{FF2B5EF4-FFF2-40B4-BE49-F238E27FC236}">
                <a16:creationId xmlns:a16="http://schemas.microsoft.com/office/drawing/2014/main" id="{85DBA303-D024-4521-A193-E3AB283348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08568" y="5887505"/>
            <a:ext cx="914479" cy="914479"/>
          </a:xfrm>
          <a:prstGeom prst="rect">
            <a:avLst/>
          </a:prstGeom>
        </p:spPr>
      </p:pic>
      <p:pic>
        <p:nvPicPr>
          <p:cNvPr id="6" name="Picture 5" descr="Calendar&#10;&#10;Description automatically generated with low confidence">
            <a:extLst>
              <a:ext uri="{FF2B5EF4-FFF2-40B4-BE49-F238E27FC236}">
                <a16:creationId xmlns:a16="http://schemas.microsoft.com/office/drawing/2014/main" id="{D9480DD8-19E9-4AC1-82D6-82D57BD60FE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43625" y="71414"/>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32344" y="116632"/>
            <a:ext cx="3127312"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Graphical user interface&#10;&#10;Description automatically generated">
            <a:extLst>
              <a:ext uri="{FF2B5EF4-FFF2-40B4-BE49-F238E27FC236}">
                <a16:creationId xmlns:a16="http://schemas.microsoft.com/office/drawing/2014/main" id="{7F2A4449-9196-447D-8D22-7EDED6D549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08568" y="5923293"/>
            <a:ext cx="914479" cy="914479"/>
          </a:xfrm>
          <a:prstGeom prst="rect">
            <a:avLst/>
          </a:prstGeom>
        </p:spPr>
      </p:pic>
      <p:pic>
        <p:nvPicPr>
          <p:cNvPr id="5" name="Picture 4" descr="Calendar&#10;&#10;Description automatically generated with low confidence">
            <a:extLst>
              <a:ext uri="{FF2B5EF4-FFF2-40B4-BE49-F238E27FC236}">
                <a16:creationId xmlns:a16="http://schemas.microsoft.com/office/drawing/2014/main" id="{5FC82D0F-6676-431E-9073-5F9C57D014C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43625" y="71414"/>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hyperlink" Target="https://creativecommons.org/licenses/by/2.0/?ref=openverse" TargetMode="External"/><Relationship Id="rId18" Type="http://schemas.openxmlformats.org/officeDocument/2006/relationships/hyperlink" Target="https://www.flickr.com/photos/98289027@N00" TargetMode="External"/><Relationship Id="rId26" Type="http://schemas.openxmlformats.org/officeDocument/2006/relationships/image" Target="../media/image29.jpeg"/><Relationship Id="rId39" Type="http://schemas.openxmlformats.org/officeDocument/2006/relationships/image" Target="../media/image21.jpg"/><Relationship Id="rId21" Type="http://schemas.openxmlformats.org/officeDocument/2006/relationships/image" Target="../media/image24.jpeg"/><Relationship Id="rId34" Type="http://schemas.openxmlformats.org/officeDocument/2006/relationships/image" Target="../media/image37.jpeg"/><Relationship Id="rId7" Type="http://schemas.openxmlformats.org/officeDocument/2006/relationships/hyperlink" Target="https://www.flickr.com/photos/28056346@N06" TargetMode="External"/><Relationship Id="rId12" Type="http://schemas.openxmlformats.org/officeDocument/2006/relationships/hyperlink" Target="https://www.flickr.com/photos/56796376@N00" TargetMode="External"/><Relationship Id="rId17" Type="http://schemas.openxmlformats.org/officeDocument/2006/relationships/hyperlink" Target="https://www.flickr.com/photos/62719770@N00/" TargetMode="External"/><Relationship Id="rId25" Type="http://schemas.openxmlformats.org/officeDocument/2006/relationships/image" Target="../media/image28.png"/><Relationship Id="rId33" Type="http://schemas.openxmlformats.org/officeDocument/2006/relationships/image" Target="../media/image36.jpeg"/><Relationship Id="rId38" Type="http://schemas.openxmlformats.org/officeDocument/2006/relationships/image" Target="../media/image41.png"/><Relationship Id="rId2" Type="http://schemas.openxmlformats.org/officeDocument/2006/relationships/notesSlide" Target="../notesSlides/notesSlide10.xml"/><Relationship Id="rId16" Type="http://schemas.openxmlformats.org/officeDocument/2006/relationships/hyperlink" Target="https://www.flickr.com/photos/40774255@N07" TargetMode="External"/><Relationship Id="rId20" Type="http://schemas.openxmlformats.org/officeDocument/2006/relationships/image" Target="../media/image23.png"/><Relationship Id="rId29" Type="http://schemas.openxmlformats.org/officeDocument/2006/relationships/image" Target="../media/image32.jpeg"/><Relationship Id="rId1" Type="http://schemas.openxmlformats.org/officeDocument/2006/relationships/slideLayout" Target="../slideLayouts/slideLayout3.xml"/><Relationship Id="rId6" Type="http://schemas.openxmlformats.org/officeDocument/2006/relationships/hyperlink" Target="https://www.flickr.com/photos/28056346@N06/5552880728" TargetMode="External"/><Relationship Id="rId11" Type="http://schemas.openxmlformats.org/officeDocument/2006/relationships/hyperlink" Target="https://openclipart.org/detail/191463/wooden-bookcase" TargetMode="External"/><Relationship Id="rId24" Type="http://schemas.openxmlformats.org/officeDocument/2006/relationships/image" Target="../media/image27.png"/><Relationship Id="rId32" Type="http://schemas.openxmlformats.org/officeDocument/2006/relationships/image" Target="../media/image35.jpeg"/><Relationship Id="rId37" Type="http://schemas.openxmlformats.org/officeDocument/2006/relationships/image" Target="../media/image40.png"/><Relationship Id="rId5" Type="http://schemas.openxmlformats.org/officeDocument/2006/relationships/hyperlink" Target="https://publicdomainvectors.org/en/free-clipart/Bedroom-interior-clip-art/85002.html" TargetMode="External"/><Relationship Id="rId15" Type="http://schemas.openxmlformats.org/officeDocument/2006/relationships/hyperlink" Target="https://www.flickr.com/photos/vasenka/7026348373" TargetMode="External"/><Relationship Id="rId23" Type="http://schemas.openxmlformats.org/officeDocument/2006/relationships/image" Target="../media/image26.png"/><Relationship Id="rId28" Type="http://schemas.openxmlformats.org/officeDocument/2006/relationships/image" Target="../media/image31.jpeg"/><Relationship Id="rId36" Type="http://schemas.openxmlformats.org/officeDocument/2006/relationships/image" Target="../media/image39.png"/><Relationship Id="rId10" Type="http://schemas.openxmlformats.org/officeDocument/2006/relationships/hyperlink" Target="https://openclipart.org/detail/298870/school-colour" TargetMode="External"/><Relationship Id="rId19" Type="http://schemas.openxmlformats.org/officeDocument/2006/relationships/hyperlink" Target="https://pixabay.com/photos/the-jungle-of-chiapas-1865639/" TargetMode="External"/><Relationship Id="rId31" Type="http://schemas.openxmlformats.org/officeDocument/2006/relationships/image" Target="../media/image34.jpeg"/><Relationship Id="rId4" Type="http://schemas.openxmlformats.org/officeDocument/2006/relationships/hyperlink" Target="https://openclipart.org/detail/175972/classic-art-roo" TargetMode="External"/><Relationship Id="rId9" Type="http://schemas.openxmlformats.org/officeDocument/2006/relationships/hyperlink" Target="https://openclipart.org/detail/162301/vespa-1957" TargetMode="External"/><Relationship Id="rId14" Type="http://schemas.openxmlformats.org/officeDocument/2006/relationships/hyperlink" Target="https://www.flickr.com/photos/54765433@N06" TargetMode="External"/><Relationship Id="rId22" Type="http://schemas.openxmlformats.org/officeDocument/2006/relationships/image" Target="../media/image25.png"/><Relationship Id="rId27" Type="http://schemas.openxmlformats.org/officeDocument/2006/relationships/image" Target="../media/image30.png"/><Relationship Id="rId30" Type="http://schemas.openxmlformats.org/officeDocument/2006/relationships/image" Target="../media/image33.jpeg"/><Relationship Id="rId35" Type="http://schemas.openxmlformats.org/officeDocument/2006/relationships/image" Target="../media/image38.jpeg"/><Relationship Id="rId8" Type="http://schemas.openxmlformats.org/officeDocument/2006/relationships/hyperlink" Target="https://creativecommons.org/licenses/by-nd-nc/2.0/jp/?ref=openverse" TargetMode="External"/><Relationship Id="rId3" Type="http://schemas.openxmlformats.org/officeDocument/2006/relationships/hyperlink" Target="https://commons.wikimedia.org/wiki/File:Apostrophe.sv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6947" y="918290"/>
            <a:ext cx="9718104" cy="1103183"/>
          </a:xfrm>
        </p:spPr>
        <p:style>
          <a:lnRef idx="2">
            <a:schemeClr val="accent2"/>
          </a:lnRef>
          <a:fillRef idx="1">
            <a:schemeClr val="lt1"/>
          </a:fillRef>
          <a:effectRef idx="0">
            <a:schemeClr val="accent2"/>
          </a:effectRef>
          <a:fontRef idx="minor">
            <a:schemeClr val="dk1"/>
          </a:fontRef>
        </p:style>
        <p:txBody>
          <a:bodyPr/>
          <a:lstStyle/>
          <a:p>
            <a:r>
              <a:rPr lang="en-US" b="0" i="0" dirty="0">
                <a:solidFill>
                  <a:srgbClr val="000000"/>
                </a:solidFill>
                <a:effectLst/>
              </a:rPr>
              <a:t>Apostrophe Speech Bubbles</a:t>
            </a:r>
            <a:endParaRPr lang="en-IN" dirty="0"/>
          </a:p>
        </p:txBody>
      </p:sp>
      <p:sp>
        <p:nvSpPr>
          <p:cNvPr id="6" name="Speech Bubble: Oval 5">
            <a:extLst>
              <a:ext uri="{FF2B5EF4-FFF2-40B4-BE49-F238E27FC236}">
                <a16:creationId xmlns:a16="http://schemas.microsoft.com/office/drawing/2014/main" id="{A7715AC3-D0D2-2382-5599-4475FC50A9BE}"/>
              </a:ext>
            </a:extLst>
          </p:cNvPr>
          <p:cNvSpPr/>
          <p:nvPr/>
        </p:nvSpPr>
        <p:spPr>
          <a:xfrm>
            <a:off x="4471720" y="2277466"/>
            <a:ext cx="3248559" cy="2561294"/>
          </a:xfrm>
          <a:prstGeom prst="wedgeEllipseCallout">
            <a:avLst>
              <a:gd name="adj1" fmla="val -52933"/>
              <a:gd name="adj2" fmla="val 44084"/>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solidFill>
                <a:schemeClr val="tx1"/>
              </a:solidFill>
            </a:endParaRPr>
          </a:p>
        </p:txBody>
      </p:sp>
      <p:pic>
        <p:nvPicPr>
          <p:cNvPr id="1026" name="Picture 2">
            <a:extLst>
              <a:ext uri="{FF2B5EF4-FFF2-40B4-BE49-F238E27FC236}">
                <a16:creationId xmlns:a16="http://schemas.microsoft.com/office/drawing/2014/main" id="{46AC8B77-2631-AD7A-696C-5E878C6CC3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0" y="2605613"/>
            <a:ext cx="952500" cy="190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2344" y="142876"/>
            <a:ext cx="3127312" cy="500042"/>
          </a:xfrm>
        </p:spPr>
        <p:txBody>
          <a:bodyPr>
            <a:normAutofit fontScale="90000"/>
          </a:bodyPr>
          <a:lstStyle/>
          <a:p>
            <a:r>
              <a:rPr lang="en-IN" dirty="0"/>
              <a:t>MM Index</a:t>
            </a:r>
          </a:p>
        </p:txBody>
      </p:sp>
      <p:graphicFrame>
        <p:nvGraphicFramePr>
          <p:cNvPr id="3" name="Table 2"/>
          <p:cNvGraphicFramePr>
            <a:graphicFrameLocks noGrp="1"/>
          </p:cNvGraphicFramePr>
          <p:nvPr>
            <p:extLst>
              <p:ext uri="{D42A27DB-BD31-4B8C-83A1-F6EECF244321}">
                <p14:modId xmlns:p14="http://schemas.microsoft.com/office/powerpoint/2010/main" val="3416783961"/>
              </p:ext>
            </p:extLst>
          </p:nvPr>
        </p:nvGraphicFramePr>
        <p:xfrm>
          <a:off x="1055440" y="980728"/>
          <a:ext cx="9937104" cy="5359828"/>
        </p:xfrm>
        <a:graphic>
          <a:graphicData uri="http://schemas.openxmlformats.org/drawingml/2006/table">
            <a:tbl>
              <a:tblPr firstRow="1" bandRow="1">
                <a:tableStyleId>{21E4AEA4-8DFA-4A89-87EB-49C32662AFE0}</a:tableStyleId>
              </a:tblPr>
              <a:tblGrid>
                <a:gridCol w="928702">
                  <a:extLst>
                    <a:ext uri="{9D8B030D-6E8A-4147-A177-3AD203B41FA5}">
                      <a16:colId xmlns:a16="http://schemas.microsoft.com/office/drawing/2014/main" val="20000"/>
                    </a:ext>
                  </a:extLst>
                </a:gridCol>
                <a:gridCol w="1519570">
                  <a:extLst>
                    <a:ext uri="{9D8B030D-6E8A-4147-A177-3AD203B41FA5}">
                      <a16:colId xmlns:a16="http://schemas.microsoft.com/office/drawing/2014/main" val="20001"/>
                    </a:ext>
                  </a:extLst>
                </a:gridCol>
                <a:gridCol w="7488832">
                  <a:extLst>
                    <a:ext uri="{9D8B030D-6E8A-4147-A177-3AD203B41FA5}">
                      <a16:colId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0">
                <a:tc>
                  <a:txBody>
                    <a:bodyPr/>
                    <a:lstStyle/>
                    <a:p>
                      <a:r>
                        <a:rPr lang="en-IN" sz="900" dirty="0"/>
                        <a:t>1</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u="none" strike="noStrike" kern="1200" dirty="0">
                          <a:solidFill>
                            <a:schemeClr val="tx1"/>
                          </a:solidFill>
                          <a:hlinkClick r:id="rId3"/>
                        </a:rPr>
                        <a:t>https://commons.wikimedia.org/wiki/File:Apostrophe.svg</a:t>
                      </a:r>
                      <a:endParaRPr lang="en-IN" sz="900" b="0" u="none" strike="noStrike" kern="1200" dirty="0">
                        <a:solidFill>
                          <a:schemeClr val="tx1"/>
                        </a:solidFill>
                      </a:endParaRPr>
                    </a:p>
                    <a:p>
                      <a:pPr rtl="0"/>
                      <a:endParaRPr lang="en-IN" sz="900" b="0" i="0" dirty="0">
                        <a:solidFill>
                          <a:srgbClr val="30272E"/>
                        </a:solidFill>
                        <a:effectLst/>
                        <a:latin typeface="Inter"/>
                      </a:endParaRPr>
                    </a:p>
                  </a:txBody>
                  <a:tcPr/>
                </a:tc>
                <a:extLst>
                  <a:ext uri="{0D108BD9-81ED-4DB2-BD59-A6C34878D82A}">
                    <a16:rowId xmlns:a16="http://schemas.microsoft.com/office/drawing/2014/main" val="3827999714"/>
                  </a:ext>
                </a:extLst>
              </a:tr>
              <a:tr h="390128">
                <a:tc>
                  <a:txBody>
                    <a:bodyPr/>
                    <a:lstStyle/>
                    <a:p>
                      <a:r>
                        <a:rPr lang="en-IN" sz="900" dirty="0"/>
                        <a:t>2 ,4,6,8</a:t>
                      </a:r>
                    </a:p>
                  </a:txBody>
                  <a:tcPr/>
                </a:tc>
                <a:tc>
                  <a:txBody>
                    <a:bodyPr/>
                    <a:lstStyle/>
                    <a:p>
                      <a:endParaRPr lang="en-IN" sz="900" dirty="0"/>
                    </a:p>
                  </a:txBody>
                  <a:tcPr/>
                </a:tc>
                <a:tc>
                  <a:txBody>
                    <a:bodyPr/>
                    <a:lstStyle/>
                    <a:p>
                      <a:pPr rtl="0"/>
                      <a:r>
                        <a:rPr lang="en-IN" sz="900" b="0" dirty="0">
                          <a:solidFill>
                            <a:srgbClr val="30272E"/>
                          </a:solidFill>
                          <a:effectLst/>
                          <a:hlinkClick r:id="rId4"/>
                        </a:rPr>
                        <a:t>https://openclipart.org/detail/175972/classic-art-roo</a:t>
                      </a:r>
                      <a:endParaRPr lang="en-IN" sz="900" b="0" dirty="0">
                        <a:solidFill>
                          <a:srgbClr val="30272E"/>
                        </a:solidFill>
                        <a:effectLst/>
                      </a:endParaRPr>
                    </a:p>
                  </a:txBody>
                  <a:tcPr/>
                </a:tc>
                <a:extLst>
                  <a:ext uri="{0D108BD9-81ED-4DB2-BD59-A6C34878D82A}">
                    <a16:rowId xmlns:a16="http://schemas.microsoft.com/office/drawing/2014/main" val="10001"/>
                  </a:ext>
                </a:extLst>
              </a:tr>
              <a:tr h="426328">
                <a:tc>
                  <a:txBody>
                    <a:bodyPr/>
                    <a:lstStyle/>
                    <a:p>
                      <a:r>
                        <a:rPr lang="en-IN" sz="900" dirty="0"/>
                        <a:t>2</a:t>
                      </a:r>
                    </a:p>
                  </a:txBody>
                  <a:tcPr/>
                </a:tc>
                <a:tc>
                  <a:txBody>
                    <a:bodyPr/>
                    <a:lstStyle/>
                    <a:p>
                      <a:endParaRPr lang="en-IN" sz="900" dirty="0"/>
                    </a:p>
                  </a:txBody>
                  <a:tcPr/>
                </a:tc>
                <a:tc>
                  <a:txBody>
                    <a:bodyPr/>
                    <a:lstStyle/>
                    <a:p>
                      <a:pPr rtl="0"/>
                      <a:r>
                        <a:rPr lang="en-IN" sz="900" dirty="0">
                          <a:hlinkClick r:id="rId5"/>
                        </a:rPr>
                        <a:t>https://publicdomainvectors.org/en/free-clipart/Bedroom-interior-clip-art/85002.html</a:t>
                      </a:r>
                      <a:endParaRPr lang="en-IN" sz="900" dirty="0"/>
                    </a:p>
                    <a:p>
                      <a:pPr rtl="0"/>
                      <a:r>
                        <a:rPr lang="en-IN" sz="900" dirty="0"/>
                        <a:t>https://www.flickr.com/photos/28056346@N06/5552880728 </a:t>
                      </a:r>
                      <a:r>
                        <a:rPr lang="en-US" sz="900" b="0" i="0" dirty="0">
                          <a:solidFill>
                            <a:srgbClr val="30272E"/>
                          </a:solidFill>
                          <a:effectLst/>
                          <a:latin typeface="Inter"/>
                        </a:rPr>
                        <a:t>"</a:t>
                      </a:r>
                      <a:r>
                        <a:rPr lang="en-US" sz="900" b="0" i="0" dirty="0">
                          <a:effectLst/>
                          <a:latin typeface="Inter"/>
                          <a:hlinkClick r:id="rId6"/>
                        </a:rPr>
                        <a:t>Mother and daughter cooking noodles</a:t>
                      </a:r>
                      <a:r>
                        <a:rPr lang="en-US" sz="900" b="0" i="0" dirty="0">
                          <a:solidFill>
                            <a:srgbClr val="30272E"/>
                          </a:solidFill>
                          <a:effectLst/>
                          <a:latin typeface="Inter"/>
                        </a:rPr>
                        <a:t>" by </a:t>
                      </a:r>
                      <a:r>
                        <a:rPr lang="en-US" sz="900" b="0" i="0" dirty="0">
                          <a:effectLst/>
                          <a:latin typeface="Inter"/>
                          <a:hlinkClick r:id="rId7"/>
                        </a:rPr>
                        <a:t>Nestlé</a:t>
                      </a:r>
                      <a:r>
                        <a:rPr lang="en-US" sz="900" b="0" i="0" dirty="0">
                          <a:solidFill>
                            <a:srgbClr val="30272E"/>
                          </a:solidFill>
                          <a:effectLst/>
                          <a:latin typeface="Inter"/>
                        </a:rPr>
                        <a:t> is licensed under </a:t>
                      </a:r>
                      <a:r>
                        <a:rPr lang="en-US" sz="900" b="0" i="0" dirty="0">
                          <a:effectLst/>
                          <a:latin typeface="Inter"/>
                          <a:hlinkClick r:id="rId8"/>
                        </a:rPr>
                        <a:t>CC BY-NC-ND 2.0</a:t>
                      </a:r>
                      <a:r>
                        <a:rPr lang="en-US" sz="900" b="0" i="0" dirty="0">
                          <a:solidFill>
                            <a:srgbClr val="30272E"/>
                          </a:solidFill>
                          <a:effectLst/>
                          <a:latin typeface="Inter"/>
                        </a:rPr>
                        <a:t>.</a:t>
                      </a:r>
                      <a:endParaRPr lang="en-IN" sz="900" dirty="0"/>
                    </a:p>
                  </a:txBody>
                  <a:tcPr/>
                </a:tc>
                <a:extLst>
                  <a:ext uri="{0D108BD9-81ED-4DB2-BD59-A6C34878D82A}">
                    <a16:rowId xmlns:a16="http://schemas.microsoft.com/office/drawing/2014/main" val="10002"/>
                  </a:ext>
                </a:extLst>
              </a:tr>
              <a:tr h="436068">
                <a:tc>
                  <a:txBody>
                    <a:bodyPr/>
                    <a:lstStyle/>
                    <a:p>
                      <a:r>
                        <a:rPr lang="en-IN" sz="900" dirty="0"/>
                        <a:t>3</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dirty="0">
                          <a:solidFill>
                            <a:srgbClr val="30272E"/>
                          </a:solidFill>
                          <a:effectLst/>
                          <a:hlinkClick r:id="rId9"/>
                        </a:rPr>
                        <a:t>https://openclipart.org/detail/162301/vespa-1957</a:t>
                      </a:r>
                      <a:endParaRPr lang="en-IN" sz="900" b="0" dirty="0">
                        <a:solidFill>
                          <a:srgbClr val="30272E"/>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https://pixabay.com/photos/cat-kitten-eyes-domestic-cat-purr-5345498/</a:t>
                      </a:r>
                    </a:p>
                  </a:txBody>
                  <a:tcPr/>
                </a:tc>
                <a:extLst>
                  <a:ext uri="{0D108BD9-81ED-4DB2-BD59-A6C34878D82A}">
                    <a16:rowId xmlns:a16="http://schemas.microsoft.com/office/drawing/2014/main" val="10003"/>
                  </a:ext>
                </a:extLst>
              </a:tr>
              <a:tr h="432048">
                <a:tc>
                  <a:txBody>
                    <a:bodyPr/>
                    <a:lstStyle/>
                    <a:p>
                      <a:r>
                        <a:rPr lang="en-IN" sz="900" dirty="0"/>
                        <a:t>4</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hlinkClick r:id="rId10"/>
                        </a:rPr>
                        <a:t>https://openclipart.org/detail/298870/school-colour</a:t>
                      </a:r>
                      <a:endParaRPr lang="en-US" sz="900" dirty="0"/>
                    </a:p>
                    <a:p>
                      <a:pPr rtl="0"/>
                      <a:r>
                        <a:rPr lang="en-IN" sz="900" b="0" i="0" dirty="0">
                          <a:solidFill>
                            <a:srgbClr val="30272E"/>
                          </a:solidFill>
                          <a:effectLst/>
                          <a:latin typeface="Inter"/>
                        </a:rPr>
                        <a:t>See saw - https://pixabay.com/vectors/playground-seesaw-teeter-toys-1295285/</a:t>
                      </a:r>
                    </a:p>
                    <a:p>
                      <a:pPr rtl="0"/>
                      <a:r>
                        <a:rPr lang="en-IN" sz="900" dirty="0"/>
                        <a:t>Swing - https://pixabay.com/vectors/children-play-kinder-playground-1295470/</a:t>
                      </a:r>
                    </a:p>
                  </a:txBody>
                  <a:tcPr/>
                </a:tc>
                <a:extLst>
                  <a:ext uri="{0D108BD9-81ED-4DB2-BD59-A6C34878D82A}">
                    <a16:rowId xmlns:a16="http://schemas.microsoft.com/office/drawing/2014/main" val="10004"/>
                  </a:ext>
                </a:extLst>
              </a:tr>
              <a:tr h="360040">
                <a:tc>
                  <a:txBody>
                    <a:bodyPr/>
                    <a:lstStyle/>
                    <a:p>
                      <a:r>
                        <a:rPr lang="en-IN" sz="900" dirty="0"/>
                        <a:t>5</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https://openclipart.org/detail/298280/college-library</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hlinkClick r:id="rId11"/>
                        </a:rPr>
                        <a:t>https://openclipart.org/detail/191463/wooden-bookcase</a:t>
                      </a:r>
                      <a:endParaRPr lang="en-IN" sz="900" dirty="0"/>
                    </a:p>
                  </a:txBody>
                  <a:tcPr/>
                </a:tc>
                <a:extLst>
                  <a:ext uri="{0D108BD9-81ED-4DB2-BD59-A6C34878D82A}">
                    <a16:rowId xmlns:a16="http://schemas.microsoft.com/office/drawing/2014/main" val="10006"/>
                  </a:ext>
                </a:extLst>
              </a:tr>
              <a:tr h="432048">
                <a:tc>
                  <a:txBody>
                    <a:bodyPr/>
                    <a:lstStyle/>
                    <a:p>
                      <a:r>
                        <a:rPr lang="en-IN" sz="900" dirty="0"/>
                        <a:t>6</a:t>
                      </a:r>
                    </a:p>
                  </a:txBody>
                  <a:tcPr/>
                </a:tc>
                <a:tc>
                  <a:txBody>
                    <a:bodyPr/>
                    <a:lstStyle/>
                    <a:p>
                      <a:endParaRPr lang="en-IN" sz="900" dirty="0"/>
                    </a:p>
                  </a:txBody>
                  <a:tcPr/>
                </a:tc>
                <a:tc>
                  <a:txBody>
                    <a:bodyPr/>
                    <a:lstStyle/>
                    <a:p>
                      <a:r>
                        <a:rPr lang="en-IN" sz="900" b="0" i="0" dirty="0">
                          <a:effectLst/>
                          <a:latin typeface="Inter"/>
                        </a:rPr>
                        <a:t>https://www.flickr.com/photos/mckaysavage/3059483658/</a:t>
                      </a:r>
                      <a:r>
                        <a:rPr lang="en-IN" sz="900" b="0" i="0" dirty="0">
                          <a:solidFill>
                            <a:srgbClr val="30272E"/>
                          </a:solidFill>
                          <a:effectLst/>
                          <a:latin typeface="Inter"/>
                        </a:rPr>
                        <a:t> by </a:t>
                      </a:r>
                      <a:r>
                        <a:rPr lang="en-IN" sz="900" b="0" i="0" dirty="0" err="1">
                          <a:effectLst/>
                          <a:latin typeface="Inter"/>
                          <a:hlinkClick r:id="rId12"/>
                        </a:rPr>
                        <a:t>mckaysavage</a:t>
                      </a:r>
                      <a:r>
                        <a:rPr lang="en-IN" sz="900" b="0" i="0" dirty="0">
                          <a:solidFill>
                            <a:srgbClr val="30272E"/>
                          </a:solidFill>
                          <a:effectLst/>
                          <a:latin typeface="Inter"/>
                        </a:rPr>
                        <a:t> is licensed under </a:t>
                      </a:r>
                      <a:r>
                        <a:rPr lang="en-IN" sz="900" b="0" i="0" dirty="0">
                          <a:effectLst/>
                          <a:latin typeface="Inter"/>
                          <a:hlinkClick r:id="rId13"/>
                        </a:rPr>
                        <a:t>CC BY 2.0</a:t>
                      </a:r>
                      <a:r>
                        <a:rPr lang="en-IN" sz="900" b="0" i="0" dirty="0">
                          <a:solidFill>
                            <a:srgbClr val="30272E"/>
                          </a:solidFill>
                          <a:effectLst/>
                          <a:latin typeface="Inter"/>
                        </a:rPr>
                        <a:t>.</a:t>
                      </a:r>
                    </a:p>
                    <a:p>
                      <a:pPr rtl="0"/>
                      <a:r>
                        <a:rPr lang="en-IN" sz="900" b="0" i="0" dirty="0">
                          <a:solidFill>
                            <a:srgbClr val="30272E"/>
                          </a:solidFill>
                          <a:effectLst/>
                          <a:latin typeface="Inter"/>
                        </a:rPr>
                        <a:t>https://commons.wikimedia.org/wiki/File:New_market_(Esplanade)_Old_hogg_market,_Kolkata_(5376329266).jpg by </a:t>
                      </a:r>
                      <a:r>
                        <a:rPr lang="en-IN" sz="900" b="0" i="0" dirty="0">
                          <a:effectLst/>
                          <a:latin typeface="Inter"/>
                          <a:hlinkClick r:id="rId14"/>
                        </a:rPr>
                        <a:t>offbit2010</a:t>
                      </a:r>
                      <a:r>
                        <a:rPr lang="en-IN" sz="900" b="0" i="0" dirty="0">
                          <a:solidFill>
                            <a:srgbClr val="30272E"/>
                          </a:solidFill>
                          <a:effectLst/>
                          <a:latin typeface="Inter"/>
                        </a:rPr>
                        <a:t> is licensed under </a:t>
                      </a:r>
                      <a:r>
                        <a:rPr lang="en-IN" sz="900" b="0" i="0" dirty="0">
                          <a:effectLst/>
                          <a:latin typeface="Inter"/>
                          <a:hlinkClick r:id="rId13"/>
                        </a:rPr>
                        <a:t>CC BY 2.0</a:t>
                      </a:r>
                      <a:r>
                        <a:rPr lang="en-IN" sz="900" b="0" i="0" dirty="0">
                          <a:solidFill>
                            <a:srgbClr val="30272E"/>
                          </a:solidFill>
                          <a:effectLst/>
                          <a:latin typeface="Inter"/>
                        </a:rPr>
                        <a:t>.</a:t>
                      </a:r>
                      <a:endParaRPr lang="en-IN" sz="900" dirty="0"/>
                    </a:p>
                  </a:txBody>
                  <a:tcPr/>
                </a:tc>
                <a:extLst>
                  <a:ext uri="{0D108BD9-81ED-4DB2-BD59-A6C34878D82A}">
                    <a16:rowId xmlns:a16="http://schemas.microsoft.com/office/drawing/2014/main" val="3628746525"/>
                  </a:ext>
                </a:extLst>
              </a:tr>
              <a:tr h="485656">
                <a:tc>
                  <a:txBody>
                    <a:bodyPr/>
                    <a:lstStyle/>
                    <a:p>
                      <a:r>
                        <a:rPr lang="en-IN" sz="900" dirty="0"/>
                        <a:t>7</a:t>
                      </a:r>
                    </a:p>
                  </a:txBody>
                  <a:tcPr/>
                </a:tc>
                <a:tc>
                  <a:txBody>
                    <a:bodyPr/>
                    <a:lstStyle/>
                    <a:p>
                      <a:endParaRPr lang="en-IN" sz="900" dirty="0"/>
                    </a:p>
                  </a:txBody>
                  <a:tcPr/>
                </a:tc>
                <a:tc>
                  <a:txBody>
                    <a:bodyPr/>
                    <a:lstStyle/>
                    <a:p>
                      <a:r>
                        <a:rPr lang="en-IN" sz="900" b="0" i="0" dirty="0">
                          <a:solidFill>
                            <a:srgbClr val="30272E"/>
                          </a:solidFill>
                          <a:effectLst/>
                          <a:latin typeface="Inter"/>
                          <a:hlinkClick r:id="rId15"/>
                        </a:rPr>
                        <a:t>https://www.flickr.com/photos/vasenka/7026348373</a:t>
                      </a:r>
                      <a:r>
                        <a:rPr lang="en-IN" sz="900" b="0" i="0" dirty="0">
                          <a:solidFill>
                            <a:srgbClr val="30272E"/>
                          </a:solidFill>
                          <a:effectLst/>
                          <a:latin typeface="Inter"/>
                        </a:rPr>
                        <a:t> by </a:t>
                      </a:r>
                      <a:r>
                        <a:rPr lang="en-IN" sz="900" b="0" i="0" dirty="0" err="1">
                          <a:effectLst/>
                          <a:latin typeface="Inter"/>
                          <a:hlinkClick r:id="rId16"/>
                        </a:rPr>
                        <a:t>VasenkaPhotography</a:t>
                      </a:r>
                      <a:r>
                        <a:rPr lang="en-IN" sz="900" b="0" i="0" dirty="0">
                          <a:solidFill>
                            <a:srgbClr val="30272E"/>
                          </a:solidFill>
                          <a:effectLst/>
                          <a:latin typeface="Inter"/>
                        </a:rPr>
                        <a:t> is licensed under </a:t>
                      </a:r>
                      <a:r>
                        <a:rPr lang="en-IN" sz="900" b="0" i="0" dirty="0">
                          <a:effectLst/>
                          <a:latin typeface="Inter"/>
                          <a:hlinkClick r:id="rId13"/>
                        </a:rPr>
                        <a:t>CC BY 2.0</a:t>
                      </a:r>
                      <a:r>
                        <a:rPr lang="en-IN" sz="900" b="0" i="0" dirty="0">
                          <a:solidFill>
                            <a:srgbClr val="30272E"/>
                          </a:solidFill>
                          <a:effectLst/>
                          <a:latin typeface="Inter"/>
                        </a:rPr>
                        <a:t>.</a:t>
                      </a:r>
                    </a:p>
                    <a:p>
                      <a:pPr rtl="0"/>
                      <a:r>
                        <a:rPr lang="en-IN" sz="900" b="0" i="0" dirty="0">
                          <a:solidFill>
                            <a:srgbClr val="30272E"/>
                          </a:solidFill>
                          <a:effectLst/>
                          <a:latin typeface="Inter"/>
                        </a:rPr>
                        <a:t>https://www.flickr.com/photos/62719770@N00/3081809045/ by </a:t>
                      </a:r>
                      <a:r>
                        <a:rPr lang="en-US" sz="900" b="0" i="0" u="none" strike="noStrike" dirty="0">
                          <a:solidFill>
                            <a:srgbClr val="212124"/>
                          </a:solidFill>
                          <a:effectLst/>
                          <a:latin typeface="Proxima Nova"/>
                          <a:hlinkClick r:id="rId17" tooltip="Go to Kate Boydell’s photostream"/>
                        </a:rPr>
                        <a:t>Kate Boydell</a:t>
                      </a:r>
                      <a:r>
                        <a:rPr lang="en-IN" sz="900" b="0" i="0" dirty="0">
                          <a:solidFill>
                            <a:srgbClr val="30272E"/>
                          </a:solidFill>
                          <a:effectLst/>
                          <a:latin typeface="Inter"/>
                        </a:rPr>
                        <a:t> is licensed under </a:t>
                      </a:r>
                      <a:r>
                        <a:rPr lang="en-IN" sz="900" b="0" i="0" dirty="0">
                          <a:effectLst/>
                          <a:latin typeface="Inter"/>
                          <a:hlinkClick r:id="rId13"/>
                        </a:rPr>
                        <a:t>CC BY 2.0</a:t>
                      </a:r>
                      <a:r>
                        <a:rPr lang="en-IN" sz="900" b="0" i="0" dirty="0">
                          <a:solidFill>
                            <a:srgbClr val="30272E"/>
                          </a:solidFill>
                          <a:effectLst/>
                          <a:latin typeface="Inter"/>
                        </a:rPr>
                        <a:t>.</a:t>
                      </a:r>
                      <a:endParaRPr lang="en-IN" sz="900" b="0" dirty="0"/>
                    </a:p>
                  </a:txBody>
                  <a:tcPr/>
                </a:tc>
                <a:extLst>
                  <a:ext uri="{0D108BD9-81ED-4DB2-BD59-A6C34878D82A}">
                    <a16:rowId xmlns:a16="http://schemas.microsoft.com/office/drawing/2014/main" val="1976505018"/>
                  </a:ext>
                </a:extLst>
              </a:tr>
              <a:tr h="496016">
                <a:tc>
                  <a:txBody>
                    <a:bodyPr/>
                    <a:lstStyle/>
                    <a:p>
                      <a:r>
                        <a:rPr lang="en-IN" sz="900" dirty="0"/>
                        <a:t>8</a:t>
                      </a:r>
                    </a:p>
                  </a:txBody>
                  <a:tcPr/>
                </a:tc>
                <a:tc>
                  <a:txBody>
                    <a:bodyPr/>
                    <a:lstStyle/>
                    <a:p>
                      <a:endParaRPr lang="en-IN" sz="900" dirty="0"/>
                    </a:p>
                  </a:txBody>
                  <a:tcPr/>
                </a:tc>
                <a:tc>
                  <a:txBody>
                    <a:bodyPr/>
                    <a:lstStyle/>
                    <a:p>
                      <a:r>
                        <a:rPr lang="en-IN" sz="900" b="0" i="0" dirty="0">
                          <a:solidFill>
                            <a:srgbClr val="30272E"/>
                          </a:solidFill>
                          <a:effectLst/>
                          <a:latin typeface="Inter"/>
                        </a:rPr>
                        <a:t>https://www.flickr.com/photos/sdbeazley/5355861188 by </a:t>
                      </a:r>
                      <a:r>
                        <a:rPr lang="en-IN" sz="900" b="0" i="0" dirty="0" err="1">
                          <a:effectLst/>
                          <a:latin typeface="Inter"/>
                          <a:hlinkClick r:id="rId18"/>
                        </a:rPr>
                        <a:t>sdbeazley</a:t>
                      </a:r>
                      <a:r>
                        <a:rPr lang="en-IN" sz="900" b="0" i="0" dirty="0">
                          <a:solidFill>
                            <a:srgbClr val="30272E"/>
                          </a:solidFill>
                          <a:effectLst/>
                          <a:latin typeface="Inter"/>
                        </a:rPr>
                        <a:t> is licensed under </a:t>
                      </a:r>
                      <a:r>
                        <a:rPr lang="en-IN" sz="900" b="0" i="0" dirty="0">
                          <a:effectLst/>
                          <a:latin typeface="Inter"/>
                          <a:hlinkClick r:id="rId13"/>
                        </a:rPr>
                        <a:t>CC BY 2.0</a:t>
                      </a:r>
                      <a:r>
                        <a:rPr lang="en-IN" sz="900" b="0" i="0" dirty="0">
                          <a:solidFill>
                            <a:srgbClr val="30272E"/>
                          </a:solidFill>
                          <a:effectLst/>
                          <a:latin typeface="Inter"/>
                        </a:rPr>
                        <a:t>.</a:t>
                      </a:r>
                    </a:p>
                    <a:p>
                      <a:pPr rtl="0"/>
                      <a:r>
                        <a:rPr lang="en-IN" sz="900" b="0" i="0" dirty="0">
                          <a:solidFill>
                            <a:srgbClr val="30272E"/>
                          </a:solidFill>
                          <a:effectLst/>
                          <a:latin typeface="Inter"/>
                        </a:rPr>
                        <a:t>https://pixabay.com/photos/tiger-animal-forest-mammal-big-cat-5838947/</a:t>
                      </a:r>
                      <a:endParaRPr lang="en-IN" sz="900" b="0" dirty="0"/>
                    </a:p>
                  </a:txBody>
                  <a:tcPr/>
                </a:tc>
                <a:extLst>
                  <a:ext uri="{0D108BD9-81ED-4DB2-BD59-A6C34878D82A}">
                    <a16:rowId xmlns:a16="http://schemas.microsoft.com/office/drawing/2014/main" val="627233566"/>
                  </a:ext>
                </a:extLst>
              </a:tr>
              <a:tr h="496016">
                <a:tc>
                  <a:txBody>
                    <a:bodyPr/>
                    <a:lstStyle/>
                    <a:p>
                      <a:r>
                        <a:rPr lang="en-IN" sz="900" dirty="0"/>
                        <a:t>9</a:t>
                      </a:r>
                    </a:p>
                  </a:txBody>
                  <a:tcPr/>
                </a:tc>
                <a:tc>
                  <a:txBody>
                    <a:bodyPr/>
                    <a:lstStyle/>
                    <a:p>
                      <a:endParaRPr lang="en-IN" sz="900" dirty="0"/>
                    </a:p>
                  </a:txBody>
                  <a:tcPr/>
                </a:tc>
                <a:tc>
                  <a:txBody>
                    <a:bodyPr/>
                    <a:lstStyle/>
                    <a:p>
                      <a:r>
                        <a:rPr lang="en-IN" sz="900" b="0" i="0" dirty="0">
                          <a:solidFill>
                            <a:srgbClr val="30272E"/>
                          </a:solidFill>
                          <a:effectLst/>
                          <a:latin typeface="Inter"/>
                          <a:hlinkClick r:id="rId19"/>
                        </a:rPr>
                        <a:t>https://pixabay.com/photos/the-jungle-of-chiapas-1865639/</a:t>
                      </a:r>
                      <a:endParaRPr lang="en-IN" sz="900" b="0" i="0" dirty="0">
                        <a:solidFill>
                          <a:srgbClr val="30272E"/>
                        </a:solidFill>
                        <a:effectLst/>
                        <a:latin typeface="Inter"/>
                      </a:endParaRPr>
                    </a:p>
                    <a:p>
                      <a:r>
                        <a:rPr lang="en-IN" sz="900" b="0" i="0" dirty="0">
                          <a:solidFill>
                            <a:srgbClr val="30272E"/>
                          </a:solidFill>
                          <a:effectLst/>
                          <a:latin typeface="Inter"/>
                        </a:rPr>
                        <a:t>https://pixabay.com/photos/animal-rhinoceros-mammal-horn-zoo-4451152/</a:t>
                      </a:r>
                      <a:endParaRPr lang="en-IN" sz="900" dirty="0"/>
                    </a:p>
                  </a:txBody>
                  <a:tcPr/>
                </a:tc>
                <a:extLst>
                  <a:ext uri="{0D108BD9-81ED-4DB2-BD59-A6C34878D82A}">
                    <a16:rowId xmlns:a16="http://schemas.microsoft.com/office/drawing/2014/main" val="3945041828"/>
                  </a:ext>
                </a:extLst>
              </a:tr>
              <a:tr h="496016">
                <a:tc>
                  <a:txBody>
                    <a:bodyPr/>
                    <a:lstStyle/>
                    <a:p>
                      <a:r>
                        <a:rPr lang="en-IN" sz="900"/>
                        <a:t>3,5,7,9</a:t>
                      </a:r>
                      <a:endParaRPr lang="en-IN" sz="900" dirty="0"/>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dirty="0">
                          <a:solidFill>
                            <a:srgbClr val="30272E"/>
                          </a:solidFill>
                          <a:effectLst/>
                          <a:hlinkClick r:id="rId4"/>
                        </a:rPr>
                        <a:t>https://openclipart.org/detail/175972/classic-art-roo</a:t>
                      </a:r>
                      <a:endParaRPr lang="en-IN" sz="900" b="0" dirty="0">
                        <a:solidFill>
                          <a:srgbClr val="30272E"/>
                        </a:solidFill>
                        <a:effectLst/>
                      </a:endParaRPr>
                    </a:p>
                    <a:p>
                      <a:pPr rtl="0"/>
                      <a:endParaRPr lang="en-IN" sz="900" dirty="0"/>
                    </a:p>
                  </a:txBody>
                  <a:tcPr/>
                </a:tc>
                <a:extLst>
                  <a:ext uri="{0D108BD9-81ED-4DB2-BD59-A6C34878D82A}">
                    <a16:rowId xmlns:a16="http://schemas.microsoft.com/office/drawing/2014/main" val="1225615175"/>
                  </a:ext>
                </a:extLst>
              </a:tr>
            </a:tbl>
          </a:graphicData>
        </a:graphic>
      </p:graphicFrame>
      <p:pic>
        <p:nvPicPr>
          <p:cNvPr id="6152" name="Picture 8">
            <a:extLst>
              <a:ext uri="{FF2B5EF4-FFF2-40B4-BE49-F238E27FC236}">
                <a16:creationId xmlns:a16="http://schemas.microsoft.com/office/drawing/2014/main" id="{73DB248F-EB92-EA41-709D-17066C740BD0}"/>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198150" y="2558027"/>
            <a:ext cx="368119" cy="368119"/>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a:extLst>
              <a:ext uri="{FF2B5EF4-FFF2-40B4-BE49-F238E27FC236}">
                <a16:creationId xmlns:a16="http://schemas.microsoft.com/office/drawing/2014/main" id="{E8F9C717-6FA4-E3E4-48BA-C49AC4F0A914}"/>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p:blipFill>
        <p:spPr bwMode="auto">
          <a:xfrm>
            <a:off x="2931490" y="2700524"/>
            <a:ext cx="340393" cy="226574"/>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a:extLst>
              <a:ext uri="{FF2B5EF4-FFF2-40B4-BE49-F238E27FC236}">
                <a16:creationId xmlns:a16="http://schemas.microsoft.com/office/drawing/2014/main" id="{6E96BD07-8263-6667-32B5-2A54DADB1431}"/>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712877" y="1468621"/>
            <a:ext cx="92202" cy="184404"/>
          </a:xfrm>
          <a:prstGeom prst="rect">
            <a:avLst/>
          </a:prstGeom>
          <a:noFill/>
          <a:extLst>
            <a:ext uri="{909E8E84-426E-40DD-AFC4-6F175D3DCCD1}">
              <a14:hiddenFill xmlns:a14="http://schemas.microsoft.com/office/drawing/2010/main">
                <a:solidFill>
                  <a:srgbClr val="FFFFFF"/>
                </a:solidFill>
              </a14:hiddenFill>
            </a:ext>
          </a:extLst>
        </p:spPr>
      </p:pic>
      <p:pic>
        <p:nvPicPr>
          <p:cNvPr id="6160" name="Picture 16">
            <a:extLst>
              <a:ext uri="{FF2B5EF4-FFF2-40B4-BE49-F238E27FC236}">
                <a16:creationId xmlns:a16="http://schemas.microsoft.com/office/drawing/2014/main" id="{29B8E165-74F6-B666-4D80-3A48C2BD9C54}"/>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198150" y="3064615"/>
            <a:ext cx="341344" cy="281609"/>
          </a:xfrm>
          <a:prstGeom prst="rect">
            <a:avLst/>
          </a:prstGeom>
          <a:noFill/>
          <a:extLst>
            <a:ext uri="{909E8E84-426E-40DD-AFC4-6F175D3DCCD1}">
              <a14:hiddenFill xmlns:a14="http://schemas.microsoft.com/office/drawing/2010/main">
                <a:solidFill>
                  <a:srgbClr val="FFFFFF"/>
                </a:solidFill>
              </a14:hiddenFill>
            </a:ext>
          </a:extLst>
        </p:spPr>
      </p:pic>
      <p:pic>
        <p:nvPicPr>
          <p:cNvPr id="6162" name="Picture 18">
            <a:extLst>
              <a:ext uri="{FF2B5EF4-FFF2-40B4-BE49-F238E27FC236}">
                <a16:creationId xmlns:a16="http://schemas.microsoft.com/office/drawing/2014/main" id="{945BAE88-37B0-65E1-5D37-9C4CB7962D77}"/>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899979" y="3505725"/>
            <a:ext cx="251350" cy="251350"/>
          </a:xfrm>
          <a:prstGeom prst="rect">
            <a:avLst/>
          </a:prstGeom>
          <a:noFill/>
          <a:extLst>
            <a:ext uri="{909E8E84-426E-40DD-AFC4-6F175D3DCCD1}">
              <a14:hiddenFill xmlns:a14="http://schemas.microsoft.com/office/drawing/2010/main">
                <a:solidFill>
                  <a:srgbClr val="FFFFFF"/>
                </a:solidFill>
              </a14:hiddenFill>
            </a:ext>
          </a:extLst>
        </p:spPr>
      </p:pic>
      <p:pic>
        <p:nvPicPr>
          <p:cNvPr id="6164" name="Picture 20">
            <a:extLst>
              <a:ext uri="{FF2B5EF4-FFF2-40B4-BE49-F238E27FC236}">
                <a16:creationId xmlns:a16="http://schemas.microsoft.com/office/drawing/2014/main" id="{981E4C3C-2277-D11E-32B3-FEE8EE4AEE09}"/>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207568" y="3501008"/>
            <a:ext cx="309380" cy="232035"/>
          </a:xfrm>
          <a:prstGeom prst="rect">
            <a:avLst/>
          </a:prstGeom>
          <a:noFill/>
          <a:extLst>
            <a:ext uri="{909E8E84-426E-40DD-AFC4-6F175D3DCCD1}">
              <a14:hiddenFill xmlns:a14="http://schemas.microsoft.com/office/drawing/2010/main">
                <a:solidFill>
                  <a:srgbClr val="FFFFFF"/>
                </a:solidFill>
              </a14:hiddenFill>
            </a:ext>
          </a:extLst>
        </p:spPr>
      </p:pic>
      <p:pic>
        <p:nvPicPr>
          <p:cNvPr id="6166" name="Picture 22" descr="Bedroom interior clip art">
            <a:extLst>
              <a:ext uri="{FF2B5EF4-FFF2-40B4-BE49-F238E27FC236}">
                <a16:creationId xmlns:a16="http://schemas.microsoft.com/office/drawing/2014/main" id="{0D74BD32-A71F-5279-67CB-5E957C52651E}"/>
              </a:ext>
            </a:extLst>
          </p:cNvPr>
          <p:cNvPicPr>
            <a:picLocks noChangeAspect="1" noChangeArrowheads="1"/>
          </p:cNvPicPr>
          <p:nvPr/>
        </p:nvPicPr>
        <p:blipFill rotWithShape="1">
          <a:blip r:embed="rId26" cstate="print">
            <a:extLst>
              <a:ext uri="{28A0092B-C50C-407E-A947-70E740481C1C}">
                <a14:useLocalDpi xmlns:a14="http://schemas.microsoft.com/office/drawing/2010/main" val="0"/>
              </a:ext>
            </a:extLst>
          </a:blip>
          <a:srcRect l="3129" t="16736" r="104" b="20158"/>
          <a:stretch/>
        </p:blipFill>
        <p:spPr bwMode="auto">
          <a:xfrm>
            <a:off x="2127438" y="2260170"/>
            <a:ext cx="404931" cy="2640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AA842237-0934-935E-F856-79F09D532118}"/>
              </a:ext>
            </a:extLst>
          </p:cNvPr>
          <p:cNvPicPr>
            <a:picLocks noChangeAspect="1" noChangeArrowheads="1"/>
          </p:cNvPicPr>
          <p:nvPr/>
        </p:nvPicPr>
        <p:blipFill rotWithShape="1">
          <a:blip r:embed="rId27" cstate="print">
            <a:extLst>
              <a:ext uri="{28A0092B-C50C-407E-A947-70E740481C1C}">
                <a14:useLocalDpi xmlns:a14="http://schemas.microsoft.com/office/drawing/2010/main" val="0"/>
              </a:ext>
            </a:extLst>
          </a:blip>
          <a:srcRect l="47497" t="71399" r="9459" b="3792"/>
          <a:stretch/>
        </p:blipFill>
        <p:spPr bwMode="auto">
          <a:xfrm>
            <a:off x="2621137" y="1801031"/>
            <a:ext cx="432268" cy="3521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a:extLst>
              <a:ext uri="{FF2B5EF4-FFF2-40B4-BE49-F238E27FC236}">
                <a16:creationId xmlns:a16="http://schemas.microsoft.com/office/drawing/2014/main" id="{D2E626C4-66AE-A527-2479-4BCFB6D9B90F}"/>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p:blipFill>
        <p:spPr bwMode="auto">
          <a:xfrm flipH="1">
            <a:off x="2936883" y="2267648"/>
            <a:ext cx="350109" cy="2100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4D2C5F9F-D8F7-BA7E-54D4-9CA8864C0F61}"/>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2212212" y="3861048"/>
            <a:ext cx="244307" cy="2443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8">
            <a:extLst>
              <a:ext uri="{FF2B5EF4-FFF2-40B4-BE49-F238E27FC236}">
                <a16:creationId xmlns:a16="http://schemas.microsoft.com/office/drawing/2014/main" id="{04E6B294-76B8-B9DB-548B-9D701B2304F6}"/>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2762878" y="3872637"/>
            <a:ext cx="363558" cy="2423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4A29798D-D637-CFEF-F9EF-AE2C0A021B00}"/>
              </a:ext>
            </a:extLst>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2238662" y="4359031"/>
            <a:ext cx="296131" cy="22209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a:extLst>
              <a:ext uri="{FF2B5EF4-FFF2-40B4-BE49-F238E27FC236}">
                <a16:creationId xmlns:a16="http://schemas.microsoft.com/office/drawing/2014/main" id="{0A547E7A-929C-909A-2AD6-A51C4A542A75}"/>
              </a:ext>
            </a:extLst>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p:blipFill>
        <p:spPr bwMode="auto">
          <a:xfrm>
            <a:off x="2721778" y="4335991"/>
            <a:ext cx="322087" cy="2429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A71FB1A0-DF94-E4CA-13BC-71E4B9418DBC}"/>
              </a:ext>
            </a:extLst>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2207568" y="4912885"/>
            <a:ext cx="325744" cy="24430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a:extLst>
              <a:ext uri="{FF2B5EF4-FFF2-40B4-BE49-F238E27FC236}">
                <a16:creationId xmlns:a16="http://schemas.microsoft.com/office/drawing/2014/main" id="{156C9152-5D5A-5F4B-F839-236787B87979}"/>
              </a:ext>
            </a:extLst>
          </p:cNvP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p:blipFill>
        <p:spPr bwMode="auto">
          <a:xfrm>
            <a:off x="2855640" y="4960896"/>
            <a:ext cx="294444" cy="19629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a:extLst>
              <a:ext uri="{FF2B5EF4-FFF2-40B4-BE49-F238E27FC236}">
                <a16:creationId xmlns:a16="http://schemas.microsoft.com/office/drawing/2014/main" id="{BB6B9E4E-DDA7-F04C-796C-21725C68A527}"/>
              </a:ext>
            </a:extLst>
          </p:cNvPr>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p:blipFill>
        <p:spPr bwMode="auto">
          <a:xfrm>
            <a:off x="2714675" y="5411923"/>
            <a:ext cx="373988" cy="2493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Free vector graphics of Playground">
            <a:extLst>
              <a:ext uri="{FF2B5EF4-FFF2-40B4-BE49-F238E27FC236}">
                <a16:creationId xmlns:a16="http://schemas.microsoft.com/office/drawing/2014/main" id="{EDEDD86A-42BB-5174-F205-B2468A512ADD}"/>
              </a:ext>
            </a:extLst>
          </p:cNvPr>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2932231" y="3085200"/>
            <a:ext cx="366765" cy="32481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Free vector graphics of Children play">
            <a:extLst>
              <a:ext uri="{FF2B5EF4-FFF2-40B4-BE49-F238E27FC236}">
                <a16:creationId xmlns:a16="http://schemas.microsoft.com/office/drawing/2014/main" id="{0B251159-A4D4-8D8C-2590-80550F5C0888}"/>
              </a:ext>
            </a:extLst>
          </p:cNvPr>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2605078" y="3107589"/>
            <a:ext cx="277760" cy="26844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a:extLst>
              <a:ext uri="{FF2B5EF4-FFF2-40B4-BE49-F238E27FC236}">
                <a16:creationId xmlns:a16="http://schemas.microsoft.com/office/drawing/2014/main" id="{A48A248C-A8CB-CDBC-F6A8-28F21EA6A919}"/>
              </a:ext>
            </a:extLst>
          </p:cNvPr>
          <p:cNvPicPr>
            <a:picLocks noChangeAspect="1" noChangeArrowheads="1"/>
          </p:cNvPicPr>
          <p:nvPr/>
        </p:nvPicPr>
        <p:blipFill rotWithShape="1">
          <a:blip r:embed="rId38" cstate="print">
            <a:extLst>
              <a:ext uri="{28A0092B-C50C-407E-A947-70E740481C1C}">
                <a14:useLocalDpi xmlns:a14="http://schemas.microsoft.com/office/drawing/2010/main" val="0"/>
              </a:ext>
            </a:extLst>
          </a:blip>
          <a:srcRect l="34507" t="-941" r="-3763" b="941"/>
          <a:stretch/>
        </p:blipFill>
        <p:spPr bwMode="auto">
          <a:xfrm>
            <a:off x="2530871" y="6021288"/>
            <a:ext cx="324769" cy="26460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a:extLst>
              <a:ext uri="{FF2B5EF4-FFF2-40B4-BE49-F238E27FC236}">
                <a16:creationId xmlns:a16="http://schemas.microsoft.com/office/drawing/2014/main" id="{6266A4FA-7815-844F-BA93-BAF63BFC322F}"/>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p:blipFill>
        <p:spPr bwMode="auto">
          <a:xfrm>
            <a:off x="2165087" y="5445224"/>
            <a:ext cx="451932" cy="3015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a:extLst>
              <a:ext uri="{FF2B5EF4-FFF2-40B4-BE49-F238E27FC236}">
                <a16:creationId xmlns:a16="http://schemas.microsoft.com/office/drawing/2014/main" id="{2EB0137E-745B-46DC-02DA-6A6C1A5F72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497" t="71399" r="9459" b="3792"/>
          <a:stretch/>
        </p:blipFill>
        <p:spPr bwMode="auto">
          <a:xfrm>
            <a:off x="5003556" y="4857738"/>
            <a:ext cx="2184888" cy="178015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920E21F4-7DDF-FBEE-A38B-442E0F73FF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flipH="1">
            <a:off x="7118479" y="1484784"/>
            <a:ext cx="4172664" cy="2806421"/>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Oval 4">
            <a:extLst>
              <a:ext uri="{FF2B5EF4-FFF2-40B4-BE49-F238E27FC236}">
                <a16:creationId xmlns:a16="http://schemas.microsoft.com/office/drawing/2014/main" id="{5F7B05BD-740F-C837-E477-1D127B85D95B}"/>
              </a:ext>
            </a:extLst>
          </p:cNvPr>
          <p:cNvSpPr/>
          <p:nvPr/>
        </p:nvSpPr>
        <p:spPr>
          <a:xfrm>
            <a:off x="7334507" y="4601031"/>
            <a:ext cx="3448483" cy="1780153"/>
          </a:xfrm>
          <a:prstGeom prst="wedgeEllipseCallout">
            <a:avLst>
              <a:gd name="adj1" fmla="val -59585"/>
              <a:gd name="adj2" fmla="val 44083"/>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sz="2400" b="0" i="0" u="none" strike="noStrike" dirty="0">
                <a:solidFill>
                  <a:schemeClr val="bg1"/>
                </a:solidFill>
                <a:effectLst/>
                <a:latin typeface="Calibri" panose="020F0502020204030204" pitchFamily="34" charset="0"/>
              </a:rPr>
              <a:t>My mother’s favourite pastime is cooking.</a:t>
            </a:r>
          </a:p>
        </p:txBody>
      </p:sp>
      <p:pic>
        <p:nvPicPr>
          <p:cNvPr id="2060" name="Picture 12" descr="Bedroom interior clip art">
            <a:extLst>
              <a:ext uri="{FF2B5EF4-FFF2-40B4-BE49-F238E27FC236}">
                <a16:creationId xmlns:a16="http://schemas.microsoft.com/office/drawing/2014/main" id="{EEED3EDC-F41C-935D-1A68-740D0B043D0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4539" b="15224"/>
          <a:stretch/>
        </p:blipFill>
        <p:spPr bwMode="auto">
          <a:xfrm>
            <a:off x="813804" y="1221075"/>
            <a:ext cx="5177717" cy="3636663"/>
          </a:xfrm>
          <a:prstGeom prst="rect">
            <a:avLst/>
          </a:prstGeom>
          <a:noFill/>
          <a:extLst>
            <a:ext uri="{909E8E84-426E-40DD-AFC4-6F175D3DCCD1}">
              <a14:hiddenFill xmlns:a14="http://schemas.microsoft.com/office/drawing/2010/main">
                <a:solidFill>
                  <a:srgbClr val="FFFFFF"/>
                </a:solidFill>
              </a14:hiddenFill>
            </a:ext>
          </a:extLst>
        </p:spPr>
      </p:pic>
      <p:sp>
        <p:nvSpPr>
          <p:cNvPr id="3" name="Speech Bubble: Oval 2">
            <a:extLst>
              <a:ext uri="{FF2B5EF4-FFF2-40B4-BE49-F238E27FC236}">
                <a16:creationId xmlns:a16="http://schemas.microsoft.com/office/drawing/2014/main" id="{4E912E68-4EC7-C161-E1EE-C83000FA2456}"/>
              </a:ext>
            </a:extLst>
          </p:cNvPr>
          <p:cNvSpPr/>
          <p:nvPr/>
        </p:nvSpPr>
        <p:spPr>
          <a:xfrm>
            <a:off x="1775521" y="4601031"/>
            <a:ext cx="2873016" cy="1589830"/>
          </a:xfrm>
          <a:prstGeom prst="wedgeEllipseCallout">
            <a:avLst>
              <a:gd name="adj1" fmla="val 61352"/>
              <a:gd name="adj2" fmla="val 48266"/>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sz="2400" b="0" i="0" u="none" strike="noStrike" dirty="0">
                <a:solidFill>
                  <a:schemeClr val="bg1"/>
                </a:solidFill>
                <a:effectLst/>
                <a:latin typeface="Calibri" panose="020F0502020204030204" pitchFamily="34" charset="0"/>
              </a:rPr>
              <a:t>This isn’t my brother’s room.</a:t>
            </a:r>
            <a:endParaRPr lang="en-US" sz="2400" dirty="0">
              <a:solidFill>
                <a:schemeClr val="bg1"/>
              </a:solidFill>
            </a:endParaRPr>
          </a:p>
        </p:txBody>
      </p:sp>
      <p:sp>
        <p:nvSpPr>
          <p:cNvPr id="6" name="Arrow: Pentagon 5">
            <a:extLst>
              <a:ext uri="{FF2B5EF4-FFF2-40B4-BE49-F238E27FC236}">
                <a16:creationId xmlns:a16="http://schemas.microsoft.com/office/drawing/2014/main" id="{E4699E67-4165-BF52-7C22-6111743CFF89}"/>
              </a:ext>
            </a:extLst>
          </p:cNvPr>
          <p:cNvSpPr/>
          <p:nvPr/>
        </p:nvSpPr>
        <p:spPr>
          <a:xfrm>
            <a:off x="1563029" y="145761"/>
            <a:ext cx="8856983" cy="505338"/>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2" name="Title 1">
            <a:extLst>
              <a:ext uri="{FF2B5EF4-FFF2-40B4-BE49-F238E27FC236}">
                <a16:creationId xmlns:a16="http://schemas.microsoft.com/office/drawing/2014/main" id="{ABCCAF60-EF38-7CEE-46B5-67032F7F3321}"/>
              </a:ext>
            </a:extLst>
          </p:cNvPr>
          <p:cNvSpPr>
            <a:spLocks noGrp="1"/>
          </p:cNvSpPr>
          <p:nvPr>
            <p:ph type="title" hasCustomPrompt="1"/>
          </p:nvPr>
        </p:nvSpPr>
        <p:spPr>
          <a:xfrm>
            <a:off x="1466857" y="71414"/>
            <a:ext cx="9296427" cy="654032"/>
          </a:xfrm>
          <a:prstGeom prst="rect">
            <a:avLst/>
          </a:prstGeom>
        </p:spPr>
        <p:txBody>
          <a:bodyPr>
            <a:normAutofit/>
          </a:bodyPr>
          <a:lstStyle>
            <a:lvl1pPr>
              <a:defRPr sz="3600" baseline="0"/>
            </a:lvl1pPr>
          </a:lstStyle>
          <a:p>
            <a:r>
              <a:rPr lang="en-US" dirty="0"/>
              <a:t>Apostrophe Usage - </a:t>
            </a:r>
            <a:r>
              <a:rPr lang="en-US" b="1" dirty="0"/>
              <a:t>House</a:t>
            </a:r>
            <a:endParaRPr lang="en-IN" b="1"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6"/>
                                        </p:tgtEl>
                                        <p:attrNameLst>
                                          <p:attrName>style.visibility</p:attrName>
                                        </p:attrNameLst>
                                      </p:cBhvr>
                                      <p:to>
                                        <p:strVal val="visible"/>
                                      </p:to>
                                    </p:set>
                                    <p:animEffect transition="in" filter="fade">
                                      <p:cBhvr>
                                        <p:cTn id="12" dur="500"/>
                                        <p:tgtEl>
                                          <p:spTgt spid="205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a:extLst>
              <a:ext uri="{FF2B5EF4-FFF2-40B4-BE49-F238E27FC236}">
                <a16:creationId xmlns:a16="http://schemas.microsoft.com/office/drawing/2014/main" id="{2EB0137E-745B-46DC-02DA-6A6C1A5F72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507" t="-941" r="-3763" b="941"/>
          <a:stretch/>
        </p:blipFill>
        <p:spPr bwMode="auto">
          <a:xfrm>
            <a:off x="5003556" y="4857738"/>
            <a:ext cx="2184888" cy="1780153"/>
          </a:xfrm>
          <a:prstGeom prst="rect">
            <a:avLst/>
          </a:prstGeom>
          <a:noFill/>
          <a:extLst>
            <a:ext uri="{909E8E84-426E-40DD-AFC4-6F175D3DCCD1}">
              <a14:hiddenFill xmlns:a14="http://schemas.microsoft.com/office/drawing/2010/main">
                <a:solidFill>
                  <a:srgbClr val="FFFFFF"/>
                </a:solidFill>
              </a14:hiddenFill>
            </a:ext>
          </a:extLst>
        </p:spPr>
      </p:pic>
      <p:sp>
        <p:nvSpPr>
          <p:cNvPr id="3" name="Speech Bubble: Oval 2">
            <a:extLst>
              <a:ext uri="{FF2B5EF4-FFF2-40B4-BE49-F238E27FC236}">
                <a16:creationId xmlns:a16="http://schemas.microsoft.com/office/drawing/2014/main" id="{4E912E68-4EC7-C161-E1EE-C83000FA2456}"/>
              </a:ext>
            </a:extLst>
          </p:cNvPr>
          <p:cNvSpPr/>
          <p:nvPr/>
        </p:nvSpPr>
        <p:spPr>
          <a:xfrm>
            <a:off x="1991544" y="4042954"/>
            <a:ext cx="2673297" cy="1800200"/>
          </a:xfrm>
          <a:prstGeom prst="wedgeEllipseCallout">
            <a:avLst>
              <a:gd name="adj1" fmla="val 61352"/>
              <a:gd name="adj2" fmla="val 48266"/>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sz="2400" b="0" i="0" u="none" strike="noStrike" dirty="0">
                <a:solidFill>
                  <a:schemeClr val="bg1"/>
                </a:solidFill>
                <a:effectLst/>
                <a:latin typeface="Calibri" panose="020F0502020204030204" pitchFamily="34" charset="0"/>
              </a:rPr>
              <a:t>This is my father’s scooter.</a:t>
            </a:r>
            <a:endParaRPr lang="en-US" sz="2400" dirty="0">
              <a:solidFill>
                <a:schemeClr val="bg1"/>
              </a:solidFill>
            </a:endParaRPr>
          </a:p>
        </p:txBody>
      </p:sp>
      <p:sp>
        <p:nvSpPr>
          <p:cNvPr id="5" name="Speech Bubble: Oval 4">
            <a:extLst>
              <a:ext uri="{FF2B5EF4-FFF2-40B4-BE49-F238E27FC236}">
                <a16:creationId xmlns:a16="http://schemas.microsoft.com/office/drawing/2014/main" id="{5F7B05BD-740F-C837-E477-1D127B85D95B}"/>
              </a:ext>
            </a:extLst>
          </p:cNvPr>
          <p:cNvSpPr/>
          <p:nvPr/>
        </p:nvSpPr>
        <p:spPr>
          <a:xfrm>
            <a:off x="7334507" y="4008836"/>
            <a:ext cx="4011067" cy="1868436"/>
          </a:xfrm>
          <a:prstGeom prst="wedgeEllipseCallout">
            <a:avLst>
              <a:gd name="adj1" fmla="val -59585"/>
              <a:gd name="adj2" fmla="val 44083"/>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sz="2400" dirty="0">
                <a:solidFill>
                  <a:schemeClr val="bg1"/>
                </a:solidFill>
                <a:latin typeface="Calibri" panose="020F0502020204030204" pitchFamily="34" charset="0"/>
              </a:rPr>
              <a:t>M</a:t>
            </a:r>
            <a:r>
              <a:rPr lang="en-IN" sz="2400" b="0" i="0" u="none" strike="noStrike" dirty="0">
                <a:solidFill>
                  <a:schemeClr val="bg1"/>
                </a:solidFill>
                <a:effectLst/>
                <a:latin typeface="Calibri" panose="020F0502020204030204" pitchFamily="34" charset="0"/>
              </a:rPr>
              <a:t>y pet cat Rani</a:t>
            </a:r>
            <a:r>
              <a:rPr lang="en-IN" sz="2400" dirty="0">
                <a:solidFill>
                  <a:schemeClr val="bg1"/>
                </a:solidFill>
                <a:latin typeface="Calibri" panose="020F0502020204030204" pitchFamily="34" charset="0"/>
              </a:rPr>
              <a:t> doesn’t allow anyone in her</a:t>
            </a:r>
            <a:r>
              <a:rPr lang="en-IN" sz="2400" b="0" i="0" u="none" strike="noStrike" dirty="0">
                <a:solidFill>
                  <a:schemeClr val="bg1"/>
                </a:solidFill>
                <a:effectLst/>
                <a:latin typeface="Calibri" panose="020F0502020204030204" pitchFamily="34" charset="0"/>
              </a:rPr>
              <a:t> </a:t>
            </a:r>
            <a:r>
              <a:rPr lang="en-IN" sz="2400" b="0" i="0" u="none" strike="noStrike" dirty="0" err="1">
                <a:solidFill>
                  <a:schemeClr val="bg1"/>
                </a:solidFill>
                <a:effectLst/>
                <a:latin typeface="Calibri" panose="020F0502020204030204" pitchFamily="34" charset="0"/>
              </a:rPr>
              <a:t>cozy</a:t>
            </a:r>
            <a:r>
              <a:rPr lang="en-IN" sz="2400" b="0" i="0" u="none" strike="noStrike" dirty="0">
                <a:solidFill>
                  <a:schemeClr val="bg1"/>
                </a:solidFill>
                <a:effectLst/>
                <a:latin typeface="Calibri" panose="020F0502020204030204" pitchFamily="34" charset="0"/>
              </a:rPr>
              <a:t> corner.</a:t>
            </a:r>
          </a:p>
        </p:txBody>
      </p:sp>
      <p:pic>
        <p:nvPicPr>
          <p:cNvPr id="3074" name="Picture 2">
            <a:extLst>
              <a:ext uri="{FF2B5EF4-FFF2-40B4-BE49-F238E27FC236}">
                <a16:creationId xmlns:a16="http://schemas.microsoft.com/office/drawing/2014/main" id="{E18B59C5-AF2D-3DEE-5E6D-CA1BAC29B7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424" y="442272"/>
            <a:ext cx="4475654" cy="447565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E7F62DDB-CEEC-F3DC-11FF-6B08FC030D6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6804924" y="1514230"/>
            <a:ext cx="4011067" cy="2669866"/>
          </a:xfrm>
          <a:prstGeom prst="rect">
            <a:avLst/>
          </a:prstGeom>
          <a:noFill/>
          <a:extLst>
            <a:ext uri="{909E8E84-426E-40DD-AFC4-6F175D3DCCD1}">
              <a14:hiddenFill xmlns:a14="http://schemas.microsoft.com/office/drawing/2010/main">
                <a:solidFill>
                  <a:srgbClr val="FFFFFF"/>
                </a:solidFill>
              </a14:hiddenFill>
            </a:ext>
          </a:extLst>
        </p:spPr>
      </p:pic>
      <p:sp>
        <p:nvSpPr>
          <p:cNvPr id="10" name="Arrow: Pentagon 9">
            <a:extLst>
              <a:ext uri="{FF2B5EF4-FFF2-40B4-BE49-F238E27FC236}">
                <a16:creationId xmlns:a16="http://schemas.microsoft.com/office/drawing/2014/main" id="{F923451F-F280-AE3F-7C6E-B435B4E08BCC}"/>
              </a:ext>
            </a:extLst>
          </p:cNvPr>
          <p:cNvSpPr/>
          <p:nvPr/>
        </p:nvSpPr>
        <p:spPr>
          <a:xfrm>
            <a:off x="1563029" y="145761"/>
            <a:ext cx="8856983" cy="505338"/>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2" name="Title 1">
            <a:extLst>
              <a:ext uri="{FF2B5EF4-FFF2-40B4-BE49-F238E27FC236}">
                <a16:creationId xmlns:a16="http://schemas.microsoft.com/office/drawing/2014/main" id="{ABCCAF60-EF38-7CEE-46B5-67032F7F3321}"/>
              </a:ext>
            </a:extLst>
          </p:cNvPr>
          <p:cNvSpPr>
            <a:spLocks noGrp="1"/>
          </p:cNvSpPr>
          <p:nvPr>
            <p:ph type="title" hasCustomPrompt="1"/>
          </p:nvPr>
        </p:nvSpPr>
        <p:spPr>
          <a:xfrm>
            <a:off x="1466857" y="71414"/>
            <a:ext cx="9296427" cy="654032"/>
          </a:xfrm>
          <a:prstGeom prst="rect">
            <a:avLst/>
          </a:prstGeom>
        </p:spPr>
        <p:txBody>
          <a:bodyPr>
            <a:normAutofit/>
          </a:bodyPr>
          <a:lstStyle>
            <a:lvl1pPr>
              <a:defRPr sz="3600" baseline="0"/>
            </a:lvl1pPr>
          </a:lstStyle>
          <a:p>
            <a:r>
              <a:rPr lang="en-US" dirty="0"/>
              <a:t>Apostrophe Usage - </a:t>
            </a:r>
            <a:r>
              <a:rPr lang="en-US" b="1" dirty="0"/>
              <a:t>House</a:t>
            </a:r>
            <a:endParaRPr lang="en-IN" b="1" dirty="0"/>
          </a:p>
        </p:txBody>
      </p:sp>
    </p:spTree>
    <p:extLst>
      <p:ext uri="{BB962C8B-B14F-4D97-AF65-F5344CB8AC3E}">
        <p14:creationId xmlns:p14="http://schemas.microsoft.com/office/powerpoint/2010/main" val="163672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fade">
                                      <p:cBhvr>
                                        <p:cTn id="15" dur="500"/>
                                        <p:tgtEl>
                                          <p:spTgt spid="307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a:extLst>
              <a:ext uri="{FF2B5EF4-FFF2-40B4-BE49-F238E27FC236}">
                <a16:creationId xmlns:a16="http://schemas.microsoft.com/office/drawing/2014/main" id="{2EB0137E-745B-46DC-02DA-6A6C1A5F72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497" t="71399" r="9459" b="3792"/>
          <a:stretch/>
        </p:blipFill>
        <p:spPr bwMode="auto">
          <a:xfrm>
            <a:off x="5003556" y="4857738"/>
            <a:ext cx="2184888" cy="1780153"/>
          </a:xfrm>
          <a:prstGeom prst="rect">
            <a:avLst/>
          </a:prstGeom>
          <a:noFill/>
          <a:extLst>
            <a:ext uri="{909E8E84-426E-40DD-AFC4-6F175D3DCCD1}">
              <a14:hiddenFill xmlns:a14="http://schemas.microsoft.com/office/drawing/2010/main">
                <a:solidFill>
                  <a:srgbClr val="FFFFFF"/>
                </a:solidFill>
              </a14:hiddenFill>
            </a:ext>
          </a:extLst>
        </p:spPr>
      </p:pic>
      <p:sp>
        <p:nvSpPr>
          <p:cNvPr id="3" name="Speech Bubble: Oval 2">
            <a:extLst>
              <a:ext uri="{FF2B5EF4-FFF2-40B4-BE49-F238E27FC236}">
                <a16:creationId xmlns:a16="http://schemas.microsoft.com/office/drawing/2014/main" id="{4E912E68-4EC7-C161-E1EE-C83000FA2456}"/>
              </a:ext>
            </a:extLst>
          </p:cNvPr>
          <p:cNvSpPr/>
          <p:nvPr/>
        </p:nvSpPr>
        <p:spPr>
          <a:xfrm>
            <a:off x="1919536" y="4368875"/>
            <a:ext cx="2729001" cy="1868436"/>
          </a:xfrm>
          <a:prstGeom prst="wedgeEllipseCallout">
            <a:avLst>
              <a:gd name="adj1" fmla="val 68842"/>
              <a:gd name="adj2" fmla="val 21902"/>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IN" sz="2400" b="0" i="0" u="none" strike="noStrike" dirty="0">
                <a:solidFill>
                  <a:schemeClr val="bg1"/>
                </a:solidFill>
                <a:effectLst/>
                <a:latin typeface="Calibri" panose="020F0502020204030204" pitchFamily="34" charset="0"/>
              </a:rPr>
              <a:t>The children’s playground is behind the school.</a:t>
            </a:r>
          </a:p>
        </p:txBody>
      </p:sp>
      <p:grpSp>
        <p:nvGrpSpPr>
          <p:cNvPr id="15" name="Group 14">
            <a:extLst>
              <a:ext uri="{FF2B5EF4-FFF2-40B4-BE49-F238E27FC236}">
                <a16:creationId xmlns:a16="http://schemas.microsoft.com/office/drawing/2014/main" id="{30AD9BD9-E684-E3F9-C53E-28CEE23DBA68}"/>
              </a:ext>
            </a:extLst>
          </p:cNvPr>
          <p:cNvGrpSpPr/>
          <p:nvPr/>
        </p:nvGrpSpPr>
        <p:grpSpPr>
          <a:xfrm>
            <a:off x="831778" y="1005830"/>
            <a:ext cx="4372160" cy="3143250"/>
            <a:chOff x="831778" y="1005830"/>
            <a:chExt cx="4372160" cy="3143250"/>
          </a:xfrm>
        </p:grpSpPr>
        <p:pic>
          <p:nvPicPr>
            <p:cNvPr id="1030" name="Picture 6" descr="Free vector graphics of Playground">
              <a:extLst>
                <a:ext uri="{FF2B5EF4-FFF2-40B4-BE49-F238E27FC236}">
                  <a16:creationId xmlns:a16="http://schemas.microsoft.com/office/drawing/2014/main" id="{81B3A48E-ED27-91E4-BA27-8B57BC2407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9416" y="3380810"/>
              <a:ext cx="786195" cy="6962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ree vector graphics of Children play">
              <a:extLst>
                <a:ext uri="{FF2B5EF4-FFF2-40B4-BE49-F238E27FC236}">
                  <a16:creationId xmlns:a16="http://schemas.microsoft.com/office/drawing/2014/main" id="{6B576CCF-FA54-D4A1-93E4-CEC9B7C4ACD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1778" y="2708920"/>
              <a:ext cx="871734" cy="84247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298870 (400×330)">
              <a:extLst>
                <a:ext uri="{FF2B5EF4-FFF2-40B4-BE49-F238E27FC236}">
                  <a16:creationId xmlns:a16="http://schemas.microsoft.com/office/drawing/2014/main" id="{D623C951-D46C-CB1E-C45C-47AC913592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3938" y="1005830"/>
              <a:ext cx="3810000" cy="314325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Speech Bubble: Oval 4">
            <a:extLst>
              <a:ext uri="{FF2B5EF4-FFF2-40B4-BE49-F238E27FC236}">
                <a16:creationId xmlns:a16="http://schemas.microsoft.com/office/drawing/2014/main" id="{5F7B05BD-740F-C837-E477-1D127B85D95B}"/>
              </a:ext>
            </a:extLst>
          </p:cNvPr>
          <p:cNvSpPr/>
          <p:nvPr/>
        </p:nvSpPr>
        <p:spPr>
          <a:xfrm>
            <a:off x="7320137" y="4368875"/>
            <a:ext cx="2664296" cy="1780153"/>
          </a:xfrm>
          <a:prstGeom prst="wedgeEllipseCallout">
            <a:avLst>
              <a:gd name="adj1" fmla="val -65118"/>
              <a:gd name="adj2" fmla="val 27962"/>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IN" sz="2400" b="0" i="0" u="none" strike="noStrike" dirty="0">
                <a:solidFill>
                  <a:schemeClr val="bg1"/>
                </a:solidFill>
                <a:effectLst/>
                <a:latin typeface="Calibri" panose="020F0502020204030204" pitchFamily="34" charset="0"/>
              </a:rPr>
              <a:t>The teachers’ rooms are on the first floor.</a:t>
            </a:r>
          </a:p>
        </p:txBody>
      </p:sp>
      <p:sp>
        <p:nvSpPr>
          <p:cNvPr id="16" name="Arrow: Pentagon 15">
            <a:extLst>
              <a:ext uri="{FF2B5EF4-FFF2-40B4-BE49-F238E27FC236}">
                <a16:creationId xmlns:a16="http://schemas.microsoft.com/office/drawing/2014/main" id="{AEEDBDE5-09E7-4CD1-6AC6-556A89337FC1}"/>
              </a:ext>
            </a:extLst>
          </p:cNvPr>
          <p:cNvSpPr/>
          <p:nvPr/>
        </p:nvSpPr>
        <p:spPr>
          <a:xfrm>
            <a:off x="1563029" y="145761"/>
            <a:ext cx="8856983" cy="505338"/>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2" name="Title 1">
            <a:extLst>
              <a:ext uri="{FF2B5EF4-FFF2-40B4-BE49-F238E27FC236}">
                <a16:creationId xmlns:a16="http://schemas.microsoft.com/office/drawing/2014/main" id="{ABCCAF60-EF38-7CEE-46B5-67032F7F3321}"/>
              </a:ext>
            </a:extLst>
          </p:cNvPr>
          <p:cNvSpPr>
            <a:spLocks noGrp="1"/>
          </p:cNvSpPr>
          <p:nvPr>
            <p:ph type="title" hasCustomPrompt="1"/>
          </p:nvPr>
        </p:nvSpPr>
        <p:spPr>
          <a:xfrm>
            <a:off x="1466857" y="71414"/>
            <a:ext cx="9296427" cy="654032"/>
          </a:xfrm>
          <a:prstGeom prst="rect">
            <a:avLst/>
          </a:prstGeom>
        </p:spPr>
        <p:txBody>
          <a:bodyPr>
            <a:normAutofit/>
          </a:bodyPr>
          <a:lstStyle>
            <a:lvl1pPr>
              <a:defRPr sz="3600" baseline="0"/>
            </a:lvl1pPr>
          </a:lstStyle>
          <a:p>
            <a:r>
              <a:rPr lang="en-US" dirty="0"/>
              <a:t>Apostrophe Usage - </a:t>
            </a:r>
            <a:r>
              <a:rPr lang="en-US" b="1" dirty="0"/>
              <a:t>School</a:t>
            </a:r>
            <a:endParaRPr lang="en-IN" b="1" dirty="0"/>
          </a:p>
        </p:txBody>
      </p:sp>
      <p:grpSp>
        <p:nvGrpSpPr>
          <p:cNvPr id="14" name="Group 13">
            <a:extLst>
              <a:ext uri="{FF2B5EF4-FFF2-40B4-BE49-F238E27FC236}">
                <a16:creationId xmlns:a16="http://schemas.microsoft.com/office/drawing/2014/main" id="{A7394AFC-7443-652C-5771-00E7010521D8}"/>
              </a:ext>
            </a:extLst>
          </p:cNvPr>
          <p:cNvGrpSpPr/>
          <p:nvPr/>
        </p:nvGrpSpPr>
        <p:grpSpPr>
          <a:xfrm>
            <a:off x="6822504" y="1052736"/>
            <a:ext cx="5321822" cy="3143250"/>
            <a:chOff x="6822504" y="1052736"/>
            <a:chExt cx="5321822" cy="3143250"/>
          </a:xfrm>
        </p:grpSpPr>
        <p:pic>
          <p:nvPicPr>
            <p:cNvPr id="6" name="Picture 2" descr="298870 (400×330)">
              <a:extLst>
                <a:ext uri="{FF2B5EF4-FFF2-40B4-BE49-F238E27FC236}">
                  <a16:creationId xmlns:a16="http://schemas.microsoft.com/office/drawing/2014/main" id="{47151C7C-0EC0-60F2-D936-94E0268D1C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22504" y="1052736"/>
              <a:ext cx="3810000" cy="31432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1568BA7-8219-11EE-4E20-D4BFD50BD054}"/>
                </a:ext>
              </a:extLst>
            </p:cNvPr>
            <p:cNvSpPr txBox="1"/>
            <p:nvPr/>
          </p:nvSpPr>
          <p:spPr>
            <a:xfrm>
              <a:off x="10488488" y="2132856"/>
              <a:ext cx="1655838"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a:t>Teachers’ Room</a:t>
              </a:r>
            </a:p>
          </p:txBody>
        </p:sp>
        <p:cxnSp>
          <p:nvCxnSpPr>
            <p:cNvPr id="11" name="Straight Arrow Connector 10">
              <a:extLst>
                <a:ext uri="{FF2B5EF4-FFF2-40B4-BE49-F238E27FC236}">
                  <a16:creationId xmlns:a16="http://schemas.microsoft.com/office/drawing/2014/main" id="{017652F1-D000-5220-1A54-890FDE995A41}"/>
                </a:ext>
              </a:extLst>
            </p:cNvPr>
            <p:cNvCxnSpPr>
              <a:cxnSpLocks/>
              <a:stCxn id="9" idx="1"/>
            </p:cNvCxnSpPr>
            <p:nvPr/>
          </p:nvCxnSpPr>
          <p:spPr>
            <a:xfrm flipH="1">
              <a:off x="9336362" y="2317522"/>
              <a:ext cx="1152126" cy="54506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314872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4CE71A1D-DF07-9F6D-D34D-2533439393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400" y="985646"/>
            <a:ext cx="4876800" cy="3629025"/>
          </a:xfrm>
          <a:prstGeom prst="rect">
            <a:avLst/>
          </a:prstGeom>
          <a:noFill/>
          <a:extLst>
            <a:ext uri="{909E8E84-426E-40DD-AFC4-6F175D3DCCD1}">
              <a14:hiddenFill xmlns:a14="http://schemas.microsoft.com/office/drawing/2010/main">
                <a:solidFill>
                  <a:srgbClr val="FFFFFF"/>
                </a:solidFill>
              </a14:hiddenFill>
            </a:ext>
          </a:extLst>
        </p:spPr>
      </p:pic>
      <p:sp>
        <p:nvSpPr>
          <p:cNvPr id="3" name="Speech Bubble: Oval 2">
            <a:extLst>
              <a:ext uri="{FF2B5EF4-FFF2-40B4-BE49-F238E27FC236}">
                <a16:creationId xmlns:a16="http://schemas.microsoft.com/office/drawing/2014/main" id="{4E912E68-4EC7-C161-E1EE-C83000FA2456}"/>
              </a:ext>
            </a:extLst>
          </p:cNvPr>
          <p:cNvSpPr/>
          <p:nvPr/>
        </p:nvSpPr>
        <p:spPr>
          <a:xfrm>
            <a:off x="1336171" y="4581128"/>
            <a:ext cx="3312367" cy="1656182"/>
          </a:xfrm>
          <a:prstGeom prst="wedgeEllipseCallout">
            <a:avLst>
              <a:gd name="adj1" fmla="val 68842"/>
              <a:gd name="adj2" fmla="val 21902"/>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IN" sz="2400" b="0" i="0" u="none" strike="noStrike" dirty="0">
                <a:solidFill>
                  <a:schemeClr val="bg1"/>
                </a:solidFill>
                <a:effectLst/>
                <a:latin typeface="Calibri" panose="020F0502020204030204" pitchFamily="34" charset="0"/>
              </a:rPr>
              <a:t>The school library isn’t open on Sundays.</a:t>
            </a:r>
          </a:p>
        </p:txBody>
      </p:sp>
      <p:pic>
        <p:nvPicPr>
          <p:cNvPr id="5126" name="Picture 6">
            <a:extLst>
              <a:ext uri="{FF2B5EF4-FFF2-40B4-BE49-F238E27FC236}">
                <a16:creationId xmlns:a16="http://schemas.microsoft.com/office/drawing/2014/main" id="{AAC3AD83-0CA7-EEDD-2079-A78EFD1DDD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1319" y="1071602"/>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Oval 4">
            <a:extLst>
              <a:ext uri="{FF2B5EF4-FFF2-40B4-BE49-F238E27FC236}">
                <a16:creationId xmlns:a16="http://schemas.microsoft.com/office/drawing/2014/main" id="{5F7B05BD-740F-C837-E477-1D127B85D95B}"/>
              </a:ext>
            </a:extLst>
          </p:cNvPr>
          <p:cNvSpPr/>
          <p:nvPr/>
        </p:nvSpPr>
        <p:spPr>
          <a:xfrm>
            <a:off x="7536161" y="4457157"/>
            <a:ext cx="3312367" cy="1780153"/>
          </a:xfrm>
          <a:prstGeom prst="wedgeEllipseCallout">
            <a:avLst>
              <a:gd name="adj1" fmla="val -65118"/>
              <a:gd name="adj2" fmla="val 27962"/>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IN" sz="2400" b="0" i="0" u="none" strike="noStrike" dirty="0">
                <a:solidFill>
                  <a:schemeClr val="bg1"/>
                </a:solidFill>
                <a:effectLst/>
                <a:latin typeface="Calibri" panose="020F0502020204030204" pitchFamily="34" charset="0"/>
              </a:rPr>
              <a:t>The students’ books are neatly arranged in the classrooms.</a:t>
            </a:r>
          </a:p>
        </p:txBody>
      </p:sp>
      <p:sp>
        <p:nvSpPr>
          <p:cNvPr id="9" name="Arrow: Pentagon 8">
            <a:extLst>
              <a:ext uri="{FF2B5EF4-FFF2-40B4-BE49-F238E27FC236}">
                <a16:creationId xmlns:a16="http://schemas.microsoft.com/office/drawing/2014/main" id="{19221682-FE15-449E-2B84-67FE841DD205}"/>
              </a:ext>
            </a:extLst>
          </p:cNvPr>
          <p:cNvSpPr/>
          <p:nvPr/>
        </p:nvSpPr>
        <p:spPr>
          <a:xfrm>
            <a:off x="1563029" y="145761"/>
            <a:ext cx="8856983" cy="505338"/>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2" name="Title 1">
            <a:extLst>
              <a:ext uri="{FF2B5EF4-FFF2-40B4-BE49-F238E27FC236}">
                <a16:creationId xmlns:a16="http://schemas.microsoft.com/office/drawing/2014/main" id="{ABCCAF60-EF38-7CEE-46B5-67032F7F3321}"/>
              </a:ext>
            </a:extLst>
          </p:cNvPr>
          <p:cNvSpPr>
            <a:spLocks noGrp="1"/>
          </p:cNvSpPr>
          <p:nvPr>
            <p:ph type="title" hasCustomPrompt="1"/>
          </p:nvPr>
        </p:nvSpPr>
        <p:spPr>
          <a:xfrm>
            <a:off x="1466857" y="71414"/>
            <a:ext cx="9296427" cy="654032"/>
          </a:xfrm>
          <a:prstGeom prst="rect">
            <a:avLst/>
          </a:prstGeom>
        </p:spPr>
        <p:txBody>
          <a:bodyPr>
            <a:normAutofit/>
          </a:bodyPr>
          <a:lstStyle>
            <a:lvl1pPr>
              <a:defRPr sz="3600" baseline="0"/>
            </a:lvl1pPr>
          </a:lstStyle>
          <a:p>
            <a:r>
              <a:rPr lang="en-US" dirty="0"/>
              <a:t>Apostrophe Usage - </a:t>
            </a:r>
            <a:r>
              <a:rPr lang="en-US" b="1" dirty="0"/>
              <a:t>School</a:t>
            </a:r>
            <a:endParaRPr lang="en-IN" b="1" dirty="0"/>
          </a:p>
        </p:txBody>
      </p:sp>
      <p:pic>
        <p:nvPicPr>
          <p:cNvPr id="4" name="Picture 6">
            <a:extLst>
              <a:ext uri="{FF2B5EF4-FFF2-40B4-BE49-F238E27FC236}">
                <a16:creationId xmlns:a16="http://schemas.microsoft.com/office/drawing/2014/main" id="{69EFC6C4-15A2-1E15-01C2-CC2B9EA47C4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4507" t="-941" r="-3763" b="941"/>
          <a:stretch/>
        </p:blipFill>
        <p:spPr bwMode="auto">
          <a:xfrm>
            <a:off x="5087888" y="4745191"/>
            <a:ext cx="2184888" cy="1780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6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5126"/>
                                        </p:tgtEl>
                                        <p:attrNameLst>
                                          <p:attrName>style.visibility</p:attrName>
                                        </p:attrNameLst>
                                      </p:cBhvr>
                                      <p:to>
                                        <p:strVal val="visible"/>
                                      </p:to>
                                    </p:set>
                                    <p:animEffect transition="in" filter="fade">
                                      <p:cBhvr>
                                        <p:cTn id="18"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a:extLst>
              <a:ext uri="{FF2B5EF4-FFF2-40B4-BE49-F238E27FC236}">
                <a16:creationId xmlns:a16="http://schemas.microsoft.com/office/drawing/2014/main" id="{2EB0137E-745B-46DC-02DA-6A6C1A5F72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497" t="71399" r="9459" b="3792"/>
          <a:stretch/>
        </p:blipFill>
        <p:spPr bwMode="auto">
          <a:xfrm>
            <a:off x="909865" y="4116515"/>
            <a:ext cx="2908087" cy="2369384"/>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a:extLst>
              <a:ext uri="{FF2B5EF4-FFF2-40B4-BE49-F238E27FC236}">
                <a16:creationId xmlns:a16="http://schemas.microsoft.com/office/drawing/2014/main" id="{81F3DB95-51CB-02E3-B10B-CBE3FCE74C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7888" y="1227279"/>
            <a:ext cx="6872466" cy="4570190"/>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Oval 4">
            <a:extLst>
              <a:ext uri="{FF2B5EF4-FFF2-40B4-BE49-F238E27FC236}">
                <a16:creationId xmlns:a16="http://schemas.microsoft.com/office/drawing/2014/main" id="{5F7B05BD-740F-C837-E477-1D127B85D95B}"/>
              </a:ext>
            </a:extLst>
          </p:cNvPr>
          <p:cNvSpPr/>
          <p:nvPr/>
        </p:nvSpPr>
        <p:spPr>
          <a:xfrm>
            <a:off x="407368" y="1556792"/>
            <a:ext cx="3792095" cy="1780153"/>
          </a:xfrm>
          <a:prstGeom prst="wedgeEllipseCallout">
            <a:avLst>
              <a:gd name="adj1" fmla="val 7222"/>
              <a:gd name="adj2" fmla="val 103501"/>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IN" sz="2400" b="0" i="0" u="none" strike="noStrike" dirty="0">
                <a:solidFill>
                  <a:schemeClr val="bg1"/>
                </a:solidFill>
                <a:effectLst/>
                <a:latin typeface="Calibri" panose="020F0502020204030204" pitchFamily="34" charset="0"/>
              </a:rPr>
              <a:t> The green grocers’ stalls aren’t open on Sundays.</a:t>
            </a:r>
          </a:p>
        </p:txBody>
      </p:sp>
      <p:sp>
        <p:nvSpPr>
          <p:cNvPr id="7" name="Arrow: Pentagon 6">
            <a:extLst>
              <a:ext uri="{FF2B5EF4-FFF2-40B4-BE49-F238E27FC236}">
                <a16:creationId xmlns:a16="http://schemas.microsoft.com/office/drawing/2014/main" id="{E4E09C9D-B4D7-3674-45AB-B62CC7E2318E}"/>
              </a:ext>
            </a:extLst>
          </p:cNvPr>
          <p:cNvSpPr/>
          <p:nvPr/>
        </p:nvSpPr>
        <p:spPr>
          <a:xfrm>
            <a:off x="1563029" y="145761"/>
            <a:ext cx="8856983" cy="505338"/>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2" name="Title 1">
            <a:extLst>
              <a:ext uri="{FF2B5EF4-FFF2-40B4-BE49-F238E27FC236}">
                <a16:creationId xmlns:a16="http://schemas.microsoft.com/office/drawing/2014/main" id="{ABCCAF60-EF38-7CEE-46B5-67032F7F3321}"/>
              </a:ext>
            </a:extLst>
          </p:cNvPr>
          <p:cNvSpPr>
            <a:spLocks noGrp="1"/>
          </p:cNvSpPr>
          <p:nvPr>
            <p:ph type="title" hasCustomPrompt="1"/>
          </p:nvPr>
        </p:nvSpPr>
        <p:spPr>
          <a:xfrm>
            <a:off x="1466857" y="71414"/>
            <a:ext cx="9296427" cy="654032"/>
          </a:xfrm>
          <a:prstGeom prst="rect">
            <a:avLst/>
          </a:prstGeom>
        </p:spPr>
        <p:txBody>
          <a:bodyPr>
            <a:normAutofit/>
          </a:bodyPr>
          <a:lstStyle>
            <a:lvl1pPr>
              <a:defRPr sz="3600" baseline="0"/>
            </a:lvl1pPr>
          </a:lstStyle>
          <a:p>
            <a:r>
              <a:rPr lang="en-US" dirty="0"/>
              <a:t>Apostrophe Usage - </a:t>
            </a:r>
            <a:r>
              <a:rPr lang="en-US" b="1" dirty="0"/>
              <a:t>Market</a:t>
            </a:r>
            <a:endParaRPr lang="en-IN" b="1" dirty="0"/>
          </a:p>
        </p:txBody>
      </p:sp>
    </p:spTree>
    <p:extLst>
      <p:ext uri="{BB962C8B-B14F-4D97-AF65-F5344CB8AC3E}">
        <p14:creationId xmlns:p14="http://schemas.microsoft.com/office/powerpoint/2010/main" val="317563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174"/>
                                        </p:tgtEl>
                                        <p:attrNameLst>
                                          <p:attrName>style.visibility</p:attrName>
                                        </p:attrNameLst>
                                      </p:cBhvr>
                                      <p:to>
                                        <p:strVal val="visible"/>
                                      </p:to>
                                    </p:set>
                                    <p:animEffect transition="in" filter="fade">
                                      <p:cBhvr>
                                        <p:cTn id="10"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Oval 2">
            <a:extLst>
              <a:ext uri="{FF2B5EF4-FFF2-40B4-BE49-F238E27FC236}">
                <a16:creationId xmlns:a16="http://schemas.microsoft.com/office/drawing/2014/main" id="{4E912E68-4EC7-C161-E1EE-C83000FA2456}"/>
              </a:ext>
            </a:extLst>
          </p:cNvPr>
          <p:cNvSpPr/>
          <p:nvPr/>
        </p:nvSpPr>
        <p:spPr>
          <a:xfrm>
            <a:off x="1127449" y="4581128"/>
            <a:ext cx="3384375" cy="1656182"/>
          </a:xfrm>
          <a:prstGeom prst="wedgeEllipseCallout">
            <a:avLst>
              <a:gd name="adj1" fmla="val 68842"/>
              <a:gd name="adj2" fmla="val 21902"/>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IN" sz="2400" b="0" i="0" u="none" strike="noStrike" dirty="0">
                <a:solidFill>
                  <a:schemeClr val="bg1"/>
                </a:solidFill>
                <a:effectLst/>
                <a:latin typeface="Calibri" panose="020F0502020204030204" pitchFamily="34" charset="0"/>
              </a:rPr>
              <a:t> The second stall to the left belongs to my friend’s father. </a:t>
            </a:r>
          </a:p>
        </p:txBody>
      </p:sp>
      <p:sp>
        <p:nvSpPr>
          <p:cNvPr id="5" name="Speech Bubble: Oval 4">
            <a:extLst>
              <a:ext uri="{FF2B5EF4-FFF2-40B4-BE49-F238E27FC236}">
                <a16:creationId xmlns:a16="http://schemas.microsoft.com/office/drawing/2014/main" id="{5F7B05BD-740F-C837-E477-1D127B85D95B}"/>
              </a:ext>
            </a:extLst>
          </p:cNvPr>
          <p:cNvSpPr/>
          <p:nvPr/>
        </p:nvSpPr>
        <p:spPr>
          <a:xfrm>
            <a:off x="7680177" y="4581128"/>
            <a:ext cx="3312367" cy="1656182"/>
          </a:xfrm>
          <a:prstGeom prst="wedgeEllipseCallout">
            <a:avLst>
              <a:gd name="adj1" fmla="val -65118"/>
              <a:gd name="adj2" fmla="val 27962"/>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IN" sz="2400" b="0" i="0" u="none" strike="noStrike" dirty="0">
                <a:solidFill>
                  <a:schemeClr val="bg1"/>
                </a:solidFill>
                <a:effectLst/>
                <a:latin typeface="Calibri" panose="020F0502020204030204" pitchFamily="34" charset="0"/>
              </a:rPr>
              <a:t>My uncle’s store is also in this market.</a:t>
            </a:r>
          </a:p>
        </p:txBody>
      </p:sp>
      <p:pic>
        <p:nvPicPr>
          <p:cNvPr id="10242" name="Picture 2">
            <a:extLst>
              <a:ext uri="{FF2B5EF4-FFF2-40B4-BE49-F238E27FC236}">
                <a16:creationId xmlns:a16="http://schemas.microsoft.com/office/drawing/2014/main" id="{D669F972-60EC-A010-9147-AB8218393D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416" y="1108786"/>
            <a:ext cx="4464495" cy="3348371"/>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a:extLst>
              <a:ext uri="{FF2B5EF4-FFF2-40B4-BE49-F238E27FC236}">
                <a16:creationId xmlns:a16="http://schemas.microsoft.com/office/drawing/2014/main" id="{6EC2B498-F1A7-783A-95C9-CC3CDCE8E88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612462" y="1108023"/>
            <a:ext cx="4439680" cy="3348371"/>
          </a:xfrm>
          <a:prstGeom prst="rect">
            <a:avLst/>
          </a:prstGeom>
          <a:noFill/>
          <a:extLst>
            <a:ext uri="{909E8E84-426E-40DD-AFC4-6F175D3DCCD1}">
              <a14:hiddenFill xmlns:a14="http://schemas.microsoft.com/office/drawing/2010/main">
                <a:solidFill>
                  <a:srgbClr val="FFFFFF"/>
                </a:solidFill>
              </a14:hiddenFill>
            </a:ext>
          </a:extLst>
        </p:spPr>
      </p:pic>
      <p:sp>
        <p:nvSpPr>
          <p:cNvPr id="11" name="Arrow: Pentagon 10">
            <a:extLst>
              <a:ext uri="{FF2B5EF4-FFF2-40B4-BE49-F238E27FC236}">
                <a16:creationId xmlns:a16="http://schemas.microsoft.com/office/drawing/2014/main" id="{0F95D42C-7A60-38B0-9A9C-15F6412FC57F}"/>
              </a:ext>
            </a:extLst>
          </p:cNvPr>
          <p:cNvSpPr/>
          <p:nvPr/>
        </p:nvSpPr>
        <p:spPr>
          <a:xfrm>
            <a:off x="1563029" y="145761"/>
            <a:ext cx="8856983" cy="505338"/>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2" name="Title 1">
            <a:extLst>
              <a:ext uri="{FF2B5EF4-FFF2-40B4-BE49-F238E27FC236}">
                <a16:creationId xmlns:a16="http://schemas.microsoft.com/office/drawing/2014/main" id="{ABCCAF60-EF38-7CEE-46B5-67032F7F3321}"/>
              </a:ext>
            </a:extLst>
          </p:cNvPr>
          <p:cNvSpPr>
            <a:spLocks noGrp="1"/>
          </p:cNvSpPr>
          <p:nvPr>
            <p:ph type="title" hasCustomPrompt="1"/>
          </p:nvPr>
        </p:nvSpPr>
        <p:spPr>
          <a:xfrm>
            <a:off x="1466857" y="71414"/>
            <a:ext cx="9296427" cy="654032"/>
          </a:xfrm>
          <a:prstGeom prst="rect">
            <a:avLst/>
          </a:prstGeom>
        </p:spPr>
        <p:txBody>
          <a:bodyPr>
            <a:normAutofit/>
          </a:bodyPr>
          <a:lstStyle>
            <a:lvl1pPr>
              <a:defRPr sz="3600" baseline="0"/>
            </a:lvl1pPr>
          </a:lstStyle>
          <a:p>
            <a:r>
              <a:rPr lang="en-US" dirty="0"/>
              <a:t>Apostrophe Usage - </a:t>
            </a:r>
            <a:r>
              <a:rPr lang="en-US" b="1" dirty="0"/>
              <a:t>Market</a:t>
            </a:r>
            <a:endParaRPr lang="en-IN" b="1" dirty="0"/>
          </a:p>
        </p:txBody>
      </p:sp>
      <p:pic>
        <p:nvPicPr>
          <p:cNvPr id="4" name="Picture 6">
            <a:extLst>
              <a:ext uri="{FF2B5EF4-FFF2-40B4-BE49-F238E27FC236}">
                <a16:creationId xmlns:a16="http://schemas.microsoft.com/office/drawing/2014/main" id="{44150DD5-B37B-679A-3FEC-49147E5DCE1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4507" t="-941" r="-3763" b="941"/>
          <a:stretch/>
        </p:blipFill>
        <p:spPr bwMode="auto">
          <a:xfrm>
            <a:off x="5015880" y="4869160"/>
            <a:ext cx="2184888" cy="1780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85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10246"/>
                                        </p:tgtEl>
                                        <p:attrNameLst>
                                          <p:attrName>style.visibility</p:attrName>
                                        </p:attrNameLst>
                                      </p:cBhvr>
                                      <p:to>
                                        <p:strVal val="visible"/>
                                      </p:to>
                                    </p:set>
                                    <p:animEffect transition="in" filter="fade">
                                      <p:cBhvr>
                                        <p:cTn id="18" dur="5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a:extLst>
              <a:ext uri="{FF2B5EF4-FFF2-40B4-BE49-F238E27FC236}">
                <a16:creationId xmlns:a16="http://schemas.microsoft.com/office/drawing/2014/main" id="{2EB0137E-745B-46DC-02DA-6A6C1A5F72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497" t="71399" r="9459" b="3792"/>
          <a:stretch/>
        </p:blipFill>
        <p:spPr bwMode="auto">
          <a:xfrm>
            <a:off x="5003556" y="4857738"/>
            <a:ext cx="2184888" cy="1780153"/>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a:extLst>
              <a:ext uri="{FF2B5EF4-FFF2-40B4-BE49-F238E27FC236}">
                <a16:creationId xmlns:a16="http://schemas.microsoft.com/office/drawing/2014/main" id="{F00D3332-BC87-E182-0250-C0CAB2D472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423" y="1124745"/>
            <a:ext cx="4800531" cy="3546408"/>
          </a:xfrm>
          <a:prstGeom prst="rect">
            <a:avLst/>
          </a:prstGeom>
          <a:noFill/>
          <a:extLst>
            <a:ext uri="{909E8E84-426E-40DD-AFC4-6F175D3DCCD1}">
              <a14:hiddenFill xmlns:a14="http://schemas.microsoft.com/office/drawing/2010/main">
                <a:solidFill>
                  <a:srgbClr val="FFFFFF"/>
                </a:solidFill>
              </a14:hiddenFill>
            </a:ext>
          </a:extLst>
        </p:spPr>
      </p:pic>
      <p:sp>
        <p:nvSpPr>
          <p:cNvPr id="3" name="Speech Bubble: Oval 2">
            <a:extLst>
              <a:ext uri="{FF2B5EF4-FFF2-40B4-BE49-F238E27FC236}">
                <a16:creationId xmlns:a16="http://schemas.microsoft.com/office/drawing/2014/main" id="{4E912E68-4EC7-C161-E1EE-C83000FA2456}"/>
              </a:ext>
            </a:extLst>
          </p:cNvPr>
          <p:cNvSpPr/>
          <p:nvPr/>
        </p:nvSpPr>
        <p:spPr>
          <a:xfrm>
            <a:off x="1027002" y="4271494"/>
            <a:ext cx="3793991" cy="2059427"/>
          </a:xfrm>
          <a:prstGeom prst="wedgeEllipseCallout">
            <a:avLst>
              <a:gd name="adj1" fmla="val 68842"/>
              <a:gd name="adj2" fmla="val 21902"/>
            </a:avLst>
          </a:prstGeom>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0" i="0" u="none" strike="noStrike" dirty="0">
                <a:solidFill>
                  <a:schemeClr val="bg1"/>
                </a:solidFill>
                <a:effectLst/>
                <a:latin typeface="Calibri" panose="020F0502020204030204" pitchFamily="34" charset="0"/>
              </a:rPr>
              <a:t>The </a:t>
            </a:r>
            <a:r>
              <a:rPr lang="en-IN" sz="2400" dirty="0">
                <a:solidFill>
                  <a:schemeClr val="bg1"/>
                </a:solidFill>
                <a:latin typeface="Calibri" panose="020F0502020204030204" pitchFamily="34" charset="0"/>
              </a:rPr>
              <a:t>monkey’s </a:t>
            </a:r>
            <a:r>
              <a:rPr lang="en-IN" sz="2400" b="0" i="0" u="none" strike="noStrike" dirty="0">
                <a:solidFill>
                  <a:schemeClr val="bg1"/>
                </a:solidFill>
                <a:effectLst/>
                <a:latin typeface="Calibri" panose="020F0502020204030204" pitchFamily="34" charset="0"/>
              </a:rPr>
              <a:t>tail helps it to hang from trees.</a:t>
            </a:r>
          </a:p>
        </p:txBody>
      </p:sp>
      <p:pic>
        <p:nvPicPr>
          <p:cNvPr id="9220" name="Picture 4">
            <a:extLst>
              <a:ext uri="{FF2B5EF4-FFF2-40B4-BE49-F238E27FC236}">
                <a16:creationId xmlns:a16="http://schemas.microsoft.com/office/drawing/2014/main" id="{BED6B4C9-75C7-F4CD-9557-7C2BEADEC4D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6480048" y="1124745"/>
            <a:ext cx="5016552" cy="3546408"/>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Oval 4">
            <a:extLst>
              <a:ext uri="{FF2B5EF4-FFF2-40B4-BE49-F238E27FC236}">
                <a16:creationId xmlns:a16="http://schemas.microsoft.com/office/drawing/2014/main" id="{5F7B05BD-740F-C837-E477-1D127B85D95B}"/>
              </a:ext>
            </a:extLst>
          </p:cNvPr>
          <p:cNvSpPr/>
          <p:nvPr/>
        </p:nvSpPr>
        <p:spPr>
          <a:xfrm>
            <a:off x="7162061" y="4250196"/>
            <a:ext cx="4012887" cy="2153985"/>
          </a:xfrm>
          <a:prstGeom prst="wedgeEllipseCallout">
            <a:avLst>
              <a:gd name="adj1" fmla="val -65118"/>
              <a:gd name="adj2" fmla="val 27962"/>
            </a:avLst>
          </a:prstGeom>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0" i="0" u="none" strike="noStrike" dirty="0">
                <a:solidFill>
                  <a:schemeClr val="bg1"/>
                </a:solidFill>
                <a:effectLst/>
                <a:latin typeface="Calibri" panose="020F0502020204030204" pitchFamily="34" charset="0"/>
              </a:rPr>
              <a:t> The </a:t>
            </a:r>
            <a:r>
              <a:rPr lang="en-IN" sz="2400" dirty="0">
                <a:solidFill>
                  <a:schemeClr val="bg1"/>
                </a:solidFill>
                <a:latin typeface="Calibri" panose="020F0502020204030204" pitchFamily="34" charset="0"/>
              </a:rPr>
              <a:t>tiger’s </a:t>
            </a:r>
            <a:r>
              <a:rPr lang="en-IN" sz="2400" b="0" i="0" u="none" strike="noStrike" dirty="0">
                <a:solidFill>
                  <a:schemeClr val="bg1"/>
                </a:solidFill>
                <a:effectLst/>
                <a:latin typeface="Calibri" panose="020F0502020204030204" pitchFamily="34" charset="0"/>
              </a:rPr>
              <a:t>stripes help it to stay camouflaged in the jungle.</a:t>
            </a:r>
          </a:p>
        </p:txBody>
      </p:sp>
      <p:sp>
        <p:nvSpPr>
          <p:cNvPr id="7" name="Arrow: Pentagon 6">
            <a:extLst>
              <a:ext uri="{FF2B5EF4-FFF2-40B4-BE49-F238E27FC236}">
                <a16:creationId xmlns:a16="http://schemas.microsoft.com/office/drawing/2014/main" id="{702AAD3E-6E08-47BE-EDA9-920FB465098A}"/>
              </a:ext>
            </a:extLst>
          </p:cNvPr>
          <p:cNvSpPr/>
          <p:nvPr/>
        </p:nvSpPr>
        <p:spPr>
          <a:xfrm>
            <a:off x="1563029" y="145761"/>
            <a:ext cx="8856983" cy="505338"/>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2" name="Title 1">
            <a:extLst>
              <a:ext uri="{FF2B5EF4-FFF2-40B4-BE49-F238E27FC236}">
                <a16:creationId xmlns:a16="http://schemas.microsoft.com/office/drawing/2014/main" id="{ABCCAF60-EF38-7CEE-46B5-67032F7F3321}"/>
              </a:ext>
            </a:extLst>
          </p:cNvPr>
          <p:cNvSpPr>
            <a:spLocks noGrp="1"/>
          </p:cNvSpPr>
          <p:nvPr>
            <p:ph type="title" hasCustomPrompt="1"/>
          </p:nvPr>
        </p:nvSpPr>
        <p:spPr>
          <a:xfrm>
            <a:off x="1466857" y="71414"/>
            <a:ext cx="9296427" cy="654032"/>
          </a:xfrm>
          <a:prstGeom prst="rect">
            <a:avLst/>
          </a:prstGeom>
        </p:spPr>
        <p:txBody>
          <a:bodyPr>
            <a:normAutofit/>
          </a:bodyPr>
          <a:lstStyle>
            <a:lvl1pPr>
              <a:defRPr sz="3600" baseline="0"/>
            </a:lvl1pPr>
          </a:lstStyle>
          <a:p>
            <a:r>
              <a:rPr lang="en-US" dirty="0"/>
              <a:t>Apostrophe Usage - </a:t>
            </a:r>
            <a:r>
              <a:rPr lang="en-US" b="1" dirty="0"/>
              <a:t>Jungle</a:t>
            </a:r>
            <a:endParaRPr lang="en-IN" b="1" dirty="0"/>
          </a:p>
        </p:txBody>
      </p:sp>
    </p:spTree>
    <p:extLst>
      <p:ext uri="{BB962C8B-B14F-4D97-AF65-F5344CB8AC3E}">
        <p14:creationId xmlns:p14="http://schemas.microsoft.com/office/powerpoint/2010/main" val="10263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9220"/>
                                        </p:tgtEl>
                                        <p:attrNameLst>
                                          <p:attrName>style.visibility</p:attrName>
                                        </p:attrNameLst>
                                      </p:cBhvr>
                                      <p:to>
                                        <p:strVal val="visible"/>
                                      </p:to>
                                    </p:set>
                                    <p:animEffect transition="in" filter="fade">
                                      <p:cBhvr>
                                        <p:cTn id="18"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CA2ECF98-F181-3B4B-36A8-67DCD3310D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594589" y="1130355"/>
            <a:ext cx="5386198" cy="3593603"/>
          </a:xfrm>
          <a:prstGeom prst="rect">
            <a:avLst/>
          </a:prstGeom>
          <a:noFill/>
          <a:extLst>
            <a:ext uri="{909E8E84-426E-40DD-AFC4-6F175D3DCCD1}">
              <a14:hiddenFill xmlns:a14="http://schemas.microsoft.com/office/drawing/2010/main">
                <a:solidFill>
                  <a:srgbClr val="FFFFFF"/>
                </a:solidFill>
              </a14:hiddenFill>
            </a:ext>
          </a:extLst>
        </p:spPr>
      </p:pic>
      <p:sp>
        <p:nvSpPr>
          <p:cNvPr id="3" name="Speech Bubble: Oval 2">
            <a:extLst>
              <a:ext uri="{FF2B5EF4-FFF2-40B4-BE49-F238E27FC236}">
                <a16:creationId xmlns:a16="http://schemas.microsoft.com/office/drawing/2014/main" id="{4E912E68-4EC7-C161-E1EE-C83000FA2456}"/>
              </a:ext>
            </a:extLst>
          </p:cNvPr>
          <p:cNvSpPr/>
          <p:nvPr/>
        </p:nvSpPr>
        <p:spPr>
          <a:xfrm>
            <a:off x="1199456" y="4581128"/>
            <a:ext cx="3312367" cy="1656182"/>
          </a:xfrm>
          <a:prstGeom prst="wedgeEllipseCallout">
            <a:avLst>
              <a:gd name="adj1" fmla="val 68842"/>
              <a:gd name="adj2" fmla="val 21902"/>
            </a:avLst>
          </a:prstGeom>
          <a:solidFill>
            <a:schemeClr val="bg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sz="2400" b="0" i="0" u="none" strike="noStrike" dirty="0">
                <a:solidFill>
                  <a:schemeClr val="bg1"/>
                </a:solidFill>
                <a:effectLst/>
                <a:latin typeface="Calibri" panose="020F0502020204030204" pitchFamily="34" charset="0"/>
              </a:rPr>
              <a:t> The jungle isn’t a safe place for human beings to live in.</a:t>
            </a:r>
          </a:p>
        </p:txBody>
      </p:sp>
      <p:pic>
        <p:nvPicPr>
          <p:cNvPr id="8198" name="Picture 6">
            <a:extLst>
              <a:ext uri="{FF2B5EF4-FFF2-40B4-BE49-F238E27FC236}">
                <a16:creationId xmlns:a16="http://schemas.microsoft.com/office/drawing/2014/main" id="{930A1542-1523-43A1-9646-71594227E81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232715" y="1093693"/>
            <a:ext cx="5224622" cy="3652044"/>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Oval 4">
            <a:extLst>
              <a:ext uri="{FF2B5EF4-FFF2-40B4-BE49-F238E27FC236}">
                <a16:creationId xmlns:a16="http://schemas.microsoft.com/office/drawing/2014/main" id="{5F7B05BD-740F-C837-E477-1D127B85D95B}"/>
              </a:ext>
            </a:extLst>
          </p:cNvPr>
          <p:cNvSpPr/>
          <p:nvPr/>
        </p:nvSpPr>
        <p:spPr>
          <a:xfrm>
            <a:off x="7824193" y="4538073"/>
            <a:ext cx="3312367" cy="1618321"/>
          </a:xfrm>
          <a:prstGeom prst="wedgeEllipseCallout">
            <a:avLst>
              <a:gd name="adj1" fmla="val -65118"/>
              <a:gd name="adj2" fmla="val 27962"/>
            </a:avLst>
          </a:prstGeom>
          <a:solidFill>
            <a:schemeClr val="bg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sz="2400" b="0" i="0" u="none" strike="noStrike" dirty="0">
                <a:solidFill>
                  <a:schemeClr val="bg1"/>
                </a:solidFill>
                <a:effectLst/>
                <a:latin typeface="Calibri" panose="020F0502020204030204" pitchFamily="34" charset="0"/>
              </a:rPr>
              <a:t> The </a:t>
            </a:r>
            <a:r>
              <a:rPr lang="en-IN" sz="2400" b="0" i="0" u="none" strike="noStrike" dirty="0" err="1">
                <a:solidFill>
                  <a:schemeClr val="bg1"/>
                </a:solidFill>
                <a:effectLst/>
                <a:latin typeface="Calibri" panose="020F0502020204030204" pitchFamily="34" charset="0"/>
              </a:rPr>
              <a:t>rhinocerous</a:t>
            </a:r>
            <a:r>
              <a:rPr lang="en-IN" sz="2400" b="0" i="0" u="none" strike="noStrike" dirty="0">
                <a:solidFill>
                  <a:schemeClr val="bg1"/>
                </a:solidFill>
                <a:effectLst/>
                <a:latin typeface="Calibri" panose="020F0502020204030204" pitchFamily="34" charset="0"/>
              </a:rPr>
              <a:t>’ horns are used for self defence.</a:t>
            </a:r>
          </a:p>
        </p:txBody>
      </p:sp>
      <p:sp>
        <p:nvSpPr>
          <p:cNvPr id="7" name="Arrow: Pentagon 6">
            <a:extLst>
              <a:ext uri="{FF2B5EF4-FFF2-40B4-BE49-F238E27FC236}">
                <a16:creationId xmlns:a16="http://schemas.microsoft.com/office/drawing/2014/main" id="{221356D7-95FF-1F11-8D63-6678C7663113}"/>
              </a:ext>
            </a:extLst>
          </p:cNvPr>
          <p:cNvSpPr/>
          <p:nvPr/>
        </p:nvSpPr>
        <p:spPr>
          <a:xfrm>
            <a:off x="1563029" y="145761"/>
            <a:ext cx="8856983" cy="505338"/>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2" name="Title 1">
            <a:extLst>
              <a:ext uri="{FF2B5EF4-FFF2-40B4-BE49-F238E27FC236}">
                <a16:creationId xmlns:a16="http://schemas.microsoft.com/office/drawing/2014/main" id="{ABCCAF60-EF38-7CEE-46B5-67032F7F3321}"/>
              </a:ext>
            </a:extLst>
          </p:cNvPr>
          <p:cNvSpPr>
            <a:spLocks noGrp="1"/>
          </p:cNvSpPr>
          <p:nvPr>
            <p:ph type="title" hasCustomPrompt="1"/>
          </p:nvPr>
        </p:nvSpPr>
        <p:spPr>
          <a:xfrm>
            <a:off x="1466857" y="71414"/>
            <a:ext cx="9296427" cy="654032"/>
          </a:xfrm>
          <a:prstGeom prst="rect">
            <a:avLst/>
          </a:prstGeom>
        </p:spPr>
        <p:txBody>
          <a:bodyPr>
            <a:normAutofit/>
          </a:bodyPr>
          <a:lstStyle>
            <a:lvl1pPr>
              <a:defRPr sz="3600" baseline="0"/>
            </a:lvl1pPr>
          </a:lstStyle>
          <a:p>
            <a:r>
              <a:rPr lang="en-US" dirty="0"/>
              <a:t>Apostrophe Usage - </a:t>
            </a:r>
            <a:r>
              <a:rPr lang="en-US" b="1" dirty="0"/>
              <a:t>Jungle</a:t>
            </a:r>
            <a:endParaRPr lang="en-IN" b="1" dirty="0"/>
          </a:p>
        </p:txBody>
      </p:sp>
      <p:pic>
        <p:nvPicPr>
          <p:cNvPr id="4" name="Picture 6">
            <a:extLst>
              <a:ext uri="{FF2B5EF4-FFF2-40B4-BE49-F238E27FC236}">
                <a16:creationId xmlns:a16="http://schemas.microsoft.com/office/drawing/2014/main" id="{B33C4965-A205-0CC6-611E-930F1CAEF1F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4507" t="-941" r="-3763" b="941"/>
          <a:stretch/>
        </p:blipFill>
        <p:spPr bwMode="auto">
          <a:xfrm>
            <a:off x="5155956" y="4869160"/>
            <a:ext cx="2184888" cy="1780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93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8198"/>
                                        </p:tgtEl>
                                        <p:attrNameLst>
                                          <p:attrName>style.visibility</p:attrName>
                                        </p:attrNameLst>
                                      </p:cBhvr>
                                      <p:to>
                                        <p:strVal val="visible"/>
                                      </p:to>
                                    </p:set>
                                    <p:animEffect transition="in" filter="fade">
                                      <p:cBhvr>
                                        <p:cTn id="18"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1320</TotalTime>
  <Words>1156</Words>
  <Application>Microsoft Macintosh PowerPoint</Application>
  <PresentationFormat>Widescreen</PresentationFormat>
  <Paragraphs>135</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Inter</vt:lpstr>
      <vt:lpstr>Proxima Nova</vt:lpstr>
      <vt:lpstr>Wingdings</vt:lpstr>
      <vt:lpstr>DD</vt:lpstr>
      <vt:lpstr>Apostrophe Speech Bubbles</vt:lpstr>
      <vt:lpstr>Apostrophe Usage - House</vt:lpstr>
      <vt:lpstr>Apostrophe Usage - House</vt:lpstr>
      <vt:lpstr>Apostrophe Usage - School</vt:lpstr>
      <vt:lpstr>Apostrophe Usage - School</vt:lpstr>
      <vt:lpstr>Apostrophe Usage - Market</vt:lpstr>
      <vt:lpstr>Apostrophe Usage - Market</vt:lpstr>
      <vt:lpstr>Apostrophe Usage - Jungle</vt:lpstr>
      <vt:lpstr>Apostrophe Usage - Jungle</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56</cp:revision>
  <dcterms:created xsi:type="dcterms:W3CDTF">2020-08-28T09:38:22Z</dcterms:created>
  <dcterms:modified xsi:type="dcterms:W3CDTF">2023-01-03T16:59:02Z</dcterms:modified>
</cp:coreProperties>
</file>