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6" r:id="rId3"/>
    <p:sldId id="270" r:id="rId4"/>
    <p:sldId id="268" r:id="rId5"/>
    <p:sldId id="267" r:id="rId6"/>
    <p:sldId id="271" r:id="rId7"/>
    <p:sldId id="269"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43" autoAdjust="0"/>
  </p:normalViewPr>
  <p:slideViewPr>
    <p:cSldViewPr>
      <p:cViewPr varScale="1">
        <p:scale>
          <a:sx n="50" d="100"/>
          <a:sy n="50" d="100"/>
        </p:scale>
        <p:origin x="1188" y="32"/>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11/29/2022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1.</a:t>
            </a:r>
            <a:r>
              <a:rPr lang="en-IN" sz="1200" b="0" i="0" u="none" strike="noStrike" kern="1200" baseline="0" dirty="0">
                <a:solidFill>
                  <a:schemeClr val="tx1"/>
                </a:solidFill>
                <a:latin typeface="+mn-lt"/>
                <a:ea typeface="+mn-ea"/>
                <a:cs typeface="+mn-cs"/>
              </a:rPr>
              <a:t> https://www.hiclipart.com/free-transparent-background-png-clipart-dyidw</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rtl="0">
              <a:buFont typeface="Arial" pitchFamily="34" charset="0"/>
              <a:buChar char="•"/>
            </a:pPr>
            <a:r>
              <a:rPr lang="en-US" sz="1200" b="0" i="0" u="none" strike="noStrike" kern="1200" dirty="0">
                <a:solidFill>
                  <a:schemeClr val="tx1"/>
                </a:solidFill>
                <a:latin typeface="+mn-lt"/>
                <a:ea typeface="+mn-ea"/>
                <a:cs typeface="+mn-cs"/>
              </a:rPr>
              <a:t> Punctuations are different marks and symbols that add clarity and precision to sentences. (example) Apostrophes </a:t>
            </a:r>
          </a:p>
          <a:p>
            <a:pPr rtl="0">
              <a:buFont typeface="Arial" pitchFamily="34" charset="0"/>
              <a:buNone/>
            </a:pPr>
            <a:r>
              <a:rPr lang="en-US" sz="1200" b="0" i="0" u="none" strike="noStrike" kern="1200" dirty="0">
                <a:solidFill>
                  <a:schemeClr val="tx1"/>
                </a:solidFill>
                <a:latin typeface="+mn-lt"/>
                <a:ea typeface="+mn-ea"/>
                <a:cs typeface="+mn-cs"/>
              </a:rPr>
              <a:t>  are used in place of missing letters, show possession etc.</a:t>
            </a:r>
            <a:endParaRPr lang="en-US" b="0" dirty="0"/>
          </a:p>
          <a:p>
            <a:pPr rtl="0">
              <a:buFont typeface="Arial" pitchFamily="34" charset="0"/>
              <a:buChar char="•"/>
            </a:pPr>
            <a:r>
              <a:rPr lang="en-US" sz="1200" b="0" i="0" u="none" strike="noStrike" kern="1200" dirty="0">
                <a:solidFill>
                  <a:schemeClr val="tx1"/>
                </a:solidFill>
                <a:latin typeface="+mn-lt"/>
                <a:ea typeface="+mn-ea"/>
                <a:cs typeface="+mn-cs"/>
              </a:rPr>
              <a:t> So too each one of us is different in many ways, but together we make the world.</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Elephant: https://pixabay.com/photos/elephant-forest-trees-woods-sky-7138065/</a:t>
            </a:r>
          </a:p>
          <a:p>
            <a:pPr marL="228600" indent="-228600" rtl="0">
              <a:buAutoNum type="arabicPeriod"/>
            </a:pPr>
            <a:r>
              <a:rPr lang="en-IN" sz="1200" b="0" i="0" u="none" strike="noStrike" kern="1200" dirty="0">
                <a:solidFill>
                  <a:schemeClr val="tx1"/>
                </a:solidFill>
                <a:latin typeface="+mn-lt"/>
                <a:ea typeface="+mn-ea"/>
                <a:cs typeface="+mn-cs"/>
              </a:rPr>
              <a:t>Monkey: https://pixabay.com/photos/green-plants-nature-forest-trees-2600479/</a:t>
            </a:r>
          </a:p>
          <a:p>
            <a:pPr marL="228600" indent="-228600" rtl="0">
              <a:buAutoNum type="arabicPeriod"/>
            </a:pPr>
            <a:r>
              <a:rPr lang="en-IN" sz="1200" b="0" i="0" u="none" strike="noStrike" kern="1200" dirty="0">
                <a:solidFill>
                  <a:schemeClr val="tx1"/>
                </a:solidFill>
                <a:latin typeface="+mn-lt"/>
                <a:ea typeface="+mn-ea"/>
                <a:cs typeface="+mn-cs"/>
              </a:rPr>
              <a:t>Rabbit:</a:t>
            </a:r>
            <a:r>
              <a:rPr lang="en-IN" sz="1200" b="0" i="0" u="none" strike="noStrike" kern="1200" baseline="0" dirty="0">
                <a:solidFill>
                  <a:schemeClr val="tx1"/>
                </a:solidFill>
                <a:latin typeface="+mn-lt"/>
                <a:ea typeface="+mn-ea"/>
                <a:cs typeface="+mn-cs"/>
              </a:rPr>
              <a:t> https://pixabay.com/photos/rabbits-cute-infant-rabbit-3716254/</a:t>
            </a:r>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extLst>
      <p:ext uri="{BB962C8B-B14F-4D97-AF65-F5344CB8AC3E}">
        <p14:creationId xmlns:p14="http://schemas.microsoft.com/office/powerpoint/2010/main" val="340861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AutoNum type="arabicPeriod"/>
            </a:pPr>
            <a:r>
              <a:rPr lang="en-IN" sz="1200" b="0" i="0" u="none" strike="noStrike" kern="1200" baseline="0" dirty="0">
                <a:solidFill>
                  <a:schemeClr val="tx1"/>
                </a:solidFill>
                <a:latin typeface="+mn-lt"/>
                <a:ea typeface="+mn-ea"/>
                <a:cs typeface="+mn-cs"/>
              </a:rPr>
              <a:t>Frog: https://pixabay.com/vectors/frog-green-amphibian-animal-nature-2457343/</a:t>
            </a:r>
          </a:p>
          <a:p>
            <a:pPr marL="228600" indent="-228600" rtl="0">
              <a:buAutoNum type="arabicPeriod"/>
            </a:pPr>
            <a:r>
              <a:rPr lang="en-IN" sz="1200" b="0" i="0" u="none" strike="noStrike" kern="1200" baseline="0" dirty="0">
                <a:solidFill>
                  <a:schemeClr val="tx1"/>
                </a:solidFill>
                <a:latin typeface="+mn-lt"/>
                <a:ea typeface="+mn-ea"/>
                <a:cs typeface="+mn-cs"/>
              </a:rPr>
              <a:t>Fox: https://pixabay.com/photos/fox-red-fox-nature-animals-wild-4388014/</a:t>
            </a:r>
          </a:p>
          <a:p>
            <a:pPr marL="228600" indent="-228600" rtl="0">
              <a:buAutoNum type="arabicPeriod"/>
            </a:pPr>
            <a:r>
              <a:rPr lang="en-IN" sz="1200" b="0" i="0" u="none" strike="noStrike" kern="1200" dirty="0">
                <a:solidFill>
                  <a:schemeClr val="tx1"/>
                </a:solidFill>
                <a:latin typeface="+mn-lt"/>
                <a:ea typeface="+mn-ea"/>
                <a:cs typeface="+mn-cs"/>
              </a:rPr>
              <a:t>Elephant: https://pixabay.com/photos/elephant-forest-trees-woods-sky-7138065/</a:t>
            </a: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b="0"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extLst>
      <p:ext uri="{BB962C8B-B14F-4D97-AF65-F5344CB8AC3E}">
        <p14:creationId xmlns:p14="http://schemas.microsoft.com/office/powerpoint/2010/main" val="340861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 next day, all the animals in the forest were running in fear. The elephant stopped a bear and asked what was happening and was told that a tiger had been attacking all the animals.</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Zebra: https://pixabay.com/photos/hartmann-s-zebra-hartmann-s-zebra-4823240/</a:t>
            </a:r>
          </a:p>
          <a:p>
            <a:pPr marL="228600" indent="-228600" rtl="0">
              <a:buAutoNum type="arabicPeriod"/>
            </a:pPr>
            <a:r>
              <a:rPr lang="en-IN" sz="1200" b="0" i="0" u="none" strike="noStrike" kern="1200" dirty="0">
                <a:solidFill>
                  <a:schemeClr val="tx1"/>
                </a:solidFill>
                <a:latin typeface="+mn-lt"/>
                <a:ea typeface="+mn-ea"/>
                <a:cs typeface="+mn-cs"/>
              </a:rPr>
              <a:t>Bear: https://pixabay.com/photos/brown-bear-bear-wild-animal-4859243/</a:t>
            </a:r>
          </a:p>
          <a:p>
            <a:pPr marL="228600" indent="-228600" rtl="0">
              <a:buAutoNum type="arabicPeriod"/>
            </a:pPr>
            <a:r>
              <a:rPr lang="en-IN" sz="1200" b="0" i="0" u="none" strike="noStrike" kern="1200" dirty="0">
                <a:solidFill>
                  <a:schemeClr val="tx1"/>
                </a:solidFill>
                <a:latin typeface="+mn-lt"/>
                <a:ea typeface="+mn-ea"/>
                <a:cs typeface="+mn-cs"/>
              </a:rPr>
              <a:t>Horse: https://pixabay.com/photos/horse-running-galloping-5576651/</a:t>
            </a:r>
          </a:p>
          <a:p>
            <a:pPr marL="228600" indent="-228600" rtl="0">
              <a:buAutoNum type="arabicPeriod"/>
            </a:pPr>
            <a:r>
              <a:rPr lang="en-IN" sz="1200" b="0" i="0" u="none" strike="noStrike" kern="1200" dirty="0">
                <a:solidFill>
                  <a:schemeClr val="tx1"/>
                </a:solidFill>
                <a:latin typeface="+mn-lt"/>
                <a:ea typeface="+mn-ea"/>
                <a:cs typeface="+mn-cs"/>
              </a:rPr>
              <a:t>Rabbit: </a:t>
            </a:r>
            <a:r>
              <a:rPr lang="en-IN" sz="1200" b="0" i="0" u="none" strike="noStrike" kern="1200" baseline="0" dirty="0">
                <a:solidFill>
                  <a:schemeClr val="tx1"/>
                </a:solidFill>
                <a:latin typeface="+mn-lt"/>
                <a:ea typeface="+mn-ea"/>
                <a:cs typeface="+mn-cs"/>
              </a:rPr>
              <a:t>https://pixabay.com/photos/rabbits-cute-infant-rabbit-3716254/</a:t>
            </a:r>
            <a:endParaRPr lang="en-IN" sz="1200" b="0" i="0" u="none" strike="noStrike" kern="1200" dirty="0">
              <a:solidFill>
                <a:schemeClr val="tx1"/>
              </a:solidFill>
              <a:latin typeface="+mn-lt"/>
              <a:ea typeface="+mn-ea"/>
              <a:cs typeface="+mn-cs"/>
            </a:endParaRPr>
          </a:p>
          <a:p>
            <a:pPr marL="228600" indent="-228600" rtl="0">
              <a:buAutoNum type="arabicPeriod"/>
            </a:pPr>
            <a:r>
              <a:rPr lang="en-IN" sz="1200" b="0" i="0" u="none" strike="noStrike" kern="1200" dirty="0">
                <a:solidFill>
                  <a:schemeClr val="tx1"/>
                </a:solidFill>
                <a:latin typeface="+mn-lt"/>
                <a:ea typeface="+mn-ea"/>
                <a:cs typeface="+mn-cs"/>
              </a:rPr>
              <a:t>Monkey: https://pixabay.com/photos/long-tailed-macaque-4493895/</a:t>
            </a:r>
          </a:p>
          <a:p>
            <a:pPr marL="228600" indent="-228600" rtl="0">
              <a:buAutoNum type="arabicPeriod"/>
            </a:pPr>
            <a:r>
              <a:rPr lang="en-IN" sz="1200" b="0" i="0" u="none" strike="noStrike" kern="1200" dirty="0">
                <a:solidFill>
                  <a:schemeClr val="tx1"/>
                </a:solidFill>
                <a:latin typeface="+mn-lt"/>
                <a:ea typeface="+mn-ea"/>
                <a:cs typeface="+mn-cs"/>
              </a:rPr>
              <a:t>Tiger: https://pixabay.com/photos/tiger-swamp-big-cat-wild-cat-2535888/</a:t>
            </a:r>
          </a:p>
          <a:p>
            <a:pPr marL="228600" indent="-228600" rtl="0">
              <a:buAutoNum type="arabicPeriod"/>
            </a:pPr>
            <a:endParaRPr lang="en-IN" sz="1200" b="0" i="0" u="none" strike="noStrike" kern="1200" dirty="0">
              <a:solidFill>
                <a:schemeClr val="tx1"/>
              </a:solidFill>
              <a:latin typeface="+mn-lt"/>
              <a:ea typeface="+mn-ea"/>
              <a:cs typeface="+mn-cs"/>
            </a:endParaRP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340861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 elephant wanted to save the other weak animals and went to the tiger and said, “Please sir, leave my friends alone. Do not eat them." The tiger didn’t listen and asked the elephant to mind his own business. Seeing no other way to solve the problem, the elephant, with all his power, scared the tiger away.</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Tiger: https://pixabay.com/photos/tiger-roar-animal-predator-fangs-3969118/</a:t>
            </a:r>
          </a:p>
          <a:p>
            <a:pPr marL="228600" indent="-228600" rtl="0">
              <a:buAutoNum type="arabicPeriod"/>
            </a:pPr>
            <a:r>
              <a:rPr lang="en-IN" sz="1200" b="0" i="0" u="none" strike="noStrike" kern="1200" dirty="0">
                <a:solidFill>
                  <a:schemeClr val="tx1"/>
                </a:solidFill>
                <a:latin typeface="+mn-lt"/>
                <a:ea typeface="+mn-ea"/>
                <a:cs typeface="+mn-cs"/>
              </a:rPr>
              <a:t>Elephant: https://pixabay.com/photos/elephant-animal-zoo-111695/</a:t>
            </a:r>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340861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Hearing how the elephant saved their lives, the animals understood that each one comes in  different shapes, sizes, abilities and skills, and that should not stop one from living and being together. The animals together agreed and said to the elephant, “You are just the right size to be our friend”.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1. Animals: https://www.hiclipart.com/free-transparent-background-png-clipart-dgquw</a:t>
            </a:r>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extLst>
      <p:ext uri="{BB962C8B-B14F-4D97-AF65-F5344CB8AC3E}">
        <p14:creationId xmlns:p14="http://schemas.microsoft.com/office/powerpoint/2010/main" val="340861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7</a:t>
            </a:fld>
            <a:endParaRPr lang="en-IN"/>
          </a:p>
        </p:txBody>
      </p:sp>
    </p:spTree>
    <p:extLst>
      <p:ext uri="{BB962C8B-B14F-4D97-AF65-F5344CB8AC3E}">
        <p14:creationId xmlns:p14="http://schemas.microsoft.com/office/powerpoint/2010/main" val="340861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hyperlink" Target="https://pixabay.com/photos/rabbits-cute-infant-rabbit-3716254/" TargetMode="External"/><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871784" y="80944"/>
            <a:ext cx="6448432" cy="1440000"/>
          </a:xfrm>
          <a:blipFill>
            <a:blip r:embed="rId3"/>
            <a:tile tx="0" ty="0" sx="100000" sy="100000" flip="none" algn="tl"/>
          </a:blipFill>
          <a:scene3d>
            <a:camera prst="orthographicFront"/>
            <a:lightRig rig="threePt" dir="t"/>
          </a:scene3d>
          <a:sp3d>
            <a:bevelT/>
          </a:sp3d>
        </p:spPr>
        <p:txBody>
          <a:bodyPr/>
          <a:lstStyle/>
          <a:p>
            <a:r>
              <a:rPr lang="en-IN" dirty="0">
                <a:solidFill>
                  <a:schemeClr val="bg1"/>
                </a:solidFill>
              </a:rPr>
              <a:t>Each one is Unique</a:t>
            </a:r>
          </a:p>
        </p:txBody>
      </p:sp>
      <p:pic>
        <p:nvPicPr>
          <p:cNvPr id="14339" name="Picture 3"/>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2871653" y="1528752"/>
            <a:ext cx="6448695" cy="370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787" y="71414"/>
            <a:ext cx="9296427" cy="654032"/>
          </a:xfrm>
          <a:solidFill>
            <a:schemeClr val="accent6">
              <a:lumMod val="60000"/>
              <a:lumOff val="40000"/>
            </a:schemeClr>
          </a:solidFill>
          <a:scene3d>
            <a:camera prst="orthographicFront"/>
            <a:lightRig rig="threePt" dir="t"/>
          </a:scene3d>
          <a:sp3d>
            <a:bevelT/>
          </a:sp3d>
        </p:spPr>
        <p:txBody>
          <a:bodyPr/>
          <a:lstStyle/>
          <a:p>
            <a:r>
              <a:rPr lang="en-IN" dirty="0"/>
              <a:t>Searching for Friendship</a:t>
            </a:r>
          </a:p>
        </p:txBody>
      </p:sp>
      <p:pic>
        <p:nvPicPr>
          <p:cNvPr id="12294" name="Picture 6" descr="Free photos of Green"/>
          <p:cNvPicPr>
            <a:picLocks noChangeAspect="1" noChangeArrowheads="1"/>
          </p:cNvPicPr>
          <p:nvPr/>
        </p:nvPicPr>
        <p:blipFill>
          <a:blip r:embed="rId3"/>
          <a:srcRect l="27491"/>
          <a:stretch>
            <a:fillRect/>
          </a:stretch>
        </p:blipFill>
        <p:spPr bwMode="auto">
          <a:xfrm>
            <a:off x="7996248" y="1166800"/>
            <a:ext cx="1670708" cy="2700000"/>
          </a:xfrm>
          <a:prstGeom prst="rect">
            <a:avLst/>
          </a:prstGeom>
          <a:ln>
            <a:noFill/>
          </a:ln>
          <a:effectLst>
            <a:softEdge rad="112500"/>
          </a:effectLst>
        </p:spPr>
      </p:pic>
      <p:pic>
        <p:nvPicPr>
          <p:cNvPr id="12292" name="Picture 4" descr="Free photos of Elephant"/>
          <p:cNvPicPr>
            <a:picLocks noChangeAspect="1" noChangeArrowheads="1"/>
          </p:cNvPicPr>
          <p:nvPr/>
        </p:nvPicPr>
        <p:blipFill>
          <a:blip r:embed="rId4">
            <a:lum bright="40000" contrast="20000"/>
          </a:blip>
          <a:srcRect r="27255"/>
          <a:stretch>
            <a:fillRect/>
          </a:stretch>
        </p:blipFill>
        <p:spPr bwMode="auto">
          <a:xfrm>
            <a:off x="5010144" y="1166800"/>
            <a:ext cx="3257568" cy="2714640"/>
          </a:xfrm>
          <a:prstGeom prst="rect">
            <a:avLst/>
          </a:prstGeom>
          <a:ln>
            <a:noFill/>
          </a:ln>
          <a:effectLst>
            <a:softEdge rad="112500"/>
          </a:effectLst>
        </p:spPr>
      </p:pic>
      <p:pic>
        <p:nvPicPr>
          <p:cNvPr id="12" name="Picture 4" descr="Free photos of Elephant"/>
          <p:cNvPicPr>
            <a:picLocks noChangeAspect="1" noChangeArrowheads="1"/>
          </p:cNvPicPr>
          <p:nvPr/>
        </p:nvPicPr>
        <p:blipFill>
          <a:blip r:embed="rId4">
            <a:lum bright="40000" contrast="30000"/>
          </a:blip>
          <a:srcRect r="27255"/>
          <a:stretch>
            <a:fillRect/>
          </a:stretch>
        </p:blipFill>
        <p:spPr bwMode="auto">
          <a:xfrm>
            <a:off x="214280" y="1257288"/>
            <a:ext cx="2986104" cy="2714640"/>
          </a:xfrm>
          <a:prstGeom prst="rect">
            <a:avLst/>
          </a:prstGeom>
          <a:ln>
            <a:noFill/>
          </a:ln>
          <a:effectLst>
            <a:softEdge rad="112500"/>
          </a:effectLst>
        </p:spPr>
      </p:pic>
      <p:sp>
        <p:nvSpPr>
          <p:cNvPr id="13" name="Rounded Rectangular Callout 12"/>
          <p:cNvSpPr/>
          <p:nvPr/>
        </p:nvSpPr>
        <p:spPr>
          <a:xfrm>
            <a:off x="3290872" y="1709728"/>
            <a:ext cx="1670708" cy="612648"/>
          </a:xfrm>
          <a:prstGeom prst="wedgeRoundRectCallout">
            <a:avLst>
              <a:gd name="adj1" fmla="val 73824"/>
              <a:gd name="adj2" fmla="val 9138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Will you be my friend?</a:t>
            </a:r>
            <a:endParaRPr lang="en-US" sz="2000" dirty="0">
              <a:solidFill>
                <a:schemeClr val="tx1"/>
              </a:solidFill>
            </a:endParaRPr>
          </a:p>
        </p:txBody>
      </p:sp>
      <p:sp>
        <p:nvSpPr>
          <p:cNvPr id="15" name="Oval Callout 14"/>
          <p:cNvSpPr/>
          <p:nvPr/>
        </p:nvSpPr>
        <p:spPr>
          <a:xfrm>
            <a:off x="9502632" y="1257288"/>
            <a:ext cx="2692800" cy="1266832"/>
          </a:xfrm>
          <a:prstGeom prst="wedgeEllipseCallout">
            <a:avLst>
              <a:gd name="adj1" fmla="val -76045"/>
              <a:gd name="adj2" fmla="val 20909"/>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You are too big and cannot swing on trees.</a:t>
            </a:r>
            <a:endParaRPr lang="en-US" sz="2000" dirty="0">
              <a:solidFill>
                <a:schemeClr val="tx1"/>
              </a:solidFill>
            </a:endParaRPr>
          </a:p>
        </p:txBody>
      </p:sp>
      <p:pic>
        <p:nvPicPr>
          <p:cNvPr id="16" name="Picture 4" descr="Free photos of Elephant"/>
          <p:cNvPicPr>
            <a:picLocks noChangeAspect="1" noChangeArrowheads="1"/>
          </p:cNvPicPr>
          <p:nvPr/>
        </p:nvPicPr>
        <p:blipFill>
          <a:blip r:embed="rId4">
            <a:lum bright="40000" contrast="20000"/>
          </a:blip>
          <a:srcRect r="27255"/>
          <a:stretch>
            <a:fillRect/>
          </a:stretch>
        </p:blipFill>
        <p:spPr bwMode="auto">
          <a:xfrm>
            <a:off x="3645588" y="3971928"/>
            <a:ext cx="3420000" cy="2850000"/>
          </a:xfrm>
          <a:prstGeom prst="rect">
            <a:avLst/>
          </a:prstGeom>
          <a:ln>
            <a:noFill/>
          </a:ln>
          <a:effectLst>
            <a:softEdge rad="112500"/>
          </a:effectLst>
        </p:spPr>
      </p:pic>
      <p:sp>
        <p:nvSpPr>
          <p:cNvPr id="17" name="Rounded Rectangular Callout 16"/>
          <p:cNvSpPr/>
          <p:nvPr/>
        </p:nvSpPr>
        <p:spPr>
          <a:xfrm>
            <a:off x="1745340" y="4333880"/>
            <a:ext cx="1908000" cy="612648"/>
          </a:xfrm>
          <a:prstGeom prst="wedgeRoundRectCallout">
            <a:avLst>
              <a:gd name="adj1" fmla="val 73824"/>
              <a:gd name="adj2" fmla="val 9138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Will you be my friend?</a:t>
            </a:r>
            <a:endParaRPr lang="en-US" sz="2000" dirty="0">
              <a:solidFill>
                <a:schemeClr val="tx1"/>
              </a:solidFill>
            </a:endParaRPr>
          </a:p>
        </p:txBody>
      </p:sp>
      <p:sp>
        <p:nvSpPr>
          <p:cNvPr id="18" name="Oval Callout 17"/>
          <p:cNvSpPr/>
          <p:nvPr/>
        </p:nvSpPr>
        <p:spPr>
          <a:xfrm>
            <a:off x="7448496" y="5329248"/>
            <a:ext cx="2448000" cy="1188000"/>
          </a:xfrm>
          <a:prstGeom prst="wedgeEllipseCallout">
            <a:avLst>
              <a:gd name="adj1" fmla="val -71225"/>
              <a:gd name="adj2" fmla="val 2071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You are too big to fit inside my burrow.</a:t>
            </a:r>
            <a:endParaRPr lang="en-US" sz="2000" dirty="0">
              <a:solidFill>
                <a:schemeClr val="tx1"/>
              </a:solidFill>
            </a:endParaRPr>
          </a:p>
        </p:txBody>
      </p:sp>
      <p:pic>
        <p:nvPicPr>
          <p:cNvPr id="12296" name="Picture 8" descr="Free photos of Rabbits"/>
          <p:cNvPicPr>
            <a:picLocks noChangeAspect="1" noChangeArrowheads="1"/>
          </p:cNvPicPr>
          <p:nvPr/>
        </p:nvPicPr>
        <p:blipFill>
          <a:blip r:embed="rId5" cstate="print">
            <a:clrChange>
              <a:clrFrom>
                <a:srgbClr val="4A442E"/>
              </a:clrFrom>
              <a:clrTo>
                <a:srgbClr val="4A442E">
                  <a:alpha val="0"/>
                </a:srgbClr>
              </a:clrTo>
            </a:clrChange>
          </a:blip>
          <a:srcRect l="13854" t="14867" r="14895" b="16744"/>
          <a:stretch>
            <a:fillRect/>
          </a:stretch>
        </p:blipFill>
        <p:spPr bwMode="auto">
          <a:xfrm>
            <a:off x="5998275" y="5781688"/>
            <a:ext cx="997781" cy="900951"/>
          </a:xfrm>
          <a:prstGeom prst="rect">
            <a:avLst/>
          </a:prstGeom>
          <a:ln>
            <a:noFill/>
          </a:ln>
          <a:effectLst>
            <a:softEdge rad="112500"/>
          </a:effectLst>
        </p:spPr>
      </p:pic>
      <p:sp>
        <p:nvSpPr>
          <p:cNvPr id="20" name="TextBox 19"/>
          <p:cNvSpPr txBox="1"/>
          <p:nvPr/>
        </p:nvSpPr>
        <p:spPr>
          <a:xfrm>
            <a:off x="118968" y="843642"/>
            <a:ext cx="4540025" cy="400110"/>
          </a:xfrm>
          <a:prstGeom prst="rect">
            <a:avLst/>
          </a:prstGeom>
          <a:solidFill>
            <a:schemeClr val="accent6">
              <a:lumMod val="20000"/>
              <a:lumOff val="80000"/>
            </a:schemeClr>
          </a:solidFill>
        </p:spPr>
        <p:txBody>
          <a:bodyPr wrap="none" rtlCol="0">
            <a:spAutoFit/>
          </a:bodyPr>
          <a:lstStyle/>
          <a:p>
            <a:r>
              <a:rPr lang="en-IN" sz="2000" dirty="0"/>
              <a:t> The Elephant was searching for a friend...</a:t>
            </a:r>
            <a:endParaRPr lang="en-US" sz="2000" dirty="0"/>
          </a:p>
        </p:txBody>
      </p:sp>
    </p:spTree>
    <p:extLst>
      <p:ext uri="{BB962C8B-B14F-4D97-AF65-F5344CB8AC3E}">
        <p14:creationId xmlns:p14="http://schemas.microsoft.com/office/powerpoint/2010/main" val="2089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Righ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fade">
                                      <p:cBhvr>
                                        <p:cTn id="16" dur="1000"/>
                                        <p:tgtEl>
                                          <p:spTgt spid="12292"/>
                                        </p:tgtEl>
                                      </p:cBhvr>
                                    </p:animEffect>
                                  </p:childTnLst>
                                </p:cTn>
                              </p:par>
                              <p:par>
                                <p:cTn id="17" presetID="10" presetClass="entr" presetSubtype="0"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fade">
                                      <p:cBhvr>
                                        <p:cTn id="19" dur="1000"/>
                                        <p:tgtEl>
                                          <p:spTgt spid="12294"/>
                                        </p:tgtEl>
                                      </p:cBhvr>
                                    </p:animEffect>
                                  </p:childTnLst>
                                </p:cTn>
                              </p:par>
                            </p:childTnLst>
                          </p:cTn>
                        </p:par>
                        <p:par>
                          <p:cTn id="20" fill="hold">
                            <p:stCondLst>
                              <p:cond delay="1000"/>
                            </p:stCondLst>
                            <p:childTnLst>
                              <p:par>
                                <p:cTn id="21" presetID="18" presetClass="entr" presetSubtype="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Right)">
                                      <p:cBhvr>
                                        <p:cTn id="23" dur="1000"/>
                                        <p:tgtEl>
                                          <p:spTgt spid="13"/>
                                        </p:tgtEl>
                                      </p:cBhvr>
                                    </p:animEffect>
                                  </p:childTnLst>
                                </p:cTn>
                              </p:par>
                            </p:childTnLst>
                          </p:cTn>
                        </p:par>
                        <p:par>
                          <p:cTn id="24" fill="hold">
                            <p:stCondLst>
                              <p:cond delay="2000"/>
                            </p:stCondLst>
                            <p:childTnLst>
                              <p:par>
                                <p:cTn id="25" presetID="18" presetClass="entr" presetSubtype="6"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2296"/>
                                        </p:tgtEl>
                                        <p:attrNameLst>
                                          <p:attrName>style.visibility</p:attrName>
                                        </p:attrNameLst>
                                      </p:cBhvr>
                                      <p:to>
                                        <p:strVal val="visible"/>
                                      </p:to>
                                    </p:set>
                                    <p:animEffect transition="in" filter="fade">
                                      <p:cBhvr>
                                        <p:cTn id="35" dur="1000"/>
                                        <p:tgtEl>
                                          <p:spTgt spid="12296"/>
                                        </p:tgtEl>
                                      </p:cBhvr>
                                    </p:animEffect>
                                  </p:childTnLst>
                                </p:cTn>
                              </p:par>
                            </p:childTnLst>
                          </p:cTn>
                        </p:par>
                        <p:par>
                          <p:cTn id="36" fill="hold">
                            <p:stCondLst>
                              <p:cond delay="1000"/>
                            </p:stCondLst>
                            <p:childTnLst>
                              <p:par>
                                <p:cTn id="37" presetID="18" presetClass="entr" presetSubtype="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downRight)">
                                      <p:cBhvr>
                                        <p:cTn id="39" dur="1000"/>
                                        <p:tgtEl>
                                          <p:spTgt spid="17"/>
                                        </p:tgtEl>
                                      </p:cBhvr>
                                    </p:animEffect>
                                  </p:childTnLst>
                                </p:cTn>
                              </p:par>
                            </p:childTnLst>
                          </p:cTn>
                        </p:par>
                        <p:par>
                          <p:cTn id="40" fill="hold">
                            <p:stCondLst>
                              <p:cond delay="2000"/>
                            </p:stCondLst>
                            <p:childTnLst>
                              <p:par>
                                <p:cTn id="41" presetID="18" presetClass="entr" presetSubtype="6" fill="hold" grpId="0" nodeType="after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787" y="71414"/>
            <a:ext cx="9296427" cy="654032"/>
          </a:xfrm>
          <a:solidFill>
            <a:schemeClr val="accent6">
              <a:lumMod val="60000"/>
              <a:lumOff val="40000"/>
            </a:schemeClr>
          </a:solidFill>
          <a:scene3d>
            <a:camera prst="orthographicFront"/>
            <a:lightRig rig="threePt" dir="t"/>
          </a:scene3d>
          <a:sp3d>
            <a:bevelT/>
          </a:sp3d>
        </p:spPr>
        <p:txBody>
          <a:bodyPr/>
          <a:lstStyle/>
          <a:p>
            <a:r>
              <a:rPr lang="en-IN" dirty="0"/>
              <a:t>Searching for Friendship</a:t>
            </a:r>
          </a:p>
        </p:txBody>
      </p:sp>
      <p:pic>
        <p:nvPicPr>
          <p:cNvPr id="6" name="Picture 4" descr="Free photos of Elephant"/>
          <p:cNvPicPr>
            <a:picLocks noChangeAspect="1" noChangeArrowheads="1"/>
          </p:cNvPicPr>
          <p:nvPr/>
        </p:nvPicPr>
        <p:blipFill>
          <a:blip r:embed="rId3">
            <a:lum bright="40000" contrast="30000"/>
          </a:blip>
          <a:srcRect r="27255"/>
          <a:stretch>
            <a:fillRect/>
          </a:stretch>
        </p:blipFill>
        <p:spPr bwMode="auto">
          <a:xfrm>
            <a:off x="2114528" y="985824"/>
            <a:ext cx="3257568" cy="2714640"/>
          </a:xfrm>
          <a:prstGeom prst="rect">
            <a:avLst/>
          </a:prstGeom>
          <a:ln>
            <a:noFill/>
          </a:ln>
          <a:effectLst>
            <a:softEdge rad="112500"/>
          </a:effectLst>
        </p:spPr>
      </p:pic>
      <p:sp>
        <p:nvSpPr>
          <p:cNvPr id="7" name="Rounded Rectangular Callout 6"/>
          <p:cNvSpPr/>
          <p:nvPr/>
        </p:nvSpPr>
        <p:spPr>
          <a:xfrm>
            <a:off x="214280" y="1076312"/>
            <a:ext cx="1908000" cy="612648"/>
          </a:xfrm>
          <a:prstGeom prst="wedgeRoundRectCallout">
            <a:avLst>
              <a:gd name="adj1" fmla="val 73824"/>
              <a:gd name="adj2" fmla="val 9138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Will you be my friend?</a:t>
            </a:r>
            <a:endParaRPr lang="en-US" sz="2000" dirty="0">
              <a:solidFill>
                <a:schemeClr val="tx1"/>
              </a:solidFill>
            </a:endParaRPr>
          </a:p>
        </p:txBody>
      </p:sp>
      <p:sp>
        <p:nvSpPr>
          <p:cNvPr id="8" name="Oval Callout 7"/>
          <p:cNvSpPr/>
          <p:nvPr/>
        </p:nvSpPr>
        <p:spPr>
          <a:xfrm>
            <a:off x="6005512" y="1890704"/>
            <a:ext cx="3076592" cy="1188000"/>
          </a:xfrm>
          <a:prstGeom prst="wedgeEllipseCallout">
            <a:avLst>
              <a:gd name="adj1" fmla="val -81292"/>
              <a:gd name="adj2" fmla="val 49268"/>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You are too big and heavy. You cannot jump like me.</a:t>
            </a:r>
            <a:endParaRPr lang="en-US" sz="2000" dirty="0">
              <a:solidFill>
                <a:schemeClr val="tx1"/>
              </a:solidFill>
            </a:endParaRPr>
          </a:p>
        </p:txBody>
      </p:sp>
      <p:pic>
        <p:nvPicPr>
          <p:cNvPr id="9" name="Picture 4" descr="Free photos of Elephant"/>
          <p:cNvPicPr>
            <a:picLocks noChangeAspect="1" noChangeArrowheads="1"/>
          </p:cNvPicPr>
          <p:nvPr/>
        </p:nvPicPr>
        <p:blipFill>
          <a:blip r:embed="rId3">
            <a:lum bright="40000" contrast="30000"/>
          </a:blip>
          <a:srcRect r="27255"/>
          <a:stretch>
            <a:fillRect/>
          </a:stretch>
        </p:blipFill>
        <p:spPr bwMode="auto">
          <a:xfrm>
            <a:off x="4293992" y="3971928"/>
            <a:ext cx="4162448" cy="2714640"/>
          </a:xfrm>
          <a:prstGeom prst="rect">
            <a:avLst/>
          </a:prstGeom>
          <a:ln>
            <a:noFill/>
          </a:ln>
          <a:effectLst>
            <a:softEdge rad="112500"/>
          </a:effectLst>
        </p:spPr>
      </p:pic>
      <p:sp>
        <p:nvSpPr>
          <p:cNvPr id="10" name="Rounded Rectangular Callout 9"/>
          <p:cNvSpPr/>
          <p:nvPr/>
        </p:nvSpPr>
        <p:spPr>
          <a:xfrm>
            <a:off x="2385992" y="4243392"/>
            <a:ext cx="1908000" cy="612648"/>
          </a:xfrm>
          <a:prstGeom prst="wedgeRoundRectCallout">
            <a:avLst>
              <a:gd name="adj1" fmla="val 73824"/>
              <a:gd name="adj2" fmla="val 9138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Will you be my friend?</a:t>
            </a:r>
            <a:endParaRPr lang="en-US" sz="2000" dirty="0">
              <a:solidFill>
                <a:schemeClr val="tx1"/>
              </a:solidFill>
            </a:endParaRPr>
          </a:p>
        </p:txBody>
      </p:sp>
      <p:pic>
        <p:nvPicPr>
          <p:cNvPr id="3" name="Picture 10" descr="Frog, Green, Amphibian, Animal, Nature"/>
          <p:cNvPicPr>
            <a:picLocks noChangeAspect="1" noChangeArrowheads="1"/>
          </p:cNvPicPr>
          <p:nvPr/>
        </p:nvPicPr>
        <p:blipFill>
          <a:blip r:embed="rId4" cstate="print">
            <a:lum bright="20000"/>
          </a:blip>
          <a:srcRect/>
          <a:stretch>
            <a:fillRect/>
          </a:stretch>
        </p:blipFill>
        <p:spPr bwMode="auto">
          <a:xfrm flipH="1">
            <a:off x="4286240" y="2818050"/>
            <a:ext cx="972000" cy="791926"/>
          </a:xfrm>
          <a:prstGeom prst="rect">
            <a:avLst/>
          </a:prstGeom>
          <a:ln>
            <a:noFill/>
          </a:ln>
          <a:effectLst>
            <a:outerShdw blurRad="292100" dist="139700" dir="2700000" algn="tl" rotWithShape="0">
              <a:srgbClr val="333333">
                <a:alpha val="65000"/>
              </a:srgbClr>
            </a:outerShdw>
          </a:effectLst>
        </p:spPr>
      </p:pic>
      <p:pic>
        <p:nvPicPr>
          <p:cNvPr id="6146" name="Picture 2" descr="Fox, Red Fox, Nature, Animals, Wild"/>
          <p:cNvPicPr>
            <a:picLocks noChangeAspect="1" noChangeArrowheads="1"/>
          </p:cNvPicPr>
          <p:nvPr/>
        </p:nvPicPr>
        <p:blipFill>
          <a:blip r:embed="rId5">
            <a:clrChange>
              <a:clrFrom>
                <a:srgbClr val="070705"/>
              </a:clrFrom>
              <a:clrTo>
                <a:srgbClr val="070705">
                  <a:alpha val="0"/>
                </a:srgbClr>
              </a:clrTo>
            </a:clrChange>
          </a:blip>
          <a:srcRect l="13039" t="19559" r="8725"/>
          <a:stretch>
            <a:fillRect/>
          </a:stretch>
        </p:blipFill>
        <p:spPr bwMode="auto">
          <a:xfrm>
            <a:off x="6556192" y="5329248"/>
            <a:ext cx="1836000" cy="1258502"/>
          </a:xfrm>
          <a:prstGeom prst="rect">
            <a:avLst/>
          </a:prstGeom>
          <a:ln>
            <a:noFill/>
          </a:ln>
          <a:effectLst>
            <a:softEdge rad="112500"/>
          </a:effectLst>
        </p:spPr>
      </p:pic>
      <p:sp>
        <p:nvSpPr>
          <p:cNvPr id="15" name="Oval Callout 14"/>
          <p:cNvSpPr/>
          <p:nvPr/>
        </p:nvSpPr>
        <p:spPr>
          <a:xfrm>
            <a:off x="8597752" y="4333880"/>
            <a:ext cx="2692800" cy="756000"/>
          </a:xfrm>
          <a:prstGeom prst="wedgeEllipseCallout">
            <a:avLst>
              <a:gd name="adj1" fmla="val -104244"/>
              <a:gd name="adj2" fmla="val 13297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You are too big.</a:t>
            </a:r>
            <a:endParaRPr lang="en-US" sz="2000" dirty="0">
              <a:solidFill>
                <a:schemeClr val="tx1"/>
              </a:solidFill>
            </a:endParaRPr>
          </a:p>
        </p:txBody>
      </p:sp>
    </p:spTree>
    <p:extLst>
      <p:ext uri="{BB962C8B-B14F-4D97-AF65-F5344CB8AC3E}">
        <p14:creationId xmlns:p14="http://schemas.microsoft.com/office/powerpoint/2010/main" val="2089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8" presetClass="entr" presetSubtype="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par>
                          <p:cTn id="15" fill="hold">
                            <p:stCondLst>
                              <p:cond delay="2000"/>
                            </p:stCondLst>
                            <p:childTnLst>
                              <p:par>
                                <p:cTn id="16" presetID="18" presetClass="entr" presetSubtype="6"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strips(down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1000"/>
                                        <p:tgtEl>
                                          <p:spTgt spid="6146"/>
                                        </p:tgtEl>
                                      </p:cBhvr>
                                    </p:animEffect>
                                  </p:childTnLst>
                                </p:cTn>
                              </p:par>
                            </p:childTnLst>
                          </p:cTn>
                        </p:par>
                        <p:par>
                          <p:cTn id="27" fill="hold">
                            <p:stCondLst>
                              <p:cond delay="1000"/>
                            </p:stCondLst>
                            <p:childTnLst>
                              <p:par>
                                <p:cTn id="28" presetID="18" presetClass="entr" presetSubtype="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Right)">
                                      <p:cBhvr>
                                        <p:cTn id="30" dur="1000"/>
                                        <p:tgtEl>
                                          <p:spTgt spid="10"/>
                                        </p:tgtEl>
                                      </p:cBhvr>
                                    </p:animEffect>
                                  </p:childTnLst>
                                </p:cTn>
                              </p:par>
                            </p:childTnLst>
                          </p:cTn>
                        </p:par>
                        <p:par>
                          <p:cTn id="31" fill="hold">
                            <p:stCondLst>
                              <p:cond delay="2000"/>
                            </p:stCondLst>
                            <p:childTnLst>
                              <p:par>
                                <p:cTn id="32" presetID="18" presetClass="entr" presetSubtype="6" fill="hold" grpId="0" nodeType="afterEffect">
                                  <p:stCondLst>
                                    <p:cond delay="1000"/>
                                  </p:stCondLst>
                                  <p:childTnLst>
                                    <p:set>
                                      <p:cBhvr>
                                        <p:cTn id="33" dur="1" fill="hold">
                                          <p:stCondLst>
                                            <p:cond delay="0"/>
                                          </p:stCondLst>
                                        </p:cTn>
                                        <p:tgtEl>
                                          <p:spTgt spid="15"/>
                                        </p:tgtEl>
                                        <p:attrNameLst>
                                          <p:attrName>style.visibility</p:attrName>
                                        </p:attrNameLst>
                                      </p:cBhvr>
                                      <p:to>
                                        <p:strVal val="visible"/>
                                      </p:to>
                                    </p:set>
                                    <p:animEffect transition="in" filter="strips(downRight)">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66856" y="71414"/>
            <a:ext cx="9296427" cy="654032"/>
          </a:xfrm>
          <a:solidFill>
            <a:schemeClr val="bg2">
              <a:lumMod val="75000"/>
            </a:schemeClr>
          </a:solidFill>
          <a:scene3d>
            <a:camera prst="orthographicFront"/>
            <a:lightRig rig="threePt" dir="t"/>
          </a:scene3d>
          <a:sp3d>
            <a:bevelT/>
          </a:sp3d>
        </p:spPr>
        <p:txBody>
          <a:bodyPr/>
          <a:lstStyle/>
          <a:p>
            <a:r>
              <a:rPr lang="en-IN" dirty="0"/>
              <a:t>The Fear</a:t>
            </a:r>
          </a:p>
        </p:txBody>
      </p:sp>
      <p:pic>
        <p:nvPicPr>
          <p:cNvPr id="4" name="Picture 4" descr="Free photos of Elephant"/>
          <p:cNvPicPr>
            <a:picLocks noChangeAspect="1" noChangeArrowheads="1"/>
          </p:cNvPicPr>
          <p:nvPr/>
        </p:nvPicPr>
        <p:blipFill>
          <a:blip r:embed="rId3">
            <a:lum bright="30000" contrast="30000"/>
          </a:blip>
          <a:srcRect r="27255"/>
          <a:stretch>
            <a:fillRect/>
          </a:stretch>
        </p:blipFill>
        <p:spPr bwMode="auto">
          <a:xfrm>
            <a:off x="4738680" y="985824"/>
            <a:ext cx="2714640" cy="2262200"/>
          </a:xfrm>
          <a:prstGeom prst="rect">
            <a:avLst/>
          </a:prstGeom>
          <a:ln>
            <a:noFill/>
          </a:ln>
          <a:effectLst>
            <a:softEdge rad="112500"/>
          </a:effectLst>
        </p:spPr>
      </p:pic>
      <p:grpSp>
        <p:nvGrpSpPr>
          <p:cNvPr id="11" name="Group 10"/>
          <p:cNvGrpSpPr/>
          <p:nvPr/>
        </p:nvGrpSpPr>
        <p:grpSpPr>
          <a:xfrm>
            <a:off x="940413" y="3157536"/>
            <a:ext cx="9949222" cy="3492000"/>
            <a:chOff x="757208" y="3176603"/>
            <a:chExt cx="9949222" cy="3239421"/>
          </a:xfrm>
        </p:grpSpPr>
        <p:pic>
          <p:nvPicPr>
            <p:cNvPr id="8200" name="Picture 8" descr="Long Tailed Macaque, Crab-Eating Macaque"/>
            <p:cNvPicPr>
              <a:picLocks noChangeAspect="1" noChangeArrowheads="1"/>
            </p:cNvPicPr>
            <p:nvPr/>
          </p:nvPicPr>
          <p:blipFill>
            <a:blip r:embed="rId4">
              <a:lum bright="20000"/>
            </a:blip>
            <a:srcRect/>
            <a:stretch>
              <a:fillRect/>
            </a:stretch>
          </p:blipFill>
          <p:spPr bwMode="auto">
            <a:xfrm>
              <a:off x="6367464" y="3290856"/>
              <a:ext cx="1835999" cy="1224000"/>
            </a:xfrm>
            <a:prstGeom prst="rect">
              <a:avLst/>
            </a:prstGeom>
            <a:ln>
              <a:noFill/>
            </a:ln>
            <a:effectLst>
              <a:softEdge rad="112500"/>
            </a:effectLst>
          </p:spPr>
        </p:pic>
        <p:pic>
          <p:nvPicPr>
            <p:cNvPr id="8196" name="Picture 4" descr="Free photos of Horse"/>
            <p:cNvPicPr>
              <a:picLocks noChangeAspect="1" noChangeArrowheads="1"/>
            </p:cNvPicPr>
            <p:nvPr/>
          </p:nvPicPr>
          <p:blipFill>
            <a:blip r:embed="rId5">
              <a:lum bright="20000" contrast="20000"/>
            </a:blip>
            <a:srcRect/>
            <a:stretch>
              <a:fillRect/>
            </a:stretch>
          </p:blipFill>
          <p:spPr bwMode="auto">
            <a:xfrm flipH="1">
              <a:off x="3743312" y="3176603"/>
              <a:ext cx="2819491" cy="3238501"/>
            </a:xfrm>
            <a:prstGeom prst="rect">
              <a:avLst/>
            </a:prstGeom>
            <a:ln>
              <a:noFill/>
            </a:ln>
            <a:effectLst>
              <a:softEdge rad="112500"/>
            </a:effectLst>
          </p:spPr>
        </p:pic>
        <p:pic>
          <p:nvPicPr>
            <p:cNvPr id="8194" name="Picture 2" descr="Free photos of Hartmann's"/>
            <p:cNvPicPr>
              <a:picLocks noChangeAspect="1" noChangeArrowheads="1"/>
            </p:cNvPicPr>
            <p:nvPr/>
          </p:nvPicPr>
          <p:blipFill>
            <a:blip r:embed="rId6"/>
            <a:srcRect r="25196"/>
            <a:stretch>
              <a:fillRect/>
            </a:stretch>
          </p:blipFill>
          <p:spPr bwMode="auto">
            <a:xfrm>
              <a:off x="757208" y="3176603"/>
              <a:ext cx="3619520" cy="3238501"/>
            </a:xfrm>
            <a:prstGeom prst="rect">
              <a:avLst/>
            </a:prstGeom>
            <a:ln>
              <a:noFill/>
            </a:ln>
            <a:effectLst>
              <a:softEdge rad="112500"/>
            </a:effectLst>
          </p:spPr>
        </p:pic>
        <p:pic>
          <p:nvPicPr>
            <p:cNvPr id="9" name="Picture 8" descr="Free photos of Rabbits"/>
            <p:cNvPicPr>
              <a:picLocks noChangeAspect="1" noChangeArrowheads="1"/>
            </p:cNvPicPr>
            <p:nvPr/>
          </p:nvPicPr>
          <p:blipFill>
            <a:blip r:embed="rId7"/>
            <a:srcRect l="32120" t="12139" r="6112"/>
            <a:stretch>
              <a:fillRect/>
            </a:stretch>
          </p:blipFill>
          <p:spPr bwMode="auto">
            <a:xfrm>
              <a:off x="6003283" y="4267861"/>
              <a:ext cx="2262200" cy="2141836"/>
            </a:xfrm>
            <a:prstGeom prst="rect">
              <a:avLst/>
            </a:prstGeom>
            <a:ln>
              <a:noFill/>
            </a:ln>
            <a:effectLst>
              <a:softEdge rad="112500"/>
            </a:effectLst>
          </p:spPr>
        </p:pic>
        <p:pic>
          <p:nvPicPr>
            <p:cNvPr id="8198" name="Picture 6" descr="Free photos of Brown bear"/>
            <p:cNvPicPr>
              <a:picLocks noChangeAspect="1" noChangeArrowheads="1"/>
            </p:cNvPicPr>
            <p:nvPr/>
          </p:nvPicPr>
          <p:blipFill>
            <a:blip r:embed="rId8">
              <a:lum bright="20000" contrast="30000"/>
            </a:blip>
            <a:srcRect l="22723" t="13971" r="4411"/>
            <a:stretch>
              <a:fillRect/>
            </a:stretch>
          </p:blipFill>
          <p:spPr bwMode="auto">
            <a:xfrm>
              <a:off x="7994019" y="3248024"/>
              <a:ext cx="2712411" cy="3168000"/>
            </a:xfrm>
            <a:prstGeom prst="rect">
              <a:avLst/>
            </a:prstGeom>
            <a:ln>
              <a:noFill/>
            </a:ln>
            <a:effectLst>
              <a:softEdge rad="112500"/>
            </a:effectLst>
          </p:spPr>
        </p:pic>
      </p:grpSp>
      <p:sp>
        <p:nvSpPr>
          <p:cNvPr id="12" name="Rounded Rectangular Callout 11"/>
          <p:cNvSpPr/>
          <p:nvPr/>
        </p:nvSpPr>
        <p:spPr>
          <a:xfrm>
            <a:off x="2838432" y="1102472"/>
            <a:ext cx="1908000" cy="741304"/>
          </a:xfrm>
          <a:prstGeom prst="wedgeRoundRectCallout">
            <a:avLst>
              <a:gd name="adj1" fmla="val 73824"/>
              <a:gd name="adj2" fmla="val 9138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What is happening?</a:t>
            </a:r>
            <a:endParaRPr lang="en-US" sz="2000" dirty="0">
              <a:solidFill>
                <a:schemeClr val="tx1"/>
              </a:solidFill>
            </a:endParaRPr>
          </a:p>
        </p:txBody>
      </p:sp>
      <p:sp>
        <p:nvSpPr>
          <p:cNvPr id="13" name="Oval Callout 12"/>
          <p:cNvSpPr/>
          <p:nvPr/>
        </p:nvSpPr>
        <p:spPr>
          <a:xfrm>
            <a:off x="8267712" y="985824"/>
            <a:ext cx="3348056" cy="1640440"/>
          </a:xfrm>
          <a:prstGeom prst="wedgeEllipseCallout">
            <a:avLst>
              <a:gd name="adj1" fmla="val -9046"/>
              <a:gd name="adj2" fmla="val 134928"/>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dirty="0">
                <a:solidFill>
                  <a:schemeClr val="tx1"/>
                </a:solidFill>
              </a:rPr>
              <a:t>Has been </a:t>
            </a:r>
          </a:p>
          <a:p>
            <a:pPr algn="r"/>
            <a:r>
              <a:rPr lang="en-IN" sz="2000" dirty="0">
                <a:solidFill>
                  <a:schemeClr val="tx1"/>
                </a:solidFill>
              </a:rPr>
              <a:t>attacking all </a:t>
            </a:r>
          </a:p>
          <a:p>
            <a:pPr algn="r"/>
            <a:r>
              <a:rPr lang="en-IN" sz="2000" dirty="0">
                <a:solidFill>
                  <a:schemeClr val="tx1"/>
                </a:solidFill>
              </a:rPr>
              <a:t>animals.</a:t>
            </a:r>
            <a:endParaRPr lang="en-US" sz="2000" dirty="0">
              <a:solidFill>
                <a:schemeClr val="tx1"/>
              </a:solidFill>
            </a:endParaRPr>
          </a:p>
        </p:txBody>
      </p:sp>
      <p:pic>
        <p:nvPicPr>
          <p:cNvPr id="8202" name="Picture 10" descr="Free photos of Tiger"/>
          <p:cNvPicPr>
            <a:picLocks noChangeAspect="1" noChangeArrowheads="1"/>
          </p:cNvPicPr>
          <p:nvPr/>
        </p:nvPicPr>
        <p:blipFill>
          <a:blip r:embed="rId9"/>
          <a:srcRect l="40981" t="22353" r="21764" b="21764"/>
          <a:stretch>
            <a:fillRect/>
          </a:stretch>
        </p:blipFill>
        <p:spPr bwMode="auto">
          <a:xfrm>
            <a:off x="8448688" y="1166800"/>
            <a:ext cx="1332000" cy="1332000"/>
          </a:xfrm>
          <a:prstGeom prst="ellipse">
            <a:avLst/>
          </a:prstGeom>
          <a:ln>
            <a:noFill/>
          </a:ln>
          <a:effectLst>
            <a:softEdge rad="112500"/>
          </a:effectLst>
        </p:spPr>
      </p:pic>
    </p:spTree>
    <p:extLst>
      <p:ext uri="{BB962C8B-B14F-4D97-AF65-F5344CB8AC3E}">
        <p14:creationId xmlns:p14="http://schemas.microsoft.com/office/powerpoint/2010/main" val="2089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8" presetClass="entr" presetSubtype="6"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strips(downRight)">
                                      <p:cBhvr>
                                        <p:cTn id="19" dur="1000"/>
                                        <p:tgtEl>
                                          <p:spTgt spid="13"/>
                                        </p:tgtEl>
                                      </p:cBhvr>
                                    </p:animEffect>
                                  </p:childTnLst>
                                </p:cTn>
                              </p:par>
                              <p:par>
                                <p:cTn id="20" presetID="18" presetClass="entr" presetSubtype="6" fill="hold" nodeType="with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strips(downRight)">
                                      <p:cBhvr>
                                        <p:cTn id="22" dur="1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66856" y="71414"/>
            <a:ext cx="9296427" cy="654032"/>
          </a:xfrm>
          <a:solidFill>
            <a:schemeClr val="accent6">
              <a:lumMod val="60000"/>
              <a:lumOff val="40000"/>
            </a:schemeClr>
          </a:solidFill>
          <a:scene3d>
            <a:camera prst="orthographicFront"/>
            <a:lightRig rig="threePt" dir="t"/>
          </a:scene3d>
          <a:sp3d>
            <a:bevelT/>
          </a:sp3d>
        </p:spPr>
        <p:txBody>
          <a:bodyPr/>
          <a:lstStyle/>
          <a:p>
            <a:r>
              <a:rPr lang="en-IN" dirty="0"/>
              <a:t>Show of Strength</a:t>
            </a:r>
          </a:p>
        </p:txBody>
      </p:sp>
      <p:grpSp>
        <p:nvGrpSpPr>
          <p:cNvPr id="6" name="Group 5"/>
          <p:cNvGrpSpPr/>
          <p:nvPr/>
        </p:nvGrpSpPr>
        <p:grpSpPr>
          <a:xfrm>
            <a:off x="1038000" y="1268712"/>
            <a:ext cx="10116000" cy="5220696"/>
            <a:chOff x="1807048" y="1573996"/>
            <a:chExt cx="8577579" cy="4284000"/>
          </a:xfrm>
        </p:grpSpPr>
        <p:pic>
          <p:nvPicPr>
            <p:cNvPr id="10242" name="Picture 2" descr="Free photos of Tiger"/>
            <p:cNvPicPr>
              <a:picLocks noChangeAspect="1" noChangeArrowheads="1"/>
            </p:cNvPicPr>
            <p:nvPr/>
          </p:nvPicPr>
          <p:blipFill>
            <a:blip r:embed="rId3">
              <a:lum bright="30000" contrast="30000"/>
            </a:blip>
            <a:srcRect t="11111" r="38529"/>
            <a:stretch>
              <a:fillRect/>
            </a:stretch>
          </p:blipFill>
          <p:spPr bwMode="auto">
            <a:xfrm>
              <a:off x="1807048" y="1573996"/>
              <a:ext cx="3927000" cy="4284000"/>
            </a:xfrm>
            <a:prstGeom prst="rect">
              <a:avLst/>
            </a:prstGeom>
            <a:ln>
              <a:noFill/>
            </a:ln>
            <a:effectLst>
              <a:softEdge rad="112500"/>
            </a:effectLst>
          </p:spPr>
        </p:pic>
        <p:pic>
          <p:nvPicPr>
            <p:cNvPr id="10244" name="Picture 4" descr="Free photos of Elephant"/>
            <p:cNvPicPr>
              <a:picLocks noChangeAspect="1" noChangeArrowheads="1"/>
            </p:cNvPicPr>
            <p:nvPr/>
          </p:nvPicPr>
          <p:blipFill>
            <a:blip r:embed="rId4"/>
            <a:srcRect/>
            <a:stretch>
              <a:fillRect/>
            </a:stretch>
          </p:blipFill>
          <p:spPr bwMode="auto">
            <a:xfrm flipH="1">
              <a:off x="5462584" y="1573996"/>
              <a:ext cx="4922043" cy="4284000"/>
            </a:xfrm>
            <a:prstGeom prst="rect">
              <a:avLst/>
            </a:prstGeom>
            <a:ln>
              <a:noFill/>
            </a:ln>
            <a:effectLst>
              <a:softEdge rad="112500"/>
            </a:effectLst>
          </p:spPr>
        </p:pic>
      </p:grpSp>
    </p:spTree>
    <p:extLst>
      <p:ext uri="{BB962C8B-B14F-4D97-AF65-F5344CB8AC3E}">
        <p14:creationId xmlns:p14="http://schemas.microsoft.com/office/powerpoint/2010/main" val="2089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787" y="71414"/>
            <a:ext cx="9296427" cy="654032"/>
          </a:xfr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8100000" scaled="1"/>
            <a:tileRect/>
          </a:gradFill>
        </p:spPr>
        <p:txBody>
          <a:bodyPr/>
          <a:lstStyle/>
          <a:p>
            <a:r>
              <a:rPr lang="en-IN"/>
              <a:t>The HERO</a:t>
            </a:r>
            <a:endParaRPr lang="en-IN" dirty="0"/>
          </a:p>
        </p:txBody>
      </p:sp>
      <p:pic>
        <p:nvPicPr>
          <p:cNvPr id="21505" name="Picture 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3542251" y="926568"/>
            <a:ext cx="5107498" cy="5760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87876" y="2886072"/>
            <a:ext cx="1935658" cy="2308324"/>
          </a:xfrm>
          <a:prstGeom prst="rect">
            <a:avLst/>
          </a:prstGeom>
          <a:noFill/>
        </p:spPr>
        <p:txBody>
          <a:bodyPr wrap="none" rtlCol="0">
            <a:spAutoFit/>
          </a:bodyPr>
          <a:lstStyle/>
          <a:p>
            <a:r>
              <a:rPr lang="en-IN" sz="3600" b="1" dirty="0"/>
              <a:t>YOU are </a:t>
            </a:r>
          </a:p>
          <a:p>
            <a:r>
              <a:rPr lang="en-IN" sz="3600" b="1" dirty="0"/>
              <a:t>the right </a:t>
            </a:r>
          </a:p>
          <a:p>
            <a:r>
              <a:rPr lang="en-IN" sz="3600" b="1" dirty="0"/>
              <a:t>size for</a:t>
            </a:r>
          </a:p>
          <a:p>
            <a:r>
              <a:rPr lang="en-IN" sz="3600" b="1" dirty="0"/>
              <a:t> US</a:t>
            </a:r>
            <a:endParaRPr lang="en-US" sz="3600" b="1" dirty="0"/>
          </a:p>
        </p:txBody>
      </p:sp>
    </p:spTree>
    <p:extLst>
      <p:ext uri="{BB962C8B-B14F-4D97-AF65-F5344CB8AC3E}">
        <p14:creationId xmlns:p14="http://schemas.microsoft.com/office/powerpoint/2010/main" val="2089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fade">
                                      <p:cBhvr>
                                        <p:cTn id="7" dur="1000"/>
                                        <p:tgtEl>
                                          <p:spTgt spid="2150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21792" y="241304"/>
            <a:ext cx="6348416" cy="654032"/>
          </a:xfrm>
          <a:solidFill>
            <a:schemeClr val="bg2">
              <a:lumMod val="75000"/>
            </a:schemeClr>
          </a:solidFill>
          <a:scene3d>
            <a:camera prst="orthographicFront"/>
            <a:lightRig rig="threePt" dir="t"/>
          </a:scene3d>
          <a:sp3d>
            <a:bevelT/>
          </a:sp3d>
        </p:spPr>
        <p:txBody>
          <a:bodyPr/>
          <a:lstStyle/>
          <a:p>
            <a:r>
              <a:rPr lang="en-IN" dirty="0"/>
              <a:t>Points to reflect upon:</a:t>
            </a:r>
          </a:p>
        </p:txBody>
      </p:sp>
      <p:grpSp>
        <p:nvGrpSpPr>
          <p:cNvPr id="34" name="Group 33"/>
          <p:cNvGrpSpPr/>
          <p:nvPr/>
        </p:nvGrpSpPr>
        <p:grpSpPr>
          <a:xfrm>
            <a:off x="3626644" y="1322972"/>
            <a:ext cx="5029200" cy="929684"/>
            <a:chOff x="668716" y="2969145"/>
            <a:chExt cx="5029200" cy="929684"/>
          </a:xfrm>
        </p:grpSpPr>
        <p:sp>
          <p:nvSpPr>
            <p:cNvPr id="35" name="Background"/>
            <p:cNvSpPr/>
            <p:nvPr/>
          </p:nvSpPr>
          <p:spPr>
            <a:xfrm>
              <a:off x="668716" y="2969145"/>
              <a:ext cx="5029200"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10000"/>
                <a:gd name="connsiteY0-2" fmla="*/ 5000 h 10000"/>
                <a:gd name="connsiteX1-3" fmla="*/ 2000 w 10000"/>
                <a:gd name="connsiteY1-4" fmla="*/ 0 h 10000"/>
                <a:gd name="connsiteX2-5" fmla="*/ 8000 w 10000"/>
                <a:gd name="connsiteY2-6" fmla="*/ 0 h 10000"/>
                <a:gd name="connsiteX3-7" fmla="*/ 10000 w 10000"/>
                <a:gd name="connsiteY3-8" fmla="*/ 5000 h 10000"/>
                <a:gd name="connsiteX4-9" fmla="*/ 8000 w 10000"/>
                <a:gd name="connsiteY4-10" fmla="*/ 10000 h 10000"/>
                <a:gd name="connsiteX5-11" fmla="*/ 2000 w 10000"/>
                <a:gd name="connsiteY5-12" fmla="*/ 10000 h 10000"/>
                <a:gd name="connsiteX6-13" fmla="*/ 0 w 10000"/>
                <a:gd name="connsiteY6-14" fmla="*/ 5000 h 10000"/>
                <a:gd name="connsiteX0-15" fmla="*/ 0 w 10000"/>
                <a:gd name="connsiteY0-16" fmla="*/ 5114 h 10114"/>
                <a:gd name="connsiteX1-17" fmla="*/ 2000 w 10000"/>
                <a:gd name="connsiteY1-18" fmla="*/ 114 h 10114"/>
                <a:gd name="connsiteX2-19" fmla="*/ 8000 w 10000"/>
                <a:gd name="connsiteY2-20" fmla="*/ 114 h 10114"/>
                <a:gd name="connsiteX3-21" fmla="*/ 10000 w 10000"/>
                <a:gd name="connsiteY3-22" fmla="*/ 5114 h 10114"/>
                <a:gd name="connsiteX4-23" fmla="*/ 8000 w 10000"/>
                <a:gd name="connsiteY4-24" fmla="*/ 10114 h 10114"/>
                <a:gd name="connsiteX5-25" fmla="*/ 2000 w 10000"/>
                <a:gd name="connsiteY5-26" fmla="*/ 10114 h 10114"/>
                <a:gd name="connsiteX6-27" fmla="*/ 0 w 10000"/>
                <a:gd name="connsiteY6-28" fmla="*/ 5114 h 10114"/>
                <a:gd name="connsiteX0-29" fmla="*/ 0 w 10000"/>
                <a:gd name="connsiteY0-30" fmla="*/ 5114 h 10127"/>
                <a:gd name="connsiteX1-31" fmla="*/ 2000 w 10000"/>
                <a:gd name="connsiteY1-32" fmla="*/ 114 h 10127"/>
                <a:gd name="connsiteX2-33" fmla="*/ 8000 w 10000"/>
                <a:gd name="connsiteY2-34" fmla="*/ 114 h 10127"/>
                <a:gd name="connsiteX3-35" fmla="*/ 10000 w 10000"/>
                <a:gd name="connsiteY3-36" fmla="*/ 5114 h 10127"/>
                <a:gd name="connsiteX4-37" fmla="*/ 8000 w 10000"/>
                <a:gd name="connsiteY4-38" fmla="*/ 10114 h 10127"/>
                <a:gd name="connsiteX5-39" fmla="*/ 2000 w 10000"/>
                <a:gd name="connsiteY5-40" fmla="*/ 10114 h 10127"/>
                <a:gd name="connsiteX6-41" fmla="*/ 0 w 10000"/>
                <a:gd name="connsiteY6-42" fmla="*/ 5114 h 10127"/>
                <a:gd name="connsiteX0-43" fmla="*/ 0 w 10000"/>
                <a:gd name="connsiteY0-44" fmla="*/ 5114 h 10287"/>
                <a:gd name="connsiteX1-45" fmla="*/ 2000 w 10000"/>
                <a:gd name="connsiteY1-46" fmla="*/ 114 h 10287"/>
                <a:gd name="connsiteX2-47" fmla="*/ 8000 w 10000"/>
                <a:gd name="connsiteY2-48" fmla="*/ 114 h 10287"/>
                <a:gd name="connsiteX3-49" fmla="*/ 10000 w 10000"/>
                <a:gd name="connsiteY3-50" fmla="*/ 5114 h 10287"/>
                <a:gd name="connsiteX4-51" fmla="*/ 8000 w 10000"/>
                <a:gd name="connsiteY4-52" fmla="*/ 10114 h 10287"/>
                <a:gd name="connsiteX5-53" fmla="*/ 2000 w 10000"/>
                <a:gd name="connsiteY5-54" fmla="*/ 10114 h 10287"/>
                <a:gd name="connsiteX6-55" fmla="*/ 0 w 10000"/>
                <a:gd name="connsiteY6-56" fmla="*/ 5114 h 10287"/>
                <a:gd name="connsiteX0-57" fmla="*/ 0 w 10000"/>
                <a:gd name="connsiteY0-58" fmla="*/ 5114 h 10287"/>
                <a:gd name="connsiteX1-59" fmla="*/ 2000 w 10000"/>
                <a:gd name="connsiteY1-60" fmla="*/ 114 h 10287"/>
                <a:gd name="connsiteX2-61" fmla="*/ 8000 w 10000"/>
                <a:gd name="connsiteY2-62" fmla="*/ 114 h 10287"/>
                <a:gd name="connsiteX3-63" fmla="*/ 10000 w 10000"/>
                <a:gd name="connsiteY3-64" fmla="*/ 5114 h 10287"/>
                <a:gd name="connsiteX4-65" fmla="*/ 8000 w 10000"/>
                <a:gd name="connsiteY4-66" fmla="*/ 10114 h 10287"/>
                <a:gd name="connsiteX5-67" fmla="*/ 2000 w 10000"/>
                <a:gd name="connsiteY5-68" fmla="*/ 10114 h 10287"/>
                <a:gd name="connsiteX6-69" fmla="*/ 0 w 10000"/>
                <a:gd name="connsiteY6-70" fmla="*/ 5114 h 10287"/>
                <a:gd name="connsiteX0-71" fmla="*/ 0 w 10000"/>
                <a:gd name="connsiteY0-72" fmla="*/ 5114 h 10243"/>
                <a:gd name="connsiteX1-73" fmla="*/ 2000 w 10000"/>
                <a:gd name="connsiteY1-74" fmla="*/ 114 h 10243"/>
                <a:gd name="connsiteX2-75" fmla="*/ 8000 w 10000"/>
                <a:gd name="connsiteY2-76" fmla="*/ 114 h 10243"/>
                <a:gd name="connsiteX3-77" fmla="*/ 10000 w 10000"/>
                <a:gd name="connsiteY3-78" fmla="*/ 5114 h 10243"/>
                <a:gd name="connsiteX4-79" fmla="*/ 7983 w 10000"/>
                <a:gd name="connsiteY4-80" fmla="*/ 10069 h 10243"/>
                <a:gd name="connsiteX5-81" fmla="*/ 2000 w 10000"/>
                <a:gd name="connsiteY5-82" fmla="*/ 10114 h 10243"/>
                <a:gd name="connsiteX6-83" fmla="*/ 0 w 10000"/>
                <a:gd name="connsiteY6-84" fmla="*/ 5114 h 10243"/>
                <a:gd name="connsiteX0-85" fmla="*/ 0 w 10000"/>
                <a:gd name="connsiteY0-86" fmla="*/ 5114 h 10127"/>
                <a:gd name="connsiteX1-87" fmla="*/ 2000 w 10000"/>
                <a:gd name="connsiteY1-88" fmla="*/ 114 h 10127"/>
                <a:gd name="connsiteX2-89" fmla="*/ 8000 w 10000"/>
                <a:gd name="connsiteY2-90" fmla="*/ 114 h 10127"/>
                <a:gd name="connsiteX3-91" fmla="*/ 10000 w 10000"/>
                <a:gd name="connsiteY3-92" fmla="*/ 5114 h 10127"/>
                <a:gd name="connsiteX4-93" fmla="*/ 7983 w 10000"/>
                <a:gd name="connsiteY4-94" fmla="*/ 10069 h 10127"/>
                <a:gd name="connsiteX5-95" fmla="*/ 2000 w 10000"/>
                <a:gd name="connsiteY5-96" fmla="*/ 10114 h 10127"/>
                <a:gd name="connsiteX6-97" fmla="*/ 0 w 10000"/>
                <a:gd name="connsiteY6-98" fmla="*/ 5114 h 10127"/>
                <a:gd name="connsiteX0-99" fmla="*/ 0 w 10000"/>
                <a:gd name="connsiteY0-100" fmla="*/ 5114 h 10127"/>
                <a:gd name="connsiteX1-101" fmla="*/ 2000 w 10000"/>
                <a:gd name="connsiteY1-102" fmla="*/ 114 h 10127"/>
                <a:gd name="connsiteX2-103" fmla="*/ 8000 w 10000"/>
                <a:gd name="connsiteY2-104" fmla="*/ 114 h 10127"/>
                <a:gd name="connsiteX3-105" fmla="*/ 10000 w 10000"/>
                <a:gd name="connsiteY3-106" fmla="*/ 5114 h 10127"/>
                <a:gd name="connsiteX4-107" fmla="*/ 7983 w 10000"/>
                <a:gd name="connsiteY4-108" fmla="*/ 10069 h 10127"/>
                <a:gd name="connsiteX5-109" fmla="*/ 2000 w 10000"/>
                <a:gd name="connsiteY5-110" fmla="*/ 10114 h 10127"/>
                <a:gd name="connsiteX6-111" fmla="*/ 0 w 10000"/>
                <a:gd name="connsiteY6-112" fmla="*/ 5114 h 10127"/>
                <a:gd name="connsiteX0-113" fmla="*/ 0 w 10000"/>
                <a:gd name="connsiteY0-114" fmla="*/ 5001 h 10014"/>
                <a:gd name="connsiteX1-115" fmla="*/ 2000 w 10000"/>
                <a:gd name="connsiteY1-116" fmla="*/ 1 h 10014"/>
                <a:gd name="connsiteX2-117" fmla="*/ 8000 w 10000"/>
                <a:gd name="connsiteY2-118" fmla="*/ 1 h 10014"/>
                <a:gd name="connsiteX3-119" fmla="*/ 10000 w 10000"/>
                <a:gd name="connsiteY3-120" fmla="*/ 5001 h 10014"/>
                <a:gd name="connsiteX4-121" fmla="*/ 7983 w 10000"/>
                <a:gd name="connsiteY4-122" fmla="*/ 9956 h 10014"/>
                <a:gd name="connsiteX5-123" fmla="*/ 2000 w 10000"/>
                <a:gd name="connsiteY5-124" fmla="*/ 10001 h 10014"/>
                <a:gd name="connsiteX6-125" fmla="*/ 0 w 10000"/>
                <a:gd name="connsiteY6-126" fmla="*/ 5001 h 10014"/>
                <a:gd name="connsiteX0-127" fmla="*/ 0 w 9246"/>
                <a:gd name="connsiteY0-128" fmla="*/ 5001 h 10014"/>
                <a:gd name="connsiteX1-129" fmla="*/ 2000 w 9246"/>
                <a:gd name="connsiteY1-130" fmla="*/ 1 h 10014"/>
                <a:gd name="connsiteX2-131" fmla="*/ 8000 w 9246"/>
                <a:gd name="connsiteY2-132" fmla="*/ 1 h 10014"/>
                <a:gd name="connsiteX3-133" fmla="*/ 9246 w 9246"/>
                <a:gd name="connsiteY3-134" fmla="*/ 5294 h 10014"/>
                <a:gd name="connsiteX4-135" fmla="*/ 7983 w 9246"/>
                <a:gd name="connsiteY4-136" fmla="*/ 9956 h 10014"/>
                <a:gd name="connsiteX5-137" fmla="*/ 2000 w 9246"/>
                <a:gd name="connsiteY5-138" fmla="*/ 10001 h 10014"/>
                <a:gd name="connsiteX6-139" fmla="*/ 0 w 9246"/>
                <a:gd name="connsiteY6-140" fmla="*/ 5001 h 10014"/>
                <a:gd name="connsiteX0-141" fmla="*/ 0 w 9248"/>
                <a:gd name="connsiteY0-142" fmla="*/ 5287 h 10001"/>
                <a:gd name="connsiteX1-143" fmla="*/ 1411 w 9248"/>
                <a:gd name="connsiteY1-144" fmla="*/ 1 h 10001"/>
                <a:gd name="connsiteX2-145" fmla="*/ 7900 w 9248"/>
                <a:gd name="connsiteY2-146" fmla="*/ 1 h 10001"/>
                <a:gd name="connsiteX3-147" fmla="*/ 9248 w 9248"/>
                <a:gd name="connsiteY3-148" fmla="*/ 5287 h 10001"/>
                <a:gd name="connsiteX4-149" fmla="*/ 7882 w 9248"/>
                <a:gd name="connsiteY4-150" fmla="*/ 9942 h 10001"/>
                <a:gd name="connsiteX5-151" fmla="*/ 1411 w 9248"/>
                <a:gd name="connsiteY5-152" fmla="*/ 9987 h 10001"/>
                <a:gd name="connsiteX6-153" fmla="*/ 0 w 9248"/>
                <a:gd name="connsiteY6-154" fmla="*/ 5287 h 10001"/>
                <a:gd name="connsiteX0-155" fmla="*/ 0 w 9687"/>
                <a:gd name="connsiteY0-156" fmla="*/ 5286 h 10000"/>
                <a:gd name="connsiteX1-157" fmla="*/ 1526 w 9687"/>
                <a:gd name="connsiteY1-158" fmla="*/ 1 h 10000"/>
                <a:gd name="connsiteX2-159" fmla="*/ 8542 w 9687"/>
                <a:gd name="connsiteY2-160" fmla="*/ 1 h 10000"/>
                <a:gd name="connsiteX3-161" fmla="*/ 9687 w 9687"/>
                <a:gd name="connsiteY3-162" fmla="*/ 5392 h 10000"/>
                <a:gd name="connsiteX4-163" fmla="*/ 8523 w 9687"/>
                <a:gd name="connsiteY4-164" fmla="*/ 9941 h 10000"/>
                <a:gd name="connsiteX5-165" fmla="*/ 1526 w 9687"/>
                <a:gd name="connsiteY5-166" fmla="*/ 9986 h 10000"/>
                <a:gd name="connsiteX6-167" fmla="*/ 0 w 9687"/>
                <a:gd name="connsiteY6-168" fmla="*/ 5286 h 10000"/>
                <a:gd name="connsiteX0-169" fmla="*/ 0 w 10000"/>
                <a:gd name="connsiteY0-170" fmla="*/ 5286 h 10000"/>
                <a:gd name="connsiteX1-171" fmla="*/ 1575 w 10000"/>
                <a:gd name="connsiteY1-172" fmla="*/ 1 h 10000"/>
                <a:gd name="connsiteX2-173" fmla="*/ 8818 w 10000"/>
                <a:gd name="connsiteY2-174" fmla="*/ 1 h 10000"/>
                <a:gd name="connsiteX3-175" fmla="*/ 10000 w 10000"/>
                <a:gd name="connsiteY3-176" fmla="*/ 5392 h 10000"/>
                <a:gd name="connsiteX4-177" fmla="*/ 8798 w 10000"/>
                <a:gd name="connsiteY4-178" fmla="*/ 9941 h 10000"/>
                <a:gd name="connsiteX5-179" fmla="*/ 1575 w 10000"/>
                <a:gd name="connsiteY5-180" fmla="*/ 9986 h 10000"/>
                <a:gd name="connsiteX6-181" fmla="*/ 0 w 10000"/>
                <a:gd name="connsiteY6-182" fmla="*/ 5286 h 10000"/>
                <a:gd name="connsiteX0-183" fmla="*/ 0 w 10000"/>
                <a:gd name="connsiteY0-184" fmla="*/ 5286 h 10000"/>
                <a:gd name="connsiteX1-185" fmla="*/ 1575 w 10000"/>
                <a:gd name="connsiteY1-186" fmla="*/ 1 h 10000"/>
                <a:gd name="connsiteX2-187" fmla="*/ 8818 w 10000"/>
                <a:gd name="connsiteY2-188" fmla="*/ 1 h 10000"/>
                <a:gd name="connsiteX3-189" fmla="*/ 10000 w 10000"/>
                <a:gd name="connsiteY3-190" fmla="*/ 5392 h 10000"/>
                <a:gd name="connsiteX4-191" fmla="*/ 8798 w 10000"/>
                <a:gd name="connsiteY4-192" fmla="*/ 9941 h 10000"/>
                <a:gd name="connsiteX5-193" fmla="*/ 1575 w 10000"/>
                <a:gd name="connsiteY5-194" fmla="*/ 9986 h 10000"/>
                <a:gd name="connsiteX6-195" fmla="*/ 0 w 10000"/>
                <a:gd name="connsiteY6-196" fmla="*/ 5286 h 10000"/>
                <a:gd name="connsiteX0-197" fmla="*/ 0 w 10000"/>
                <a:gd name="connsiteY0-198" fmla="*/ 5286 h 10000"/>
                <a:gd name="connsiteX1-199" fmla="*/ 1575 w 10000"/>
                <a:gd name="connsiteY1-200" fmla="*/ 1 h 10000"/>
                <a:gd name="connsiteX2-201" fmla="*/ 8818 w 10000"/>
                <a:gd name="connsiteY2-202" fmla="*/ 1 h 10000"/>
                <a:gd name="connsiteX3-203" fmla="*/ 10000 w 10000"/>
                <a:gd name="connsiteY3-204" fmla="*/ 5392 h 10000"/>
                <a:gd name="connsiteX4-205" fmla="*/ 8798 w 10000"/>
                <a:gd name="connsiteY4-206" fmla="*/ 9941 h 10000"/>
                <a:gd name="connsiteX5-207" fmla="*/ 1575 w 10000"/>
                <a:gd name="connsiteY5-208" fmla="*/ 9986 h 10000"/>
                <a:gd name="connsiteX6-209" fmla="*/ 0 w 10000"/>
                <a:gd name="connsiteY6-210" fmla="*/ 5286 h 10000"/>
                <a:gd name="connsiteX0-211" fmla="*/ 0 w 9534"/>
                <a:gd name="connsiteY0-212" fmla="*/ 5086 h 9999"/>
                <a:gd name="connsiteX1-213" fmla="*/ 1109 w 9534"/>
                <a:gd name="connsiteY1-214" fmla="*/ 1 h 9999"/>
                <a:gd name="connsiteX2-215" fmla="*/ 8352 w 9534"/>
                <a:gd name="connsiteY2-216" fmla="*/ 1 h 9999"/>
                <a:gd name="connsiteX3-217" fmla="*/ 9534 w 9534"/>
                <a:gd name="connsiteY3-218" fmla="*/ 5392 h 9999"/>
                <a:gd name="connsiteX4-219" fmla="*/ 8332 w 9534"/>
                <a:gd name="connsiteY4-220" fmla="*/ 9941 h 9999"/>
                <a:gd name="connsiteX5-221" fmla="*/ 1109 w 9534"/>
                <a:gd name="connsiteY5-222" fmla="*/ 9986 h 9999"/>
                <a:gd name="connsiteX6-223" fmla="*/ 0 w 9534"/>
                <a:gd name="connsiteY6-224" fmla="*/ 5086 h 9999"/>
                <a:gd name="connsiteX0-225" fmla="*/ 0 w 10000"/>
                <a:gd name="connsiteY0-226" fmla="*/ 5087 h 10000"/>
                <a:gd name="connsiteX1-227" fmla="*/ 1163 w 10000"/>
                <a:gd name="connsiteY1-228" fmla="*/ 1 h 10000"/>
                <a:gd name="connsiteX2-229" fmla="*/ 8760 w 10000"/>
                <a:gd name="connsiteY2-230" fmla="*/ 1 h 10000"/>
                <a:gd name="connsiteX3-231" fmla="*/ 10000 w 10000"/>
                <a:gd name="connsiteY3-232" fmla="*/ 5393 h 10000"/>
                <a:gd name="connsiteX4-233" fmla="*/ 8739 w 10000"/>
                <a:gd name="connsiteY4-234" fmla="*/ 9942 h 10000"/>
                <a:gd name="connsiteX5-235" fmla="*/ 1163 w 10000"/>
                <a:gd name="connsiteY5-236" fmla="*/ 9987 h 10000"/>
                <a:gd name="connsiteX6-237" fmla="*/ 0 w 10000"/>
                <a:gd name="connsiteY6-238" fmla="*/ 5087 h 10000"/>
                <a:gd name="connsiteX0-239" fmla="*/ 0 w 10000"/>
                <a:gd name="connsiteY0-240" fmla="*/ 5087 h 10003"/>
                <a:gd name="connsiteX1-241" fmla="*/ 1163 w 10000"/>
                <a:gd name="connsiteY1-242" fmla="*/ 1 h 10003"/>
                <a:gd name="connsiteX2-243" fmla="*/ 8760 w 10000"/>
                <a:gd name="connsiteY2-244" fmla="*/ 1 h 10003"/>
                <a:gd name="connsiteX3-245" fmla="*/ 10000 w 10000"/>
                <a:gd name="connsiteY3-246" fmla="*/ 5393 h 10003"/>
                <a:gd name="connsiteX4-247" fmla="*/ 8739 w 10000"/>
                <a:gd name="connsiteY4-248" fmla="*/ 9942 h 10003"/>
                <a:gd name="connsiteX5-249" fmla="*/ 1163 w 10000"/>
                <a:gd name="connsiteY5-250" fmla="*/ 9987 h 10003"/>
                <a:gd name="connsiteX6-251" fmla="*/ 0 w 10000"/>
                <a:gd name="connsiteY6-252" fmla="*/ 5087 h 10003"/>
                <a:gd name="connsiteX0-253" fmla="*/ 0 w 10013"/>
                <a:gd name="connsiteY0-254" fmla="*/ 5087 h 10003"/>
                <a:gd name="connsiteX1-255" fmla="*/ 1163 w 10013"/>
                <a:gd name="connsiteY1-256" fmla="*/ 1 h 10003"/>
                <a:gd name="connsiteX2-257" fmla="*/ 8760 w 10013"/>
                <a:gd name="connsiteY2-258" fmla="*/ 1 h 10003"/>
                <a:gd name="connsiteX3-259" fmla="*/ 10013 w 10013"/>
                <a:gd name="connsiteY3-260" fmla="*/ 5172 h 10003"/>
                <a:gd name="connsiteX4-261" fmla="*/ 8739 w 10013"/>
                <a:gd name="connsiteY4-262" fmla="*/ 9942 h 10003"/>
                <a:gd name="connsiteX5-263" fmla="*/ 1163 w 10013"/>
                <a:gd name="connsiteY5-264" fmla="*/ 9987 h 10003"/>
                <a:gd name="connsiteX6-265" fmla="*/ 0 w 10013"/>
                <a:gd name="connsiteY6-266" fmla="*/ 5087 h 100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accent4">
                <a:lumMod val="60000"/>
                <a:lumOff val="40000"/>
              </a:schemeClr>
            </a:solidFill>
            <a:ln w="19050">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36" name="#sl-pollanswer(0)"/>
            <p:cNvSpPr txBox="1"/>
            <p:nvPr/>
          </p:nvSpPr>
          <p:spPr>
            <a:xfrm>
              <a:off x="1076251" y="2975822"/>
              <a:ext cx="4252480" cy="916330"/>
            </a:xfrm>
            <a:prstGeom prst="rect">
              <a:avLst/>
            </a:prstGeom>
            <a:noFill/>
          </p:spPr>
          <p:txBody>
            <a:bodyPr wrap="square" rtlCol="0" anchor="ctr" anchorCtr="0">
              <a:normAutofit/>
            </a:bodyPr>
            <a:lstStyle/>
            <a:p>
              <a:pPr marL="457200" indent="-457200"/>
              <a:r>
                <a:rPr lang="de-AT" sz="2400" dirty="0">
                  <a:cs typeface="Arial" panose="020B0604020202020204" pitchFamily="34" charset="0"/>
                </a:rPr>
                <a:t>Respect each other.</a:t>
              </a:r>
            </a:p>
          </p:txBody>
        </p:sp>
      </p:grpSp>
      <p:grpSp>
        <p:nvGrpSpPr>
          <p:cNvPr id="37" name="Group 36"/>
          <p:cNvGrpSpPr/>
          <p:nvPr/>
        </p:nvGrpSpPr>
        <p:grpSpPr>
          <a:xfrm>
            <a:off x="3626644" y="2589804"/>
            <a:ext cx="5029200" cy="929684"/>
            <a:chOff x="668716" y="2969145"/>
            <a:chExt cx="5029200" cy="929684"/>
          </a:xfrm>
        </p:grpSpPr>
        <p:sp>
          <p:nvSpPr>
            <p:cNvPr id="38" name="Background"/>
            <p:cNvSpPr/>
            <p:nvPr/>
          </p:nvSpPr>
          <p:spPr>
            <a:xfrm>
              <a:off x="668716" y="2969145"/>
              <a:ext cx="5029200"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10000"/>
                <a:gd name="connsiteY0-2" fmla="*/ 5000 h 10000"/>
                <a:gd name="connsiteX1-3" fmla="*/ 2000 w 10000"/>
                <a:gd name="connsiteY1-4" fmla="*/ 0 h 10000"/>
                <a:gd name="connsiteX2-5" fmla="*/ 8000 w 10000"/>
                <a:gd name="connsiteY2-6" fmla="*/ 0 h 10000"/>
                <a:gd name="connsiteX3-7" fmla="*/ 10000 w 10000"/>
                <a:gd name="connsiteY3-8" fmla="*/ 5000 h 10000"/>
                <a:gd name="connsiteX4-9" fmla="*/ 8000 w 10000"/>
                <a:gd name="connsiteY4-10" fmla="*/ 10000 h 10000"/>
                <a:gd name="connsiteX5-11" fmla="*/ 2000 w 10000"/>
                <a:gd name="connsiteY5-12" fmla="*/ 10000 h 10000"/>
                <a:gd name="connsiteX6-13" fmla="*/ 0 w 10000"/>
                <a:gd name="connsiteY6-14" fmla="*/ 5000 h 10000"/>
                <a:gd name="connsiteX0-15" fmla="*/ 0 w 10000"/>
                <a:gd name="connsiteY0-16" fmla="*/ 5114 h 10114"/>
                <a:gd name="connsiteX1-17" fmla="*/ 2000 w 10000"/>
                <a:gd name="connsiteY1-18" fmla="*/ 114 h 10114"/>
                <a:gd name="connsiteX2-19" fmla="*/ 8000 w 10000"/>
                <a:gd name="connsiteY2-20" fmla="*/ 114 h 10114"/>
                <a:gd name="connsiteX3-21" fmla="*/ 10000 w 10000"/>
                <a:gd name="connsiteY3-22" fmla="*/ 5114 h 10114"/>
                <a:gd name="connsiteX4-23" fmla="*/ 8000 w 10000"/>
                <a:gd name="connsiteY4-24" fmla="*/ 10114 h 10114"/>
                <a:gd name="connsiteX5-25" fmla="*/ 2000 w 10000"/>
                <a:gd name="connsiteY5-26" fmla="*/ 10114 h 10114"/>
                <a:gd name="connsiteX6-27" fmla="*/ 0 w 10000"/>
                <a:gd name="connsiteY6-28" fmla="*/ 5114 h 10114"/>
                <a:gd name="connsiteX0-29" fmla="*/ 0 w 10000"/>
                <a:gd name="connsiteY0-30" fmla="*/ 5114 h 10127"/>
                <a:gd name="connsiteX1-31" fmla="*/ 2000 w 10000"/>
                <a:gd name="connsiteY1-32" fmla="*/ 114 h 10127"/>
                <a:gd name="connsiteX2-33" fmla="*/ 8000 w 10000"/>
                <a:gd name="connsiteY2-34" fmla="*/ 114 h 10127"/>
                <a:gd name="connsiteX3-35" fmla="*/ 10000 w 10000"/>
                <a:gd name="connsiteY3-36" fmla="*/ 5114 h 10127"/>
                <a:gd name="connsiteX4-37" fmla="*/ 8000 w 10000"/>
                <a:gd name="connsiteY4-38" fmla="*/ 10114 h 10127"/>
                <a:gd name="connsiteX5-39" fmla="*/ 2000 w 10000"/>
                <a:gd name="connsiteY5-40" fmla="*/ 10114 h 10127"/>
                <a:gd name="connsiteX6-41" fmla="*/ 0 w 10000"/>
                <a:gd name="connsiteY6-42" fmla="*/ 5114 h 10127"/>
                <a:gd name="connsiteX0-43" fmla="*/ 0 w 10000"/>
                <a:gd name="connsiteY0-44" fmla="*/ 5114 h 10287"/>
                <a:gd name="connsiteX1-45" fmla="*/ 2000 w 10000"/>
                <a:gd name="connsiteY1-46" fmla="*/ 114 h 10287"/>
                <a:gd name="connsiteX2-47" fmla="*/ 8000 w 10000"/>
                <a:gd name="connsiteY2-48" fmla="*/ 114 h 10287"/>
                <a:gd name="connsiteX3-49" fmla="*/ 10000 w 10000"/>
                <a:gd name="connsiteY3-50" fmla="*/ 5114 h 10287"/>
                <a:gd name="connsiteX4-51" fmla="*/ 8000 w 10000"/>
                <a:gd name="connsiteY4-52" fmla="*/ 10114 h 10287"/>
                <a:gd name="connsiteX5-53" fmla="*/ 2000 w 10000"/>
                <a:gd name="connsiteY5-54" fmla="*/ 10114 h 10287"/>
                <a:gd name="connsiteX6-55" fmla="*/ 0 w 10000"/>
                <a:gd name="connsiteY6-56" fmla="*/ 5114 h 10287"/>
                <a:gd name="connsiteX0-57" fmla="*/ 0 w 10000"/>
                <a:gd name="connsiteY0-58" fmla="*/ 5114 h 10287"/>
                <a:gd name="connsiteX1-59" fmla="*/ 2000 w 10000"/>
                <a:gd name="connsiteY1-60" fmla="*/ 114 h 10287"/>
                <a:gd name="connsiteX2-61" fmla="*/ 8000 w 10000"/>
                <a:gd name="connsiteY2-62" fmla="*/ 114 h 10287"/>
                <a:gd name="connsiteX3-63" fmla="*/ 10000 w 10000"/>
                <a:gd name="connsiteY3-64" fmla="*/ 5114 h 10287"/>
                <a:gd name="connsiteX4-65" fmla="*/ 8000 w 10000"/>
                <a:gd name="connsiteY4-66" fmla="*/ 10114 h 10287"/>
                <a:gd name="connsiteX5-67" fmla="*/ 2000 w 10000"/>
                <a:gd name="connsiteY5-68" fmla="*/ 10114 h 10287"/>
                <a:gd name="connsiteX6-69" fmla="*/ 0 w 10000"/>
                <a:gd name="connsiteY6-70" fmla="*/ 5114 h 10287"/>
                <a:gd name="connsiteX0-71" fmla="*/ 0 w 10000"/>
                <a:gd name="connsiteY0-72" fmla="*/ 5114 h 10243"/>
                <a:gd name="connsiteX1-73" fmla="*/ 2000 w 10000"/>
                <a:gd name="connsiteY1-74" fmla="*/ 114 h 10243"/>
                <a:gd name="connsiteX2-75" fmla="*/ 8000 w 10000"/>
                <a:gd name="connsiteY2-76" fmla="*/ 114 h 10243"/>
                <a:gd name="connsiteX3-77" fmla="*/ 10000 w 10000"/>
                <a:gd name="connsiteY3-78" fmla="*/ 5114 h 10243"/>
                <a:gd name="connsiteX4-79" fmla="*/ 7983 w 10000"/>
                <a:gd name="connsiteY4-80" fmla="*/ 10069 h 10243"/>
                <a:gd name="connsiteX5-81" fmla="*/ 2000 w 10000"/>
                <a:gd name="connsiteY5-82" fmla="*/ 10114 h 10243"/>
                <a:gd name="connsiteX6-83" fmla="*/ 0 w 10000"/>
                <a:gd name="connsiteY6-84" fmla="*/ 5114 h 10243"/>
                <a:gd name="connsiteX0-85" fmla="*/ 0 w 10000"/>
                <a:gd name="connsiteY0-86" fmla="*/ 5114 h 10127"/>
                <a:gd name="connsiteX1-87" fmla="*/ 2000 w 10000"/>
                <a:gd name="connsiteY1-88" fmla="*/ 114 h 10127"/>
                <a:gd name="connsiteX2-89" fmla="*/ 8000 w 10000"/>
                <a:gd name="connsiteY2-90" fmla="*/ 114 h 10127"/>
                <a:gd name="connsiteX3-91" fmla="*/ 10000 w 10000"/>
                <a:gd name="connsiteY3-92" fmla="*/ 5114 h 10127"/>
                <a:gd name="connsiteX4-93" fmla="*/ 7983 w 10000"/>
                <a:gd name="connsiteY4-94" fmla="*/ 10069 h 10127"/>
                <a:gd name="connsiteX5-95" fmla="*/ 2000 w 10000"/>
                <a:gd name="connsiteY5-96" fmla="*/ 10114 h 10127"/>
                <a:gd name="connsiteX6-97" fmla="*/ 0 w 10000"/>
                <a:gd name="connsiteY6-98" fmla="*/ 5114 h 10127"/>
                <a:gd name="connsiteX0-99" fmla="*/ 0 w 10000"/>
                <a:gd name="connsiteY0-100" fmla="*/ 5114 h 10127"/>
                <a:gd name="connsiteX1-101" fmla="*/ 2000 w 10000"/>
                <a:gd name="connsiteY1-102" fmla="*/ 114 h 10127"/>
                <a:gd name="connsiteX2-103" fmla="*/ 8000 w 10000"/>
                <a:gd name="connsiteY2-104" fmla="*/ 114 h 10127"/>
                <a:gd name="connsiteX3-105" fmla="*/ 10000 w 10000"/>
                <a:gd name="connsiteY3-106" fmla="*/ 5114 h 10127"/>
                <a:gd name="connsiteX4-107" fmla="*/ 7983 w 10000"/>
                <a:gd name="connsiteY4-108" fmla="*/ 10069 h 10127"/>
                <a:gd name="connsiteX5-109" fmla="*/ 2000 w 10000"/>
                <a:gd name="connsiteY5-110" fmla="*/ 10114 h 10127"/>
                <a:gd name="connsiteX6-111" fmla="*/ 0 w 10000"/>
                <a:gd name="connsiteY6-112" fmla="*/ 5114 h 10127"/>
                <a:gd name="connsiteX0-113" fmla="*/ 0 w 10000"/>
                <a:gd name="connsiteY0-114" fmla="*/ 5001 h 10014"/>
                <a:gd name="connsiteX1-115" fmla="*/ 2000 w 10000"/>
                <a:gd name="connsiteY1-116" fmla="*/ 1 h 10014"/>
                <a:gd name="connsiteX2-117" fmla="*/ 8000 w 10000"/>
                <a:gd name="connsiteY2-118" fmla="*/ 1 h 10014"/>
                <a:gd name="connsiteX3-119" fmla="*/ 10000 w 10000"/>
                <a:gd name="connsiteY3-120" fmla="*/ 5001 h 10014"/>
                <a:gd name="connsiteX4-121" fmla="*/ 7983 w 10000"/>
                <a:gd name="connsiteY4-122" fmla="*/ 9956 h 10014"/>
                <a:gd name="connsiteX5-123" fmla="*/ 2000 w 10000"/>
                <a:gd name="connsiteY5-124" fmla="*/ 10001 h 10014"/>
                <a:gd name="connsiteX6-125" fmla="*/ 0 w 10000"/>
                <a:gd name="connsiteY6-126" fmla="*/ 5001 h 10014"/>
                <a:gd name="connsiteX0-127" fmla="*/ 0 w 9246"/>
                <a:gd name="connsiteY0-128" fmla="*/ 5001 h 10014"/>
                <a:gd name="connsiteX1-129" fmla="*/ 2000 w 9246"/>
                <a:gd name="connsiteY1-130" fmla="*/ 1 h 10014"/>
                <a:gd name="connsiteX2-131" fmla="*/ 8000 w 9246"/>
                <a:gd name="connsiteY2-132" fmla="*/ 1 h 10014"/>
                <a:gd name="connsiteX3-133" fmla="*/ 9246 w 9246"/>
                <a:gd name="connsiteY3-134" fmla="*/ 5294 h 10014"/>
                <a:gd name="connsiteX4-135" fmla="*/ 7983 w 9246"/>
                <a:gd name="connsiteY4-136" fmla="*/ 9956 h 10014"/>
                <a:gd name="connsiteX5-137" fmla="*/ 2000 w 9246"/>
                <a:gd name="connsiteY5-138" fmla="*/ 10001 h 10014"/>
                <a:gd name="connsiteX6-139" fmla="*/ 0 w 9246"/>
                <a:gd name="connsiteY6-140" fmla="*/ 5001 h 10014"/>
                <a:gd name="connsiteX0-141" fmla="*/ 0 w 9248"/>
                <a:gd name="connsiteY0-142" fmla="*/ 5287 h 10001"/>
                <a:gd name="connsiteX1-143" fmla="*/ 1411 w 9248"/>
                <a:gd name="connsiteY1-144" fmla="*/ 1 h 10001"/>
                <a:gd name="connsiteX2-145" fmla="*/ 7900 w 9248"/>
                <a:gd name="connsiteY2-146" fmla="*/ 1 h 10001"/>
                <a:gd name="connsiteX3-147" fmla="*/ 9248 w 9248"/>
                <a:gd name="connsiteY3-148" fmla="*/ 5287 h 10001"/>
                <a:gd name="connsiteX4-149" fmla="*/ 7882 w 9248"/>
                <a:gd name="connsiteY4-150" fmla="*/ 9942 h 10001"/>
                <a:gd name="connsiteX5-151" fmla="*/ 1411 w 9248"/>
                <a:gd name="connsiteY5-152" fmla="*/ 9987 h 10001"/>
                <a:gd name="connsiteX6-153" fmla="*/ 0 w 9248"/>
                <a:gd name="connsiteY6-154" fmla="*/ 5287 h 10001"/>
                <a:gd name="connsiteX0-155" fmla="*/ 0 w 9687"/>
                <a:gd name="connsiteY0-156" fmla="*/ 5286 h 10000"/>
                <a:gd name="connsiteX1-157" fmla="*/ 1526 w 9687"/>
                <a:gd name="connsiteY1-158" fmla="*/ 1 h 10000"/>
                <a:gd name="connsiteX2-159" fmla="*/ 8542 w 9687"/>
                <a:gd name="connsiteY2-160" fmla="*/ 1 h 10000"/>
                <a:gd name="connsiteX3-161" fmla="*/ 9687 w 9687"/>
                <a:gd name="connsiteY3-162" fmla="*/ 5392 h 10000"/>
                <a:gd name="connsiteX4-163" fmla="*/ 8523 w 9687"/>
                <a:gd name="connsiteY4-164" fmla="*/ 9941 h 10000"/>
                <a:gd name="connsiteX5-165" fmla="*/ 1526 w 9687"/>
                <a:gd name="connsiteY5-166" fmla="*/ 9986 h 10000"/>
                <a:gd name="connsiteX6-167" fmla="*/ 0 w 9687"/>
                <a:gd name="connsiteY6-168" fmla="*/ 5286 h 10000"/>
                <a:gd name="connsiteX0-169" fmla="*/ 0 w 10000"/>
                <a:gd name="connsiteY0-170" fmla="*/ 5286 h 10000"/>
                <a:gd name="connsiteX1-171" fmla="*/ 1575 w 10000"/>
                <a:gd name="connsiteY1-172" fmla="*/ 1 h 10000"/>
                <a:gd name="connsiteX2-173" fmla="*/ 8818 w 10000"/>
                <a:gd name="connsiteY2-174" fmla="*/ 1 h 10000"/>
                <a:gd name="connsiteX3-175" fmla="*/ 10000 w 10000"/>
                <a:gd name="connsiteY3-176" fmla="*/ 5392 h 10000"/>
                <a:gd name="connsiteX4-177" fmla="*/ 8798 w 10000"/>
                <a:gd name="connsiteY4-178" fmla="*/ 9941 h 10000"/>
                <a:gd name="connsiteX5-179" fmla="*/ 1575 w 10000"/>
                <a:gd name="connsiteY5-180" fmla="*/ 9986 h 10000"/>
                <a:gd name="connsiteX6-181" fmla="*/ 0 w 10000"/>
                <a:gd name="connsiteY6-182" fmla="*/ 5286 h 10000"/>
                <a:gd name="connsiteX0-183" fmla="*/ 0 w 10000"/>
                <a:gd name="connsiteY0-184" fmla="*/ 5286 h 10000"/>
                <a:gd name="connsiteX1-185" fmla="*/ 1575 w 10000"/>
                <a:gd name="connsiteY1-186" fmla="*/ 1 h 10000"/>
                <a:gd name="connsiteX2-187" fmla="*/ 8818 w 10000"/>
                <a:gd name="connsiteY2-188" fmla="*/ 1 h 10000"/>
                <a:gd name="connsiteX3-189" fmla="*/ 10000 w 10000"/>
                <a:gd name="connsiteY3-190" fmla="*/ 5392 h 10000"/>
                <a:gd name="connsiteX4-191" fmla="*/ 8798 w 10000"/>
                <a:gd name="connsiteY4-192" fmla="*/ 9941 h 10000"/>
                <a:gd name="connsiteX5-193" fmla="*/ 1575 w 10000"/>
                <a:gd name="connsiteY5-194" fmla="*/ 9986 h 10000"/>
                <a:gd name="connsiteX6-195" fmla="*/ 0 w 10000"/>
                <a:gd name="connsiteY6-196" fmla="*/ 5286 h 10000"/>
                <a:gd name="connsiteX0-197" fmla="*/ 0 w 10000"/>
                <a:gd name="connsiteY0-198" fmla="*/ 5286 h 10000"/>
                <a:gd name="connsiteX1-199" fmla="*/ 1575 w 10000"/>
                <a:gd name="connsiteY1-200" fmla="*/ 1 h 10000"/>
                <a:gd name="connsiteX2-201" fmla="*/ 8818 w 10000"/>
                <a:gd name="connsiteY2-202" fmla="*/ 1 h 10000"/>
                <a:gd name="connsiteX3-203" fmla="*/ 10000 w 10000"/>
                <a:gd name="connsiteY3-204" fmla="*/ 5392 h 10000"/>
                <a:gd name="connsiteX4-205" fmla="*/ 8798 w 10000"/>
                <a:gd name="connsiteY4-206" fmla="*/ 9941 h 10000"/>
                <a:gd name="connsiteX5-207" fmla="*/ 1575 w 10000"/>
                <a:gd name="connsiteY5-208" fmla="*/ 9986 h 10000"/>
                <a:gd name="connsiteX6-209" fmla="*/ 0 w 10000"/>
                <a:gd name="connsiteY6-210" fmla="*/ 5286 h 10000"/>
                <a:gd name="connsiteX0-211" fmla="*/ 0 w 9534"/>
                <a:gd name="connsiteY0-212" fmla="*/ 5086 h 9999"/>
                <a:gd name="connsiteX1-213" fmla="*/ 1109 w 9534"/>
                <a:gd name="connsiteY1-214" fmla="*/ 1 h 9999"/>
                <a:gd name="connsiteX2-215" fmla="*/ 8352 w 9534"/>
                <a:gd name="connsiteY2-216" fmla="*/ 1 h 9999"/>
                <a:gd name="connsiteX3-217" fmla="*/ 9534 w 9534"/>
                <a:gd name="connsiteY3-218" fmla="*/ 5392 h 9999"/>
                <a:gd name="connsiteX4-219" fmla="*/ 8332 w 9534"/>
                <a:gd name="connsiteY4-220" fmla="*/ 9941 h 9999"/>
                <a:gd name="connsiteX5-221" fmla="*/ 1109 w 9534"/>
                <a:gd name="connsiteY5-222" fmla="*/ 9986 h 9999"/>
                <a:gd name="connsiteX6-223" fmla="*/ 0 w 9534"/>
                <a:gd name="connsiteY6-224" fmla="*/ 5086 h 9999"/>
                <a:gd name="connsiteX0-225" fmla="*/ 0 w 10000"/>
                <a:gd name="connsiteY0-226" fmla="*/ 5087 h 10000"/>
                <a:gd name="connsiteX1-227" fmla="*/ 1163 w 10000"/>
                <a:gd name="connsiteY1-228" fmla="*/ 1 h 10000"/>
                <a:gd name="connsiteX2-229" fmla="*/ 8760 w 10000"/>
                <a:gd name="connsiteY2-230" fmla="*/ 1 h 10000"/>
                <a:gd name="connsiteX3-231" fmla="*/ 10000 w 10000"/>
                <a:gd name="connsiteY3-232" fmla="*/ 5393 h 10000"/>
                <a:gd name="connsiteX4-233" fmla="*/ 8739 w 10000"/>
                <a:gd name="connsiteY4-234" fmla="*/ 9942 h 10000"/>
                <a:gd name="connsiteX5-235" fmla="*/ 1163 w 10000"/>
                <a:gd name="connsiteY5-236" fmla="*/ 9987 h 10000"/>
                <a:gd name="connsiteX6-237" fmla="*/ 0 w 10000"/>
                <a:gd name="connsiteY6-238" fmla="*/ 5087 h 10000"/>
                <a:gd name="connsiteX0-239" fmla="*/ 0 w 10000"/>
                <a:gd name="connsiteY0-240" fmla="*/ 5087 h 10003"/>
                <a:gd name="connsiteX1-241" fmla="*/ 1163 w 10000"/>
                <a:gd name="connsiteY1-242" fmla="*/ 1 h 10003"/>
                <a:gd name="connsiteX2-243" fmla="*/ 8760 w 10000"/>
                <a:gd name="connsiteY2-244" fmla="*/ 1 h 10003"/>
                <a:gd name="connsiteX3-245" fmla="*/ 10000 w 10000"/>
                <a:gd name="connsiteY3-246" fmla="*/ 5393 h 10003"/>
                <a:gd name="connsiteX4-247" fmla="*/ 8739 w 10000"/>
                <a:gd name="connsiteY4-248" fmla="*/ 9942 h 10003"/>
                <a:gd name="connsiteX5-249" fmla="*/ 1163 w 10000"/>
                <a:gd name="connsiteY5-250" fmla="*/ 9987 h 10003"/>
                <a:gd name="connsiteX6-251" fmla="*/ 0 w 10000"/>
                <a:gd name="connsiteY6-252" fmla="*/ 5087 h 10003"/>
                <a:gd name="connsiteX0-253" fmla="*/ 0 w 10013"/>
                <a:gd name="connsiteY0-254" fmla="*/ 5087 h 10003"/>
                <a:gd name="connsiteX1-255" fmla="*/ 1163 w 10013"/>
                <a:gd name="connsiteY1-256" fmla="*/ 1 h 10003"/>
                <a:gd name="connsiteX2-257" fmla="*/ 8760 w 10013"/>
                <a:gd name="connsiteY2-258" fmla="*/ 1 h 10003"/>
                <a:gd name="connsiteX3-259" fmla="*/ 10013 w 10013"/>
                <a:gd name="connsiteY3-260" fmla="*/ 5172 h 10003"/>
                <a:gd name="connsiteX4-261" fmla="*/ 8739 w 10013"/>
                <a:gd name="connsiteY4-262" fmla="*/ 9942 h 10003"/>
                <a:gd name="connsiteX5-263" fmla="*/ 1163 w 10013"/>
                <a:gd name="connsiteY5-264" fmla="*/ 9987 h 10003"/>
                <a:gd name="connsiteX6-265" fmla="*/ 0 w 10013"/>
                <a:gd name="connsiteY6-266" fmla="*/ 5087 h 100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accent5">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39" name="#sl-pollanswer(0)"/>
            <p:cNvSpPr txBox="1"/>
            <p:nvPr/>
          </p:nvSpPr>
          <p:spPr>
            <a:xfrm>
              <a:off x="1076251" y="2975822"/>
              <a:ext cx="4252480" cy="916330"/>
            </a:xfrm>
            <a:prstGeom prst="rect">
              <a:avLst/>
            </a:prstGeom>
            <a:noFill/>
          </p:spPr>
          <p:txBody>
            <a:bodyPr wrap="square" rtlCol="0" anchor="ctr" anchorCtr="0">
              <a:normAutofit/>
            </a:bodyPr>
            <a:lstStyle/>
            <a:p>
              <a:pPr marL="457200" indent="-457200"/>
              <a:r>
                <a:rPr lang="de-AT" sz="2400" dirty="0">
                  <a:cs typeface="Arial" panose="020B0604020202020204" pitchFamily="34" charset="0"/>
                </a:rPr>
                <a:t>Be kind, loving and caring to all.</a:t>
              </a:r>
            </a:p>
          </p:txBody>
        </p:sp>
      </p:grpSp>
      <p:grpSp>
        <p:nvGrpSpPr>
          <p:cNvPr id="40" name="Group 39"/>
          <p:cNvGrpSpPr/>
          <p:nvPr/>
        </p:nvGrpSpPr>
        <p:grpSpPr>
          <a:xfrm>
            <a:off x="3536156" y="3856636"/>
            <a:ext cx="5029200" cy="929684"/>
            <a:chOff x="668716" y="2969145"/>
            <a:chExt cx="5029200" cy="929684"/>
          </a:xfrm>
        </p:grpSpPr>
        <p:sp>
          <p:nvSpPr>
            <p:cNvPr id="41" name="Background"/>
            <p:cNvSpPr/>
            <p:nvPr/>
          </p:nvSpPr>
          <p:spPr>
            <a:xfrm>
              <a:off x="668716" y="2969145"/>
              <a:ext cx="5029200"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10000"/>
                <a:gd name="connsiteY0-2" fmla="*/ 5000 h 10000"/>
                <a:gd name="connsiteX1-3" fmla="*/ 2000 w 10000"/>
                <a:gd name="connsiteY1-4" fmla="*/ 0 h 10000"/>
                <a:gd name="connsiteX2-5" fmla="*/ 8000 w 10000"/>
                <a:gd name="connsiteY2-6" fmla="*/ 0 h 10000"/>
                <a:gd name="connsiteX3-7" fmla="*/ 10000 w 10000"/>
                <a:gd name="connsiteY3-8" fmla="*/ 5000 h 10000"/>
                <a:gd name="connsiteX4-9" fmla="*/ 8000 w 10000"/>
                <a:gd name="connsiteY4-10" fmla="*/ 10000 h 10000"/>
                <a:gd name="connsiteX5-11" fmla="*/ 2000 w 10000"/>
                <a:gd name="connsiteY5-12" fmla="*/ 10000 h 10000"/>
                <a:gd name="connsiteX6-13" fmla="*/ 0 w 10000"/>
                <a:gd name="connsiteY6-14" fmla="*/ 5000 h 10000"/>
                <a:gd name="connsiteX0-15" fmla="*/ 0 w 10000"/>
                <a:gd name="connsiteY0-16" fmla="*/ 5114 h 10114"/>
                <a:gd name="connsiteX1-17" fmla="*/ 2000 w 10000"/>
                <a:gd name="connsiteY1-18" fmla="*/ 114 h 10114"/>
                <a:gd name="connsiteX2-19" fmla="*/ 8000 w 10000"/>
                <a:gd name="connsiteY2-20" fmla="*/ 114 h 10114"/>
                <a:gd name="connsiteX3-21" fmla="*/ 10000 w 10000"/>
                <a:gd name="connsiteY3-22" fmla="*/ 5114 h 10114"/>
                <a:gd name="connsiteX4-23" fmla="*/ 8000 w 10000"/>
                <a:gd name="connsiteY4-24" fmla="*/ 10114 h 10114"/>
                <a:gd name="connsiteX5-25" fmla="*/ 2000 w 10000"/>
                <a:gd name="connsiteY5-26" fmla="*/ 10114 h 10114"/>
                <a:gd name="connsiteX6-27" fmla="*/ 0 w 10000"/>
                <a:gd name="connsiteY6-28" fmla="*/ 5114 h 10114"/>
                <a:gd name="connsiteX0-29" fmla="*/ 0 w 10000"/>
                <a:gd name="connsiteY0-30" fmla="*/ 5114 h 10127"/>
                <a:gd name="connsiteX1-31" fmla="*/ 2000 w 10000"/>
                <a:gd name="connsiteY1-32" fmla="*/ 114 h 10127"/>
                <a:gd name="connsiteX2-33" fmla="*/ 8000 w 10000"/>
                <a:gd name="connsiteY2-34" fmla="*/ 114 h 10127"/>
                <a:gd name="connsiteX3-35" fmla="*/ 10000 w 10000"/>
                <a:gd name="connsiteY3-36" fmla="*/ 5114 h 10127"/>
                <a:gd name="connsiteX4-37" fmla="*/ 8000 w 10000"/>
                <a:gd name="connsiteY4-38" fmla="*/ 10114 h 10127"/>
                <a:gd name="connsiteX5-39" fmla="*/ 2000 w 10000"/>
                <a:gd name="connsiteY5-40" fmla="*/ 10114 h 10127"/>
                <a:gd name="connsiteX6-41" fmla="*/ 0 w 10000"/>
                <a:gd name="connsiteY6-42" fmla="*/ 5114 h 10127"/>
                <a:gd name="connsiteX0-43" fmla="*/ 0 w 10000"/>
                <a:gd name="connsiteY0-44" fmla="*/ 5114 h 10287"/>
                <a:gd name="connsiteX1-45" fmla="*/ 2000 w 10000"/>
                <a:gd name="connsiteY1-46" fmla="*/ 114 h 10287"/>
                <a:gd name="connsiteX2-47" fmla="*/ 8000 w 10000"/>
                <a:gd name="connsiteY2-48" fmla="*/ 114 h 10287"/>
                <a:gd name="connsiteX3-49" fmla="*/ 10000 w 10000"/>
                <a:gd name="connsiteY3-50" fmla="*/ 5114 h 10287"/>
                <a:gd name="connsiteX4-51" fmla="*/ 8000 w 10000"/>
                <a:gd name="connsiteY4-52" fmla="*/ 10114 h 10287"/>
                <a:gd name="connsiteX5-53" fmla="*/ 2000 w 10000"/>
                <a:gd name="connsiteY5-54" fmla="*/ 10114 h 10287"/>
                <a:gd name="connsiteX6-55" fmla="*/ 0 w 10000"/>
                <a:gd name="connsiteY6-56" fmla="*/ 5114 h 10287"/>
                <a:gd name="connsiteX0-57" fmla="*/ 0 w 10000"/>
                <a:gd name="connsiteY0-58" fmla="*/ 5114 h 10287"/>
                <a:gd name="connsiteX1-59" fmla="*/ 2000 w 10000"/>
                <a:gd name="connsiteY1-60" fmla="*/ 114 h 10287"/>
                <a:gd name="connsiteX2-61" fmla="*/ 8000 w 10000"/>
                <a:gd name="connsiteY2-62" fmla="*/ 114 h 10287"/>
                <a:gd name="connsiteX3-63" fmla="*/ 10000 w 10000"/>
                <a:gd name="connsiteY3-64" fmla="*/ 5114 h 10287"/>
                <a:gd name="connsiteX4-65" fmla="*/ 8000 w 10000"/>
                <a:gd name="connsiteY4-66" fmla="*/ 10114 h 10287"/>
                <a:gd name="connsiteX5-67" fmla="*/ 2000 w 10000"/>
                <a:gd name="connsiteY5-68" fmla="*/ 10114 h 10287"/>
                <a:gd name="connsiteX6-69" fmla="*/ 0 w 10000"/>
                <a:gd name="connsiteY6-70" fmla="*/ 5114 h 10287"/>
                <a:gd name="connsiteX0-71" fmla="*/ 0 w 10000"/>
                <a:gd name="connsiteY0-72" fmla="*/ 5114 h 10243"/>
                <a:gd name="connsiteX1-73" fmla="*/ 2000 w 10000"/>
                <a:gd name="connsiteY1-74" fmla="*/ 114 h 10243"/>
                <a:gd name="connsiteX2-75" fmla="*/ 8000 w 10000"/>
                <a:gd name="connsiteY2-76" fmla="*/ 114 h 10243"/>
                <a:gd name="connsiteX3-77" fmla="*/ 10000 w 10000"/>
                <a:gd name="connsiteY3-78" fmla="*/ 5114 h 10243"/>
                <a:gd name="connsiteX4-79" fmla="*/ 7983 w 10000"/>
                <a:gd name="connsiteY4-80" fmla="*/ 10069 h 10243"/>
                <a:gd name="connsiteX5-81" fmla="*/ 2000 w 10000"/>
                <a:gd name="connsiteY5-82" fmla="*/ 10114 h 10243"/>
                <a:gd name="connsiteX6-83" fmla="*/ 0 w 10000"/>
                <a:gd name="connsiteY6-84" fmla="*/ 5114 h 10243"/>
                <a:gd name="connsiteX0-85" fmla="*/ 0 w 10000"/>
                <a:gd name="connsiteY0-86" fmla="*/ 5114 h 10127"/>
                <a:gd name="connsiteX1-87" fmla="*/ 2000 w 10000"/>
                <a:gd name="connsiteY1-88" fmla="*/ 114 h 10127"/>
                <a:gd name="connsiteX2-89" fmla="*/ 8000 w 10000"/>
                <a:gd name="connsiteY2-90" fmla="*/ 114 h 10127"/>
                <a:gd name="connsiteX3-91" fmla="*/ 10000 w 10000"/>
                <a:gd name="connsiteY3-92" fmla="*/ 5114 h 10127"/>
                <a:gd name="connsiteX4-93" fmla="*/ 7983 w 10000"/>
                <a:gd name="connsiteY4-94" fmla="*/ 10069 h 10127"/>
                <a:gd name="connsiteX5-95" fmla="*/ 2000 w 10000"/>
                <a:gd name="connsiteY5-96" fmla="*/ 10114 h 10127"/>
                <a:gd name="connsiteX6-97" fmla="*/ 0 w 10000"/>
                <a:gd name="connsiteY6-98" fmla="*/ 5114 h 10127"/>
                <a:gd name="connsiteX0-99" fmla="*/ 0 w 10000"/>
                <a:gd name="connsiteY0-100" fmla="*/ 5114 h 10127"/>
                <a:gd name="connsiteX1-101" fmla="*/ 2000 w 10000"/>
                <a:gd name="connsiteY1-102" fmla="*/ 114 h 10127"/>
                <a:gd name="connsiteX2-103" fmla="*/ 8000 w 10000"/>
                <a:gd name="connsiteY2-104" fmla="*/ 114 h 10127"/>
                <a:gd name="connsiteX3-105" fmla="*/ 10000 w 10000"/>
                <a:gd name="connsiteY3-106" fmla="*/ 5114 h 10127"/>
                <a:gd name="connsiteX4-107" fmla="*/ 7983 w 10000"/>
                <a:gd name="connsiteY4-108" fmla="*/ 10069 h 10127"/>
                <a:gd name="connsiteX5-109" fmla="*/ 2000 w 10000"/>
                <a:gd name="connsiteY5-110" fmla="*/ 10114 h 10127"/>
                <a:gd name="connsiteX6-111" fmla="*/ 0 w 10000"/>
                <a:gd name="connsiteY6-112" fmla="*/ 5114 h 10127"/>
                <a:gd name="connsiteX0-113" fmla="*/ 0 w 10000"/>
                <a:gd name="connsiteY0-114" fmla="*/ 5001 h 10014"/>
                <a:gd name="connsiteX1-115" fmla="*/ 2000 w 10000"/>
                <a:gd name="connsiteY1-116" fmla="*/ 1 h 10014"/>
                <a:gd name="connsiteX2-117" fmla="*/ 8000 w 10000"/>
                <a:gd name="connsiteY2-118" fmla="*/ 1 h 10014"/>
                <a:gd name="connsiteX3-119" fmla="*/ 10000 w 10000"/>
                <a:gd name="connsiteY3-120" fmla="*/ 5001 h 10014"/>
                <a:gd name="connsiteX4-121" fmla="*/ 7983 w 10000"/>
                <a:gd name="connsiteY4-122" fmla="*/ 9956 h 10014"/>
                <a:gd name="connsiteX5-123" fmla="*/ 2000 w 10000"/>
                <a:gd name="connsiteY5-124" fmla="*/ 10001 h 10014"/>
                <a:gd name="connsiteX6-125" fmla="*/ 0 w 10000"/>
                <a:gd name="connsiteY6-126" fmla="*/ 5001 h 10014"/>
                <a:gd name="connsiteX0-127" fmla="*/ 0 w 9246"/>
                <a:gd name="connsiteY0-128" fmla="*/ 5001 h 10014"/>
                <a:gd name="connsiteX1-129" fmla="*/ 2000 w 9246"/>
                <a:gd name="connsiteY1-130" fmla="*/ 1 h 10014"/>
                <a:gd name="connsiteX2-131" fmla="*/ 8000 w 9246"/>
                <a:gd name="connsiteY2-132" fmla="*/ 1 h 10014"/>
                <a:gd name="connsiteX3-133" fmla="*/ 9246 w 9246"/>
                <a:gd name="connsiteY3-134" fmla="*/ 5294 h 10014"/>
                <a:gd name="connsiteX4-135" fmla="*/ 7983 w 9246"/>
                <a:gd name="connsiteY4-136" fmla="*/ 9956 h 10014"/>
                <a:gd name="connsiteX5-137" fmla="*/ 2000 w 9246"/>
                <a:gd name="connsiteY5-138" fmla="*/ 10001 h 10014"/>
                <a:gd name="connsiteX6-139" fmla="*/ 0 w 9246"/>
                <a:gd name="connsiteY6-140" fmla="*/ 5001 h 10014"/>
                <a:gd name="connsiteX0-141" fmla="*/ 0 w 9248"/>
                <a:gd name="connsiteY0-142" fmla="*/ 5287 h 10001"/>
                <a:gd name="connsiteX1-143" fmla="*/ 1411 w 9248"/>
                <a:gd name="connsiteY1-144" fmla="*/ 1 h 10001"/>
                <a:gd name="connsiteX2-145" fmla="*/ 7900 w 9248"/>
                <a:gd name="connsiteY2-146" fmla="*/ 1 h 10001"/>
                <a:gd name="connsiteX3-147" fmla="*/ 9248 w 9248"/>
                <a:gd name="connsiteY3-148" fmla="*/ 5287 h 10001"/>
                <a:gd name="connsiteX4-149" fmla="*/ 7882 w 9248"/>
                <a:gd name="connsiteY4-150" fmla="*/ 9942 h 10001"/>
                <a:gd name="connsiteX5-151" fmla="*/ 1411 w 9248"/>
                <a:gd name="connsiteY5-152" fmla="*/ 9987 h 10001"/>
                <a:gd name="connsiteX6-153" fmla="*/ 0 w 9248"/>
                <a:gd name="connsiteY6-154" fmla="*/ 5287 h 10001"/>
                <a:gd name="connsiteX0-155" fmla="*/ 0 w 9687"/>
                <a:gd name="connsiteY0-156" fmla="*/ 5286 h 10000"/>
                <a:gd name="connsiteX1-157" fmla="*/ 1526 w 9687"/>
                <a:gd name="connsiteY1-158" fmla="*/ 1 h 10000"/>
                <a:gd name="connsiteX2-159" fmla="*/ 8542 w 9687"/>
                <a:gd name="connsiteY2-160" fmla="*/ 1 h 10000"/>
                <a:gd name="connsiteX3-161" fmla="*/ 9687 w 9687"/>
                <a:gd name="connsiteY3-162" fmla="*/ 5392 h 10000"/>
                <a:gd name="connsiteX4-163" fmla="*/ 8523 w 9687"/>
                <a:gd name="connsiteY4-164" fmla="*/ 9941 h 10000"/>
                <a:gd name="connsiteX5-165" fmla="*/ 1526 w 9687"/>
                <a:gd name="connsiteY5-166" fmla="*/ 9986 h 10000"/>
                <a:gd name="connsiteX6-167" fmla="*/ 0 w 9687"/>
                <a:gd name="connsiteY6-168" fmla="*/ 5286 h 10000"/>
                <a:gd name="connsiteX0-169" fmla="*/ 0 w 10000"/>
                <a:gd name="connsiteY0-170" fmla="*/ 5286 h 10000"/>
                <a:gd name="connsiteX1-171" fmla="*/ 1575 w 10000"/>
                <a:gd name="connsiteY1-172" fmla="*/ 1 h 10000"/>
                <a:gd name="connsiteX2-173" fmla="*/ 8818 w 10000"/>
                <a:gd name="connsiteY2-174" fmla="*/ 1 h 10000"/>
                <a:gd name="connsiteX3-175" fmla="*/ 10000 w 10000"/>
                <a:gd name="connsiteY3-176" fmla="*/ 5392 h 10000"/>
                <a:gd name="connsiteX4-177" fmla="*/ 8798 w 10000"/>
                <a:gd name="connsiteY4-178" fmla="*/ 9941 h 10000"/>
                <a:gd name="connsiteX5-179" fmla="*/ 1575 w 10000"/>
                <a:gd name="connsiteY5-180" fmla="*/ 9986 h 10000"/>
                <a:gd name="connsiteX6-181" fmla="*/ 0 w 10000"/>
                <a:gd name="connsiteY6-182" fmla="*/ 5286 h 10000"/>
                <a:gd name="connsiteX0-183" fmla="*/ 0 w 10000"/>
                <a:gd name="connsiteY0-184" fmla="*/ 5286 h 10000"/>
                <a:gd name="connsiteX1-185" fmla="*/ 1575 w 10000"/>
                <a:gd name="connsiteY1-186" fmla="*/ 1 h 10000"/>
                <a:gd name="connsiteX2-187" fmla="*/ 8818 w 10000"/>
                <a:gd name="connsiteY2-188" fmla="*/ 1 h 10000"/>
                <a:gd name="connsiteX3-189" fmla="*/ 10000 w 10000"/>
                <a:gd name="connsiteY3-190" fmla="*/ 5392 h 10000"/>
                <a:gd name="connsiteX4-191" fmla="*/ 8798 w 10000"/>
                <a:gd name="connsiteY4-192" fmla="*/ 9941 h 10000"/>
                <a:gd name="connsiteX5-193" fmla="*/ 1575 w 10000"/>
                <a:gd name="connsiteY5-194" fmla="*/ 9986 h 10000"/>
                <a:gd name="connsiteX6-195" fmla="*/ 0 w 10000"/>
                <a:gd name="connsiteY6-196" fmla="*/ 5286 h 10000"/>
                <a:gd name="connsiteX0-197" fmla="*/ 0 w 10000"/>
                <a:gd name="connsiteY0-198" fmla="*/ 5286 h 10000"/>
                <a:gd name="connsiteX1-199" fmla="*/ 1575 w 10000"/>
                <a:gd name="connsiteY1-200" fmla="*/ 1 h 10000"/>
                <a:gd name="connsiteX2-201" fmla="*/ 8818 w 10000"/>
                <a:gd name="connsiteY2-202" fmla="*/ 1 h 10000"/>
                <a:gd name="connsiteX3-203" fmla="*/ 10000 w 10000"/>
                <a:gd name="connsiteY3-204" fmla="*/ 5392 h 10000"/>
                <a:gd name="connsiteX4-205" fmla="*/ 8798 w 10000"/>
                <a:gd name="connsiteY4-206" fmla="*/ 9941 h 10000"/>
                <a:gd name="connsiteX5-207" fmla="*/ 1575 w 10000"/>
                <a:gd name="connsiteY5-208" fmla="*/ 9986 h 10000"/>
                <a:gd name="connsiteX6-209" fmla="*/ 0 w 10000"/>
                <a:gd name="connsiteY6-210" fmla="*/ 5286 h 10000"/>
                <a:gd name="connsiteX0-211" fmla="*/ 0 w 9534"/>
                <a:gd name="connsiteY0-212" fmla="*/ 5086 h 9999"/>
                <a:gd name="connsiteX1-213" fmla="*/ 1109 w 9534"/>
                <a:gd name="connsiteY1-214" fmla="*/ 1 h 9999"/>
                <a:gd name="connsiteX2-215" fmla="*/ 8352 w 9534"/>
                <a:gd name="connsiteY2-216" fmla="*/ 1 h 9999"/>
                <a:gd name="connsiteX3-217" fmla="*/ 9534 w 9534"/>
                <a:gd name="connsiteY3-218" fmla="*/ 5392 h 9999"/>
                <a:gd name="connsiteX4-219" fmla="*/ 8332 w 9534"/>
                <a:gd name="connsiteY4-220" fmla="*/ 9941 h 9999"/>
                <a:gd name="connsiteX5-221" fmla="*/ 1109 w 9534"/>
                <a:gd name="connsiteY5-222" fmla="*/ 9986 h 9999"/>
                <a:gd name="connsiteX6-223" fmla="*/ 0 w 9534"/>
                <a:gd name="connsiteY6-224" fmla="*/ 5086 h 9999"/>
                <a:gd name="connsiteX0-225" fmla="*/ 0 w 10000"/>
                <a:gd name="connsiteY0-226" fmla="*/ 5087 h 10000"/>
                <a:gd name="connsiteX1-227" fmla="*/ 1163 w 10000"/>
                <a:gd name="connsiteY1-228" fmla="*/ 1 h 10000"/>
                <a:gd name="connsiteX2-229" fmla="*/ 8760 w 10000"/>
                <a:gd name="connsiteY2-230" fmla="*/ 1 h 10000"/>
                <a:gd name="connsiteX3-231" fmla="*/ 10000 w 10000"/>
                <a:gd name="connsiteY3-232" fmla="*/ 5393 h 10000"/>
                <a:gd name="connsiteX4-233" fmla="*/ 8739 w 10000"/>
                <a:gd name="connsiteY4-234" fmla="*/ 9942 h 10000"/>
                <a:gd name="connsiteX5-235" fmla="*/ 1163 w 10000"/>
                <a:gd name="connsiteY5-236" fmla="*/ 9987 h 10000"/>
                <a:gd name="connsiteX6-237" fmla="*/ 0 w 10000"/>
                <a:gd name="connsiteY6-238" fmla="*/ 5087 h 10000"/>
                <a:gd name="connsiteX0-239" fmla="*/ 0 w 10000"/>
                <a:gd name="connsiteY0-240" fmla="*/ 5087 h 10003"/>
                <a:gd name="connsiteX1-241" fmla="*/ 1163 w 10000"/>
                <a:gd name="connsiteY1-242" fmla="*/ 1 h 10003"/>
                <a:gd name="connsiteX2-243" fmla="*/ 8760 w 10000"/>
                <a:gd name="connsiteY2-244" fmla="*/ 1 h 10003"/>
                <a:gd name="connsiteX3-245" fmla="*/ 10000 w 10000"/>
                <a:gd name="connsiteY3-246" fmla="*/ 5393 h 10003"/>
                <a:gd name="connsiteX4-247" fmla="*/ 8739 w 10000"/>
                <a:gd name="connsiteY4-248" fmla="*/ 9942 h 10003"/>
                <a:gd name="connsiteX5-249" fmla="*/ 1163 w 10000"/>
                <a:gd name="connsiteY5-250" fmla="*/ 9987 h 10003"/>
                <a:gd name="connsiteX6-251" fmla="*/ 0 w 10000"/>
                <a:gd name="connsiteY6-252" fmla="*/ 5087 h 10003"/>
                <a:gd name="connsiteX0-253" fmla="*/ 0 w 10013"/>
                <a:gd name="connsiteY0-254" fmla="*/ 5087 h 10003"/>
                <a:gd name="connsiteX1-255" fmla="*/ 1163 w 10013"/>
                <a:gd name="connsiteY1-256" fmla="*/ 1 h 10003"/>
                <a:gd name="connsiteX2-257" fmla="*/ 8760 w 10013"/>
                <a:gd name="connsiteY2-258" fmla="*/ 1 h 10003"/>
                <a:gd name="connsiteX3-259" fmla="*/ 10013 w 10013"/>
                <a:gd name="connsiteY3-260" fmla="*/ 5172 h 10003"/>
                <a:gd name="connsiteX4-261" fmla="*/ 8739 w 10013"/>
                <a:gd name="connsiteY4-262" fmla="*/ 9942 h 10003"/>
                <a:gd name="connsiteX5-263" fmla="*/ 1163 w 10013"/>
                <a:gd name="connsiteY5-264" fmla="*/ 9987 h 10003"/>
                <a:gd name="connsiteX6-265" fmla="*/ 0 w 10013"/>
                <a:gd name="connsiteY6-266" fmla="*/ 5087 h 100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accent6">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42" name="#sl-pollanswer(0)"/>
            <p:cNvSpPr txBox="1"/>
            <p:nvPr/>
          </p:nvSpPr>
          <p:spPr>
            <a:xfrm>
              <a:off x="1076251" y="2975822"/>
              <a:ext cx="4252480" cy="916330"/>
            </a:xfrm>
            <a:prstGeom prst="rect">
              <a:avLst/>
            </a:prstGeom>
            <a:noFill/>
          </p:spPr>
          <p:txBody>
            <a:bodyPr wrap="square" rtlCol="0" anchor="ctr" anchorCtr="0">
              <a:normAutofit/>
            </a:bodyPr>
            <a:lstStyle/>
            <a:p>
              <a:pPr marL="457200" indent="-457200"/>
              <a:r>
                <a:rPr lang="de-AT" sz="2400" dirty="0">
                  <a:cs typeface="Arial" panose="020B0604020202020204" pitchFamily="34" charset="0"/>
                </a:rPr>
                <a:t>Avoid hurting anyone.</a:t>
              </a:r>
            </a:p>
          </p:txBody>
        </p:sp>
      </p:grpSp>
      <p:grpSp>
        <p:nvGrpSpPr>
          <p:cNvPr id="43" name="Group 42"/>
          <p:cNvGrpSpPr/>
          <p:nvPr/>
        </p:nvGrpSpPr>
        <p:grpSpPr>
          <a:xfrm>
            <a:off x="3626644" y="5123468"/>
            <a:ext cx="5029200" cy="929684"/>
            <a:chOff x="668716" y="2969145"/>
            <a:chExt cx="5029200" cy="929684"/>
          </a:xfrm>
        </p:grpSpPr>
        <p:sp>
          <p:nvSpPr>
            <p:cNvPr id="44" name="Background"/>
            <p:cNvSpPr/>
            <p:nvPr/>
          </p:nvSpPr>
          <p:spPr>
            <a:xfrm>
              <a:off x="668716" y="2969145"/>
              <a:ext cx="5029200"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10000"/>
                <a:gd name="connsiteY0-2" fmla="*/ 5000 h 10000"/>
                <a:gd name="connsiteX1-3" fmla="*/ 2000 w 10000"/>
                <a:gd name="connsiteY1-4" fmla="*/ 0 h 10000"/>
                <a:gd name="connsiteX2-5" fmla="*/ 8000 w 10000"/>
                <a:gd name="connsiteY2-6" fmla="*/ 0 h 10000"/>
                <a:gd name="connsiteX3-7" fmla="*/ 10000 w 10000"/>
                <a:gd name="connsiteY3-8" fmla="*/ 5000 h 10000"/>
                <a:gd name="connsiteX4-9" fmla="*/ 8000 w 10000"/>
                <a:gd name="connsiteY4-10" fmla="*/ 10000 h 10000"/>
                <a:gd name="connsiteX5-11" fmla="*/ 2000 w 10000"/>
                <a:gd name="connsiteY5-12" fmla="*/ 10000 h 10000"/>
                <a:gd name="connsiteX6-13" fmla="*/ 0 w 10000"/>
                <a:gd name="connsiteY6-14" fmla="*/ 5000 h 10000"/>
                <a:gd name="connsiteX0-15" fmla="*/ 0 w 10000"/>
                <a:gd name="connsiteY0-16" fmla="*/ 5114 h 10114"/>
                <a:gd name="connsiteX1-17" fmla="*/ 2000 w 10000"/>
                <a:gd name="connsiteY1-18" fmla="*/ 114 h 10114"/>
                <a:gd name="connsiteX2-19" fmla="*/ 8000 w 10000"/>
                <a:gd name="connsiteY2-20" fmla="*/ 114 h 10114"/>
                <a:gd name="connsiteX3-21" fmla="*/ 10000 w 10000"/>
                <a:gd name="connsiteY3-22" fmla="*/ 5114 h 10114"/>
                <a:gd name="connsiteX4-23" fmla="*/ 8000 w 10000"/>
                <a:gd name="connsiteY4-24" fmla="*/ 10114 h 10114"/>
                <a:gd name="connsiteX5-25" fmla="*/ 2000 w 10000"/>
                <a:gd name="connsiteY5-26" fmla="*/ 10114 h 10114"/>
                <a:gd name="connsiteX6-27" fmla="*/ 0 w 10000"/>
                <a:gd name="connsiteY6-28" fmla="*/ 5114 h 10114"/>
                <a:gd name="connsiteX0-29" fmla="*/ 0 w 10000"/>
                <a:gd name="connsiteY0-30" fmla="*/ 5114 h 10127"/>
                <a:gd name="connsiteX1-31" fmla="*/ 2000 w 10000"/>
                <a:gd name="connsiteY1-32" fmla="*/ 114 h 10127"/>
                <a:gd name="connsiteX2-33" fmla="*/ 8000 w 10000"/>
                <a:gd name="connsiteY2-34" fmla="*/ 114 h 10127"/>
                <a:gd name="connsiteX3-35" fmla="*/ 10000 w 10000"/>
                <a:gd name="connsiteY3-36" fmla="*/ 5114 h 10127"/>
                <a:gd name="connsiteX4-37" fmla="*/ 8000 w 10000"/>
                <a:gd name="connsiteY4-38" fmla="*/ 10114 h 10127"/>
                <a:gd name="connsiteX5-39" fmla="*/ 2000 w 10000"/>
                <a:gd name="connsiteY5-40" fmla="*/ 10114 h 10127"/>
                <a:gd name="connsiteX6-41" fmla="*/ 0 w 10000"/>
                <a:gd name="connsiteY6-42" fmla="*/ 5114 h 10127"/>
                <a:gd name="connsiteX0-43" fmla="*/ 0 w 10000"/>
                <a:gd name="connsiteY0-44" fmla="*/ 5114 h 10287"/>
                <a:gd name="connsiteX1-45" fmla="*/ 2000 w 10000"/>
                <a:gd name="connsiteY1-46" fmla="*/ 114 h 10287"/>
                <a:gd name="connsiteX2-47" fmla="*/ 8000 w 10000"/>
                <a:gd name="connsiteY2-48" fmla="*/ 114 h 10287"/>
                <a:gd name="connsiteX3-49" fmla="*/ 10000 w 10000"/>
                <a:gd name="connsiteY3-50" fmla="*/ 5114 h 10287"/>
                <a:gd name="connsiteX4-51" fmla="*/ 8000 w 10000"/>
                <a:gd name="connsiteY4-52" fmla="*/ 10114 h 10287"/>
                <a:gd name="connsiteX5-53" fmla="*/ 2000 w 10000"/>
                <a:gd name="connsiteY5-54" fmla="*/ 10114 h 10287"/>
                <a:gd name="connsiteX6-55" fmla="*/ 0 w 10000"/>
                <a:gd name="connsiteY6-56" fmla="*/ 5114 h 10287"/>
                <a:gd name="connsiteX0-57" fmla="*/ 0 w 10000"/>
                <a:gd name="connsiteY0-58" fmla="*/ 5114 h 10287"/>
                <a:gd name="connsiteX1-59" fmla="*/ 2000 w 10000"/>
                <a:gd name="connsiteY1-60" fmla="*/ 114 h 10287"/>
                <a:gd name="connsiteX2-61" fmla="*/ 8000 w 10000"/>
                <a:gd name="connsiteY2-62" fmla="*/ 114 h 10287"/>
                <a:gd name="connsiteX3-63" fmla="*/ 10000 w 10000"/>
                <a:gd name="connsiteY3-64" fmla="*/ 5114 h 10287"/>
                <a:gd name="connsiteX4-65" fmla="*/ 8000 w 10000"/>
                <a:gd name="connsiteY4-66" fmla="*/ 10114 h 10287"/>
                <a:gd name="connsiteX5-67" fmla="*/ 2000 w 10000"/>
                <a:gd name="connsiteY5-68" fmla="*/ 10114 h 10287"/>
                <a:gd name="connsiteX6-69" fmla="*/ 0 w 10000"/>
                <a:gd name="connsiteY6-70" fmla="*/ 5114 h 10287"/>
                <a:gd name="connsiteX0-71" fmla="*/ 0 w 10000"/>
                <a:gd name="connsiteY0-72" fmla="*/ 5114 h 10243"/>
                <a:gd name="connsiteX1-73" fmla="*/ 2000 w 10000"/>
                <a:gd name="connsiteY1-74" fmla="*/ 114 h 10243"/>
                <a:gd name="connsiteX2-75" fmla="*/ 8000 w 10000"/>
                <a:gd name="connsiteY2-76" fmla="*/ 114 h 10243"/>
                <a:gd name="connsiteX3-77" fmla="*/ 10000 w 10000"/>
                <a:gd name="connsiteY3-78" fmla="*/ 5114 h 10243"/>
                <a:gd name="connsiteX4-79" fmla="*/ 7983 w 10000"/>
                <a:gd name="connsiteY4-80" fmla="*/ 10069 h 10243"/>
                <a:gd name="connsiteX5-81" fmla="*/ 2000 w 10000"/>
                <a:gd name="connsiteY5-82" fmla="*/ 10114 h 10243"/>
                <a:gd name="connsiteX6-83" fmla="*/ 0 w 10000"/>
                <a:gd name="connsiteY6-84" fmla="*/ 5114 h 10243"/>
                <a:gd name="connsiteX0-85" fmla="*/ 0 w 10000"/>
                <a:gd name="connsiteY0-86" fmla="*/ 5114 h 10127"/>
                <a:gd name="connsiteX1-87" fmla="*/ 2000 w 10000"/>
                <a:gd name="connsiteY1-88" fmla="*/ 114 h 10127"/>
                <a:gd name="connsiteX2-89" fmla="*/ 8000 w 10000"/>
                <a:gd name="connsiteY2-90" fmla="*/ 114 h 10127"/>
                <a:gd name="connsiteX3-91" fmla="*/ 10000 w 10000"/>
                <a:gd name="connsiteY3-92" fmla="*/ 5114 h 10127"/>
                <a:gd name="connsiteX4-93" fmla="*/ 7983 w 10000"/>
                <a:gd name="connsiteY4-94" fmla="*/ 10069 h 10127"/>
                <a:gd name="connsiteX5-95" fmla="*/ 2000 w 10000"/>
                <a:gd name="connsiteY5-96" fmla="*/ 10114 h 10127"/>
                <a:gd name="connsiteX6-97" fmla="*/ 0 w 10000"/>
                <a:gd name="connsiteY6-98" fmla="*/ 5114 h 10127"/>
                <a:gd name="connsiteX0-99" fmla="*/ 0 w 10000"/>
                <a:gd name="connsiteY0-100" fmla="*/ 5114 h 10127"/>
                <a:gd name="connsiteX1-101" fmla="*/ 2000 w 10000"/>
                <a:gd name="connsiteY1-102" fmla="*/ 114 h 10127"/>
                <a:gd name="connsiteX2-103" fmla="*/ 8000 w 10000"/>
                <a:gd name="connsiteY2-104" fmla="*/ 114 h 10127"/>
                <a:gd name="connsiteX3-105" fmla="*/ 10000 w 10000"/>
                <a:gd name="connsiteY3-106" fmla="*/ 5114 h 10127"/>
                <a:gd name="connsiteX4-107" fmla="*/ 7983 w 10000"/>
                <a:gd name="connsiteY4-108" fmla="*/ 10069 h 10127"/>
                <a:gd name="connsiteX5-109" fmla="*/ 2000 w 10000"/>
                <a:gd name="connsiteY5-110" fmla="*/ 10114 h 10127"/>
                <a:gd name="connsiteX6-111" fmla="*/ 0 w 10000"/>
                <a:gd name="connsiteY6-112" fmla="*/ 5114 h 10127"/>
                <a:gd name="connsiteX0-113" fmla="*/ 0 w 10000"/>
                <a:gd name="connsiteY0-114" fmla="*/ 5001 h 10014"/>
                <a:gd name="connsiteX1-115" fmla="*/ 2000 w 10000"/>
                <a:gd name="connsiteY1-116" fmla="*/ 1 h 10014"/>
                <a:gd name="connsiteX2-117" fmla="*/ 8000 w 10000"/>
                <a:gd name="connsiteY2-118" fmla="*/ 1 h 10014"/>
                <a:gd name="connsiteX3-119" fmla="*/ 10000 w 10000"/>
                <a:gd name="connsiteY3-120" fmla="*/ 5001 h 10014"/>
                <a:gd name="connsiteX4-121" fmla="*/ 7983 w 10000"/>
                <a:gd name="connsiteY4-122" fmla="*/ 9956 h 10014"/>
                <a:gd name="connsiteX5-123" fmla="*/ 2000 w 10000"/>
                <a:gd name="connsiteY5-124" fmla="*/ 10001 h 10014"/>
                <a:gd name="connsiteX6-125" fmla="*/ 0 w 10000"/>
                <a:gd name="connsiteY6-126" fmla="*/ 5001 h 10014"/>
                <a:gd name="connsiteX0-127" fmla="*/ 0 w 9246"/>
                <a:gd name="connsiteY0-128" fmla="*/ 5001 h 10014"/>
                <a:gd name="connsiteX1-129" fmla="*/ 2000 w 9246"/>
                <a:gd name="connsiteY1-130" fmla="*/ 1 h 10014"/>
                <a:gd name="connsiteX2-131" fmla="*/ 8000 w 9246"/>
                <a:gd name="connsiteY2-132" fmla="*/ 1 h 10014"/>
                <a:gd name="connsiteX3-133" fmla="*/ 9246 w 9246"/>
                <a:gd name="connsiteY3-134" fmla="*/ 5294 h 10014"/>
                <a:gd name="connsiteX4-135" fmla="*/ 7983 w 9246"/>
                <a:gd name="connsiteY4-136" fmla="*/ 9956 h 10014"/>
                <a:gd name="connsiteX5-137" fmla="*/ 2000 w 9246"/>
                <a:gd name="connsiteY5-138" fmla="*/ 10001 h 10014"/>
                <a:gd name="connsiteX6-139" fmla="*/ 0 w 9246"/>
                <a:gd name="connsiteY6-140" fmla="*/ 5001 h 10014"/>
                <a:gd name="connsiteX0-141" fmla="*/ 0 w 9248"/>
                <a:gd name="connsiteY0-142" fmla="*/ 5287 h 10001"/>
                <a:gd name="connsiteX1-143" fmla="*/ 1411 w 9248"/>
                <a:gd name="connsiteY1-144" fmla="*/ 1 h 10001"/>
                <a:gd name="connsiteX2-145" fmla="*/ 7900 w 9248"/>
                <a:gd name="connsiteY2-146" fmla="*/ 1 h 10001"/>
                <a:gd name="connsiteX3-147" fmla="*/ 9248 w 9248"/>
                <a:gd name="connsiteY3-148" fmla="*/ 5287 h 10001"/>
                <a:gd name="connsiteX4-149" fmla="*/ 7882 w 9248"/>
                <a:gd name="connsiteY4-150" fmla="*/ 9942 h 10001"/>
                <a:gd name="connsiteX5-151" fmla="*/ 1411 w 9248"/>
                <a:gd name="connsiteY5-152" fmla="*/ 9987 h 10001"/>
                <a:gd name="connsiteX6-153" fmla="*/ 0 w 9248"/>
                <a:gd name="connsiteY6-154" fmla="*/ 5287 h 10001"/>
                <a:gd name="connsiteX0-155" fmla="*/ 0 w 9687"/>
                <a:gd name="connsiteY0-156" fmla="*/ 5286 h 10000"/>
                <a:gd name="connsiteX1-157" fmla="*/ 1526 w 9687"/>
                <a:gd name="connsiteY1-158" fmla="*/ 1 h 10000"/>
                <a:gd name="connsiteX2-159" fmla="*/ 8542 w 9687"/>
                <a:gd name="connsiteY2-160" fmla="*/ 1 h 10000"/>
                <a:gd name="connsiteX3-161" fmla="*/ 9687 w 9687"/>
                <a:gd name="connsiteY3-162" fmla="*/ 5392 h 10000"/>
                <a:gd name="connsiteX4-163" fmla="*/ 8523 w 9687"/>
                <a:gd name="connsiteY4-164" fmla="*/ 9941 h 10000"/>
                <a:gd name="connsiteX5-165" fmla="*/ 1526 w 9687"/>
                <a:gd name="connsiteY5-166" fmla="*/ 9986 h 10000"/>
                <a:gd name="connsiteX6-167" fmla="*/ 0 w 9687"/>
                <a:gd name="connsiteY6-168" fmla="*/ 5286 h 10000"/>
                <a:gd name="connsiteX0-169" fmla="*/ 0 w 10000"/>
                <a:gd name="connsiteY0-170" fmla="*/ 5286 h 10000"/>
                <a:gd name="connsiteX1-171" fmla="*/ 1575 w 10000"/>
                <a:gd name="connsiteY1-172" fmla="*/ 1 h 10000"/>
                <a:gd name="connsiteX2-173" fmla="*/ 8818 w 10000"/>
                <a:gd name="connsiteY2-174" fmla="*/ 1 h 10000"/>
                <a:gd name="connsiteX3-175" fmla="*/ 10000 w 10000"/>
                <a:gd name="connsiteY3-176" fmla="*/ 5392 h 10000"/>
                <a:gd name="connsiteX4-177" fmla="*/ 8798 w 10000"/>
                <a:gd name="connsiteY4-178" fmla="*/ 9941 h 10000"/>
                <a:gd name="connsiteX5-179" fmla="*/ 1575 w 10000"/>
                <a:gd name="connsiteY5-180" fmla="*/ 9986 h 10000"/>
                <a:gd name="connsiteX6-181" fmla="*/ 0 w 10000"/>
                <a:gd name="connsiteY6-182" fmla="*/ 5286 h 10000"/>
                <a:gd name="connsiteX0-183" fmla="*/ 0 w 10000"/>
                <a:gd name="connsiteY0-184" fmla="*/ 5286 h 10000"/>
                <a:gd name="connsiteX1-185" fmla="*/ 1575 w 10000"/>
                <a:gd name="connsiteY1-186" fmla="*/ 1 h 10000"/>
                <a:gd name="connsiteX2-187" fmla="*/ 8818 w 10000"/>
                <a:gd name="connsiteY2-188" fmla="*/ 1 h 10000"/>
                <a:gd name="connsiteX3-189" fmla="*/ 10000 w 10000"/>
                <a:gd name="connsiteY3-190" fmla="*/ 5392 h 10000"/>
                <a:gd name="connsiteX4-191" fmla="*/ 8798 w 10000"/>
                <a:gd name="connsiteY4-192" fmla="*/ 9941 h 10000"/>
                <a:gd name="connsiteX5-193" fmla="*/ 1575 w 10000"/>
                <a:gd name="connsiteY5-194" fmla="*/ 9986 h 10000"/>
                <a:gd name="connsiteX6-195" fmla="*/ 0 w 10000"/>
                <a:gd name="connsiteY6-196" fmla="*/ 5286 h 10000"/>
                <a:gd name="connsiteX0-197" fmla="*/ 0 w 10000"/>
                <a:gd name="connsiteY0-198" fmla="*/ 5286 h 10000"/>
                <a:gd name="connsiteX1-199" fmla="*/ 1575 w 10000"/>
                <a:gd name="connsiteY1-200" fmla="*/ 1 h 10000"/>
                <a:gd name="connsiteX2-201" fmla="*/ 8818 w 10000"/>
                <a:gd name="connsiteY2-202" fmla="*/ 1 h 10000"/>
                <a:gd name="connsiteX3-203" fmla="*/ 10000 w 10000"/>
                <a:gd name="connsiteY3-204" fmla="*/ 5392 h 10000"/>
                <a:gd name="connsiteX4-205" fmla="*/ 8798 w 10000"/>
                <a:gd name="connsiteY4-206" fmla="*/ 9941 h 10000"/>
                <a:gd name="connsiteX5-207" fmla="*/ 1575 w 10000"/>
                <a:gd name="connsiteY5-208" fmla="*/ 9986 h 10000"/>
                <a:gd name="connsiteX6-209" fmla="*/ 0 w 10000"/>
                <a:gd name="connsiteY6-210" fmla="*/ 5286 h 10000"/>
                <a:gd name="connsiteX0-211" fmla="*/ 0 w 9534"/>
                <a:gd name="connsiteY0-212" fmla="*/ 5086 h 9999"/>
                <a:gd name="connsiteX1-213" fmla="*/ 1109 w 9534"/>
                <a:gd name="connsiteY1-214" fmla="*/ 1 h 9999"/>
                <a:gd name="connsiteX2-215" fmla="*/ 8352 w 9534"/>
                <a:gd name="connsiteY2-216" fmla="*/ 1 h 9999"/>
                <a:gd name="connsiteX3-217" fmla="*/ 9534 w 9534"/>
                <a:gd name="connsiteY3-218" fmla="*/ 5392 h 9999"/>
                <a:gd name="connsiteX4-219" fmla="*/ 8332 w 9534"/>
                <a:gd name="connsiteY4-220" fmla="*/ 9941 h 9999"/>
                <a:gd name="connsiteX5-221" fmla="*/ 1109 w 9534"/>
                <a:gd name="connsiteY5-222" fmla="*/ 9986 h 9999"/>
                <a:gd name="connsiteX6-223" fmla="*/ 0 w 9534"/>
                <a:gd name="connsiteY6-224" fmla="*/ 5086 h 9999"/>
                <a:gd name="connsiteX0-225" fmla="*/ 0 w 10000"/>
                <a:gd name="connsiteY0-226" fmla="*/ 5087 h 10000"/>
                <a:gd name="connsiteX1-227" fmla="*/ 1163 w 10000"/>
                <a:gd name="connsiteY1-228" fmla="*/ 1 h 10000"/>
                <a:gd name="connsiteX2-229" fmla="*/ 8760 w 10000"/>
                <a:gd name="connsiteY2-230" fmla="*/ 1 h 10000"/>
                <a:gd name="connsiteX3-231" fmla="*/ 10000 w 10000"/>
                <a:gd name="connsiteY3-232" fmla="*/ 5393 h 10000"/>
                <a:gd name="connsiteX4-233" fmla="*/ 8739 w 10000"/>
                <a:gd name="connsiteY4-234" fmla="*/ 9942 h 10000"/>
                <a:gd name="connsiteX5-235" fmla="*/ 1163 w 10000"/>
                <a:gd name="connsiteY5-236" fmla="*/ 9987 h 10000"/>
                <a:gd name="connsiteX6-237" fmla="*/ 0 w 10000"/>
                <a:gd name="connsiteY6-238" fmla="*/ 5087 h 10000"/>
                <a:gd name="connsiteX0-239" fmla="*/ 0 w 10000"/>
                <a:gd name="connsiteY0-240" fmla="*/ 5087 h 10003"/>
                <a:gd name="connsiteX1-241" fmla="*/ 1163 w 10000"/>
                <a:gd name="connsiteY1-242" fmla="*/ 1 h 10003"/>
                <a:gd name="connsiteX2-243" fmla="*/ 8760 w 10000"/>
                <a:gd name="connsiteY2-244" fmla="*/ 1 h 10003"/>
                <a:gd name="connsiteX3-245" fmla="*/ 10000 w 10000"/>
                <a:gd name="connsiteY3-246" fmla="*/ 5393 h 10003"/>
                <a:gd name="connsiteX4-247" fmla="*/ 8739 w 10000"/>
                <a:gd name="connsiteY4-248" fmla="*/ 9942 h 10003"/>
                <a:gd name="connsiteX5-249" fmla="*/ 1163 w 10000"/>
                <a:gd name="connsiteY5-250" fmla="*/ 9987 h 10003"/>
                <a:gd name="connsiteX6-251" fmla="*/ 0 w 10000"/>
                <a:gd name="connsiteY6-252" fmla="*/ 5087 h 10003"/>
                <a:gd name="connsiteX0-253" fmla="*/ 0 w 10013"/>
                <a:gd name="connsiteY0-254" fmla="*/ 5087 h 10003"/>
                <a:gd name="connsiteX1-255" fmla="*/ 1163 w 10013"/>
                <a:gd name="connsiteY1-256" fmla="*/ 1 h 10003"/>
                <a:gd name="connsiteX2-257" fmla="*/ 8760 w 10013"/>
                <a:gd name="connsiteY2-258" fmla="*/ 1 h 10003"/>
                <a:gd name="connsiteX3-259" fmla="*/ 10013 w 10013"/>
                <a:gd name="connsiteY3-260" fmla="*/ 5172 h 10003"/>
                <a:gd name="connsiteX4-261" fmla="*/ 8739 w 10013"/>
                <a:gd name="connsiteY4-262" fmla="*/ 9942 h 10003"/>
                <a:gd name="connsiteX5-263" fmla="*/ 1163 w 10013"/>
                <a:gd name="connsiteY5-264" fmla="*/ 9987 h 10003"/>
                <a:gd name="connsiteX6-265" fmla="*/ 0 w 10013"/>
                <a:gd name="connsiteY6-266" fmla="*/ 5087 h 100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accent2">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sp>
          <p:nvSpPr>
            <p:cNvPr id="45" name="#sl-pollanswer(0)"/>
            <p:cNvSpPr txBox="1"/>
            <p:nvPr/>
          </p:nvSpPr>
          <p:spPr>
            <a:xfrm>
              <a:off x="1076251" y="2975822"/>
              <a:ext cx="4252480" cy="916330"/>
            </a:xfrm>
            <a:prstGeom prst="rect">
              <a:avLst/>
            </a:prstGeom>
            <a:noFill/>
          </p:spPr>
          <p:txBody>
            <a:bodyPr wrap="square" rtlCol="0" anchor="ctr" anchorCtr="0">
              <a:normAutofit/>
            </a:bodyPr>
            <a:lstStyle/>
            <a:p>
              <a:pPr marL="457200" indent="-457200"/>
              <a:r>
                <a:rPr lang="de-AT" sz="2400" dirty="0">
                  <a:cs typeface="Arial" panose="020B0604020202020204" pitchFamily="34" charset="0"/>
                </a:rPr>
                <a:t>Live in harmony with everyone.</a:t>
              </a:r>
            </a:p>
          </p:txBody>
        </p:sp>
      </p:grpSp>
    </p:spTree>
    <p:extLst>
      <p:ext uri="{BB962C8B-B14F-4D97-AF65-F5344CB8AC3E}">
        <p14:creationId xmlns:p14="http://schemas.microsoft.com/office/powerpoint/2010/main" val="2089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1000"/>
                                        <p:tgtEl>
                                          <p:spTgt spid="3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1000"/>
                                        <p:tgtEl>
                                          <p:spTgt spid="4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3937444062"/>
              </p:ext>
            </p:extLst>
          </p:nvPr>
        </p:nvGraphicFramePr>
        <p:xfrm>
          <a:off x="1127448" y="700345"/>
          <a:ext cx="9937104" cy="387096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687162">
                  <a:extLst>
                    <a:ext uri="{9D8B030D-6E8A-4147-A177-3AD203B41FA5}">
                      <a16:colId xmlns:a16="http://schemas.microsoft.com/office/drawing/2014/main" val="20001"/>
                    </a:ext>
                  </a:extLst>
                </a:gridCol>
                <a:gridCol w="732124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1200" dirty="0">
                          <a:solidFill>
                            <a:schemeClr val="tx1"/>
                          </a:solidFill>
                        </a:rPr>
                        <a:t>1</a:t>
                      </a:r>
                    </a:p>
                  </a:txBody>
                  <a:tcPr/>
                </a:tc>
                <a:tc>
                  <a:txBody>
                    <a:bodyPr/>
                    <a:lstStyle/>
                    <a:p>
                      <a:endParaRPr lang="en-I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b="0" i="0" u="none" strike="noStrike" kern="1200" dirty="0">
                          <a:solidFill>
                            <a:schemeClr val="tx1"/>
                          </a:solidFill>
                          <a:latin typeface="+mn-lt"/>
                          <a:ea typeface="+mn-ea"/>
                          <a:cs typeface="+mn-cs"/>
                        </a:rPr>
                        <a:t>1        .</a:t>
                      </a:r>
                      <a:r>
                        <a:rPr lang="en-IN" sz="800" b="0" i="0" u="none" strike="noStrike" kern="1200" baseline="0" dirty="0">
                          <a:solidFill>
                            <a:schemeClr val="tx1"/>
                          </a:solidFill>
                          <a:latin typeface="+mn-lt"/>
                          <a:ea typeface="+mn-ea"/>
                          <a:cs typeface="+mn-cs"/>
                        </a:rPr>
                        <a:t> https://www.hiclipart.com/free-transparent-background-png-clipart-dyidw</a:t>
                      </a:r>
                      <a:endParaRPr lang="en-IN" sz="8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800" b="1"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89313">
                <a:tc>
                  <a:txBody>
                    <a:bodyPr/>
                    <a:lstStyle/>
                    <a:p>
                      <a:r>
                        <a:rPr lang="en-IN" sz="1200" dirty="0">
                          <a:solidFill>
                            <a:schemeClr val="tx1"/>
                          </a:solidFill>
                        </a:rPr>
                        <a:t>2</a:t>
                      </a:r>
                    </a:p>
                  </a:txBody>
                  <a:tcPr/>
                </a:tc>
                <a:tc>
                  <a:txBody>
                    <a:bodyPr/>
                    <a:lstStyle/>
                    <a:p>
                      <a:endParaRPr lang="en-IN" sz="1200" dirty="0">
                        <a:solidFill>
                          <a:schemeClr val="tx1"/>
                        </a:solidFill>
                      </a:endParaRPr>
                    </a:p>
                  </a:txBody>
                  <a:tcPr/>
                </a:tc>
                <a:tc>
                  <a:txBody>
                    <a:bodyPr/>
                    <a:lstStyle/>
                    <a:p>
                      <a:pPr marL="228600" indent="-228600" rtl="0">
                        <a:buAutoNum type="arabicPeriod"/>
                      </a:pPr>
                      <a:r>
                        <a:rPr lang="en-IN" sz="800" b="0" i="0" u="none" strike="noStrike" kern="1200" dirty="0">
                          <a:solidFill>
                            <a:schemeClr val="tx1"/>
                          </a:solidFill>
                          <a:latin typeface="+mn-lt"/>
                          <a:ea typeface="+mn-ea"/>
                          <a:cs typeface="+mn-cs"/>
                        </a:rPr>
                        <a:t>Elephant: https://pixabay.com/photos/elephant-forest-trees-woods-sky-7138065/</a:t>
                      </a:r>
                    </a:p>
                    <a:p>
                      <a:pPr marL="228600" indent="-228600" rtl="0">
                        <a:buAutoNum type="arabicPeriod"/>
                      </a:pPr>
                      <a:r>
                        <a:rPr lang="en-IN" sz="800" b="0" i="0" u="none" strike="noStrike" kern="1200" dirty="0">
                          <a:solidFill>
                            <a:schemeClr val="tx1"/>
                          </a:solidFill>
                          <a:latin typeface="+mn-lt"/>
                          <a:ea typeface="+mn-ea"/>
                          <a:cs typeface="+mn-cs"/>
                        </a:rPr>
                        <a:t>Monkey: https://pixabay.com/photos/green-plants-nature-forest-trees-2600479/</a:t>
                      </a:r>
                    </a:p>
                    <a:p>
                      <a:pPr marL="228600" indent="-228600" rtl="0">
                        <a:buAutoNum type="arabicPeriod"/>
                      </a:pPr>
                      <a:r>
                        <a:rPr lang="en-IN" sz="800" b="0" i="0" u="none" strike="noStrike" kern="1200" dirty="0">
                          <a:solidFill>
                            <a:schemeClr val="tx1"/>
                          </a:solidFill>
                          <a:latin typeface="+mn-lt"/>
                          <a:ea typeface="+mn-ea"/>
                          <a:cs typeface="+mn-cs"/>
                        </a:rPr>
                        <a:t>Rabbit:</a:t>
                      </a:r>
                      <a:r>
                        <a:rPr lang="en-IN" sz="800" b="0" i="0" u="none" strike="noStrike" kern="1200" baseline="0" dirty="0">
                          <a:solidFill>
                            <a:schemeClr val="tx1"/>
                          </a:solidFill>
                          <a:latin typeface="+mn-lt"/>
                          <a:ea typeface="+mn-ea"/>
                          <a:cs typeface="+mn-cs"/>
                        </a:rPr>
                        <a:t> </a:t>
                      </a:r>
                      <a:r>
                        <a:rPr lang="en-IN" sz="800" b="0" i="0" u="none" strike="noStrike" kern="1200" baseline="0" dirty="0">
                          <a:solidFill>
                            <a:schemeClr val="tx1"/>
                          </a:solidFill>
                          <a:latin typeface="+mn-lt"/>
                          <a:ea typeface="+mn-ea"/>
                          <a:cs typeface="+mn-cs"/>
                          <a:hlinkClick r:id="rId3"/>
                        </a:rPr>
                        <a:t>https://pixabay.com/photos/rabbits-cute-infant-rabbit-3716254/</a:t>
                      </a:r>
                      <a:endParaRPr lang="en-IN" sz="800" b="0" i="0" u="none" strike="noStrike" kern="1200" baseline="0" dirty="0">
                        <a:solidFill>
                          <a:schemeClr val="tx1"/>
                        </a:solidFill>
                        <a:latin typeface="+mn-lt"/>
                        <a:ea typeface="+mn-ea"/>
                        <a:cs typeface="+mn-cs"/>
                      </a:endParaRPr>
                    </a:p>
                    <a:p>
                      <a:pPr marL="228600" indent="-228600" rtl="0">
                        <a:buAutoNum type="arabicPeriod"/>
                      </a:pPr>
                      <a:endParaRPr lang="en-IN" sz="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2"/>
                  </a:ext>
                </a:extLst>
              </a:tr>
              <a:tr h="389313">
                <a:tc>
                  <a:txBody>
                    <a:bodyPr/>
                    <a:lstStyle/>
                    <a:p>
                      <a:r>
                        <a:rPr lang="en-IN" sz="1200" dirty="0">
                          <a:solidFill>
                            <a:schemeClr val="tx1"/>
                          </a:solidFill>
                        </a:rPr>
                        <a:t>3</a:t>
                      </a:r>
                    </a:p>
                  </a:txBody>
                  <a:tcPr/>
                </a:tc>
                <a:tc>
                  <a:txBody>
                    <a:bodyPr/>
                    <a:lstStyle/>
                    <a:p>
                      <a:endParaRPr lang="en-I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800" dirty="0"/>
                    </a:p>
                    <a:p>
                      <a:pPr marL="228600" indent="-228600" rtl="0">
                        <a:buAutoNum type="arabicPeriod"/>
                      </a:pPr>
                      <a:r>
                        <a:rPr lang="en-IN" sz="800" b="0" i="0" u="none" strike="noStrike" kern="1200" baseline="0" dirty="0">
                          <a:solidFill>
                            <a:schemeClr val="tx1"/>
                          </a:solidFill>
                          <a:latin typeface="+mn-lt"/>
                          <a:ea typeface="+mn-ea"/>
                          <a:cs typeface="+mn-cs"/>
                        </a:rPr>
                        <a:t>Frog: https://pixabay.com/vectors/frog-green-amphibian-animal-nature-2457343/</a:t>
                      </a:r>
                    </a:p>
                    <a:p>
                      <a:pPr marL="228600" indent="-228600" rtl="0">
                        <a:buAutoNum type="arabicPeriod"/>
                      </a:pPr>
                      <a:r>
                        <a:rPr lang="en-IN" sz="800" b="0" i="0" u="none" strike="noStrike" kern="1200" baseline="0" dirty="0">
                          <a:solidFill>
                            <a:schemeClr val="tx1"/>
                          </a:solidFill>
                          <a:latin typeface="+mn-lt"/>
                          <a:ea typeface="+mn-ea"/>
                          <a:cs typeface="+mn-cs"/>
                        </a:rPr>
                        <a:t>Fox: https://pixabay.com/photos/fox-red-fox-nature-animals-wild-4388014/</a:t>
                      </a:r>
                    </a:p>
                    <a:p>
                      <a:pPr marL="228600" indent="-228600" rtl="0">
                        <a:buAutoNum type="arabicPeriod"/>
                      </a:pPr>
                      <a:r>
                        <a:rPr lang="en-IN" sz="800" b="0" i="0" u="none" strike="noStrike" kern="1200" dirty="0">
                          <a:solidFill>
                            <a:schemeClr val="tx1"/>
                          </a:solidFill>
                          <a:latin typeface="+mn-lt"/>
                          <a:ea typeface="+mn-ea"/>
                          <a:cs typeface="+mn-cs"/>
                        </a:rPr>
                        <a:t>Elephant: https://pixabay.com/photos/elephant-forest-trees-woods-sky-7138065</a:t>
                      </a:r>
                      <a:endParaRPr lang="en-IN"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txBody>
                  <a:tcPr/>
                </a:tc>
                <a:extLst>
                  <a:ext uri="{0D108BD9-81ED-4DB2-BD59-A6C34878D82A}">
                    <a16:rowId xmlns:a16="http://schemas.microsoft.com/office/drawing/2014/main" val="10003"/>
                  </a:ext>
                </a:extLst>
              </a:tr>
              <a:tr h="389313">
                <a:tc>
                  <a:txBody>
                    <a:bodyPr/>
                    <a:lstStyle/>
                    <a:p>
                      <a:r>
                        <a:rPr lang="en-IN" sz="1200" dirty="0">
                          <a:solidFill>
                            <a:schemeClr val="tx1"/>
                          </a:solidFill>
                        </a:rPr>
                        <a:t>4</a:t>
                      </a:r>
                    </a:p>
                  </a:txBody>
                  <a:tcPr/>
                </a:tc>
                <a:tc>
                  <a:txBody>
                    <a:bodyPr/>
                    <a:lstStyle/>
                    <a:p>
                      <a:endParaRPr lang="en-IN" sz="1200" dirty="0">
                        <a:solidFill>
                          <a:schemeClr val="tx1"/>
                        </a:solidFill>
                      </a:endParaRPr>
                    </a:p>
                  </a:txBody>
                  <a:tcPr/>
                </a:tc>
                <a:tc>
                  <a:txBody>
                    <a:bodyPr/>
                    <a:lstStyle/>
                    <a:p>
                      <a:pPr marL="228600" indent="-228600" rtl="0">
                        <a:buAutoNum type="arabicPeriod"/>
                      </a:pPr>
                      <a:r>
                        <a:rPr lang="en-IN" sz="800" b="0" i="0" u="none" strike="noStrike" kern="1200" dirty="0">
                          <a:solidFill>
                            <a:schemeClr val="tx1"/>
                          </a:solidFill>
                          <a:latin typeface="+mn-lt"/>
                          <a:ea typeface="+mn-ea"/>
                          <a:cs typeface="+mn-cs"/>
                        </a:rPr>
                        <a:t>Zebra: https://pixabay.com/photos/hartmann-s-zebra-hartmann-s-zebra-4823240/</a:t>
                      </a:r>
                    </a:p>
                    <a:p>
                      <a:pPr marL="228600" indent="-228600" rtl="0">
                        <a:buAutoNum type="arabicPeriod"/>
                      </a:pPr>
                      <a:r>
                        <a:rPr lang="en-IN" sz="800" b="0" i="0" u="none" strike="noStrike" kern="1200" dirty="0">
                          <a:solidFill>
                            <a:schemeClr val="tx1"/>
                          </a:solidFill>
                          <a:latin typeface="+mn-lt"/>
                          <a:ea typeface="+mn-ea"/>
                          <a:cs typeface="+mn-cs"/>
                        </a:rPr>
                        <a:t>Bear: https://pixabay.com/photos/brown-bear-bear-wild-animal-4859243/</a:t>
                      </a:r>
                    </a:p>
                    <a:p>
                      <a:pPr marL="228600" indent="-228600" rtl="0">
                        <a:buAutoNum type="arabicPeriod"/>
                      </a:pPr>
                      <a:r>
                        <a:rPr lang="en-IN" sz="800" b="0" i="0" u="none" strike="noStrike" kern="1200" dirty="0">
                          <a:solidFill>
                            <a:schemeClr val="tx1"/>
                          </a:solidFill>
                          <a:latin typeface="+mn-lt"/>
                          <a:ea typeface="+mn-ea"/>
                          <a:cs typeface="+mn-cs"/>
                        </a:rPr>
                        <a:t>Horse: https://pixabay.com/photos/horse-running-galloping-5576651/</a:t>
                      </a:r>
                    </a:p>
                    <a:p>
                      <a:pPr marL="228600" indent="-228600" rtl="0">
                        <a:buAutoNum type="arabicPeriod"/>
                      </a:pPr>
                      <a:r>
                        <a:rPr lang="en-IN" sz="800" b="0" i="0" u="none" strike="noStrike" kern="1200" dirty="0">
                          <a:solidFill>
                            <a:schemeClr val="tx1"/>
                          </a:solidFill>
                          <a:latin typeface="+mn-lt"/>
                          <a:ea typeface="+mn-ea"/>
                          <a:cs typeface="+mn-cs"/>
                        </a:rPr>
                        <a:t>Rabbit: </a:t>
                      </a:r>
                      <a:r>
                        <a:rPr lang="en-IN" sz="800" b="0" i="0" u="none" strike="noStrike" kern="1200" baseline="0" dirty="0">
                          <a:solidFill>
                            <a:schemeClr val="tx1"/>
                          </a:solidFill>
                          <a:latin typeface="+mn-lt"/>
                          <a:ea typeface="+mn-ea"/>
                          <a:cs typeface="+mn-cs"/>
                        </a:rPr>
                        <a:t>https://pixabay.com/photos/rabbits-cute-infant-rabbit-3716254/</a:t>
                      </a:r>
                      <a:endParaRPr lang="en-IN" sz="800" b="0" i="0" u="none" strike="noStrike" kern="1200" dirty="0">
                        <a:solidFill>
                          <a:schemeClr val="tx1"/>
                        </a:solidFill>
                        <a:latin typeface="+mn-lt"/>
                        <a:ea typeface="+mn-ea"/>
                        <a:cs typeface="+mn-cs"/>
                      </a:endParaRPr>
                    </a:p>
                    <a:p>
                      <a:pPr marL="228600" indent="-228600" rtl="0">
                        <a:buAutoNum type="arabicPeriod"/>
                      </a:pPr>
                      <a:r>
                        <a:rPr lang="en-IN" sz="800" b="0" i="0" u="none" strike="noStrike" kern="1200" dirty="0">
                          <a:solidFill>
                            <a:schemeClr val="tx1"/>
                          </a:solidFill>
                          <a:latin typeface="+mn-lt"/>
                          <a:ea typeface="+mn-ea"/>
                          <a:cs typeface="+mn-cs"/>
                        </a:rPr>
                        <a:t>Monkey: https://pixabay.com/photos/long-tailed-macaque-4493895/</a:t>
                      </a:r>
                    </a:p>
                    <a:p>
                      <a:pPr marL="228600" indent="-228600" rtl="0">
                        <a:buAutoNum type="arabicPeriod"/>
                      </a:pPr>
                      <a:r>
                        <a:rPr lang="en-IN" sz="800" b="0" i="0" u="none" strike="noStrike" kern="1200" dirty="0">
                          <a:solidFill>
                            <a:schemeClr val="tx1"/>
                          </a:solidFill>
                          <a:latin typeface="+mn-lt"/>
                          <a:ea typeface="+mn-ea"/>
                          <a:cs typeface="+mn-cs"/>
                        </a:rPr>
                        <a:t>Tiger: https://pixabay.com/photos/tiger-swamp-big-cat-wild-cat-2535888/</a:t>
                      </a:r>
                    </a:p>
                  </a:txBody>
                  <a:tcPr/>
                </a:tc>
                <a:extLst>
                  <a:ext uri="{0D108BD9-81ED-4DB2-BD59-A6C34878D82A}">
                    <a16:rowId xmlns:a16="http://schemas.microsoft.com/office/drawing/2014/main" val="10004"/>
                  </a:ext>
                </a:extLst>
              </a:tr>
              <a:tr h="389313">
                <a:tc>
                  <a:txBody>
                    <a:bodyPr/>
                    <a:lstStyle/>
                    <a:p>
                      <a:r>
                        <a:rPr lang="en-IN" sz="1200" dirty="0">
                          <a:solidFill>
                            <a:schemeClr val="tx1"/>
                          </a:solidFill>
                        </a:rPr>
                        <a:t>5</a:t>
                      </a:r>
                    </a:p>
                  </a:txBody>
                  <a:tcPr/>
                </a:tc>
                <a:tc>
                  <a:txBody>
                    <a:bodyPr/>
                    <a:lstStyle/>
                    <a:p>
                      <a:endParaRPr lang="en-IN" sz="1200">
                        <a:solidFill>
                          <a:schemeClr val="tx1"/>
                        </a:solidFill>
                      </a:endParaRPr>
                    </a:p>
                  </a:txBody>
                  <a:tcPr/>
                </a:tc>
                <a:tc>
                  <a:txBody>
                    <a:bodyPr/>
                    <a:lstStyle/>
                    <a:p>
                      <a:pPr marL="228600" indent="-228600" rtl="0">
                        <a:buAutoNum type="arabicPeriod"/>
                      </a:pPr>
                      <a:r>
                        <a:rPr lang="en-IN" sz="800" b="0" i="0" u="none" strike="noStrike" kern="1200" dirty="0">
                          <a:solidFill>
                            <a:schemeClr val="tx1"/>
                          </a:solidFill>
                          <a:latin typeface="+mn-lt"/>
                          <a:ea typeface="+mn-ea"/>
                          <a:cs typeface="+mn-cs"/>
                        </a:rPr>
                        <a:t>Tiger: https://pixabay.com/photos/tiger-roar-animal-predator-fangs-3969118/</a:t>
                      </a:r>
                    </a:p>
                    <a:p>
                      <a:pPr marL="228600" indent="-228600" rtl="0">
                        <a:buAutoNum type="arabicPeriod"/>
                      </a:pPr>
                      <a:r>
                        <a:rPr lang="en-IN" sz="800" b="0" i="0" u="none" strike="noStrike" kern="1200" dirty="0">
                          <a:solidFill>
                            <a:schemeClr val="tx1"/>
                          </a:solidFill>
                          <a:latin typeface="+mn-lt"/>
                          <a:ea typeface="+mn-ea"/>
                          <a:cs typeface="+mn-cs"/>
                        </a:rPr>
                        <a:t>Elephant: https://pixabay.com/photos/elephant-animal-zoo-111695/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800" dirty="0"/>
                    </a:p>
                  </a:txBody>
                  <a:tcPr/>
                </a:tc>
                <a:extLst>
                  <a:ext uri="{0D108BD9-81ED-4DB2-BD59-A6C34878D82A}">
                    <a16:rowId xmlns:a16="http://schemas.microsoft.com/office/drawing/2014/main" val="10005"/>
                  </a:ext>
                </a:extLst>
              </a:tr>
              <a:tr h="389313">
                <a:tc>
                  <a:txBody>
                    <a:bodyPr/>
                    <a:lstStyle/>
                    <a:p>
                      <a:r>
                        <a:rPr lang="en-IN" sz="1200" dirty="0">
                          <a:solidFill>
                            <a:schemeClr val="tx1"/>
                          </a:solidFill>
                        </a:rPr>
                        <a:t>6</a:t>
                      </a:r>
                    </a:p>
                  </a:txBody>
                  <a:tcPr/>
                </a:tc>
                <a:tc>
                  <a:txBody>
                    <a:bodyPr/>
                    <a:lstStyle/>
                    <a:p>
                      <a:endParaRPr lang="en-IN" sz="1200" dirty="0">
                        <a:solidFill>
                          <a:schemeClr val="tx1"/>
                        </a:solidFill>
                      </a:endParaRPr>
                    </a:p>
                  </a:txBody>
                  <a:tcPr/>
                </a:tc>
                <a:tc>
                  <a:txBody>
                    <a:bodyPr/>
                    <a:lstStyle/>
                    <a:p>
                      <a:endParaRPr lang="en-IN" sz="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800" b="0" i="0" u="none" strike="noStrike" kern="1200" dirty="0">
                          <a:solidFill>
                            <a:schemeClr val="tx1"/>
                          </a:solidFill>
                          <a:latin typeface="+mn-lt"/>
                          <a:ea typeface="+mn-ea"/>
                          <a:cs typeface="+mn-cs"/>
                        </a:rPr>
                        <a:t>1.      Animals: https://www.hiclipart.com/free-transparent-background-png-clipart-dgquw</a:t>
                      </a:r>
                      <a:endParaRPr lang="en-IN" sz="800" dirty="0">
                        <a:solidFill>
                          <a:schemeClr val="tx1"/>
                        </a:solidFill>
                      </a:endParaRPr>
                    </a:p>
                    <a:p>
                      <a:endParaRPr lang="en-IN" sz="800" dirty="0">
                        <a:solidFill>
                          <a:schemeClr val="tx1"/>
                        </a:solidFill>
                      </a:endParaRPr>
                    </a:p>
                  </a:txBody>
                  <a:tcPr/>
                </a:tc>
                <a:extLst>
                  <a:ext uri="{0D108BD9-81ED-4DB2-BD59-A6C34878D82A}">
                    <a16:rowId xmlns:a16="http://schemas.microsoft.com/office/drawing/2014/main" val="10006"/>
                  </a:ext>
                </a:extLst>
              </a:tr>
            </a:tbl>
          </a:graphicData>
        </a:graphic>
      </p:graphicFrame>
      <p:pic>
        <p:nvPicPr>
          <p:cNvPr id="5" name="Picture 3"/>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476480" y="1166800"/>
            <a:ext cx="472111" cy="271464"/>
          </a:xfrm>
          <a:prstGeom prst="rect">
            <a:avLst/>
          </a:prstGeom>
          <a:noFill/>
          <a:ln w="9525">
            <a:noFill/>
            <a:miter lim="800000"/>
            <a:headEnd/>
            <a:tailEnd/>
          </a:ln>
          <a:effectLst/>
        </p:spPr>
      </p:pic>
      <p:pic>
        <p:nvPicPr>
          <p:cNvPr id="6" name="Picture 6" descr="Free photos of Green"/>
          <p:cNvPicPr>
            <a:picLocks noChangeAspect="1" noChangeArrowheads="1"/>
          </p:cNvPicPr>
          <p:nvPr/>
        </p:nvPicPr>
        <p:blipFill>
          <a:blip r:embed="rId5" cstate="print"/>
          <a:stretch>
            <a:fillRect/>
          </a:stretch>
        </p:blipFill>
        <p:spPr bwMode="auto">
          <a:xfrm>
            <a:off x="3109896" y="1709728"/>
            <a:ext cx="144212" cy="216000"/>
          </a:xfrm>
          <a:prstGeom prst="rect">
            <a:avLst/>
          </a:prstGeom>
          <a:noFill/>
          <a:ln>
            <a:noFill/>
          </a:ln>
        </p:spPr>
      </p:pic>
      <p:pic>
        <p:nvPicPr>
          <p:cNvPr id="7" name="Picture 4" descr="Free photos of Elephant"/>
          <p:cNvPicPr>
            <a:picLocks noChangeAspect="1" noChangeArrowheads="1"/>
          </p:cNvPicPr>
          <p:nvPr/>
        </p:nvPicPr>
        <p:blipFill>
          <a:blip r:embed="rId6" cstate="print"/>
          <a:stretch>
            <a:fillRect/>
          </a:stretch>
        </p:blipFill>
        <p:spPr bwMode="auto">
          <a:xfrm>
            <a:off x="2205016" y="1709728"/>
            <a:ext cx="252000" cy="141854"/>
          </a:xfrm>
          <a:prstGeom prst="rect">
            <a:avLst/>
          </a:prstGeom>
          <a:noFill/>
          <a:ln>
            <a:noFill/>
          </a:ln>
        </p:spPr>
      </p:pic>
      <p:pic>
        <p:nvPicPr>
          <p:cNvPr id="8" name="Picture 8" descr="Free photos of Rabbits"/>
          <p:cNvPicPr>
            <a:picLocks noChangeAspect="1" noChangeArrowheads="1"/>
          </p:cNvPicPr>
          <p:nvPr/>
        </p:nvPicPr>
        <p:blipFill>
          <a:blip r:embed="rId7" cstate="print"/>
          <a:stretch>
            <a:fillRect/>
          </a:stretch>
        </p:blipFill>
        <p:spPr bwMode="auto">
          <a:xfrm>
            <a:off x="2657456" y="1709728"/>
            <a:ext cx="252000" cy="167738"/>
          </a:xfrm>
          <a:prstGeom prst="rect">
            <a:avLst/>
          </a:prstGeom>
          <a:noFill/>
          <a:ln>
            <a:noFill/>
          </a:ln>
        </p:spPr>
      </p:pic>
      <p:pic>
        <p:nvPicPr>
          <p:cNvPr id="9" name="Picture 4" descr="Free photos of Elephant"/>
          <p:cNvPicPr>
            <a:picLocks noChangeAspect="1" noChangeArrowheads="1"/>
          </p:cNvPicPr>
          <p:nvPr/>
        </p:nvPicPr>
        <p:blipFill>
          <a:blip r:embed="rId6" cstate="print"/>
          <a:stretch>
            <a:fillRect/>
          </a:stretch>
        </p:blipFill>
        <p:spPr bwMode="auto">
          <a:xfrm>
            <a:off x="2259863" y="2391928"/>
            <a:ext cx="252000" cy="141854"/>
          </a:xfrm>
          <a:prstGeom prst="rect">
            <a:avLst/>
          </a:prstGeom>
          <a:noFill/>
          <a:ln>
            <a:noFill/>
          </a:ln>
        </p:spPr>
      </p:pic>
      <p:pic>
        <p:nvPicPr>
          <p:cNvPr id="10" name="Picture 10" descr="Frog, Green, Amphibian, Animal, Nature"/>
          <p:cNvPicPr>
            <a:picLocks noChangeAspect="1" noChangeArrowheads="1"/>
          </p:cNvPicPr>
          <p:nvPr/>
        </p:nvPicPr>
        <p:blipFill>
          <a:blip r:embed="rId8" cstate="print"/>
          <a:stretch>
            <a:fillRect/>
          </a:stretch>
        </p:blipFill>
        <p:spPr bwMode="auto">
          <a:xfrm>
            <a:off x="2657456" y="2354434"/>
            <a:ext cx="252000" cy="197419"/>
          </a:xfrm>
          <a:prstGeom prst="rect">
            <a:avLst/>
          </a:prstGeom>
          <a:noFill/>
          <a:ln>
            <a:noFill/>
          </a:ln>
        </p:spPr>
      </p:pic>
      <p:pic>
        <p:nvPicPr>
          <p:cNvPr id="11" name="Picture 2" descr="Fox, Red Fox, Nature, Animals, Wild"/>
          <p:cNvPicPr>
            <a:picLocks noChangeAspect="1" noChangeArrowheads="1"/>
          </p:cNvPicPr>
          <p:nvPr/>
        </p:nvPicPr>
        <p:blipFill>
          <a:blip r:embed="rId9" cstate="print"/>
          <a:stretch>
            <a:fillRect/>
          </a:stretch>
        </p:blipFill>
        <p:spPr bwMode="auto">
          <a:xfrm>
            <a:off x="3019408" y="2343144"/>
            <a:ext cx="252000" cy="168000"/>
          </a:xfrm>
          <a:prstGeom prst="rect">
            <a:avLst/>
          </a:prstGeom>
          <a:noFill/>
          <a:ln>
            <a:noFill/>
          </a:ln>
        </p:spPr>
      </p:pic>
      <p:pic>
        <p:nvPicPr>
          <p:cNvPr id="12" name="Picture 4" descr="Free photos of Elephant"/>
          <p:cNvPicPr>
            <a:picLocks noChangeAspect="1" noChangeArrowheads="1"/>
          </p:cNvPicPr>
          <p:nvPr/>
        </p:nvPicPr>
        <p:blipFill>
          <a:blip r:embed="rId6" cstate="print"/>
          <a:stretch>
            <a:fillRect/>
          </a:stretch>
        </p:blipFill>
        <p:spPr bwMode="auto">
          <a:xfrm>
            <a:off x="2838432" y="3248024"/>
            <a:ext cx="252000" cy="141854"/>
          </a:xfrm>
          <a:prstGeom prst="rect">
            <a:avLst/>
          </a:prstGeom>
          <a:noFill/>
          <a:ln>
            <a:noFill/>
          </a:ln>
        </p:spPr>
      </p:pic>
      <p:pic>
        <p:nvPicPr>
          <p:cNvPr id="14" name="Picture 8" descr="Long Tailed Macaque, Crab-Eating Macaque"/>
          <p:cNvPicPr>
            <a:picLocks noChangeAspect="1" noChangeArrowheads="1"/>
          </p:cNvPicPr>
          <p:nvPr/>
        </p:nvPicPr>
        <p:blipFill>
          <a:blip r:embed="rId10" cstate="print"/>
          <a:stretch>
            <a:fillRect/>
          </a:stretch>
        </p:blipFill>
        <p:spPr bwMode="auto">
          <a:xfrm>
            <a:off x="2114528" y="3248024"/>
            <a:ext cx="252000" cy="168000"/>
          </a:xfrm>
          <a:prstGeom prst="rect">
            <a:avLst/>
          </a:prstGeom>
          <a:noFill/>
          <a:ln>
            <a:noFill/>
          </a:ln>
        </p:spPr>
      </p:pic>
      <p:pic>
        <p:nvPicPr>
          <p:cNvPr id="15" name="Picture 4" descr="Free photos of Horse"/>
          <p:cNvPicPr>
            <a:picLocks noChangeAspect="1" noChangeArrowheads="1"/>
          </p:cNvPicPr>
          <p:nvPr/>
        </p:nvPicPr>
        <p:blipFill>
          <a:blip r:embed="rId11" cstate="print"/>
          <a:stretch>
            <a:fillRect/>
          </a:stretch>
        </p:blipFill>
        <p:spPr bwMode="auto">
          <a:xfrm>
            <a:off x="2566968" y="2886072"/>
            <a:ext cx="252000" cy="168000"/>
          </a:xfrm>
          <a:prstGeom prst="rect">
            <a:avLst/>
          </a:prstGeom>
          <a:noFill/>
          <a:ln>
            <a:noFill/>
          </a:ln>
        </p:spPr>
      </p:pic>
      <p:pic>
        <p:nvPicPr>
          <p:cNvPr id="16" name="Picture 2" descr="Free photos of Hartmann's"/>
          <p:cNvPicPr>
            <a:picLocks noChangeAspect="1" noChangeArrowheads="1"/>
          </p:cNvPicPr>
          <p:nvPr/>
        </p:nvPicPr>
        <p:blipFill>
          <a:blip r:embed="rId12" cstate="print"/>
          <a:stretch>
            <a:fillRect/>
          </a:stretch>
        </p:blipFill>
        <p:spPr bwMode="auto">
          <a:xfrm>
            <a:off x="2205016" y="2886072"/>
            <a:ext cx="252000" cy="168662"/>
          </a:xfrm>
          <a:prstGeom prst="rect">
            <a:avLst/>
          </a:prstGeom>
          <a:noFill/>
          <a:ln>
            <a:noFill/>
          </a:ln>
        </p:spPr>
      </p:pic>
      <p:pic>
        <p:nvPicPr>
          <p:cNvPr id="17" name="Picture 16" descr="Free photos of Rabbits"/>
          <p:cNvPicPr>
            <a:picLocks noChangeAspect="1" noChangeArrowheads="1"/>
          </p:cNvPicPr>
          <p:nvPr/>
        </p:nvPicPr>
        <p:blipFill>
          <a:blip r:embed="rId7" cstate="print"/>
          <a:stretch>
            <a:fillRect/>
          </a:stretch>
        </p:blipFill>
        <p:spPr bwMode="auto">
          <a:xfrm>
            <a:off x="3019408" y="2886072"/>
            <a:ext cx="252000" cy="167738"/>
          </a:xfrm>
          <a:prstGeom prst="rect">
            <a:avLst/>
          </a:prstGeom>
          <a:noFill/>
          <a:ln>
            <a:noFill/>
          </a:ln>
        </p:spPr>
      </p:pic>
      <p:pic>
        <p:nvPicPr>
          <p:cNvPr id="18" name="Picture 6" descr="Free photos of Brown bear"/>
          <p:cNvPicPr>
            <a:picLocks noChangeAspect="1" noChangeArrowheads="1"/>
          </p:cNvPicPr>
          <p:nvPr/>
        </p:nvPicPr>
        <p:blipFill>
          <a:blip r:embed="rId13" cstate="print"/>
          <a:stretch>
            <a:fillRect/>
          </a:stretch>
        </p:blipFill>
        <p:spPr bwMode="auto">
          <a:xfrm>
            <a:off x="2476480" y="3248024"/>
            <a:ext cx="252000" cy="168000"/>
          </a:xfrm>
          <a:prstGeom prst="rect">
            <a:avLst/>
          </a:prstGeom>
          <a:noFill/>
          <a:ln>
            <a:noFill/>
          </a:ln>
        </p:spPr>
      </p:pic>
      <p:pic>
        <p:nvPicPr>
          <p:cNvPr id="19" name="Picture 10" descr="Free photos of Tiger"/>
          <p:cNvPicPr>
            <a:picLocks noChangeAspect="1" noChangeArrowheads="1"/>
          </p:cNvPicPr>
          <p:nvPr/>
        </p:nvPicPr>
        <p:blipFill>
          <a:blip r:embed="rId14" cstate="print"/>
          <a:stretch>
            <a:fillRect/>
          </a:stretch>
        </p:blipFill>
        <p:spPr bwMode="auto">
          <a:xfrm>
            <a:off x="3254108" y="3228286"/>
            <a:ext cx="252000" cy="168000"/>
          </a:xfrm>
          <a:prstGeom prst="rect">
            <a:avLst/>
          </a:prstGeom>
          <a:noFill/>
          <a:ln>
            <a:noFill/>
          </a:ln>
        </p:spPr>
      </p:pic>
      <p:pic>
        <p:nvPicPr>
          <p:cNvPr id="20" name="Picture 2" descr="Free photos of Tiger"/>
          <p:cNvPicPr>
            <a:picLocks noChangeAspect="1" noChangeArrowheads="1"/>
          </p:cNvPicPr>
          <p:nvPr/>
        </p:nvPicPr>
        <p:blipFill>
          <a:blip r:embed="rId15" cstate="print"/>
          <a:stretch>
            <a:fillRect/>
          </a:stretch>
        </p:blipFill>
        <p:spPr bwMode="auto">
          <a:xfrm>
            <a:off x="2566968" y="3790952"/>
            <a:ext cx="252000" cy="168000"/>
          </a:xfrm>
          <a:prstGeom prst="rect">
            <a:avLst/>
          </a:prstGeom>
          <a:noFill/>
          <a:ln>
            <a:noFill/>
          </a:ln>
        </p:spPr>
      </p:pic>
      <p:pic>
        <p:nvPicPr>
          <p:cNvPr id="21" name="Picture 4" descr="Free photos of Elephant"/>
          <p:cNvPicPr>
            <a:picLocks noChangeAspect="1" noChangeArrowheads="1"/>
          </p:cNvPicPr>
          <p:nvPr/>
        </p:nvPicPr>
        <p:blipFill>
          <a:blip r:embed="rId16" cstate="print"/>
          <a:stretch>
            <a:fillRect/>
          </a:stretch>
        </p:blipFill>
        <p:spPr bwMode="auto">
          <a:xfrm>
            <a:off x="3109896" y="3790952"/>
            <a:ext cx="252000" cy="168000"/>
          </a:xfrm>
          <a:prstGeom prst="rect">
            <a:avLst/>
          </a:prstGeom>
          <a:noFill/>
          <a:ln>
            <a:noFill/>
          </a:ln>
        </p:spPr>
      </p:pic>
      <p:pic>
        <p:nvPicPr>
          <p:cNvPr id="22" name="Picture 1"/>
          <p:cNvPicPr>
            <a:picLocks noChangeAspect="1" noChangeArrowheads="1"/>
          </p:cNvPicPr>
          <p:nvPr/>
        </p:nvPicPr>
        <p:blipFill>
          <a:blip r:embed="rId17" cstate="print">
            <a:clrChange>
              <a:clrFrom>
                <a:srgbClr val="000000"/>
              </a:clrFrom>
              <a:clrTo>
                <a:srgbClr val="000000">
                  <a:alpha val="0"/>
                </a:srgbClr>
              </a:clrTo>
            </a:clrChange>
          </a:blip>
          <a:srcRect/>
          <a:stretch>
            <a:fillRect/>
          </a:stretch>
        </p:blipFill>
        <p:spPr bwMode="auto">
          <a:xfrm>
            <a:off x="2566968" y="4152904"/>
            <a:ext cx="252000" cy="284194"/>
          </a:xfrm>
          <a:prstGeom prst="rect">
            <a:avLst/>
          </a:prstGeom>
          <a:ln>
            <a:noFill/>
          </a:ln>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803</TotalTime>
  <Words>1081</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Each one is Unique</vt:lpstr>
      <vt:lpstr>Searching for Friendship</vt:lpstr>
      <vt:lpstr>Searching for Friendship</vt:lpstr>
      <vt:lpstr>The Fear</vt:lpstr>
      <vt:lpstr>Show of Strength</vt:lpstr>
      <vt:lpstr>The HERO</vt:lpstr>
      <vt:lpstr>Points to reflect upon: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57</cp:revision>
  <dcterms:created xsi:type="dcterms:W3CDTF">2020-08-28T09:38:22Z</dcterms:created>
  <dcterms:modified xsi:type="dcterms:W3CDTF">2022-11-30T03:51:44Z</dcterms:modified>
</cp:coreProperties>
</file>