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0"/>
  </p:notesMasterIdLst>
  <p:sldIdLst>
    <p:sldId id="292" r:id="rId3"/>
    <p:sldId id="271" r:id="rId4"/>
    <p:sldId id="291" r:id="rId5"/>
    <p:sldId id="288" r:id="rId6"/>
    <p:sldId id="289" r:id="rId7"/>
    <p:sldId id="290" r:id="rId8"/>
    <p:sldId id="2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7" autoAdjust="0"/>
  </p:normalViewPr>
  <p:slideViewPr>
    <p:cSldViewPr>
      <p:cViewPr>
        <p:scale>
          <a:sx n="60" d="100"/>
          <a:sy n="60" d="100"/>
        </p:scale>
        <p:origin x="816" y="-3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2/5/2023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dirty="0">
                <a:solidFill>
                  <a:srgbClr val="000000"/>
                </a:solidFill>
                <a:effectLst/>
                <a:latin typeface="Calibri" panose="020F0502020204030204" pitchFamily="34" charset="0"/>
              </a:rPr>
              <a:t>The teacher may first ask the students to identify the positive comparative and superlative adjectives in the given sentences as a revision exercise and the clues may be read out to elicit the answers for the riddles. The students will enjoy the riddles and at the same time apply what they have learnt.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b="0" i="0" u="none" strike="noStrike" kern="1200" dirty="0">
                <a:solidFill>
                  <a:schemeClr val="tx1"/>
                </a:solidFill>
                <a:latin typeface="+mn-lt"/>
                <a:ea typeface="+mn-ea"/>
                <a:cs typeface="+mn-cs"/>
              </a:rPr>
              <a:t>Boy: SSSVV Image Gallery: Search Keyword "&lt;Prem&gt;“</a:t>
            </a:r>
          </a:p>
          <a:p>
            <a:pPr rtl="0"/>
            <a:r>
              <a:rPr lang="en-US" sz="1200" b="0" i="0" u="none" strike="noStrike" kern="1200" baseline="0" dirty="0">
                <a:solidFill>
                  <a:schemeClr val="tx1"/>
                </a:solidFill>
                <a:latin typeface="+mn-lt"/>
                <a:ea typeface="+mn-ea"/>
                <a:cs typeface="+mn-cs"/>
              </a:rPr>
              <a:t>Girl: SSSVV Image Gallery: Search Keyword "&lt;Shanti&gt;"</a:t>
            </a:r>
            <a:endParaRPr lang="en-IN" b="0" dirty="0"/>
          </a:p>
          <a:p>
            <a:pPr rtl="0"/>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D599-091B-4691-AA1B-AC5C84EF710A}"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&lt;Elephant - https://pixabay.com/images/id-2923912/ By </a:t>
            </a:r>
            <a:r>
              <a:rPr lang="en-IN" sz="1200" b="0" i="0" u="none" strike="noStrike" kern="1200" dirty="0" err="1">
                <a:solidFill>
                  <a:schemeClr val="tx1"/>
                </a:solidFill>
                <a:latin typeface="+mn-lt"/>
                <a:ea typeface="+mn-ea"/>
                <a:cs typeface="+mn-cs"/>
              </a:rPr>
              <a:t>designerpoint</a:t>
            </a:r>
            <a:endParaRPr lang="en-IN"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Boy: SSSVV Image Gallery: Search Keyword "&lt;Prem&gt;“</a:t>
            </a:r>
          </a:p>
          <a:p>
            <a:pPr rtl="0"/>
            <a:r>
              <a:rPr lang="en-IN" sz="1200" b="0" i="0" u="none" strike="noStrike" kern="1200" baseline="0" dirty="0">
                <a:solidFill>
                  <a:schemeClr val="tx1"/>
                </a:solidFill>
                <a:latin typeface="+mn-lt"/>
                <a:ea typeface="+mn-ea"/>
                <a:cs typeface="+mn-cs"/>
              </a:rPr>
              <a:t>&gt; </a:t>
            </a:r>
            <a:endParaRPr lang="en-IN" b="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155512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&lt;https://pixabay.com/images/id-2477275/ By </a:t>
            </a:r>
            <a:r>
              <a:rPr lang="en-IN" b="0" dirty="0">
                <a:solidFill>
                  <a:srgbClr val="FFFFFF"/>
                </a:solidFill>
                <a:effectLst/>
                <a:latin typeface="Open Sans" panose="020B0606030504020204" pitchFamily="34" charset="0"/>
              </a:rPr>
              <a:t>herbert2512</a:t>
            </a:r>
          </a:p>
          <a:p>
            <a:pPr rtl="0"/>
            <a:r>
              <a:rPr lang="en-US" sz="1200" b="0" i="0" u="none" strike="noStrike" kern="1200" baseline="0" dirty="0">
                <a:solidFill>
                  <a:schemeClr val="tx1"/>
                </a:solidFill>
                <a:latin typeface="+mn-lt"/>
                <a:ea typeface="+mn-ea"/>
                <a:cs typeface="+mn-cs"/>
              </a:rPr>
              <a:t>Girl: SSSVV Image Gallery: Search Keyword "&lt;Shanti&gt;"</a:t>
            </a:r>
            <a:r>
              <a:rPr lang="en-IN" sz="1200" b="0" i="0" u="none" strike="noStrike" kern="1200" baseline="0" dirty="0">
                <a:solidFill>
                  <a:schemeClr val="tx1"/>
                </a:solidFill>
                <a:latin typeface="+mn-lt"/>
                <a:ea typeface="+mn-ea"/>
                <a:cs typeface="+mn-cs"/>
              </a:rPr>
              <a:t>&gt; </a:t>
            </a:r>
            <a:endParaRPr lang="en-IN" b="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49432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&lt;https://pixabay.com/images/id-1029795/ By </a:t>
            </a:r>
            <a:r>
              <a:rPr lang="en-IN" b="0" dirty="0" err="1">
                <a:solidFill>
                  <a:srgbClr val="FFFFFF"/>
                </a:solidFill>
                <a:effectLst/>
                <a:latin typeface="Open Sans" panose="020B0606030504020204" pitchFamily="34" charset="0"/>
              </a:rPr>
              <a:t>gekkodigitalmedia</a:t>
            </a:r>
            <a:endParaRPr lang="en-IN" b="0" dirty="0">
              <a:solidFill>
                <a:srgbClr val="FFFFFF"/>
              </a:solidFill>
              <a:effectLst/>
              <a:latin typeface="Open Sans" panose="020B0606030504020204" pitchFamily="34" charset="0"/>
            </a:endParaRPr>
          </a:p>
          <a:p>
            <a:pPr rtl="0"/>
            <a:r>
              <a:rPr lang="en-US" sz="1200" b="0" i="0" u="none" strike="noStrike" kern="1200" dirty="0">
                <a:solidFill>
                  <a:schemeClr val="tx1"/>
                </a:solidFill>
                <a:latin typeface="+mn-lt"/>
                <a:ea typeface="+mn-ea"/>
                <a:cs typeface="+mn-cs"/>
              </a:rPr>
              <a:t>Boy: SSSVV Image Gallery: Search Keyword "&lt;Prem&gt;</a:t>
            </a:r>
            <a:r>
              <a:rPr lang="en-US" sz="1200" b="0" i="0" u="none" strike="noStrike" kern="1200" baseline="0" dirty="0">
                <a:solidFill>
                  <a:schemeClr val="tx1"/>
                </a:solidFill>
                <a:latin typeface="+mn-lt"/>
                <a:ea typeface="+mn-ea"/>
                <a:cs typeface="+mn-cs"/>
              </a:rPr>
              <a:t>"</a:t>
            </a:r>
            <a:r>
              <a:rPr lang="en-IN" sz="1200" b="0" i="0" u="none" strike="noStrike" kern="1200" baseline="0" dirty="0">
                <a:solidFill>
                  <a:schemeClr val="tx1"/>
                </a:solidFill>
                <a:latin typeface="+mn-lt"/>
                <a:ea typeface="+mn-ea"/>
                <a:cs typeface="+mn-cs"/>
              </a:rPr>
              <a:t>&gt; </a:t>
            </a:r>
            <a:endParaRPr lang="en-IN" b="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15551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&lt;https://pixabay.com/images/id-4694474/ By </a:t>
            </a:r>
            <a:r>
              <a:rPr lang="en-IN" b="0" dirty="0" err="1">
                <a:solidFill>
                  <a:srgbClr val="FFFFFF"/>
                </a:solidFill>
                <a:effectLst/>
                <a:latin typeface="Open Sans" panose="020B0606030504020204" pitchFamily="34" charset="0"/>
              </a:rPr>
              <a:t>Like_A_Hartman</a:t>
            </a:r>
            <a:endParaRPr lang="en-IN" b="0" dirty="0">
              <a:solidFill>
                <a:srgbClr val="FFFFFF"/>
              </a:solidFill>
              <a:effectLst/>
              <a:latin typeface="Open Sans" panose="020B0606030504020204" pitchFamily="34" charset="0"/>
            </a:endParaRPr>
          </a:p>
          <a:p>
            <a:pPr rtl="0"/>
            <a:r>
              <a:rPr lang="en-US" sz="1200" b="0" i="0" u="none" strike="noStrike" kern="1200" baseline="0" dirty="0">
                <a:solidFill>
                  <a:schemeClr val="tx1"/>
                </a:solidFill>
                <a:latin typeface="+mn-lt"/>
                <a:ea typeface="+mn-ea"/>
                <a:cs typeface="+mn-cs"/>
              </a:rPr>
              <a:t>Girl: SSSVV Image Gallery: Search Keyword "&lt;Shanti&gt;"</a:t>
            </a:r>
            <a:r>
              <a:rPr lang="en-IN" sz="1200" b="0" i="0" u="none" strike="noStrike" kern="1200" baseline="0" dirty="0">
                <a:solidFill>
                  <a:schemeClr val="tx1"/>
                </a:solidFill>
                <a:latin typeface="+mn-lt"/>
                <a:ea typeface="+mn-ea"/>
                <a:cs typeface="+mn-cs"/>
              </a:rPr>
              <a:t>&gt; </a:t>
            </a:r>
            <a:endParaRPr lang="en-IN" b="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55512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&lt;https://pixabay.com/images/id-7633370/ By </a:t>
            </a:r>
            <a:r>
              <a:rPr lang="en-IN" b="0" dirty="0" err="1">
                <a:solidFill>
                  <a:srgbClr val="FFFFFF"/>
                </a:solidFill>
                <a:effectLst/>
                <a:latin typeface="Open Sans" panose="020B0606030504020204" pitchFamily="34" charset="0"/>
              </a:rPr>
              <a:t>mollyroselee</a:t>
            </a:r>
            <a:endParaRPr lang="en-IN" b="0" dirty="0">
              <a:solidFill>
                <a:srgbClr val="FFFFFF"/>
              </a:solidFill>
              <a:effectLst/>
              <a:latin typeface="Open Sans" panose="020B0606030504020204" pitchFamily="34" charset="0"/>
            </a:endParaRPr>
          </a:p>
          <a:p>
            <a:pPr rtl="0"/>
            <a:r>
              <a:rPr lang="en-US" sz="1200" b="0" i="0" u="none" strike="noStrike" kern="1200" dirty="0">
                <a:solidFill>
                  <a:schemeClr val="tx1"/>
                </a:solidFill>
                <a:latin typeface="+mn-lt"/>
                <a:ea typeface="+mn-ea"/>
                <a:cs typeface="+mn-cs"/>
              </a:rPr>
              <a:t>Boy: SSSVV Image Gallery: Search Keyword "&lt;Prem&gt;</a:t>
            </a:r>
            <a:r>
              <a:rPr lang="en-US" sz="1200" b="0" i="0" u="none" strike="noStrike" kern="1200" baseline="0" dirty="0">
                <a:solidFill>
                  <a:schemeClr val="tx1"/>
                </a:solidFill>
                <a:latin typeface="+mn-lt"/>
                <a:ea typeface="+mn-ea"/>
                <a:cs typeface="+mn-cs"/>
              </a:rPr>
              <a:t>"</a:t>
            </a:r>
            <a:r>
              <a:rPr lang="en-IN" sz="1200" b="0" i="0" u="none" strike="noStrike" kern="1200" baseline="0" dirty="0">
                <a:solidFill>
                  <a:schemeClr val="tx1"/>
                </a:solidFill>
                <a:latin typeface="+mn-lt"/>
                <a:ea typeface="+mn-ea"/>
                <a:cs typeface="+mn-cs"/>
              </a:rPr>
              <a:t>&gt; </a:t>
            </a:r>
            <a:endParaRPr lang="en-IN" b="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155512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D599-091B-4691-AA1B-AC5C84EF710A}"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011" y="74045"/>
            <a:ext cx="678726" cy="720000"/>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7509" y="74045"/>
            <a:ext cx="738701" cy="720000"/>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86950" y="6062852"/>
            <a:ext cx="720000" cy="720000"/>
          </a:xfrm>
          <a:prstGeom prst="rect">
            <a:avLst/>
          </a:prstGeom>
        </p:spPr>
      </p:pic>
      <p:sp>
        <p:nvSpPr>
          <p:cNvPr id="6" name="TextBox 5">
            <a:extLst>
              <a:ext uri="{FF2B5EF4-FFF2-40B4-BE49-F238E27FC236}">
                <a16:creationId xmlns:a16="http://schemas.microsoft.com/office/drawing/2014/main" id="{61C635B7-1110-1285-46F8-4642B0EF6C06}"/>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extLst>
      <p:ext uri="{BB962C8B-B14F-4D97-AF65-F5344CB8AC3E}">
        <p14:creationId xmlns:p14="http://schemas.microsoft.com/office/powerpoint/2010/main" val="328783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Calendar&#10;&#10;Description automatically generated with low confidence">
            <a:extLst>
              <a:ext uri="{FF2B5EF4-FFF2-40B4-BE49-F238E27FC236}">
                <a16:creationId xmlns:a16="http://schemas.microsoft.com/office/drawing/2014/main" id="{AF6428C0-A652-5575-1E89-1EE47676E5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7509" y="74045"/>
            <a:ext cx="738701" cy="7200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F0FE6B6A-E98B-756C-0280-5EB92D3D50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6950" y="6062852"/>
            <a:ext cx="720000" cy="720000"/>
          </a:xfrm>
          <a:prstGeom prst="rect">
            <a:avLst/>
          </a:prstGeom>
        </p:spPr>
      </p:pic>
    </p:spTree>
    <p:extLst>
      <p:ext uri="{BB962C8B-B14F-4D97-AF65-F5344CB8AC3E}">
        <p14:creationId xmlns:p14="http://schemas.microsoft.com/office/powerpoint/2010/main" val="23566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Calendar&#10;&#10;Description automatically generated with low confidence">
            <a:extLst>
              <a:ext uri="{FF2B5EF4-FFF2-40B4-BE49-F238E27FC236}">
                <a16:creationId xmlns:a16="http://schemas.microsoft.com/office/drawing/2014/main" id="{2F90AB60-186B-65ED-C580-5501F2CBD7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7509" y="74045"/>
            <a:ext cx="738701" cy="7200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3B16B29-0706-C301-3E21-ACA3643EBD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6950" y="6062852"/>
            <a:ext cx="720000" cy="720000"/>
          </a:xfrm>
          <a:prstGeom prst="rect">
            <a:avLst/>
          </a:prstGeom>
        </p:spPr>
      </p:pic>
    </p:spTree>
    <p:extLst>
      <p:ext uri="{BB962C8B-B14F-4D97-AF65-F5344CB8AC3E}">
        <p14:creationId xmlns:p14="http://schemas.microsoft.com/office/powerpoint/2010/main" val="628441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84499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pixabay.com/images/id-2923912/" TargetMode="External"/><Relationship Id="rId7" Type="http://schemas.openxmlformats.org/officeDocument/2006/relationships/hyperlink" Target="https://pixabay.com/images/id-7633370/" TargetMode="External"/><Relationship Id="rId12"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pixabay.com/images/id-4694474/" TargetMode="External"/><Relationship Id="rId11" Type="http://schemas.openxmlformats.org/officeDocument/2006/relationships/image" Target="../media/image24.jpeg"/><Relationship Id="rId5" Type="http://schemas.openxmlformats.org/officeDocument/2006/relationships/hyperlink" Target="https://pixabay.com/images/id-1029795/" TargetMode="External"/><Relationship Id="rId10" Type="http://schemas.openxmlformats.org/officeDocument/2006/relationships/image" Target="../media/image23.jpeg"/><Relationship Id="rId4" Type="http://schemas.openxmlformats.org/officeDocument/2006/relationships/hyperlink" Target="https://pixabay.com/images/id-2477275/" TargetMode="Externa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9C5ECC-5C59-2FD5-AD78-1453ABD4DA83}"/>
              </a:ext>
            </a:extLst>
          </p:cNvPr>
          <p:cNvSpPr>
            <a:spLocks noGrp="1"/>
          </p:cNvSpPr>
          <p:nvPr>
            <p:ph type="ctrTitle"/>
          </p:nvPr>
        </p:nvSpPr>
        <p:spPr>
          <a:xfrm>
            <a:off x="4421278" y="2393320"/>
            <a:ext cx="3432417" cy="838887"/>
          </a:xfrm>
        </p:spPr>
        <p:txBody>
          <a:bodyPr/>
          <a:lstStyle/>
          <a:p>
            <a:r>
              <a:rPr lang="en-IN" b="0" i="0" dirty="0">
                <a:solidFill>
                  <a:srgbClr val="000000"/>
                </a:solidFill>
                <a:effectLst/>
              </a:rPr>
              <a:t>Who am I?</a:t>
            </a:r>
            <a:endParaRPr lang="en-IN" dirty="0"/>
          </a:p>
        </p:txBody>
      </p:sp>
      <p:pic>
        <p:nvPicPr>
          <p:cNvPr id="5" name="Picture 4" descr="A picture containing toy, doll&#10;&#10;Description automatically generated">
            <a:extLst>
              <a:ext uri="{FF2B5EF4-FFF2-40B4-BE49-F238E27FC236}">
                <a16:creationId xmlns:a16="http://schemas.microsoft.com/office/drawing/2014/main" id="{C571D70E-3A3C-0DEA-894A-09AA819E0B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212" y="752668"/>
            <a:ext cx="2592288" cy="4468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A02B3F53-73A0-245D-8C60-8B896D0F02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488" y="692696"/>
            <a:ext cx="3096344" cy="45281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a:grpSpLocks noChangeAspect="1"/>
          </p:cNvGrpSpPr>
          <p:nvPr/>
        </p:nvGrpSpPr>
        <p:grpSpPr>
          <a:xfrm>
            <a:off x="2639616" y="66995"/>
            <a:ext cx="6984776" cy="991491"/>
            <a:chOff x="1919536" y="1425072"/>
            <a:chExt cx="19956500" cy="2832832"/>
          </a:xfrm>
        </p:grpSpPr>
        <p:sp>
          <p:nvSpPr>
            <p:cNvPr id="55" name="Freeform 54"/>
            <p:cNvSpPr/>
            <p:nvPr/>
          </p:nvSpPr>
          <p:spPr>
            <a:xfrm>
              <a:off x="4718194" y="3929771"/>
              <a:ext cx="315494" cy="328133"/>
            </a:xfrm>
            <a:custGeom>
              <a:avLst/>
              <a:gdLst>
                <a:gd name="connsiteX0" fmla="*/ 315494 w 315494"/>
                <a:gd name="connsiteY0" fmla="*/ 0 h 320842"/>
                <a:gd name="connsiteX1" fmla="*/ 74863 w 315494"/>
                <a:gd name="connsiteY1" fmla="*/ 320842 h 320842"/>
                <a:gd name="connsiteX2" fmla="*/ 0 w 315494"/>
                <a:gd name="connsiteY2" fmla="*/ 0 h 320842"/>
                <a:gd name="connsiteX3" fmla="*/ 315494 w 315494"/>
                <a:gd name="connsiteY3" fmla="*/ 0 h 320842"/>
                <a:gd name="connsiteX0" fmla="*/ 315494 w 315494"/>
                <a:gd name="connsiteY0" fmla="*/ 0 h 323515"/>
                <a:gd name="connsiteX1" fmla="*/ 74863 w 315494"/>
                <a:gd name="connsiteY1" fmla="*/ 323515 h 323515"/>
                <a:gd name="connsiteX2" fmla="*/ 0 w 315494"/>
                <a:gd name="connsiteY2" fmla="*/ 0 h 323515"/>
                <a:gd name="connsiteX3" fmla="*/ 315494 w 315494"/>
                <a:gd name="connsiteY3" fmla="*/ 0 h 323515"/>
                <a:gd name="connsiteX0" fmla="*/ 315494 w 315494"/>
                <a:gd name="connsiteY0" fmla="*/ 0 h 328133"/>
                <a:gd name="connsiteX1" fmla="*/ 74863 w 315494"/>
                <a:gd name="connsiteY1" fmla="*/ 328133 h 328133"/>
                <a:gd name="connsiteX2" fmla="*/ 0 w 315494"/>
                <a:gd name="connsiteY2" fmla="*/ 0 h 328133"/>
                <a:gd name="connsiteX3" fmla="*/ 315494 w 315494"/>
                <a:gd name="connsiteY3" fmla="*/ 0 h 328133"/>
              </a:gdLst>
              <a:ahLst/>
              <a:cxnLst>
                <a:cxn ang="0">
                  <a:pos x="connsiteX0" y="connsiteY0"/>
                </a:cxn>
                <a:cxn ang="0">
                  <a:pos x="connsiteX1" y="connsiteY1"/>
                </a:cxn>
                <a:cxn ang="0">
                  <a:pos x="connsiteX2" y="connsiteY2"/>
                </a:cxn>
                <a:cxn ang="0">
                  <a:pos x="connsiteX3" y="connsiteY3"/>
                </a:cxn>
              </a:cxnLst>
              <a:rect l="l" t="t" r="r" b="b"/>
              <a:pathLst>
                <a:path w="315494" h="328133">
                  <a:moveTo>
                    <a:pt x="315494" y="0"/>
                  </a:moveTo>
                  <a:lnTo>
                    <a:pt x="74863" y="328133"/>
                  </a:lnTo>
                  <a:lnTo>
                    <a:pt x="0" y="0"/>
                  </a:lnTo>
                  <a:lnTo>
                    <a:pt x="31549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9407191" y="1477441"/>
              <a:ext cx="610286" cy="439389"/>
            </a:xfrm>
            <a:custGeom>
              <a:avLst/>
              <a:gdLst>
                <a:gd name="connsiteX0" fmla="*/ 577408 w 610285"/>
                <a:gd name="connsiteY0" fmla="*/ 0 h 300006"/>
                <a:gd name="connsiteX1" fmla="*/ 0 w 610285"/>
                <a:gd name="connsiteY1" fmla="*/ 300006 h 300006"/>
                <a:gd name="connsiteX2" fmla="*/ 610285 w 610285"/>
                <a:gd name="connsiteY2" fmla="*/ 295896 h 300006"/>
                <a:gd name="connsiteX3" fmla="*/ 577408 w 610285"/>
                <a:gd name="connsiteY3" fmla="*/ 0 h 300006"/>
                <a:gd name="connsiteX0" fmla="*/ 577408 w 610285"/>
                <a:gd name="connsiteY0" fmla="*/ 0 h 300006"/>
                <a:gd name="connsiteX1" fmla="*/ 0 w 610285"/>
                <a:gd name="connsiteY1" fmla="*/ 300006 h 300006"/>
                <a:gd name="connsiteX2" fmla="*/ 610285 w 610285"/>
                <a:gd name="connsiteY2" fmla="*/ 300006 h 300006"/>
                <a:gd name="connsiteX3" fmla="*/ 577408 w 610285"/>
                <a:gd name="connsiteY3" fmla="*/ 0 h 300006"/>
              </a:gdLst>
              <a:ahLst/>
              <a:cxnLst>
                <a:cxn ang="0">
                  <a:pos x="connsiteX0" y="connsiteY0"/>
                </a:cxn>
                <a:cxn ang="0">
                  <a:pos x="connsiteX1" y="connsiteY1"/>
                </a:cxn>
                <a:cxn ang="0">
                  <a:pos x="connsiteX2" y="connsiteY2"/>
                </a:cxn>
                <a:cxn ang="0">
                  <a:pos x="connsiteX3" y="connsiteY3"/>
                </a:cxn>
              </a:cxnLst>
              <a:rect l="l" t="t" r="r" b="b"/>
              <a:pathLst>
                <a:path w="610285" h="300006">
                  <a:moveTo>
                    <a:pt x="577408" y="0"/>
                  </a:moveTo>
                  <a:lnTo>
                    <a:pt x="0" y="300006"/>
                  </a:lnTo>
                  <a:lnTo>
                    <a:pt x="610285" y="300006"/>
                  </a:lnTo>
                  <a:lnTo>
                    <a:pt x="577408"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33811" y="1591125"/>
              <a:ext cx="666045" cy="329458"/>
            </a:xfrm>
            <a:custGeom>
              <a:avLst/>
              <a:gdLst>
                <a:gd name="connsiteX0" fmla="*/ 666045 w 666045"/>
                <a:gd name="connsiteY0" fmla="*/ 327378 h 327378"/>
                <a:gd name="connsiteX1" fmla="*/ 67734 w 666045"/>
                <a:gd name="connsiteY1" fmla="*/ 316089 h 327378"/>
                <a:gd name="connsiteX2" fmla="*/ 0 w 666045"/>
                <a:gd name="connsiteY2" fmla="*/ 0 h 327378"/>
                <a:gd name="connsiteX3" fmla="*/ 666045 w 666045"/>
                <a:gd name="connsiteY3" fmla="*/ 327378 h 327378"/>
                <a:gd name="connsiteX0" fmla="*/ 666045 w 666045"/>
                <a:gd name="connsiteY0" fmla="*/ 327378 h 329458"/>
                <a:gd name="connsiteX1" fmla="*/ 67734 w 666045"/>
                <a:gd name="connsiteY1" fmla="*/ 329458 h 329458"/>
                <a:gd name="connsiteX2" fmla="*/ 0 w 666045"/>
                <a:gd name="connsiteY2" fmla="*/ 0 h 329458"/>
                <a:gd name="connsiteX3" fmla="*/ 666045 w 666045"/>
                <a:gd name="connsiteY3" fmla="*/ 327378 h 329458"/>
              </a:gdLst>
              <a:ahLst/>
              <a:cxnLst>
                <a:cxn ang="0">
                  <a:pos x="connsiteX0" y="connsiteY0"/>
                </a:cxn>
                <a:cxn ang="0">
                  <a:pos x="connsiteX1" y="connsiteY1"/>
                </a:cxn>
                <a:cxn ang="0">
                  <a:pos x="connsiteX2" y="connsiteY2"/>
                </a:cxn>
                <a:cxn ang="0">
                  <a:pos x="connsiteX3" y="connsiteY3"/>
                </a:cxn>
              </a:cxnLst>
              <a:rect l="l" t="t" r="r" b="b"/>
              <a:pathLst>
                <a:path w="666045" h="329458">
                  <a:moveTo>
                    <a:pt x="666045" y="327378"/>
                  </a:moveTo>
                  <a:lnTo>
                    <a:pt x="67734" y="329458"/>
                  </a:lnTo>
                  <a:lnTo>
                    <a:pt x="0" y="0"/>
                  </a:lnTo>
                  <a:lnTo>
                    <a:pt x="666045" y="3273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p:cNvSpPr/>
            <p:nvPr/>
          </p:nvSpPr>
          <p:spPr>
            <a:xfrm flipH="1">
              <a:off x="3359687" y="1916833"/>
              <a:ext cx="18516349" cy="2016223"/>
            </a:xfrm>
            <a:prstGeom prst="parallelogram">
              <a:avLst>
                <a:gd name="adj" fmla="val 957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p:cNvSpPr/>
            <p:nvPr/>
          </p:nvSpPr>
          <p:spPr>
            <a:xfrm flipH="1">
              <a:off x="1919536" y="1592796"/>
              <a:ext cx="2880320" cy="266429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a:spLocks noChangeAspect="1"/>
            </p:cNvSpPr>
            <p:nvPr/>
          </p:nvSpPr>
          <p:spPr>
            <a:xfrm rot="21247633" flipH="1">
              <a:off x="20043088" y="1425072"/>
              <a:ext cx="987140" cy="1220331"/>
            </a:xfrm>
            <a:prstGeom prst="flowChartManualInpu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717448" y="268784"/>
            <a:ext cx="5565373" cy="646331"/>
          </a:xfrm>
          <a:prstGeom prst="rect">
            <a:avLst/>
          </a:prstGeom>
          <a:noFill/>
        </p:spPr>
        <p:txBody>
          <a:bodyPr wrap="square" rtlCol="0">
            <a:spAutoFit/>
          </a:bodyPr>
          <a:lstStyle/>
          <a:p>
            <a:pPr algn="ctr"/>
            <a:r>
              <a:rPr lang="en-IN" sz="3600" dirty="0"/>
              <a:t>Who am I ?</a:t>
            </a:r>
            <a:endParaRPr lang="en-US" sz="3600" dirty="0"/>
          </a:p>
        </p:txBody>
      </p:sp>
      <p:grpSp>
        <p:nvGrpSpPr>
          <p:cNvPr id="18" name="Group 17"/>
          <p:cNvGrpSpPr/>
          <p:nvPr/>
        </p:nvGrpSpPr>
        <p:grpSpPr>
          <a:xfrm>
            <a:off x="4296999" y="3183196"/>
            <a:ext cx="6263497" cy="1668444"/>
            <a:chOff x="4534506" y="1453777"/>
            <a:chExt cx="6263497" cy="1668444"/>
          </a:xfrm>
        </p:grpSpPr>
        <p:sp>
          <p:nvSpPr>
            <p:cNvPr id="8" name="Rounded Rectangle 7"/>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89360" y="1453778"/>
              <a:ext cx="1208643" cy="1668443"/>
              <a:chOff x="9589360" y="1453778"/>
              <a:chExt cx="1208643" cy="1668443"/>
            </a:xfrm>
          </p:grpSpPr>
          <p:grpSp>
            <p:nvGrpSpPr>
              <p:cNvPr id="10"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7" name="Parallelogram 6"/>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Parallelogram 21"/>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970235" y="1915605"/>
              <a:ext cx="4599046" cy="584775"/>
            </a:xfrm>
            <a:prstGeom prst="rect">
              <a:avLst/>
            </a:prstGeom>
            <a:noFill/>
          </p:spPr>
          <p:txBody>
            <a:bodyPr wrap="square" rtlCol="0">
              <a:spAutoFit/>
            </a:bodyPr>
            <a:lstStyle/>
            <a:p>
              <a:r>
                <a:rPr lang="en-US" sz="3200" dirty="0"/>
                <a:t>I am grey in </a:t>
              </a:r>
              <a:r>
                <a:rPr lang="en-US" sz="3200" dirty="0" err="1"/>
                <a:t>colour</a:t>
              </a:r>
              <a:r>
                <a:rPr lang="en-US" sz="3200" dirty="0"/>
                <a:t>.</a:t>
              </a:r>
            </a:p>
          </p:txBody>
        </p:sp>
      </p:grpSp>
      <p:grpSp>
        <p:nvGrpSpPr>
          <p:cNvPr id="19" name="Group 18"/>
          <p:cNvGrpSpPr/>
          <p:nvPr/>
        </p:nvGrpSpPr>
        <p:grpSpPr>
          <a:xfrm>
            <a:off x="4296999" y="4964411"/>
            <a:ext cx="6263497" cy="1668444"/>
            <a:chOff x="4534506" y="3259140"/>
            <a:chExt cx="6263497" cy="1668444"/>
          </a:xfrm>
        </p:grpSpPr>
        <p:sp>
          <p:nvSpPr>
            <p:cNvPr id="26" name="Rounded Rectangle 25"/>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589360" y="3259141"/>
              <a:ext cx="1208643" cy="1668443"/>
              <a:chOff x="9589360" y="3259141"/>
              <a:chExt cx="1208643" cy="1668443"/>
            </a:xfrm>
          </p:grpSpPr>
          <p:grpSp>
            <p:nvGrpSpPr>
              <p:cNvPr id="28"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29" name="Parallelogram 28"/>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arallelogram 30"/>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4980057" y="3462004"/>
              <a:ext cx="4599046" cy="1077218"/>
            </a:xfrm>
            <a:prstGeom prst="rect">
              <a:avLst/>
            </a:prstGeom>
            <a:noFill/>
          </p:spPr>
          <p:txBody>
            <a:bodyPr wrap="square" rtlCol="0">
              <a:spAutoFit/>
            </a:bodyPr>
            <a:lstStyle/>
            <a:p>
              <a:r>
                <a:rPr lang="en-US" sz="3200" dirty="0"/>
                <a:t>I have </a:t>
              </a:r>
              <a:r>
                <a:rPr lang="en-US" sz="3200" dirty="0">
                  <a:solidFill>
                    <a:schemeClr val="accent5">
                      <a:lumMod val="75000"/>
                    </a:schemeClr>
                  </a:solidFill>
                </a:rPr>
                <a:t>the biggest </a:t>
              </a:r>
              <a:r>
                <a:rPr lang="en-US" sz="3200" dirty="0"/>
                <a:t>ears in the world.</a:t>
              </a:r>
            </a:p>
          </p:txBody>
        </p:sp>
      </p:grpSp>
      <p:grpSp>
        <p:nvGrpSpPr>
          <p:cNvPr id="21" name="Group 20"/>
          <p:cNvGrpSpPr/>
          <p:nvPr/>
        </p:nvGrpSpPr>
        <p:grpSpPr>
          <a:xfrm>
            <a:off x="4296999" y="1428106"/>
            <a:ext cx="6263497" cy="1668444"/>
            <a:chOff x="4534506" y="5064231"/>
            <a:chExt cx="6263497" cy="1668444"/>
          </a:xfrm>
        </p:grpSpPr>
        <p:sp>
          <p:nvSpPr>
            <p:cNvPr id="33" name="Rounded Rectangle 32"/>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34506" y="5269136"/>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589360" y="5064232"/>
              <a:ext cx="1208643" cy="1668443"/>
              <a:chOff x="9589360" y="5064232"/>
              <a:chExt cx="1208643" cy="1668443"/>
            </a:xfrm>
          </p:grpSpPr>
          <p:grpSp>
            <p:nvGrpSpPr>
              <p:cNvPr id="35"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Parallelogram 37"/>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4988842" y="5661570"/>
              <a:ext cx="4599046" cy="584775"/>
            </a:xfrm>
            <a:prstGeom prst="rect">
              <a:avLst/>
            </a:prstGeom>
            <a:noFill/>
          </p:spPr>
          <p:txBody>
            <a:bodyPr wrap="square" rtlCol="0">
              <a:spAutoFit/>
            </a:bodyPr>
            <a:lstStyle/>
            <a:p>
              <a:r>
                <a:rPr lang="en-US" sz="3200" dirty="0"/>
                <a:t>I am </a:t>
              </a:r>
              <a:r>
                <a:rPr lang="en-US" sz="3200" dirty="0">
                  <a:solidFill>
                    <a:schemeClr val="accent6">
                      <a:lumMod val="75000"/>
                    </a:schemeClr>
                  </a:solidFill>
                </a:rPr>
                <a:t>bigger than </a:t>
              </a:r>
              <a:r>
                <a:rPr lang="en-US" sz="3200" dirty="0"/>
                <a:t>a lion.</a:t>
              </a:r>
            </a:p>
          </p:txBody>
        </p:sp>
      </p:grpSp>
      <p:grpSp>
        <p:nvGrpSpPr>
          <p:cNvPr id="5" name="Group 4"/>
          <p:cNvGrpSpPr/>
          <p:nvPr/>
        </p:nvGrpSpPr>
        <p:grpSpPr>
          <a:xfrm>
            <a:off x="3729569" y="1428106"/>
            <a:ext cx="757244" cy="5428304"/>
            <a:chOff x="4042612" y="1105837"/>
            <a:chExt cx="757244" cy="5545208"/>
          </a:xfrm>
        </p:grpSpPr>
        <p:sp>
          <p:nvSpPr>
            <p:cNvPr id="3"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A close-up of a doll&#10;&#10;Description automatically generated with medium confidence">
            <a:extLst>
              <a:ext uri="{FF2B5EF4-FFF2-40B4-BE49-F238E27FC236}">
                <a16:creationId xmlns:a16="http://schemas.microsoft.com/office/drawing/2014/main" id="{E8F236A5-65FE-DC27-4701-67DBCA50C8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735" y="85324"/>
            <a:ext cx="991793" cy="16511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picture containing toy&#10;&#10;Description automatically generated">
            <a:extLst>
              <a:ext uri="{FF2B5EF4-FFF2-40B4-BE49-F238E27FC236}">
                <a16:creationId xmlns:a16="http://schemas.microsoft.com/office/drawing/2014/main" id="{1B89A508-7412-A557-D07F-8A23F33EB4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7664" y="2822961"/>
            <a:ext cx="1645054" cy="2124554"/>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5D47C28E-B34D-949C-FA22-778D06F10961}"/>
              </a:ext>
            </a:extLst>
          </p:cNvPr>
          <p:cNvGrpSpPr/>
          <p:nvPr/>
        </p:nvGrpSpPr>
        <p:grpSpPr>
          <a:xfrm>
            <a:off x="213660" y="1831387"/>
            <a:ext cx="4205577" cy="4751534"/>
            <a:chOff x="213660" y="1831387"/>
            <a:chExt cx="4205577" cy="4751534"/>
          </a:xfrm>
        </p:grpSpPr>
        <p:pic>
          <p:nvPicPr>
            <p:cNvPr id="9" name="Picture 2" descr="Elephant Africa African Bush - Free photo on Pixabay">
              <a:extLst>
                <a:ext uri="{FF2B5EF4-FFF2-40B4-BE49-F238E27FC236}">
                  <a16:creationId xmlns:a16="http://schemas.microsoft.com/office/drawing/2014/main" id="{2E290761-F5F7-FF9C-E795-570E23C7D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60" y="1831387"/>
              <a:ext cx="4205577" cy="426672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F75DB4-6829-0933-9B2A-99F48C5F170C}"/>
                </a:ext>
              </a:extLst>
            </p:cNvPr>
            <p:cNvSpPr txBox="1"/>
            <p:nvPr/>
          </p:nvSpPr>
          <p:spPr>
            <a:xfrm>
              <a:off x="449891" y="5998146"/>
              <a:ext cx="3622908" cy="584775"/>
            </a:xfrm>
            <a:prstGeom prst="rect">
              <a:avLst/>
            </a:prstGeom>
            <a:noFill/>
          </p:spPr>
          <p:txBody>
            <a:bodyPr wrap="square" rtlCol="0">
              <a:spAutoFit/>
            </a:bodyPr>
            <a:lstStyle/>
            <a:p>
              <a:r>
                <a:rPr lang="en-US" sz="3200" dirty="0"/>
                <a:t>I am an ELEPHANT</a:t>
              </a:r>
              <a:endParaRPr lang="en-IN" sz="3200" dirty="0"/>
            </a:p>
          </p:txBody>
        </p:sp>
      </p:grpSp>
      <p:grpSp>
        <p:nvGrpSpPr>
          <p:cNvPr id="24" name="Group 23">
            <a:extLst>
              <a:ext uri="{FF2B5EF4-FFF2-40B4-BE49-F238E27FC236}">
                <a16:creationId xmlns:a16="http://schemas.microsoft.com/office/drawing/2014/main" id="{9590664C-391C-01B1-8BB9-F39EF62BF11E}"/>
              </a:ext>
            </a:extLst>
          </p:cNvPr>
          <p:cNvGrpSpPr/>
          <p:nvPr/>
        </p:nvGrpSpPr>
        <p:grpSpPr>
          <a:xfrm>
            <a:off x="10595772" y="1658130"/>
            <a:ext cx="1368152" cy="834766"/>
            <a:chOff x="10595772" y="1444325"/>
            <a:chExt cx="1368152" cy="834766"/>
          </a:xfrm>
        </p:grpSpPr>
        <p:sp>
          <p:nvSpPr>
            <p:cNvPr id="25" name="Oval 24">
              <a:extLst>
                <a:ext uri="{FF2B5EF4-FFF2-40B4-BE49-F238E27FC236}">
                  <a16:creationId xmlns:a16="http://schemas.microsoft.com/office/drawing/2014/main" id="{B491B9CC-F6F3-AB54-2DCF-82F3AA4EB9FE}"/>
                </a:ext>
              </a:extLst>
            </p:cNvPr>
            <p:cNvSpPr/>
            <p:nvPr/>
          </p:nvSpPr>
          <p:spPr>
            <a:xfrm>
              <a:off x="10595772" y="1444325"/>
              <a:ext cx="1368152" cy="83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55E565C3-89D8-70ED-0DD9-E678DEC80C13}"/>
                </a:ext>
              </a:extLst>
            </p:cNvPr>
            <p:cNvSpPr txBox="1"/>
            <p:nvPr/>
          </p:nvSpPr>
          <p:spPr>
            <a:xfrm>
              <a:off x="10878414" y="1634241"/>
              <a:ext cx="936104" cy="400110"/>
            </a:xfrm>
            <a:prstGeom prst="rect">
              <a:avLst/>
            </a:prstGeom>
            <a:noFill/>
          </p:spPr>
          <p:txBody>
            <a:bodyPr wrap="square" rtlCol="0">
              <a:spAutoFit/>
            </a:bodyPr>
            <a:lstStyle/>
            <a:p>
              <a:r>
                <a:rPr lang="en-US" sz="2000" dirty="0"/>
                <a:t>CHECK</a:t>
              </a:r>
              <a:endParaRPr lang="en-IN" sz="2000" dirty="0"/>
            </a:p>
          </p:txBody>
        </p:sp>
      </p:grpSp>
    </p:spTree>
    <p:extLst>
      <p:ext uri="{BB962C8B-B14F-4D97-AF65-F5344CB8AC3E}">
        <p14:creationId xmlns:p14="http://schemas.microsoft.com/office/powerpoint/2010/main" val="30260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53" presetClass="entr" presetSubtype="52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fltVal val="0.5"/>
                                          </p:val>
                                        </p:tav>
                                        <p:tav tm="100000">
                                          <p:val>
                                            <p:strVal val="#ppt_x"/>
                                          </p:val>
                                        </p:tav>
                                      </p:tavLst>
                                    </p:anim>
                                    <p:anim calcmode="lin" valueType="num">
                                      <p:cBhvr>
                                        <p:cTn id="23" dur="500" fill="hold"/>
                                        <p:tgtEl>
                                          <p:spTgt spid="24"/>
                                        </p:tgtEl>
                                        <p:attrNameLst>
                                          <p:attrName>ppt_y</p:attrName>
                                        </p:attrNameLst>
                                      </p:cBhvr>
                                      <p:tavLst>
                                        <p:tav tm="0">
                                          <p:val>
                                            <p:fltVal val="0.5"/>
                                          </p:val>
                                        </p:tav>
                                        <p:tav tm="100000">
                                          <p:val>
                                            <p:strVal val="#ppt_y"/>
                                          </p:val>
                                        </p:tav>
                                      </p:tavLst>
                                    </p:anim>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childTnLst>
                          </p:cTn>
                        </p:par>
                      </p:childTnLst>
                    </p:cTn>
                  </p:par>
                </p:childTnLst>
              </p:cTn>
              <p:nextCondLst>
                <p:cond evt="onClick" delay="0">
                  <p:tgtEl>
                    <p:spTgt spid="2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a:grpSpLocks noChangeAspect="1"/>
          </p:cNvGrpSpPr>
          <p:nvPr/>
        </p:nvGrpSpPr>
        <p:grpSpPr>
          <a:xfrm>
            <a:off x="2639616" y="66995"/>
            <a:ext cx="6984776" cy="991491"/>
            <a:chOff x="1919536" y="1425072"/>
            <a:chExt cx="19956500" cy="2832832"/>
          </a:xfrm>
        </p:grpSpPr>
        <p:sp>
          <p:nvSpPr>
            <p:cNvPr id="55" name="Freeform 54"/>
            <p:cNvSpPr/>
            <p:nvPr/>
          </p:nvSpPr>
          <p:spPr>
            <a:xfrm>
              <a:off x="4718194" y="3929771"/>
              <a:ext cx="315494" cy="328133"/>
            </a:xfrm>
            <a:custGeom>
              <a:avLst/>
              <a:gdLst>
                <a:gd name="connsiteX0" fmla="*/ 315494 w 315494"/>
                <a:gd name="connsiteY0" fmla="*/ 0 h 320842"/>
                <a:gd name="connsiteX1" fmla="*/ 74863 w 315494"/>
                <a:gd name="connsiteY1" fmla="*/ 320842 h 320842"/>
                <a:gd name="connsiteX2" fmla="*/ 0 w 315494"/>
                <a:gd name="connsiteY2" fmla="*/ 0 h 320842"/>
                <a:gd name="connsiteX3" fmla="*/ 315494 w 315494"/>
                <a:gd name="connsiteY3" fmla="*/ 0 h 320842"/>
                <a:gd name="connsiteX0" fmla="*/ 315494 w 315494"/>
                <a:gd name="connsiteY0" fmla="*/ 0 h 323515"/>
                <a:gd name="connsiteX1" fmla="*/ 74863 w 315494"/>
                <a:gd name="connsiteY1" fmla="*/ 323515 h 323515"/>
                <a:gd name="connsiteX2" fmla="*/ 0 w 315494"/>
                <a:gd name="connsiteY2" fmla="*/ 0 h 323515"/>
                <a:gd name="connsiteX3" fmla="*/ 315494 w 315494"/>
                <a:gd name="connsiteY3" fmla="*/ 0 h 323515"/>
                <a:gd name="connsiteX0" fmla="*/ 315494 w 315494"/>
                <a:gd name="connsiteY0" fmla="*/ 0 h 328133"/>
                <a:gd name="connsiteX1" fmla="*/ 74863 w 315494"/>
                <a:gd name="connsiteY1" fmla="*/ 328133 h 328133"/>
                <a:gd name="connsiteX2" fmla="*/ 0 w 315494"/>
                <a:gd name="connsiteY2" fmla="*/ 0 h 328133"/>
                <a:gd name="connsiteX3" fmla="*/ 315494 w 315494"/>
                <a:gd name="connsiteY3" fmla="*/ 0 h 328133"/>
              </a:gdLst>
              <a:ahLst/>
              <a:cxnLst>
                <a:cxn ang="0">
                  <a:pos x="connsiteX0" y="connsiteY0"/>
                </a:cxn>
                <a:cxn ang="0">
                  <a:pos x="connsiteX1" y="connsiteY1"/>
                </a:cxn>
                <a:cxn ang="0">
                  <a:pos x="connsiteX2" y="connsiteY2"/>
                </a:cxn>
                <a:cxn ang="0">
                  <a:pos x="connsiteX3" y="connsiteY3"/>
                </a:cxn>
              </a:cxnLst>
              <a:rect l="l" t="t" r="r" b="b"/>
              <a:pathLst>
                <a:path w="315494" h="328133">
                  <a:moveTo>
                    <a:pt x="315494" y="0"/>
                  </a:moveTo>
                  <a:lnTo>
                    <a:pt x="74863" y="328133"/>
                  </a:lnTo>
                  <a:lnTo>
                    <a:pt x="0" y="0"/>
                  </a:lnTo>
                  <a:lnTo>
                    <a:pt x="31549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9407191" y="1477441"/>
              <a:ext cx="610286" cy="439389"/>
            </a:xfrm>
            <a:custGeom>
              <a:avLst/>
              <a:gdLst>
                <a:gd name="connsiteX0" fmla="*/ 577408 w 610285"/>
                <a:gd name="connsiteY0" fmla="*/ 0 h 300006"/>
                <a:gd name="connsiteX1" fmla="*/ 0 w 610285"/>
                <a:gd name="connsiteY1" fmla="*/ 300006 h 300006"/>
                <a:gd name="connsiteX2" fmla="*/ 610285 w 610285"/>
                <a:gd name="connsiteY2" fmla="*/ 295896 h 300006"/>
                <a:gd name="connsiteX3" fmla="*/ 577408 w 610285"/>
                <a:gd name="connsiteY3" fmla="*/ 0 h 300006"/>
                <a:gd name="connsiteX0" fmla="*/ 577408 w 610285"/>
                <a:gd name="connsiteY0" fmla="*/ 0 h 300006"/>
                <a:gd name="connsiteX1" fmla="*/ 0 w 610285"/>
                <a:gd name="connsiteY1" fmla="*/ 300006 h 300006"/>
                <a:gd name="connsiteX2" fmla="*/ 610285 w 610285"/>
                <a:gd name="connsiteY2" fmla="*/ 300006 h 300006"/>
                <a:gd name="connsiteX3" fmla="*/ 577408 w 610285"/>
                <a:gd name="connsiteY3" fmla="*/ 0 h 300006"/>
              </a:gdLst>
              <a:ahLst/>
              <a:cxnLst>
                <a:cxn ang="0">
                  <a:pos x="connsiteX0" y="connsiteY0"/>
                </a:cxn>
                <a:cxn ang="0">
                  <a:pos x="connsiteX1" y="connsiteY1"/>
                </a:cxn>
                <a:cxn ang="0">
                  <a:pos x="connsiteX2" y="connsiteY2"/>
                </a:cxn>
                <a:cxn ang="0">
                  <a:pos x="connsiteX3" y="connsiteY3"/>
                </a:cxn>
              </a:cxnLst>
              <a:rect l="l" t="t" r="r" b="b"/>
              <a:pathLst>
                <a:path w="610285" h="300006">
                  <a:moveTo>
                    <a:pt x="577408" y="0"/>
                  </a:moveTo>
                  <a:lnTo>
                    <a:pt x="0" y="300006"/>
                  </a:lnTo>
                  <a:lnTo>
                    <a:pt x="610285" y="300006"/>
                  </a:lnTo>
                  <a:lnTo>
                    <a:pt x="577408"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33811" y="1591125"/>
              <a:ext cx="666045" cy="329458"/>
            </a:xfrm>
            <a:custGeom>
              <a:avLst/>
              <a:gdLst>
                <a:gd name="connsiteX0" fmla="*/ 666045 w 666045"/>
                <a:gd name="connsiteY0" fmla="*/ 327378 h 327378"/>
                <a:gd name="connsiteX1" fmla="*/ 67734 w 666045"/>
                <a:gd name="connsiteY1" fmla="*/ 316089 h 327378"/>
                <a:gd name="connsiteX2" fmla="*/ 0 w 666045"/>
                <a:gd name="connsiteY2" fmla="*/ 0 h 327378"/>
                <a:gd name="connsiteX3" fmla="*/ 666045 w 666045"/>
                <a:gd name="connsiteY3" fmla="*/ 327378 h 327378"/>
                <a:gd name="connsiteX0" fmla="*/ 666045 w 666045"/>
                <a:gd name="connsiteY0" fmla="*/ 327378 h 329458"/>
                <a:gd name="connsiteX1" fmla="*/ 67734 w 666045"/>
                <a:gd name="connsiteY1" fmla="*/ 329458 h 329458"/>
                <a:gd name="connsiteX2" fmla="*/ 0 w 666045"/>
                <a:gd name="connsiteY2" fmla="*/ 0 h 329458"/>
                <a:gd name="connsiteX3" fmla="*/ 666045 w 666045"/>
                <a:gd name="connsiteY3" fmla="*/ 327378 h 329458"/>
              </a:gdLst>
              <a:ahLst/>
              <a:cxnLst>
                <a:cxn ang="0">
                  <a:pos x="connsiteX0" y="connsiteY0"/>
                </a:cxn>
                <a:cxn ang="0">
                  <a:pos x="connsiteX1" y="connsiteY1"/>
                </a:cxn>
                <a:cxn ang="0">
                  <a:pos x="connsiteX2" y="connsiteY2"/>
                </a:cxn>
                <a:cxn ang="0">
                  <a:pos x="connsiteX3" y="connsiteY3"/>
                </a:cxn>
              </a:cxnLst>
              <a:rect l="l" t="t" r="r" b="b"/>
              <a:pathLst>
                <a:path w="666045" h="329458">
                  <a:moveTo>
                    <a:pt x="666045" y="327378"/>
                  </a:moveTo>
                  <a:lnTo>
                    <a:pt x="67734" y="329458"/>
                  </a:lnTo>
                  <a:lnTo>
                    <a:pt x="0" y="0"/>
                  </a:lnTo>
                  <a:lnTo>
                    <a:pt x="666045" y="3273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p:cNvSpPr/>
            <p:nvPr/>
          </p:nvSpPr>
          <p:spPr>
            <a:xfrm flipH="1">
              <a:off x="3359687" y="1916833"/>
              <a:ext cx="18516349" cy="2016223"/>
            </a:xfrm>
            <a:prstGeom prst="parallelogram">
              <a:avLst>
                <a:gd name="adj" fmla="val 957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p:cNvSpPr/>
            <p:nvPr/>
          </p:nvSpPr>
          <p:spPr>
            <a:xfrm flipH="1">
              <a:off x="1919536" y="1592796"/>
              <a:ext cx="2880320" cy="266429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a:spLocks noChangeAspect="1"/>
            </p:cNvSpPr>
            <p:nvPr/>
          </p:nvSpPr>
          <p:spPr>
            <a:xfrm rot="21247633" flipH="1">
              <a:off x="20043088" y="1425072"/>
              <a:ext cx="987140" cy="1220331"/>
            </a:xfrm>
            <a:prstGeom prst="flowChartManualInpu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717448" y="268784"/>
            <a:ext cx="5565373" cy="646331"/>
          </a:xfrm>
          <a:prstGeom prst="rect">
            <a:avLst/>
          </a:prstGeom>
          <a:noFill/>
        </p:spPr>
        <p:txBody>
          <a:bodyPr wrap="square" rtlCol="0">
            <a:spAutoFit/>
          </a:bodyPr>
          <a:lstStyle/>
          <a:p>
            <a:pPr algn="ctr"/>
            <a:r>
              <a:rPr lang="en-IN" sz="3600" dirty="0"/>
              <a:t>Who am I ?</a:t>
            </a:r>
            <a:endParaRPr lang="en-US" sz="3600" dirty="0"/>
          </a:p>
        </p:txBody>
      </p:sp>
      <p:grpSp>
        <p:nvGrpSpPr>
          <p:cNvPr id="18" name="Group 17"/>
          <p:cNvGrpSpPr/>
          <p:nvPr/>
        </p:nvGrpSpPr>
        <p:grpSpPr>
          <a:xfrm>
            <a:off x="4296999" y="3183196"/>
            <a:ext cx="6263497" cy="1668444"/>
            <a:chOff x="4534506" y="1453777"/>
            <a:chExt cx="6263497" cy="1668444"/>
          </a:xfrm>
        </p:grpSpPr>
        <p:sp>
          <p:nvSpPr>
            <p:cNvPr id="8" name="Rounded Rectangle 7"/>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Rectangle 5"/>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4" name="Group 13"/>
            <p:cNvGrpSpPr/>
            <p:nvPr/>
          </p:nvGrpSpPr>
          <p:grpSpPr>
            <a:xfrm>
              <a:off x="9589360" y="1453778"/>
              <a:ext cx="1208643" cy="1668443"/>
              <a:chOff x="9589360" y="1453778"/>
              <a:chExt cx="1208643" cy="1668443"/>
            </a:xfrm>
          </p:grpSpPr>
          <p:grpSp>
            <p:nvGrpSpPr>
              <p:cNvPr id="10"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7" name="Parallelogram 6"/>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Parallelogram 19"/>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2" name="Parallelogram 21"/>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Parallelogram 22"/>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TextBox 12"/>
            <p:cNvSpPr txBox="1"/>
            <p:nvPr/>
          </p:nvSpPr>
          <p:spPr>
            <a:xfrm>
              <a:off x="4970235" y="1843597"/>
              <a:ext cx="4599046" cy="584775"/>
            </a:xfrm>
            <a:prstGeom prst="rect">
              <a:avLst/>
            </a:prstGeom>
            <a:noFill/>
          </p:spPr>
          <p:txBody>
            <a:bodyPr wrap="square" rtlCol="0">
              <a:spAutoFit/>
            </a:bodyPr>
            <a:lstStyle/>
            <a:p>
              <a:r>
                <a:rPr lang="en-US" sz="3200" dirty="0"/>
                <a:t>I am </a:t>
              </a:r>
              <a:r>
                <a:rPr lang="en-US" sz="3200" dirty="0">
                  <a:solidFill>
                    <a:schemeClr val="accent5">
                      <a:lumMod val="75000"/>
                    </a:schemeClr>
                  </a:solidFill>
                </a:rPr>
                <a:t>bigger than </a:t>
              </a:r>
              <a:r>
                <a:rPr lang="en-US" sz="3200" dirty="0"/>
                <a:t>a cat.</a:t>
              </a:r>
            </a:p>
          </p:txBody>
        </p:sp>
      </p:grpSp>
      <p:grpSp>
        <p:nvGrpSpPr>
          <p:cNvPr id="19" name="Group 18"/>
          <p:cNvGrpSpPr/>
          <p:nvPr/>
        </p:nvGrpSpPr>
        <p:grpSpPr>
          <a:xfrm>
            <a:off x="4296999" y="4964411"/>
            <a:ext cx="6263497" cy="1668444"/>
            <a:chOff x="4534506" y="3259140"/>
            <a:chExt cx="6263497" cy="1668444"/>
          </a:xfrm>
        </p:grpSpPr>
        <p:sp>
          <p:nvSpPr>
            <p:cNvPr id="26" name="Rounded Rectangle 25"/>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Rectangle 26"/>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15"/>
            <p:cNvGrpSpPr/>
            <p:nvPr/>
          </p:nvGrpSpPr>
          <p:grpSpPr>
            <a:xfrm>
              <a:off x="9589360" y="3259141"/>
              <a:ext cx="1208643" cy="1668443"/>
              <a:chOff x="9589360" y="3259141"/>
              <a:chExt cx="1208643" cy="1668443"/>
            </a:xfrm>
          </p:grpSpPr>
          <p:grpSp>
            <p:nvGrpSpPr>
              <p:cNvPr id="28"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29" name="Parallelogram 28"/>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Parallelogram 29"/>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Parallelogram 30"/>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Parallelogram 31"/>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1" name="TextBox 40"/>
            <p:cNvSpPr txBox="1"/>
            <p:nvPr/>
          </p:nvSpPr>
          <p:spPr>
            <a:xfrm>
              <a:off x="4980057" y="3462004"/>
              <a:ext cx="4599046" cy="1077218"/>
            </a:xfrm>
            <a:prstGeom prst="rect">
              <a:avLst/>
            </a:prstGeom>
            <a:noFill/>
          </p:spPr>
          <p:txBody>
            <a:bodyPr wrap="square" rtlCol="0">
              <a:spAutoFit/>
            </a:bodyPr>
            <a:lstStyle/>
            <a:p>
              <a:r>
                <a:rPr lang="en-US" sz="3200" dirty="0"/>
                <a:t>I am </a:t>
              </a:r>
              <a:r>
                <a:rPr lang="en-US" sz="3200" dirty="0">
                  <a:solidFill>
                    <a:schemeClr val="accent2">
                      <a:lumMod val="75000"/>
                    </a:schemeClr>
                  </a:solidFill>
                </a:rPr>
                <a:t>the fastest </a:t>
              </a:r>
              <a:r>
                <a:rPr lang="en-US" sz="3200" dirty="0"/>
                <a:t>animal in the world.</a:t>
              </a:r>
            </a:p>
          </p:txBody>
        </p:sp>
      </p:grpSp>
      <p:grpSp>
        <p:nvGrpSpPr>
          <p:cNvPr id="21" name="Group 20"/>
          <p:cNvGrpSpPr/>
          <p:nvPr/>
        </p:nvGrpSpPr>
        <p:grpSpPr>
          <a:xfrm>
            <a:off x="4296999" y="1401980"/>
            <a:ext cx="6263497" cy="1668444"/>
            <a:chOff x="4534506" y="5064231"/>
            <a:chExt cx="6263497" cy="1668444"/>
          </a:xfrm>
        </p:grpSpPr>
        <p:sp>
          <p:nvSpPr>
            <p:cNvPr id="33" name="Rounded Rectangle 32"/>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Rectangle 33"/>
            <p:cNvSpPr/>
            <p:nvPr/>
          </p:nvSpPr>
          <p:spPr>
            <a:xfrm>
              <a:off x="4534506" y="5269136"/>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16"/>
            <p:cNvGrpSpPr/>
            <p:nvPr/>
          </p:nvGrpSpPr>
          <p:grpSpPr>
            <a:xfrm>
              <a:off x="9589360" y="5064232"/>
              <a:ext cx="1208643" cy="1668443"/>
              <a:chOff x="9589360" y="5064232"/>
              <a:chExt cx="1208643" cy="1668443"/>
            </a:xfrm>
          </p:grpSpPr>
          <p:grpSp>
            <p:nvGrpSpPr>
              <p:cNvPr id="35"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8" name="Parallelogram 37"/>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Parallelogram 38"/>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TextBox 41"/>
            <p:cNvSpPr txBox="1"/>
            <p:nvPr/>
          </p:nvSpPr>
          <p:spPr>
            <a:xfrm>
              <a:off x="4983274" y="5267095"/>
              <a:ext cx="4599046" cy="1077218"/>
            </a:xfrm>
            <a:prstGeom prst="rect">
              <a:avLst/>
            </a:prstGeom>
            <a:noFill/>
          </p:spPr>
          <p:txBody>
            <a:bodyPr wrap="square" rtlCol="0">
              <a:spAutoFit/>
            </a:bodyPr>
            <a:lstStyle/>
            <a:p>
              <a:r>
                <a:rPr lang="en-US" sz="3200" dirty="0"/>
                <a:t>I have </a:t>
              </a:r>
              <a:r>
                <a:rPr lang="en-US" sz="3200" dirty="0">
                  <a:solidFill>
                    <a:srgbClr val="FF0000"/>
                  </a:solidFill>
                </a:rPr>
                <a:t>yellow</a:t>
              </a:r>
              <a:r>
                <a:rPr lang="en-US" sz="3200" dirty="0"/>
                <a:t> fur with </a:t>
              </a:r>
              <a:r>
                <a:rPr lang="en-US" sz="3200" dirty="0">
                  <a:solidFill>
                    <a:srgbClr val="FF0000"/>
                  </a:solidFill>
                </a:rPr>
                <a:t>black</a:t>
              </a:r>
              <a:r>
                <a:rPr lang="en-US" sz="3200" dirty="0"/>
                <a:t> spots.</a:t>
              </a:r>
            </a:p>
          </p:txBody>
        </p:sp>
      </p:grpSp>
      <p:grpSp>
        <p:nvGrpSpPr>
          <p:cNvPr id="5" name="Group 4"/>
          <p:cNvGrpSpPr/>
          <p:nvPr/>
        </p:nvGrpSpPr>
        <p:grpSpPr>
          <a:xfrm>
            <a:off x="3795563" y="1363771"/>
            <a:ext cx="757244" cy="5428304"/>
            <a:chOff x="4042612" y="1105837"/>
            <a:chExt cx="757244" cy="5545208"/>
          </a:xfrm>
        </p:grpSpPr>
        <p:sp>
          <p:nvSpPr>
            <p:cNvPr id="3"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4B33399F-6253-61BA-06FA-2BCEDBCB5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736" y="12881"/>
            <a:ext cx="1108049" cy="1397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child wearing a garment&#10;&#10;Description automatically generated with low confidence">
            <a:extLst>
              <a:ext uri="{FF2B5EF4-FFF2-40B4-BE49-F238E27FC236}">
                <a16:creationId xmlns:a16="http://schemas.microsoft.com/office/drawing/2014/main" id="{E700D22A-9F99-5807-1260-72A0C65193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0496" y="2430752"/>
            <a:ext cx="1565147" cy="200636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B8B02B21-0EEF-595D-75F0-1BE5E03A2F22}"/>
              </a:ext>
            </a:extLst>
          </p:cNvPr>
          <p:cNvGrpSpPr/>
          <p:nvPr/>
        </p:nvGrpSpPr>
        <p:grpSpPr>
          <a:xfrm>
            <a:off x="579574" y="2271588"/>
            <a:ext cx="3716226" cy="3101628"/>
            <a:chOff x="536712" y="2808079"/>
            <a:chExt cx="3827132" cy="3814123"/>
          </a:xfrm>
        </p:grpSpPr>
        <p:pic>
          <p:nvPicPr>
            <p:cNvPr id="2" name="Picture 2">
              <a:extLst>
                <a:ext uri="{FF2B5EF4-FFF2-40B4-BE49-F238E27FC236}">
                  <a16:creationId xmlns:a16="http://schemas.microsoft.com/office/drawing/2014/main" id="{C974568D-5A27-3237-C1A0-CDC9DAEC40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36712" y="2808079"/>
              <a:ext cx="3827132" cy="304660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79A7956-DD06-653A-7EB1-6440696D6867}"/>
                </a:ext>
              </a:extLst>
            </p:cNvPr>
            <p:cNvSpPr txBox="1"/>
            <p:nvPr/>
          </p:nvSpPr>
          <p:spPr>
            <a:xfrm>
              <a:off x="921397" y="6037427"/>
              <a:ext cx="3164685" cy="584775"/>
            </a:xfrm>
            <a:prstGeom prst="rect">
              <a:avLst/>
            </a:prstGeom>
            <a:noFill/>
          </p:spPr>
          <p:txBody>
            <a:bodyPr wrap="square" rtlCol="0">
              <a:spAutoFit/>
            </a:bodyPr>
            <a:lstStyle/>
            <a:p>
              <a:r>
                <a:rPr lang="en-US" sz="3200" dirty="0"/>
                <a:t>I am a CHEETAH</a:t>
              </a:r>
              <a:endParaRPr lang="en-IN" sz="3200" dirty="0"/>
            </a:p>
          </p:txBody>
        </p:sp>
      </p:grpSp>
      <p:grpSp>
        <p:nvGrpSpPr>
          <p:cNvPr id="24" name="Group 23">
            <a:extLst>
              <a:ext uri="{FF2B5EF4-FFF2-40B4-BE49-F238E27FC236}">
                <a16:creationId xmlns:a16="http://schemas.microsoft.com/office/drawing/2014/main" id="{100E4C4B-6200-4201-86C1-A1734A61CCD5}"/>
              </a:ext>
            </a:extLst>
          </p:cNvPr>
          <p:cNvGrpSpPr/>
          <p:nvPr/>
        </p:nvGrpSpPr>
        <p:grpSpPr>
          <a:xfrm>
            <a:off x="10595772" y="1444325"/>
            <a:ext cx="1368152" cy="834766"/>
            <a:chOff x="10595772" y="1444325"/>
            <a:chExt cx="1368152" cy="834766"/>
          </a:xfrm>
        </p:grpSpPr>
        <p:sp>
          <p:nvSpPr>
            <p:cNvPr id="25" name="Oval 24">
              <a:extLst>
                <a:ext uri="{FF2B5EF4-FFF2-40B4-BE49-F238E27FC236}">
                  <a16:creationId xmlns:a16="http://schemas.microsoft.com/office/drawing/2014/main" id="{2FFA95EB-8698-CDF3-7061-12C3E0FABB84}"/>
                </a:ext>
              </a:extLst>
            </p:cNvPr>
            <p:cNvSpPr/>
            <p:nvPr/>
          </p:nvSpPr>
          <p:spPr>
            <a:xfrm>
              <a:off x="10595772" y="1444325"/>
              <a:ext cx="1368152" cy="83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3815E726-5795-C711-E48D-5E2C501D5905}"/>
                </a:ext>
              </a:extLst>
            </p:cNvPr>
            <p:cNvSpPr txBox="1"/>
            <p:nvPr/>
          </p:nvSpPr>
          <p:spPr>
            <a:xfrm>
              <a:off x="10878414" y="1634241"/>
              <a:ext cx="936104" cy="400110"/>
            </a:xfrm>
            <a:prstGeom prst="rect">
              <a:avLst/>
            </a:prstGeom>
            <a:noFill/>
          </p:spPr>
          <p:txBody>
            <a:bodyPr wrap="square" rtlCol="0">
              <a:spAutoFit/>
            </a:bodyPr>
            <a:lstStyle/>
            <a:p>
              <a:r>
                <a:rPr lang="en-US" sz="2000" dirty="0"/>
                <a:t>CHECK</a:t>
              </a:r>
              <a:endParaRPr lang="en-IN" sz="2000" dirty="0"/>
            </a:p>
          </p:txBody>
        </p:sp>
      </p:grpSp>
    </p:spTree>
    <p:extLst>
      <p:ext uri="{BB962C8B-B14F-4D97-AF65-F5344CB8AC3E}">
        <p14:creationId xmlns:p14="http://schemas.microsoft.com/office/powerpoint/2010/main" val="237296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500" fill="hold"/>
                                        <p:tgtEl>
                                          <p:spTgt spid="3076"/>
                                        </p:tgtEl>
                                        <p:attrNameLst>
                                          <p:attrName>ppt_w</p:attrName>
                                        </p:attrNameLst>
                                      </p:cBhvr>
                                      <p:tavLst>
                                        <p:tav tm="0">
                                          <p:val>
                                            <p:fltVal val="0"/>
                                          </p:val>
                                        </p:tav>
                                        <p:tav tm="100000">
                                          <p:val>
                                            <p:strVal val="#ppt_w"/>
                                          </p:val>
                                        </p:tav>
                                      </p:tavLst>
                                    </p:anim>
                                    <p:anim calcmode="lin" valueType="num">
                                      <p:cBhvr>
                                        <p:cTn id="23" dur="500" fill="hold"/>
                                        <p:tgtEl>
                                          <p:spTgt spid="3076"/>
                                        </p:tgtEl>
                                        <p:attrNameLst>
                                          <p:attrName>ppt_h</p:attrName>
                                        </p:attrNameLst>
                                      </p:cBhvr>
                                      <p:tavLst>
                                        <p:tav tm="0">
                                          <p:val>
                                            <p:fltVal val="0"/>
                                          </p:val>
                                        </p:tav>
                                        <p:tav tm="100000">
                                          <p:val>
                                            <p:strVal val="#ppt_h"/>
                                          </p:val>
                                        </p:tav>
                                      </p:tavLst>
                                    </p:anim>
                                    <p:animEffect transition="in" filter="fade">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a:grpSpLocks noChangeAspect="1"/>
          </p:cNvGrpSpPr>
          <p:nvPr/>
        </p:nvGrpSpPr>
        <p:grpSpPr>
          <a:xfrm>
            <a:off x="2639616" y="93121"/>
            <a:ext cx="6984776" cy="991491"/>
            <a:chOff x="1919536" y="1425072"/>
            <a:chExt cx="19956500" cy="2832832"/>
          </a:xfrm>
        </p:grpSpPr>
        <p:sp>
          <p:nvSpPr>
            <p:cNvPr id="55" name="Freeform 54"/>
            <p:cNvSpPr/>
            <p:nvPr/>
          </p:nvSpPr>
          <p:spPr>
            <a:xfrm>
              <a:off x="4718194" y="3929771"/>
              <a:ext cx="315494" cy="328133"/>
            </a:xfrm>
            <a:custGeom>
              <a:avLst/>
              <a:gdLst>
                <a:gd name="connsiteX0" fmla="*/ 315494 w 315494"/>
                <a:gd name="connsiteY0" fmla="*/ 0 h 320842"/>
                <a:gd name="connsiteX1" fmla="*/ 74863 w 315494"/>
                <a:gd name="connsiteY1" fmla="*/ 320842 h 320842"/>
                <a:gd name="connsiteX2" fmla="*/ 0 w 315494"/>
                <a:gd name="connsiteY2" fmla="*/ 0 h 320842"/>
                <a:gd name="connsiteX3" fmla="*/ 315494 w 315494"/>
                <a:gd name="connsiteY3" fmla="*/ 0 h 320842"/>
                <a:gd name="connsiteX0" fmla="*/ 315494 w 315494"/>
                <a:gd name="connsiteY0" fmla="*/ 0 h 323515"/>
                <a:gd name="connsiteX1" fmla="*/ 74863 w 315494"/>
                <a:gd name="connsiteY1" fmla="*/ 323515 h 323515"/>
                <a:gd name="connsiteX2" fmla="*/ 0 w 315494"/>
                <a:gd name="connsiteY2" fmla="*/ 0 h 323515"/>
                <a:gd name="connsiteX3" fmla="*/ 315494 w 315494"/>
                <a:gd name="connsiteY3" fmla="*/ 0 h 323515"/>
                <a:gd name="connsiteX0" fmla="*/ 315494 w 315494"/>
                <a:gd name="connsiteY0" fmla="*/ 0 h 328133"/>
                <a:gd name="connsiteX1" fmla="*/ 74863 w 315494"/>
                <a:gd name="connsiteY1" fmla="*/ 328133 h 328133"/>
                <a:gd name="connsiteX2" fmla="*/ 0 w 315494"/>
                <a:gd name="connsiteY2" fmla="*/ 0 h 328133"/>
                <a:gd name="connsiteX3" fmla="*/ 315494 w 315494"/>
                <a:gd name="connsiteY3" fmla="*/ 0 h 328133"/>
              </a:gdLst>
              <a:ahLst/>
              <a:cxnLst>
                <a:cxn ang="0">
                  <a:pos x="connsiteX0" y="connsiteY0"/>
                </a:cxn>
                <a:cxn ang="0">
                  <a:pos x="connsiteX1" y="connsiteY1"/>
                </a:cxn>
                <a:cxn ang="0">
                  <a:pos x="connsiteX2" y="connsiteY2"/>
                </a:cxn>
                <a:cxn ang="0">
                  <a:pos x="connsiteX3" y="connsiteY3"/>
                </a:cxn>
              </a:cxnLst>
              <a:rect l="l" t="t" r="r" b="b"/>
              <a:pathLst>
                <a:path w="315494" h="328133">
                  <a:moveTo>
                    <a:pt x="315494" y="0"/>
                  </a:moveTo>
                  <a:lnTo>
                    <a:pt x="74863" y="328133"/>
                  </a:lnTo>
                  <a:lnTo>
                    <a:pt x="0" y="0"/>
                  </a:lnTo>
                  <a:lnTo>
                    <a:pt x="31549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9407191" y="1477441"/>
              <a:ext cx="610286" cy="439389"/>
            </a:xfrm>
            <a:custGeom>
              <a:avLst/>
              <a:gdLst>
                <a:gd name="connsiteX0" fmla="*/ 577408 w 610285"/>
                <a:gd name="connsiteY0" fmla="*/ 0 h 300006"/>
                <a:gd name="connsiteX1" fmla="*/ 0 w 610285"/>
                <a:gd name="connsiteY1" fmla="*/ 300006 h 300006"/>
                <a:gd name="connsiteX2" fmla="*/ 610285 w 610285"/>
                <a:gd name="connsiteY2" fmla="*/ 295896 h 300006"/>
                <a:gd name="connsiteX3" fmla="*/ 577408 w 610285"/>
                <a:gd name="connsiteY3" fmla="*/ 0 h 300006"/>
                <a:gd name="connsiteX0" fmla="*/ 577408 w 610285"/>
                <a:gd name="connsiteY0" fmla="*/ 0 h 300006"/>
                <a:gd name="connsiteX1" fmla="*/ 0 w 610285"/>
                <a:gd name="connsiteY1" fmla="*/ 300006 h 300006"/>
                <a:gd name="connsiteX2" fmla="*/ 610285 w 610285"/>
                <a:gd name="connsiteY2" fmla="*/ 300006 h 300006"/>
                <a:gd name="connsiteX3" fmla="*/ 577408 w 610285"/>
                <a:gd name="connsiteY3" fmla="*/ 0 h 300006"/>
              </a:gdLst>
              <a:ahLst/>
              <a:cxnLst>
                <a:cxn ang="0">
                  <a:pos x="connsiteX0" y="connsiteY0"/>
                </a:cxn>
                <a:cxn ang="0">
                  <a:pos x="connsiteX1" y="connsiteY1"/>
                </a:cxn>
                <a:cxn ang="0">
                  <a:pos x="connsiteX2" y="connsiteY2"/>
                </a:cxn>
                <a:cxn ang="0">
                  <a:pos x="connsiteX3" y="connsiteY3"/>
                </a:cxn>
              </a:cxnLst>
              <a:rect l="l" t="t" r="r" b="b"/>
              <a:pathLst>
                <a:path w="610285" h="300006">
                  <a:moveTo>
                    <a:pt x="577408" y="0"/>
                  </a:moveTo>
                  <a:lnTo>
                    <a:pt x="0" y="300006"/>
                  </a:lnTo>
                  <a:lnTo>
                    <a:pt x="610285" y="300006"/>
                  </a:lnTo>
                  <a:lnTo>
                    <a:pt x="577408"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33811" y="1591125"/>
              <a:ext cx="666045" cy="329458"/>
            </a:xfrm>
            <a:custGeom>
              <a:avLst/>
              <a:gdLst>
                <a:gd name="connsiteX0" fmla="*/ 666045 w 666045"/>
                <a:gd name="connsiteY0" fmla="*/ 327378 h 327378"/>
                <a:gd name="connsiteX1" fmla="*/ 67734 w 666045"/>
                <a:gd name="connsiteY1" fmla="*/ 316089 h 327378"/>
                <a:gd name="connsiteX2" fmla="*/ 0 w 666045"/>
                <a:gd name="connsiteY2" fmla="*/ 0 h 327378"/>
                <a:gd name="connsiteX3" fmla="*/ 666045 w 666045"/>
                <a:gd name="connsiteY3" fmla="*/ 327378 h 327378"/>
                <a:gd name="connsiteX0" fmla="*/ 666045 w 666045"/>
                <a:gd name="connsiteY0" fmla="*/ 327378 h 329458"/>
                <a:gd name="connsiteX1" fmla="*/ 67734 w 666045"/>
                <a:gd name="connsiteY1" fmla="*/ 329458 h 329458"/>
                <a:gd name="connsiteX2" fmla="*/ 0 w 666045"/>
                <a:gd name="connsiteY2" fmla="*/ 0 h 329458"/>
                <a:gd name="connsiteX3" fmla="*/ 666045 w 666045"/>
                <a:gd name="connsiteY3" fmla="*/ 327378 h 329458"/>
              </a:gdLst>
              <a:ahLst/>
              <a:cxnLst>
                <a:cxn ang="0">
                  <a:pos x="connsiteX0" y="connsiteY0"/>
                </a:cxn>
                <a:cxn ang="0">
                  <a:pos x="connsiteX1" y="connsiteY1"/>
                </a:cxn>
                <a:cxn ang="0">
                  <a:pos x="connsiteX2" y="connsiteY2"/>
                </a:cxn>
                <a:cxn ang="0">
                  <a:pos x="connsiteX3" y="connsiteY3"/>
                </a:cxn>
              </a:cxnLst>
              <a:rect l="l" t="t" r="r" b="b"/>
              <a:pathLst>
                <a:path w="666045" h="329458">
                  <a:moveTo>
                    <a:pt x="666045" y="327378"/>
                  </a:moveTo>
                  <a:lnTo>
                    <a:pt x="67734" y="329458"/>
                  </a:lnTo>
                  <a:lnTo>
                    <a:pt x="0" y="0"/>
                  </a:lnTo>
                  <a:lnTo>
                    <a:pt x="666045" y="3273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p:cNvSpPr/>
            <p:nvPr/>
          </p:nvSpPr>
          <p:spPr>
            <a:xfrm flipH="1">
              <a:off x="3359687" y="1916833"/>
              <a:ext cx="18516349" cy="2016223"/>
            </a:xfrm>
            <a:prstGeom prst="parallelogram">
              <a:avLst>
                <a:gd name="adj" fmla="val 957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p:cNvSpPr/>
            <p:nvPr/>
          </p:nvSpPr>
          <p:spPr>
            <a:xfrm flipH="1">
              <a:off x="1919536" y="1592796"/>
              <a:ext cx="2880320" cy="266429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a:spLocks noChangeAspect="1"/>
            </p:cNvSpPr>
            <p:nvPr/>
          </p:nvSpPr>
          <p:spPr>
            <a:xfrm rot="21247633" flipH="1">
              <a:off x="20043088" y="1425072"/>
              <a:ext cx="987140" cy="1220331"/>
            </a:xfrm>
            <a:prstGeom prst="flowChartManualInpu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723016" y="292994"/>
            <a:ext cx="5565373" cy="646331"/>
          </a:xfrm>
          <a:prstGeom prst="rect">
            <a:avLst/>
          </a:prstGeom>
          <a:noFill/>
        </p:spPr>
        <p:txBody>
          <a:bodyPr wrap="square" rtlCol="0">
            <a:spAutoFit/>
          </a:bodyPr>
          <a:lstStyle/>
          <a:p>
            <a:pPr algn="ctr"/>
            <a:r>
              <a:rPr lang="en-IN" sz="3600" dirty="0"/>
              <a:t>Who am I?</a:t>
            </a:r>
            <a:endParaRPr lang="en-US" sz="3600" dirty="0"/>
          </a:p>
        </p:txBody>
      </p:sp>
      <p:grpSp>
        <p:nvGrpSpPr>
          <p:cNvPr id="18" name="Group 17"/>
          <p:cNvGrpSpPr/>
          <p:nvPr/>
        </p:nvGrpSpPr>
        <p:grpSpPr>
          <a:xfrm>
            <a:off x="4296999" y="3183196"/>
            <a:ext cx="6263497" cy="1668444"/>
            <a:chOff x="4534506" y="1453777"/>
            <a:chExt cx="6263497" cy="1668444"/>
          </a:xfrm>
        </p:grpSpPr>
        <p:sp>
          <p:nvSpPr>
            <p:cNvPr id="8" name="Rounded Rectangle 7"/>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6" name="Rectangle 5"/>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nvGrpSpPr>
            <p:cNvPr id="14" name="Group 13"/>
            <p:cNvGrpSpPr/>
            <p:nvPr/>
          </p:nvGrpSpPr>
          <p:grpSpPr>
            <a:xfrm>
              <a:off x="9589360" y="1453778"/>
              <a:ext cx="1208643" cy="1668443"/>
              <a:chOff x="9589360" y="1453778"/>
              <a:chExt cx="1208643" cy="1668443"/>
            </a:xfrm>
          </p:grpSpPr>
          <p:grpSp>
            <p:nvGrpSpPr>
              <p:cNvPr id="10"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7" name="Parallelogram 6"/>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20" name="Parallelogram 19"/>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22" name="Parallelogram 21"/>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23" name="Parallelogram 22"/>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13" name="TextBox 12"/>
            <p:cNvSpPr txBox="1"/>
            <p:nvPr/>
          </p:nvSpPr>
          <p:spPr>
            <a:xfrm>
              <a:off x="5003263" y="1653223"/>
              <a:ext cx="4599046" cy="1077218"/>
            </a:xfrm>
            <a:prstGeom prst="rect">
              <a:avLst/>
            </a:prstGeom>
            <a:noFill/>
          </p:spPr>
          <p:txBody>
            <a:bodyPr wrap="square" rtlCol="0">
              <a:spAutoFit/>
            </a:bodyPr>
            <a:lstStyle/>
            <a:p>
              <a:r>
                <a:rPr lang="en-US" sz="3200" dirty="0"/>
                <a:t>I have </a:t>
              </a:r>
              <a:r>
                <a:rPr lang="en-US" sz="3200" dirty="0">
                  <a:solidFill>
                    <a:srgbClr val="FF0000"/>
                  </a:solidFill>
                </a:rPr>
                <a:t>large brown</a:t>
              </a:r>
              <a:r>
                <a:rPr lang="en-US" sz="3200" dirty="0"/>
                <a:t> eyes with </a:t>
              </a:r>
              <a:r>
                <a:rPr lang="en-US" sz="3200" dirty="0">
                  <a:solidFill>
                    <a:srgbClr val="FF0000"/>
                  </a:solidFill>
                </a:rPr>
                <a:t>black</a:t>
              </a:r>
              <a:r>
                <a:rPr lang="en-US" sz="3200" dirty="0"/>
                <a:t> lashes.</a:t>
              </a:r>
            </a:p>
          </p:txBody>
        </p:sp>
      </p:grpSp>
      <p:grpSp>
        <p:nvGrpSpPr>
          <p:cNvPr id="19" name="Group 18"/>
          <p:cNvGrpSpPr/>
          <p:nvPr/>
        </p:nvGrpSpPr>
        <p:grpSpPr>
          <a:xfrm>
            <a:off x="4296999" y="4964411"/>
            <a:ext cx="6263497" cy="1668444"/>
            <a:chOff x="4534506" y="3259140"/>
            <a:chExt cx="6263497" cy="1668444"/>
          </a:xfrm>
        </p:grpSpPr>
        <p:sp>
          <p:nvSpPr>
            <p:cNvPr id="26" name="Rounded Rectangle 25"/>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27" name="Rectangle 26"/>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nvGrpSpPr>
            <p:cNvPr id="16" name="Group 15"/>
            <p:cNvGrpSpPr/>
            <p:nvPr/>
          </p:nvGrpSpPr>
          <p:grpSpPr>
            <a:xfrm>
              <a:off x="9589360" y="3259141"/>
              <a:ext cx="1208643" cy="1668443"/>
              <a:chOff x="9589360" y="3259141"/>
              <a:chExt cx="1208643" cy="1668443"/>
            </a:xfrm>
          </p:grpSpPr>
          <p:grpSp>
            <p:nvGrpSpPr>
              <p:cNvPr id="28"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29" name="Parallelogram 28"/>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0" name="Parallelogram 29"/>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31" name="Parallelogram 30"/>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2" name="Parallelogram 31"/>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41" name="TextBox 40"/>
            <p:cNvSpPr txBox="1"/>
            <p:nvPr/>
          </p:nvSpPr>
          <p:spPr>
            <a:xfrm>
              <a:off x="4969807" y="3416508"/>
              <a:ext cx="4599046" cy="1077218"/>
            </a:xfrm>
            <a:prstGeom prst="rect">
              <a:avLst/>
            </a:prstGeom>
            <a:noFill/>
          </p:spPr>
          <p:txBody>
            <a:bodyPr wrap="square" rtlCol="0">
              <a:spAutoFit/>
            </a:bodyPr>
            <a:lstStyle/>
            <a:p>
              <a:r>
                <a:rPr lang="en-US" sz="3200" dirty="0"/>
                <a:t>I am </a:t>
              </a:r>
              <a:r>
                <a:rPr lang="en-US" sz="3200" dirty="0">
                  <a:solidFill>
                    <a:schemeClr val="accent2">
                      <a:lumMod val="75000"/>
                    </a:schemeClr>
                  </a:solidFill>
                </a:rPr>
                <a:t>the tallest </a:t>
              </a:r>
              <a:r>
                <a:rPr lang="en-US" sz="3200" dirty="0"/>
                <a:t>animal in the animal kingdom.</a:t>
              </a:r>
            </a:p>
          </p:txBody>
        </p:sp>
      </p:grpSp>
      <p:grpSp>
        <p:nvGrpSpPr>
          <p:cNvPr id="21" name="Group 20"/>
          <p:cNvGrpSpPr/>
          <p:nvPr/>
        </p:nvGrpSpPr>
        <p:grpSpPr>
          <a:xfrm>
            <a:off x="4296999" y="1401980"/>
            <a:ext cx="6263497" cy="1668444"/>
            <a:chOff x="4534506" y="5064231"/>
            <a:chExt cx="6263497" cy="1668444"/>
          </a:xfrm>
        </p:grpSpPr>
        <p:sp>
          <p:nvSpPr>
            <p:cNvPr id="33" name="Rounded Rectangle 32"/>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4" name="Rectangle 33"/>
            <p:cNvSpPr/>
            <p:nvPr/>
          </p:nvSpPr>
          <p:spPr>
            <a:xfrm>
              <a:off x="4534506" y="5254191"/>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nvGrpSpPr>
            <p:cNvPr id="17" name="Group 16"/>
            <p:cNvGrpSpPr/>
            <p:nvPr/>
          </p:nvGrpSpPr>
          <p:grpSpPr>
            <a:xfrm>
              <a:off x="9589360" y="5064232"/>
              <a:ext cx="1208643" cy="1668443"/>
              <a:chOff x="9589360" y="5064232"/>
              <a:chExt cx="1208643" cy="1668443"/>
            </a:xfrm>
          </p:grpSpPr>
          <p:grpSp>
            <p:nvGrpSpPr>
              <p:cNvPr id="35"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38" name="Parallelogram 37"/>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9" name="Parallelogram 38"/>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sp>
          <p:nvSpPr>
            <p:cNvPr id="42" name="TextBox 41"/>
            <p:cNvSpPr txBox="1"/>
            <p:nvPr/>
          </p:nvSpPr>
          <p:spPr>
            <a:xfrm>
              <a:off x="4988842" y="5661570"/>
              <a:ext cx="4599046" cy="584775"/>
            </a:xfrm>
            <a:prstGeom prst="rect">
              <a:avLst/>
            </a:prstGeom>
            <a:noFill/>
          </p:spPr>
          <p:txBody>
            <a:bodyPr wrap="square" rtlCol="0">
              <a:spAutoFit/>
            </a:bodyPr>
            <a:lstStyle/>
            <a:p>
              <a:r>
                <a:rPr lang="en-US" sz="3200" dirty="0"/>
                <a:t>I have a very </a:t>
              </a:r>
              <a:r>
                <a:rPr lang="en-US" sz="3200" dirty="0">
                  <a:solidFill>
                    <a:schemeClr val="accent6">
                      <a:lumMod val="50000"/>
                    </a:schemeClr>
                  </a:solidFill>
                </a:rPr>
                <a:t>long</a:t>
              </a:r>
              <a:r>
                <a:rPr lang="en-US" sz="3200" dirty="0"/>
                <a:t> neck.</a:t>
              </a:r>
            </a:p>
          </p:txBody>
        </p:sp>
      </p:grpSp>
      <p:grpSp>
        <p:nvGrpSpPr>
          <p:cNvPr id="5" name="Group 4"/>
          <p:cNvGrpSpPr/>
          <p:nvPr/>
        </p:nvGrpSpPr>
        <p:grpSpPr>
          <a:xfrm>
            <a:off x="3795563" y="1363771"/>
            <a:ext cx="757244" cy="5428304"/>
            <a:chOff x="4042612" y="1105837"/>
            <a:chExt cx="757244" cy="5545208"/>
          </a:xfrm>
        </p:grpSpPr>
        <p:sp>
          <p:nvSpPr>
            <p:cNvPr id="3"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A close-up of a doll&#10;&#10;Description automatically generated with medium confidence">
            <a:extLst>
              <a:ext uri="{FF2B5EF4-FFF2-40B4-BE49-F238E27FC236}">
                <a16:creationId xmlns:a16="http://schemas.microsoft.com/office/drawing/2014/main" id="{9DBBBAA8-BA8F-39C5-46A9-6691F4A71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735" y="84132"/>
            <a:ext cx="991793" cy="13915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picture containing toy&#10;&#10;Description automatically generated">
            <a:extLst>
              <a:ext uri="{FF2B5EF4-FFF2-40B4-BE49-F238E27FC236}">
                <a16:creationId xmlns:a16="http://schemas.microsoft.com/office/drawing/2014/main" id="{CB3DED24-6ABC-2A2B-350E-BD4D164782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7664" y="2469007"/>
            <a:ext cx="1645054" cy="214452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3DDAC029-3EF7-07D0-1865-FD82388DF0D7}"/>
              </a:ext>
            </a:extLst>
          </p:cNvPr>
          <p:cNvGrpSpPr/>
          <p:nvPr/>
        </p:nvGrpSpPr>
        <p:grpSpPr>
          <a:xfrm>
            <a:off x="329181" y="2335431"/>
            <a:ext cx="3966619" cy="3334528"/>
            <a:chOff x="539119" y="3462335"/>
            <a:chExt cx="3966619" cy="3334528"/>
          </a:xfrm>
        </p:grpSpPr>
        <p:pic>
          <p:nvPicPr>
            <p:cNvPr id="9" name="Picture 2">
              <a:extLst>
                <a:ext uri="{FF2B5EF4-FFF2-40B4-BE49-F238E27FC236}">
                  <a16:creationId xmlns:a16="http://schemas.microsoft.com/office/drawing/2014/main" id="{8EBB78E9-BECD-81D0-4914-43D7E5A9EA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39119" y="3462335"/>
              <a:ext cx="3966619" cy="264441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89C4BAF-AC2F-7B7B-1B5E-47B03ED4AA40}"/>
                </a:ext>
              </a:extLst>
            </p:cNvPr>
            <p:cNvSpPr txBox="1"/>
            <p:nvPr/>
          </p:nvSpPr>
          <p:spPr>
            <a:xfrm>
              <a:off x="937599" y="6212088"/>
              <a:ext cx="3164685" cy="584775"/>
            </a:xfrm>
            <a:prstGeom prst="rect">
              <a:avLst/>
            </a:prstGeom>
            <a:noFill/>
          </p:spPr>
          <p:txBody>
            <a:bodyPr wrap="square" rtlCol="0">
              <a:spAutoFit/>
            </a:bodyPr>
            <a:lstStyle/>
            <a:p>
              <a:r>
                <a:rPr lang="en-US" sz="3200" dirty="0"/>
                <a:t>I am a GIRAFFE</a:t>
              </a:r>
              <a:endParaRPr lang="en-IN" sz="3200" dirty="0"/>
            </a:p>
          </p:txBody>
        </p:sp>
      </p:grpSp>
      <p:grpSp>
        <p:nvGrpSpPr>
          <p:cNvPr id="25" name="Group 24">
            <a:extLst>
              <a:ext uri="{FF2B5EF4-FFF2-40B4-BE49-F238E27FC236}">
                <a16:creationId xmlns:a16="http://schemas.microsoft.com/office/drawing/2014/main" id="{273D0235-7321-0A67-9C41-D7216913E2FE}"/>
              </a:ext>
            </a:extLst>
          </p:cNvPr>
          <p:cNvGrpSpPr/>
          <p:nvPr/>
        </p:nvGrpSpPr>
        <p:grpSpPr>
          <a:xfrm>
            <a:off x="10595772" y="1444325"/>
            <a:ext cx="1368152" cy="834766"/>
            <a:chOff x="10595772" y="1444325"/>
            <a:chExt cx="1368152" cy="834766"/>
          </a:xfrm>
        </p:grpSpPr>
        <p:sp>
          <p:nvSpPr>
            <p:cNvPr id="40" name="Oval 39">
              <a:extLst>
                <a:ext uri="{FF2B5EF4-FFF2-40B4-BE49-F238E27FC236}">
                  <a16:creationId xmlns:a16="http://schemas.microsoft.com/office/drawing/2014/main" id="{29FE09CE-B71C-1C44-9A2B-1C277A7A2B20}"/>
                </a:ext>
              </a:extLst>
            </p:cNvPr>
            <p:cNvSpPr/>
            <p:nvPr/>
          </p:nvSpPr>
          <p:spPr>
            <a:xfrm>
              <a:off x="10595772" y="1444325"/>
              <a:ext cx="1368152" cy="83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a:extLst>
                <a:ext uri="{FF2B5EF4-FFF2-40B4-BE49-F238E27FC236}">
                  <a16:creationId xmlns:a16="http://schemas.microsoft.com/office/drawing/2014/main" id="{D6A33A08-B05F-7E9E-6189-80F8DBDF8B76}"/>
                </a:ext>
              </a:extLst>
            </p:cNvPr>
            <p:cNvSpPr txBox="1"/>
            <p:nvPr/>
          </p:nvSpPr>
          <p:spPr>
            <a:xfrm>
              <a:off x="10878414" y="1634241"/>
              <a:ext cx="936104" cy="400110"/>
            </a:xfrm>
            <a:prstGeom prst="rect">
              <a:avLst/>
            </a:prstGeom>
            <a:noFill/>
          </p:spPr>
          <p:txBody>
            <a:bodyPr wrap="square" rtlCol="0">
              <a:spAutoFit/>
            </a:bodyPr>
            <a:lstStyle/>
            <a:p>
              <a:r>
                <a:rPr lang="en-US" sz="2000" dirty="0"/>
                <a:t>CHECK</a:t>
              </a:r>
              <a:endParaRPr lang="en-IN" sz="2000" dirty="0"/>
            </a:p>
          </p:txBody>
        </p:sp>
      </p:grpSp>
    </p:spTree>
    <p:extLst>
      <p:ext uri="{BB962C8B-B14F-4D97-AF65-F5344CB8AC3E}">
        <p14:creationId xmlns:p14="http://schemas.microsoft.com/office/powerpoint/2010/main" val="34037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80">
                                          <p:stCondLst>
                                            <p:cond delay="0"/>
                                          </p:stCondLst>
                                        </p:cTn>
                                        <p:tgtEl>
                                          <p:spTgt spid="25"/>
                                        </p:tgtEl>
                                      </p:cBhvr>
                                    </p:animEffect>
                                    <p:anim calcmode="lin" valueType="num">
                                      <p:cBhvr>
                                        <p:cTn id="2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5" dur="26">
                                          <p:stCondLst>
                                            <p:cond delay="650"/>
                                          </p:stCondLst>
                                        </p:cTn>
                                        <p:tgtEl>
                                          <p:spTgt spid="25"/>
                                        </p:tgtEl>
                                      </p:cBhvr>
                                      <p:to x="100000" y="60000"/>
                                    </p:animScale>
                                    <p:animScale>
                                      <p:cBhvr>
                                        <p:cTn id="26" dur="166" decel="50000">
                                          <p:stCondLst>
                                            <p:cond delay="676"/>
                                          </p:stCondLst>
                                        </p:cTn>
                                        <p:tgtEl>
                                          <p:spTgt spid="25"/>
                                        </p:tgtEl>
                                      </p:cBhvr>
                                      <p:to x="100000" y="100000"/>
                                    </p:animScale>
                                    <p:animScale>
                                      <p:cBhvr>
                                        <p:cTn id="27" dur="26">
                                          <p:stCondLst>
                                            <p:cond delay="1312"/>
                                          </p:stCondLst>
                                        </p:cTn>
                                        <p:tgtEl>
                                          <p:spTgt spid="25"/>
                                        </p:tgtEl>
                                      </p:cBhvr>
                                      <p:to x="100000" y="80000"/>
                                    </p:animScale>
                                    <p:animScale>
                                      <p:cBhvr>
                                        <p:cTn id="28" dur="166" decel="50000">
                                          <p:stCondLst>
                                            <p:cond delay="1338"/>
                                          </p:stCondLst>
                                        </p:cTn>
                                        <p:tgtEl>
                                          <p:spTgt spid="25"/>
                                        </p:tgtEl>
                                      </p:cBhvr>
                                      <p:to x="100000" y="100000"/>
                                    </p:animScale>
                                    <p:animScale>
                                      <p:cBhvr>
                                        <p:cTn id="29" dur="26">
                                          <p:stCondLst>
                                            <p:cond delay="1642"/>
                                          </p:stCondLst>
                                        </p:cTn>
                                        <p:tgtEl>
                                          <p:spTgt spid="25"/>
                                        </p:tgtEl>
                                      </p:cBhvr>
                                      <p:to x="100000" y="90000"/>
                                    </p:animScale>
                                    <p:animScale>
                                      <p:cBhvr>
                                        <p:cTn id="30" dur="166" decel="50000">
                                          <p:stCondLst>
                                            <p:cond delay="1668"/>
                                          </p:stCondLst>
                                        </p:cTn>
                                        <p:tgtEl>
                                          <p:spTgt spid="25"/>
                                        </p:tgtEl>
                                      </p:cBhvr>
                                      <p:to x="100000" y="100000"/>
                                    </p:animScale>
                                    <p:animScale>
                                      <p:cBhvr>
                                        <p:cTn id="31" dur="26">
                                          <p:stCondLst>
                                            <p:cond delay="1808"/>
                                          </p:stCondLst>
                                        </p:cTn>
                                        <p:tgtEl>
                                          <p:spTgt spid="25"/>
                                        </p:tgtEl>
                                      </p:cBhvr>
                                      <p:to x="100000" y="95000"/>
                                    </p:animScale>
                                    <p:animScale>
                                      <p:cBhvr>
                                        <p:cTn id="32" dur="166" decel="50000">
                                          <p:stCondLst>
                                            <p:cond delay="1834"/>
                                          </p:stCondLst>
                                        </p:cTn>
                                        <p:tgtEl>
                                          <p:spTgt spid="25"/>
                                        </p:tgtEl>
                                      </p:cBhvr>
                                      <p:to x="100000" y="100000"/>
                                    </p:animScale>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childTnLst>
                    </p:cTn>
                  </p:par>
                </p:childTnLst>
              </p:cTn>
              <p:nextCondLst>
                <p:cond evt="onClick" delay="0">
                  <p:tgtEl>
                    <p:spTgt spid="2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a:grpSpLocks noChangeAspect="1"/>
          </p:cNvGrpSpPr>
          <p:nvPr/>
        </p:nvGrpSpPr>
        <p:grpSpPr>
          <a:xfrm>
            <a:off x="2639616" y="93121"/>
            <a:ext cx="6984776" cy="991491"/>
            <a:chOff x="1919536" y="1425072"/>
            <a:chExt cx="19956500" cy="2832832"/>
          </a:xfrm>
        </p:grpSpPr>
        <p:sp>
          <p:nvSpPr>
            <p:cNvPr id="55" name="Freeform 54"/>
            <p:cNvSpPr/>
            <p:nvPr/>
          </p:nvSpPr>
          <p:spPr>
            <a:xfrm>
              <a:off x="4718194" y="3929771"/>
              <a:ext cx="315494" cy="328133"/>
            </a:xfrm>
            <a:custGeom>
              <a:avLst/>
              <a:gdLst>
                <a:gd name="connsiteX0" fmla="*/ 315494 w 315494"/>
                <a:gd name="connsiteY0" fmla="*/ 0 h 320842"/>
                <a:gd name="connsiteX1" fmla="*/ 74863 w 315494"/>
                <a:gd name="connsiteY1" fmla="*/ 320842 h 320842"/>
                <a:gd name="connsiteX2" fmla="*/ 0 w 315494"/>
                <a:gd name="connsiteY2" fmla="*/ 0 h 320842"/>
                <a:gd name="connsiteX3" fmla="*/ 315494 w 315494"/>
                <a:gd name="connsiteY3" fmla="*/ 0 h 320842"/>
                <a:gd name="connsiteX0" fmla="*/ 315494 w 315494"/>
                <a:gd name="connsiteY0" fmla="*/ 0 h 323515"/>
                <a:gd name="connsiteX1" fmla="*/ 74863 w 315494"/>
                <a:gd name="connsiteY1" fmla="*/ 323515 h 323515"/>
                <a:gd name="connsiteX2" fmla="*/ 0 w 315494"/>
                <a:gd name="connsiteY2" fmla="*/ 0 h 323515"/>
                <a:gd name="connsiteX3" fmla="*/ 315494 w 315494"/>
                <a:gd name="connsiteY3" fmla="*/ 0 h 323515"/>
                <a:gd name="connsiteX0" fmla="*/ 315494 w 315494"/>
                <a:gd name="connsiteY0" fmla="*/ 0 h 328133"/>
                <a:gd name="connsiteX1" fmla="*/ 74863 w 315494"/>
                <a:gd name="connsiteY1" fmla="*/ 328133 h 328133"/>
                <a:gd name="connsiteX2" fmla="*/ 0 w 315494"/>
                <a:gd name="connsiteY2" fmla="*/ 0 h 328133"/>
                <a:gd name="connsiteX3" fmla="*/ 315494 w 315494"/>
                <a:gd name="connsiteY3" fmla="*/ 0 h 328133"/>
              </a:gdLst>
              <a:ahLst/>
              <a:cxnLst>
                <a:cxn ang="0">
                  <a:pos x="connsiteX0" y="connsiteY0"/>
                </a:cxn>
                <a:cxn ang="0">
                  <a:pos x="connsiteX1" y="connsiteY1"/>
                </a:cxn>
                <a:cxn ang="0">
                  <a:pos x="connsiteX2" y="connsiteY2"/>
                </a:cxn>
                <a:cxn ang="0">
                  <a:pos x="connsiteX3" y="connsiteY3"/>
                </a:cxn>
              </a:cxnLst>
              <a:rect l="l" t="t" r="r" b="b"/>
              <a:pathLst>
                <a:path w="315494" h="328133">
                  <a:moveTo>
                    <a:pt x="315494" y="0"/>
                  </a:moveTo>
                  <a:lnTo>
                    <a:pt x="74863" y="328133"/>
                  </a:lnTo>
                  <a:lnTo>
                    <a:pt x="0" y="0"/>
                  </a:lnTo>
                  <a:lnTo>
                    <a:pt x="31549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9407191" y="1477441"/>
              <a:ext cx="610286" cy="439389"/>
            </a:xfrm>
            <a:custGeom>
              <a:avLst/>
              <a:gdLst>
                <a:gd name="connsiteX0" fmla="*/ 577408 w 610285"/>
                <a:gd name="connsiteY0" fmla="*/ 0 h 300006"/>
                <a:gd name="connsiteX1" fmla="*/ 0 w 610285"/>
                <a:gd name="connsiteY1" fmla="*/ 300006 h 300006"/>
                <a:gd name="connsiteX2" fmla="*/ 610285 w 610285"/>
                <a:gd name="connsiteY2" fmla="*/ 295896 h 300006"/>
                <a:gd name="connsiteX3" fmla="*/ 577408 w 610285"/>
                <a:gd name="connsiteY3" fmla="*/ 0 h 300006"/>
                <a:gd name="connsiteX0" fmla="*/ 577408 w 610285"/>
                <a:gd name="connsiteY0" fmla="*/ 0 h 300006"/>
                <a:gd name="connsiteX1" fmla="*/ 0 w 610285"/>
                <a:gd name="connsiteY1" fmla="*/ 300006 h 300006"/>
                <a:gd name="connsiteX2" fmla="*/ 610285 w 610285"/>
                <a:gd name="connsiteY2" fmla="*/ 300006 h 300006"/>
                <a:gd name="connsiteX3" fmla="*/ 577408 w 610285"/>
                <a:gd name="connsiteY3" fmla="*/ 0 h 300006"/>
              </a:gdLst>
              <a:ahLst/>
              <a:cxnLst>
                <a:cxn ang="0">
                  <a:pos x="connsiteX0" y="connsiteY0"/>
                </a:cxn>
                <a:cxn ang="0">
                  <a:pos x="connsiteX1" y="connsiteY1"/>
                </a:cxn>
                <a:cxn ang="0">
                  <a:pos x="connsiteX2" y="connsiteY2"/>
                </a:cxn>
                <a:cxn ang="0">
                  <a:pos x="connsiteX3" y="connsiteY3"/>
                </a:cxn>
              </a:cxnLst>
              <a:rect l="l" t="t" r="r" b="b"/>
              <a:pathLst>
                <a:path w="610285" h="300006">
                  <a:moveTo>
                    <a:pt x="577408" y="0"/>
                  </a:moveTo>
                  <a:lnTo>
                    <a:pt x="0" y="300006"/>
                  </a:lnTo>
                  <a:lnTo>
                    <a:pt x="610285" y="300006"/>
                  </a:lnTo>
                  <a:lnTo>
                    <a:pt x="577408"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33811" y="1591125"/>
              <a:ext cx="666045" cy="329458"/>
            </a:xfrm>
            <a:custGeom>
              <a:avLst/>
              <a:gdLst>
                <a:gd name="connsiteX0" fmla="*/ 666045 w 666045"/>
                <a:gd name="connsiteY0" fmla="*/ 327378 h 327378"/>
                <a:gd name="connsiteX1" fmla="*/ 67734 w 666045"/>
                <a:gd name="connsiteY1" fmla="*/ 316089 h 327378"/>
                <a:gd name="connsiteX2" fmla="*/ 0 w 666045"/>
                <a:gd name="connsiteY2" fmla="*/ 0 h 327378"/>
                <a:gd name="connsiteX3" fmla="*/ 666045 w 666045"/>
                <a:gd name="connsiteY3" fmla="*/ 327378 h 327378"/>
                <a:gd name="connsiteX0" fmla="*/ 666045 w 666045"/>
                <a:gd name="connsiteY0" fmla="*/ 327378 h 329458"/>
                <a:gd name="connsiteX1" fmla="*/ 67734 w 666045"/>
                <a:gd name="connsiteY1" fmla="*/ 329458 h 329458"/>
                <a:gd name="connsiteX2" fmla="*/ 0 w 666045"/>
                <a:gd name="connsiteY2" fmla="*/ 0 h 329458"/>
                <a:gd name="connsiteX3" fmla="*/ 666045 w 666045"/>
                <a:gd name="connsiteY3" fmla="*/ 327378 h 329458"/>
              </a:gdLst>
              <a:ahLst/>
              <a:cxnLst>
                <a:cxn ang="0">
                  <a:pos x="connsiteX0" y="connsiteY0"/>
                </a:cxn>
                <a:cxn ang="0">
                  <a:pos x="connsiteX1" y="connsiteY1"/>
                </a:cxn>
                <a:cxn ang="0">
                  <a:pos x="connsiteX2" y="connsiteY2"/>
                </a:cxn>
                <a:cxn ang="0">
                  <a:pos x="connsiteX3" y="connsiteY3"/>
                </a:cxn>
              </a:cxnLst>
              <a:rect l="l" t="t" r="r" b="b"/>
              <a:pathLst>
                <a:path w="666045" h="329458">
                  <a:moveTo>
                    <a:pt x="666045" y="327378"/>
                  </a:moveTo>
                  <a:lnTo>
                    <a:pt x="67734" y="329458"/>
                  </a:lnTo>
                  <a:lnTo>
                    <a:pt x="0" y="0"/>
                  </a:lnTo>
                  <a:lnTo>
                    <a:pt x="666045" y="3273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p:cNvSpPr/>
            <p:nvPr/>
          </p:nvSpPr>
          <p:spPr>
            <a:xfrm flipH="1">
              <a:off x="3359687" y="1916833"/>
              <a:ext cx="18516349" cy="2016223"/>
            </a:xfrm>
            <a:prstGeom prst="parallelogram">
              <a:avLst>
                <a:gd name="adj" fmla="val 957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p:cNvSpPr/>
            <p:nvPr/>
          </p:nvSpPr>
          <p:spPr>
            <a:xfrm flipH="1">
              <a:off x="1919536" y="1592796"/>
              <a:ext cx="2880320" cy="266429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a:spLocks noChangeAspect="1"/>
            </p:cNvSpPr>
            <p:nvPr/>
          </p:nvSpPr>
          <p:spPr>
            <a:xfrm rot="21247633" flipH="1">
              <a:off x="20043088" y="1425072"/>
              <a:ext cx="987140" cy="1220331"/>
            </a:xfrm>
            <a:prstGeom prst="flowChartManualInpu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717448" y="294910"/>
            <a:ext cx="5565373" cy="646331"/>
          </a:xfrm>
          <a:prstGeom prst="rect">
            <a:avLst/>
          </a:prstGeom>
          <a:noFill/>
        </p:spPr>
        <p:txBody>
          <a:bodyPr wrap="square" rtlCol="0">
            <a:spAutoFit/>
          </a:bodyPr>
          <a:lstStyle/>
          <a:p>
            <a:pPr algn="ctr"/>
            <a:r>
              <a:rPr lang="en-IN" sz="3600" dirty="0"/>
              <a:t>Who am I ?</a:t>
            </a:r>
            <a:endParaRPr lang="en-US" sz="3600" dirty="0"/>
          </a:p>
        </p:txBody>
      </p:sp>
      <p:grpSp>
        <p:nvGrpSpPr>
          <p:cNvPr id="18" name="Group 17"/>
          <p:cNvGrpSpPr/>
          <p:nvPr/>
        </p:nvGrpSpPr>
        <p:grpSpPr>
          <a:xfrm>
            <a:off x="4296999" y="3183196"/>
            <a:ext cx="6263497" cy="1668444"/>
            <a:chOff x="4534506" y="1453777"/>
            <a:chExt cx="6263497" cy="1668444"/>
          </a:xfrm>
        </p:grpSpPr>
        <p:sp>
          <p:nvSpPr>
            <p:cNvPr id="8" name="Rounded Rectangle 7"/>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Rectangle 5"/>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p:cNvGrpSpPr/>
            <p:nvPr/>
          </p:nvGrpSpPr>
          <p:grpSpPr>
            <a:xfrm>
              <a:off x="9589360" y="1453778"/>
              <a:ext cx="1208643" cy="1668443"/>
              <a:chOff x="9589360" y="1453778"/>
              <a:chExt cx="1208643" cy="1668443"/>
            </a:xfrm>
          </p:grpSpPr>
          <p:grpSp>
            <p:nvGrpSpPr>
              <p:cNvPr id="10"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7" name="Parallelogram 6"/>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Parallelogram 19"/>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2" name="Parallelogram 21"/>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Parallelogram 22"/>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TextBox 12"/>
            <p:cNvSpPr txBox="1"/>
            <p:nvPr/>
          </p:nvSpPr>
          <p:spPr>
            <a:xfrm>
              <a:off x="4987863" y="1627573"/>
              <a:ext cx="4599432" cy="1077218"/>
            </a:xfrm>
            <a:prstGeom prst="rect">
              <a:avLst/>
            </a:prstGeom>
            <a:noFill/>
          </p:spPr>
          <p:txBody>
            <a:bodyPr wrap="square" rtlCol="0">
              <a:spAutoFit/>
            </a:bodyPr>
            <a:lstStyle/>
            <a:p>
              <a:r>
                <a:rPr lang="en-US" sz="3200" dirty="0"/>
                <a:t>I have </a:t>
              </a:r>
              <a:r>
                <a:rPr lang="en-US" sz="3200" dirty="0">
                  <a:solidFill>
                    <a:schemeClr val="accent2"/>
                  </a:solidFill>
                </a:rPr>
                <a:t>better</a:t>
              </a:r>
              <a:r>
                <a:rPr lang="en-US" sz="3200" dirty="0"/>
                <a:t> leadership qualities that other birds.</a:t>
              </a:r>
            </a:p>
          </p:txBody>
        </p:sp>
      </p:grpSp>
      <p:grpSp>
        <p:nvGrpSpPr>
          <p:cNvPr id="19" name="Group 18"/>
          <p:cNvGrpSpPr/>
          <p:nvPr/>
        </p:nvGrpSpPr>
        <p:grpSpPr>
          <a:xfrm>
            <a:off x="4296999" y="4964411"/>
            <a:ext cx="6263497" cy="1668444"/>
            <a:chOff x="4534506" y="3259140"/>
            <a:chExt cx="6263497" cy="1668444"/>
          </a:xfrm>
        </p:grpSpPr>
        <p:sp>
          <p:nvSpPr>
            <p:cNvPr id="26" name="Rounded Rectangle 25"/>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Rectangle 26"/>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15"/>
            <p:cNvGrpSpPr/>
            <p:nvPr/>
          </p:nvGrpSpPr>
          <p:grpSpPr>
            <a:xfrm>
              <a:off x="9589360" y="3259141"/>
              <a:ext cx="1208643" cy="1668443"/>
              <a:chOff x="9589360" y="3259141"/>
              <a:chExt cx="1208643" cy="1668443"/>
            </a:xfrm>
          </p:grpSpPr>
          <p:grpSp>
            <p:nvGrpSpPr>
              <p:cNvPr id="28"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29" name="Parallelogram 28"/>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Parallelogram 29"/>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Parallelogram 30"/>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Parallelogram 31"/>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1" name="TextBox 40"/>
            <p:cNvSpPr txBox="1"/>
            <p:nvPr/>
          </p:nvSpPr>
          <p:spPr>
            <a:xfrm>
              <a:off x="4966203" y="3379913"/>
              <a:ext cx="4599432" cy="1077218"/>
            </a:xfrm>
            <a:prstGeom prst="rect">
              <a:avLst/>
            </a:prstGeom>
            <a:noFill/>
          </p:spPr>
          <p:txBody>
            <a:bodyPr wrap="square" rtlCol="0">
              <a:spAutoFit/>
            </a:bodyPr>
            <a:lstStyle/>
            <a:p>
              <a:r>
                <a:rPr lang="en-US" sz="3200" dirty="0"/>
                <a:t>My vision is </a:t>
              </a:r>
              <a:r>
                <a:rPr lang="en-US" sz="3200" dirty="0">
                  <a:solidFill>
                    <a:schemeClr val="accent6">
                      <a:lumMod val="50000"/>
                    </a:schemeClr>
                  </a:solidFill>
                </a:rPr>
                <a:t>the sharpest </a:t>
              </a:r>
              <a:r>
                <a:rPr lang="en-US" sz="3200" dirty="0"/>
                <a:t>in the animal kingdom.</a:t>
              </a:r>
            </a:p>
          </p:txBody>
        </p:sp>
      </p:grpSp>
      <p:grpSp>
        <p:nvGrpSpPr>
          <p:cNvPr id="21" name="Group 20"/>
          <p:cNvGrpSpPr/>
          <p:nvPr/>
        </p:nvGrpSpPr>
        <p:grpSpPr>
          <a:xfrm>
            <a:off x="4296999" y="1401980"/>
            <a:ext cx="6263497" cy="1668444"/>
            <a:chOff x="4534506" y="5064231"/>
            <a:chExt cx="6263497" cy="1668444"/>
          </a:xfrm>
        </p:grpSpPr>
        <p:sp>
          <p:nvSpPr>
            <p:cNvPr id="33" name="Rounded Rectangle 32"/>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Rectangle 33"/>
            <p:cNvSpPr/>
            <p:nvPr/>
          </p:nvSpPr>
          <p:spPr>
            <a:xfrm>
              <a:off x="4534506" y="5269136"/>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16"/>
            <p:cNvGrpSpPr/>
            <p:nvPr/>
          </p:nvGrpSpPr>
          <p:grpSpPr>
            <a:xfrm>
              <a:off x="9589360" y="5064232"/>
              <a:ext cx="1208643" cy="1668443"/>
              <a:chOff x="9589360" y="5064232"/>
              <a:chExt cx="1208643" cy="1668443"/>
            </a:xfrm>
          </p:grpSpPr>
          <p:grpSp>
            <p:nvGrpSpPr>
              <p:cNvPr id="35"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8" name="Parallelogram 37"/>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Parallelogram 38"/>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TextBox 41"/>
            <p:cNvSpPr txBox="1"/>
            <p:nvPr/>
          </p:nvSpPr>
          <p:spPr>
            <a:xfrm>
              <a:off x="4977371" y="5661570"/>
              <a:ext cx="4599432" cy="584775"/>
            </a:xfrm>
            <a:prstGeom prst="rect">
              <a:avLst/>
            </a:prstGeom>
            <a:noFill/>
          </p:spPr>
          <p:txBody>
            <a:bodyPr wrap="square" rtlCol="0">
              <a:spAutoFit/>
            </a:bodyPr>
            <a:lstStyle/>
            <a:p>
              <a:r>
                <a:rPr lang="en-US" sz="3200" dirty="0"/>
                <a:t>I am a </a:t>
              </a:r>
              <a:r>
                <a:rPr lang="en-US" sz="3200" dirty="0">
                  <a:solidFill>
                    <a:srgbClr val="FF0000"/>
                  </a:solidFill>
                </a:rPr>
                <a:t>fearless</a:t>
              </a:r>
              <a:r>
                <a:rPr lang="en-US" sz="3200" dirty="0"/>
                <a:t> bird.</a:t>
              </a:r>
            </a:p>
          </p:txBody>
        </p:sp>
      </p:grpSp>
      <p:grpSp>
        <p:nvGrpSpPr>
          <p:cNvPr id="5" name="Group 4"/>
          <p:cNvGrpSpPr/>
          <p:nvPr/>
        </p:nvGrpSpPr>
        <p:grpSpPr>
          <a:xfrm>
            <a:off x="3795563" y="1429085"/>
            <a:ext cx="757244" cy="5428304"/>
            <a:chOff x="4042612" y="1105837"/>
            <a:chExt cx="757244" cy="5545208"/>
          </a:xfrm>
        </p:grpSpPr>
        <p:sp>
          <p:nvSpPr>
            <p:cNvPr id="3"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a:extLst>
              <a:ext uri="{FF2B5EF4-FFF2-40B4-BE49-F238E27FC236}">
                <a16:creationId xmlns:a16="http://schemas.microsoft.com/office/drawing/2014/main" id="{DEF05A22-C435-4CB2-6C77-B91E99D1A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322" y="116734"/>
            <a:ext cx="1358693" cy="17135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child wearing a garment&#10;&#10;Description automatically generated with low confidence">
            <a:extLst>
              <a:ext uri="{FF2B5EF4-FFF2-40B4-BE49-F238E27FC236}">
                <a16:creationId xmlns:a16="http://schemas.microsoft.com/office/drawing/2014/main" id="{1ADF062A-EE94-B44A-68A5-37E24B3E6F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2858" y="2732245"/>
            <a:ext cx="1569412" cy="201182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F0EA91EF-514A-3F76-0867-920F69866D01}"/>
              </a:ext>
            </a:extLst>
          </p:cNvPr>
          <p:cNvGrpSpPr/>
          <p:nvPr/>
        </p:nvGrpSpPr>
        <p:grpSpPr>
          <a:xfrm>
            <a:off x="652667" y="1875268"/>
            <a:ext cx="3481648" cy="4654901"/>
            <a:chOff x="652667" y="1875268"/>
            <a:chExt cx="3481648" cy="4654901"/>
          </a:xfrm>
        </p:grpSpPr>
        <p:pic>
          <p:nvPicPr>
            <p:cNvPr id="9" name="Picture 2" descr="Eagle, Blue, White-Tailed Eagle, Branch, Bird, Heaven">
              <a:extLst>
                <a:ext uri="{FF2B5EF4-FFF2-40B4-BE49-F238E27FC236}">
                  <a16:creationId xmlns:a16="http://schemas.microsoft.com/office/drawing/2014/main" id="{26EC3F80-3017-CCB4-2DAF-EF03E111A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67" y="1875268"/>
              <a:ext cx="3481648" cy="393774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A474C7F-512D-58C0-18BF-F0C411488DA0}"/>
                </a:ext>
              </a:extLst>
            </p:cNvPr>
            <p:cNvSpPr txBox="1"/>
            <p:nvPr/>
          </p:nvSpPr>
          <p:spPr>
            <a:xfrm>
              <a:off x="937599" y="5945394"/>
              <a:ext cx="3164685" cy="584775"/>
            </a:xfrm>
            <a:prstGeom prst="rect">
              <a:avLst/>
            </a:prstGeom>
            <a:noFill/>
          </p:spPr>
          <p:txBody>
            <a:bodyPr wrap="square" rtlCol="0">
              <a:spAutoFit/>
            </a:bodyPr>
            <a:lstStyle/>
            <a:p>
              <a:r>
                <a:rPr lang="en-US" sz="3200" dirty="0"/>
                <a:t>I am an EAGLE</a:t>
              </a:r>
              <a:endParaRPr lang="en-IN" sz="3200" dirty="0"/>
            </a:p>
          </p:txBody>
        </p:sp>
      </p:grpSp>
      <p:grpSp>
        <p:nvGrpSpPr>
          <p:cNvPr id="40" name="Group 39">
            <a:extLst>
              <a:ext uri="{FF2B5EF4-FFF2-40B4-BE49-F238E27FC236}">
                <a16:creationId xmlns:a16="http://schemas.microsoft.com/office/drawing/2014/main" id="{7AD54391-4F28-BC1D-24B8-AA24D7F05291}"/>
              </a:ext>
            </a:extLst>
          </p:cNvPr>
          <p:cNvGrpSpPr/>
          <p:nvPr/>
        </p:nvGrpSpPr>
        <p:grpSpPr>
          <a:xfrm>
            <a:off x="10595772" y="1444325"/>
            <a:ext cx="1368152" cy="834766"/>
            <a:chOff x="10595772" y="1444325"/>
            <a:chExt cx="1368152" cy="834766"/>
          </a:xfrm>
        </p:grpSpPr>
        <p:sp>
          <p:nvSpPr>
            <p:cNvPr id="43" name="Oval 42">
              <a:extLst>
                <a:ext uri="{FF2B5EF4-FFF2-40B4-BE49-F238E27FC236}">
                  <a16:creationId xmlns:a16="http://schemas.microsoft.com/office/drawing/2014/main" id="{82258D2D-B623-59A7-9B2E-64B11EC88F35}"/>
                </a:ext>
              </a:extLst>
            </p:cNvPr>
            <p:cNvSpPr/>
            <p:nvPr/>
          </p:nvSpPr>
          <p:spPr>
            <a:xfrm>
              <a:off x="10595772" y="1444325"/>
              <a:ext cx="1368152" cy="83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4" name="TextBox 43">
              <a:extLst>
                <a:ext uri="{FF2B5EF4-FFF2-40B4-BE49-F238E27FC236}">
                  <a16:creationId xmlns:a16="http://schemas.microsoft.com/office/drawing/2014/main" id="{4CE6C5A8-2391-61AE-84CF-A94D5254C3AF}"/>
                </a:ext>
              </a:extLst>
            </p:cNvPr>
            <p:cNvSpPr txBox="1"/>
            <p:nvPr/>
          </p:nvSpPr>
          <p:spPr>
            <a:xfrm>
              <a:off x="10878414" y="1634241"/>
              <a:ext cx="936104" cy="400110"/>
            </a:xfrm>
            <a:prstGeom prst="rect">
              <a:avLst/>
            </a:prstGeom>
            <a:noFill/>
          </p:spPr>
          <p:txBody>
            <a:bodyPr wrap="square" rtlCol="0">
              <a:spAutoFit/>
            </a:bodyPr>
            <a:lstStyle/>
            <a:p>
              <a:r>
                <a:rPr lang="en-US" sz="2000" dirty="0"/>
                <a:t>CHECK</a:t>
              </a:r>
              <a:endParaRPr lang="en-IN" sz="2000" dirty="0"/>
            </a:p>
          </p:txBody>
        </p:sp>
      </p:grpSp>
    </p:spTree>
    <p:extLst>
      <p:ext uri="{BB962C8B-B14F-4D97-AF65-F5344CB8AC3E}">
        <p14:creationId xmlns:p14="http://schemas.microsoft.com/office/powerpoint/2010/main" val="8368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0"/>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childTnLst>
                          </p:cTn>
                        </p:par>
                      </p:childTnLst>
                    </p:cTn>
                  </p:par>
                </p:childTnLst>
              </p:cTn>
              <p:nextCondLst>
                <p:cond evt="onClick" delay="0">
                  <p:tgtEl>
                    <p:spTgt spid="4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a:grpSpLocks noChangeAspect="1"/>
          </p:cNvGrpSpPr>
          <p:nvPr/>
        </p:nvGrpSpPr>
        <p:grpSpPr>
          <a:xfrm>
            <a:off x="2639616" y="93121"/>
            <a:ext cx="6984776" cy="991491"/>
            <a:chOff x="1919536" y="1425072"/>
            <a:chExt cx="19956500" cy="2832832"/>
          </a:xfrm>
        </p:grpSpPr>
        <p:sp>
          <p:nvSpPr>
            <p:cNvPr id="55" name="Freeform 54"/>
            <p:cNvSpPr/>
            <p:nvPr/>
          </p:nvSpPr>
          <p:spPr>
            <a:xfrm>
              <a:off x="4718194" y="3929771"/>
              <a:ext cx="315494" cy="328133"/>
            </a:xfrm>
            <a:custGeom>
              <a:avLst/>
              <a:gdLst>
                <a:gd name="connsiteX0" fmla="*/ 315494 w 315494"/>
                <a:gd name="connsiteY0" fmla="*/ 0 h 320842"/>
                <a:gd name="connsiteX1" fmla="*/ 74863 w 315494"/>
                <a:gd name="connsiteY1" fmla="*/ 320842 h 320842"/>
                <a:gd name="connsiteX2" fmla="*/ 0 w 315494"/>
                <a:gd name="connsiteY2" fmla="*/ 0 h 320842"/>
                <a:gd name="connsiteX3" fmla="*/ 315494 w 315494"/>
                <a:gd name="connsiteY3" fmla="*/ 0 h 320842"/>
                <a:gd name="connsiteX0" fmla="*/ 315494 w 315494"/>
                <a:gd name="connsiteY0" fmla="*/ 0 h 323515"/>
                <a:gd name="connsiteX1" fmla="*/ 74863 w 315494"/>
                <a:gd name="connsiteY1" fmla="*/ 323515 h 323515"/>
                <a:gd name="connsiteX2" fmla="*/ 0 w 315494"/>
                <a:gd name="connsiteY2" fmla="*/ 0 h 323515"/>
                <a:gd name="connsiteX3" fmla="*/ 315494 w 315494"/>
                <a:gd name="connsiteY3" fmla="*/ 0 h 323515"/>
                <a:gd name="connsiteX0" fmla="*/ 315494 w 315494"/>
                <a:gd name="connsiteY0" fmla="*/ 0 h 328133"/>
                <a:gd name="connsiteX1" fmla="*/ 74863 w 315494"/>
                <a:gd name="connsiteY1" fmla="*/ 328133 h 328133"/>
                <a:gd name="connsiteX2" fmla="*/ 0 w 315494"/>
                <a:gd name="connsiteY2" fmla="*/ 0 h 328133"/>
                <a:gd name="connsiteX3" fmla="*/ 315494 w 315494"/>
                <a:gd name="connsiteY3" fmla="*/ 0 h 328133"/>
              </a:gdLst>
              <a:ahLst/>
              <a:cxnLst>
                <a:cxn ang="0">
                  <a:pos x="connsiteX0" y="connsiteY0"/>
                </a:cxn>
                <a:cxn ang="0">
                  <a:pos x="connsiteX1" y="connsiteY1"/>
                </a:cxn>
                <a:cxn ang="0">
                  <a:pos x="connsiteX2" y="connsiteY2"/>
                </a:cxn>
                <a:cxn ang="0">
                  <a:pos x="connsiteX3" y="connsiteY3"/>
                </a:cxn>
              </a:cxnLst>
              <a:rect l="l" t="t" r="r" b="b"/>
              <a:pathLst>
                <a:path w="315494" h="328133">
                  <a:moveTo>
                    <a:pt x="315494" y="0"/>
                  </a:moveTo>
                  <a:lnTo>
                    <a:pt x="74863" y="328133"/>
                  </a:lnTo>
                  <a:lnTo>
                    <a:pt x="0" y="0"/>
                  </a:lnTo>
                  <a:lnTo>
                    <a:pt x="31549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9407191" y="1477441"/>
              <a:ext cx="610286" cy="439389"/>
            </a:xfrm>
            <a:custGeom>
              <a:avLst/>
              <a:gdLst>
                <a:gd name="connsiteX0" fmla="*/ 577408 w 610285"/>
                <a:gd name="connsiteY0" fmla="*/ 0 h 300006"/>
                <a:gd name="connsiteX1" fmla="*/ 0 w 610285"/>
                <a:gd name="connsiteY1" fmla="*/ 300006 h 300006"/>
                <a:gd name="connsiteX2" fmla="*/ 610285 w 610285"/>
                <a:gd name="connsiteY2" fmla="*/ 295896 h 300006"/>
                <a:gd name="connsiteX3" fmla="*/ 577408 w 610285"/>
                <a:gd name="connsiteY3" fmla="*/ 0 h 300006"/>
                <a:gd name="connsiteX0" fmla="*/ 577408 w 610285"/>
                <a:gd name="connsiteY0" fmla="*/ 0 h 300006"/>
                <a:gd name="connsiteX1" fmla="*/ 0 w 610285"/>
                <a:gd name="connsiteY1" fmla="*/ 300006 h 300006"/>
                <a:gd name="connsiteX2" fmla="*/ 610285 w 610285"/>
                <a:gd name="connsiteY2" fmla="*/ 300006 h 300006"/>
                <a:gd name="connsiteX3" fmla="*/ 577408 w 610285"/>
                <a:gd name="connsiteY3" fmla="*/ 0 h 300006"/>
              </a:gdLst>
              <a:ahLst/>
              <a:cxnLst>
                <a:cxn ang="0">
                  <a:pos x="connsiteX0" y="connsiteY0"/>
                </a:cxn>
                <a:cxn ang="0">
                  <a:pos x="connsiteX1" y="connsiteY1"/>
                </a:cxn>
                <a:cxn ang="0">
                  <a:pos x="connsiteX2" y="connsiteY2"/>
                </a:cxn>
                <a:cxn ang="0">
                  <a:pos x="connsiteX3" y="connsiteY3"/>
                </a:cxn>
              </a:cxnLst>
              <a:rect l="l" t="t" r="r" b="b"/>
              <a:pathLst>
                <a:path w="610285" h="300006">
                  <a:moveTo>
                    <a:pt x="577408" y="0"/>
                  </a:moveTo>
                  <a:lnTo>
                    <a:pt x="0" y="300006"/>
                  </a:lnTo>
                  <a:lnTo>
                    <a:pt x="610285" y="300006"/>
                  </a:lnTo>
                  <a:lnTo>
                    <a:pt x="577408"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33811" y="1591125"/>
              <a:ext cx="666045" cy="329458"/>
            </a:xfrm>
            <a:custGeom>
              <a:avLst/>
              <a:gdLst>
                <a:gd name="connsiteX0" fmla="*/ 666045 w 666045"/>
                <a:gd name="connsiteY0" fmla="*/ 327378 h 327378"/>
                <a:gd name="connsiteX1" fmla="*/ 67734 w 666045"/>
                <a:gd name="connsiteY1" fmla="*/ 316089 h 327378"/>
                <a:gd name="connsiteX2" fmla="*/ 0 w 666045"/>
                <a:gd name="connsiteY2" fmla="*/ 0 h 327378"/>
                <a:gd name="connsiteX3" fmla="*/ 666045 w 666045"/>
                <a:gd name="connsiteY3" fmla="*/ 327378 h 327378"/>
                <a:gd name="connsiteX0" fmla="*/ 666045 w 666045"/>
                <a:gd name="connsiteY0" fmla="*/ 327378 h 329458"/>
                <a:gd name="connsiteX1" fmla="*/ 67734 w 666045"/>
                <a:gd name="connsiteY1" fmla="*/ 329458 h 329458"/>
                <a:gd name="connsiteX2" fmla="*/ 0 w 666045"/>
                <a:gd name="connsiteY2" fmla="*/ 0 h 329458"/>
                <a:gd name="connsiteX3" fmla="*/ 666045 w 666045"/>
                <a:gd name="connsiteY3" fmla="*/ 327378 h 329458"/>
              </a:gdLst>
              <a:ahLst/>
              <a:cxnLst>
                <a:cxn ang="0">
                  <a:pos x="connsiteX0" y="connsiteY0"/>
                </a:cxn>
                <a:cxn ang="0">
                  <a:pos x="connsiteX1" y="connsiteY1"/>
                </a:cxn>
                <a:cxn ang="0">
                  <a:pos x="connsiteX2" y="connsiteY2"/>
                </a:cxn>
                <a:cxn ang="0">
                  <a:pos x="connsiteX3" y="connsiteY3"/>
                </a:cxn>
              </a:cxnLst>
              <a:rect l="l" t="t" r="r" b="b"/>
              <a:pathLst>
                <a:path w="666045" h="329458">
                  <a:moveTo>
                    <a:pt x="666045" y="327378"/>
                  </a:moveTo>
                  <a:lnTo>
                    <a:pt x="67734" y="329458"/>
                  </a:lnTo>
                  <a:lnTo>
                    <a:pt x="0" y="0"/>
                  </a:lnTo>
                  <a:lnTo>
                    <a:pt x="666045" y="3273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p:cNvSpPr/>
            <p:nvPr/>
          </p:nvSpPr>
          <p:spPr>
            <a:xfrm flipH="1">
              <a:off x="3359687" y="1916833"/>
              <a:ext cx="18516349" cy="2016223"/>
            </a:xfrm>
            <a:prstGeom prst="parallelogram">
              <a:avLst>
                <a:gd name="adj" fmla="val 957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arallelogram 62"/>
            <p:cNvSpPr/>
            <p:nvPr/>
          </p:nvSpPr>
          <p:spPr>
            <a:xfrm flipH="1">
              <a:off x="1919536" y="1592796"/>
              <a:ext cx="2880320" cy="266429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a:spLocks noChangeAspect="1"/>
            </p:cNvSpPr>
            <p:nvPr/>
          </p:nvSpPr>
          <p:spPr>
            <a:xfrm rot="21247633" flipH="1">
              <a:off x="20043088" y="1425072"/>
              <a:ext cx="987140" cy="1220331"/>
            </a:xfrm>
            <a:prstGeom prst="flowChartManualInpu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717448" y="294910"/>
            <a:ext cx="5565373" cy="646331"/>
          </a:xfrm>
          <a:prstGeom prst="rect">
            <a:avLst/>
          </a:prstGeom>
          <a:noFill/>
        </p:spPr>
        <p:txBody>
          <a:bodyPr wrap="square" rtlCol="0">
            <a:spAutoFit/>
          </a:bodyPr>
          <a:lstStyle/>
          <a:p>
            <a:pPr algn="ctr"/>
            <a:r>
              <a:rPr lang="en-IN" sz="3600" dirty="0"/>
              <a:t>Who am I?</a:t>
            </a:r>
            <a:endParaRPr lang="en-US" sz="3600" dirty="0"/>
          </a:p>
        </p:txBody>
      </p:sp>
      <p:grpSp>
        <p:nvGrpSpPr>
          <p:cNvPr id="18" name="Group 17"/>
          <p:cNvGrpSpPr/>
          <p:nvPr/>
        </p:nvGrpSpPr>
        <p:grpSpPr>
          <a:xfrm>
            <a:off x="4296999" y="3183196"/>
            <a:ext cx="6263497" cy="1668444"/>
            <a:chOff x="4534506" y="1453777"/>
            <a:chExt cx="6263497" cy="1668444"/>
          </a:xfrm>
        </p:grpSpPr>
        <p:sp>
          <p:nvSpPr>
            <p:cNvPr id="8" name="Rounded Rectangle 7"/>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Rectangle 5"/>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4" name="Group 13"/>
            <p:cNvGrpSpPr/>
            <p:nvPr/>
          </p:nvGrpSpPr>
          <p:grpSpPr>
            <a:xfrm>
              <a:off x="9589360" y="1453778"/>
              <a:ext cx="1208643" cy="1668443"/>
              <a:chOff x="9589360" y="1453778"/>
              <a:chExt cx="1208643" cy="1668443"/>
            </a:xfrm>
          </p:grpSpPr>
          <p:grpSp>
            <p:nvGrpSpPr>
              <p:cNvPr id="10"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7" name="Parallelogram 6"/>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Parallelogram 19"/>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2" name="Parallelogram 21"/>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Parallelogram 22"/>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TextBox 12"/>
            <p:cNvSpPr txBox="1"/>
            <p:nvPr/>
          </p:nvSpPr>
          <p:spPr>
            <a:xfrm>
              <a:off x="4982501" y="1843597"/>
              <a:ext cx="4599432" cy="584775"/>
            </a:xfrm>
            <a:prstGeom prst="rect">
              <a:avLst/>
            </a:prstGeom>
            <a:noFill/>
          </p:spPr>
          <p:txBody>
            <a:bodyPr wrap="square" rtlCol="0">
              <a:spAutoFit/>
            </a:bodyPr>
            <a:lstStyle/>
            <a:p>
              <a:r>
                <a:rPr lang="en-US" sz="3200" dirty="0"/>
                <a:t>I am </a:t>
              </a:r>
              <a:r>
                <a:rPr lang="en-US" sz="3200" dirty="0">
                  <a:solidFill>
                    <a:schemeClr val="tx2">
                      <a:lumMod val="75000"/>
                    </a:schemeClr>
                  </a:solidFill>
                </a:rPr>
                <a:t>larger than </a:t>
              </a:r>
              <a:r>
                <a:rPr lang="en-US" sz="3200" dirty="0"/>
                <a:t>a dolphin.</a:t>
              </a:r>
            </a:p>
          </p:txBody>
        </p:sp>
      </p:grpSp>
      <p:grpSp>
        <p:nvGrpSpPr>
          <p:cNvPr id="19" name="Group 18"/>
          <p:cNvGrpSpPr/>
          <p:nvPr/>
        </p:nvGrpSpPr>
        <p:grpSpPr>
          <a:xfrm>
            <a:off x="4296999" y="4964411"/>
            <a:ext cx="6263497" cy="1668444"/>
            <a:chOff x="4534506" y="3259140"/>
            <a:chExt cx="6263497" cy="1668444"/>
          </a:xfrm>
        </p:grpSpPr>
        <p:sp>
          <p:nvSpPr>
            <p:cNvPr id="26" name="Rounded Rectangle 25"/>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Rectangle 26"/>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15"/>
            <p:cNvGrpSpPr/>
            <p:nvPr/>
          </p:nvGrpSpPr>
          <p:grpSpPr>
            <a:xfrm>
              <a:off x="9589360" y="3259141"/>
              <a:ext cx="1208643" cy="1668443"/>
              <a:chOff x="9589360" y="3259141"/>
              <a:chExt cx="1208643" cy="1668443"/>
            </a:xfrm>
          </p:grpSpPr>
          <p:grpSp>
            <p:nvGrpSpPr>
              <p:cNvPr id="28"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29" name="Parallelogram 28"/>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Parallelogram 29"/>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Parallelogram 30"/>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Parallelogram 31"/>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1" name="TextBox 40"/>
            <p:cNvSpPr txBox="1"/>
            <p:nvPr/>
          </p:nvSpPr>
          <p:spPr>
            <a:xfrm>
              <a:off x="4977978" y="3432979"/>
              <a:ext cx="4599046" cy="1077218"/>
            </a:xfrm>
            <a:prstGeom prst="rect">
              <a:avLst/>
            </a:prstGeom>
            <a:noFill/>
          </p:spPr>
          <p:txBody>
            <a:bodyPr wrap="square" rtlCol="0">
              <a:spAutoFit/>
            </a:bodyPr>
            <a:lstStyle/>
            <a:p>
              <a:r>
                <a:rPr lang="en-US" sz="3200" dirty="0"/>
                <a:t>I am </a:t>
              </a:r>
              <a:r>
                <a:rPr lang="en-US" sz="3200" dirty="0">
                  <a:solidFill>
                    <a:schemeClr val="accent6">
                      <a:lumMod val="50000"/>
                    </a:schemeClr>
                  </a:solidFill>
                </a:rPr>
                <a:t>the largest </a:t>
              </a:r>
              <a:r>
                <a:rPr lang="en-US" sz="3200" dirty="0"/>
                <a:t>animal in the world.</a:t>
              </a:r>
            </a:p>
          </p:txBody>
        </p:sp>
      </p:grpSp>
      <p:grpSp>
        <p:nvGrpSpPr>
          <p:cNvPr id="21" name="Group 20"/>
          <p:cNvGrpSpPr/>
          <p:nvPr/>
        </p:nvGrpSpPr>
        <p:grpSpPr>
          <a:xfrm>
            <a:off x="4296999" y="1401980"/>
            <a:ext cx="6263497" cy="1668444"/>
            <a:chOff x="4534506" y="5064231"/>
            <a:chExt cx="6263497" cy="1668444"/>
          </a:xfrm>
        </p:grpSpPr>
        <p:sp>
          <p:nvSpPr>
            <p:cNvPr id="33" name="Rounded Rectangle 32"/>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Rectangle 33"/>
            <p:cNvSpPr/>
            <p:nvPr/>
          </p:nvSpPr>
          <p:spPr>
            <a:xfrm>
              <a:off x="4534506" y="5269136"/>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16"/>
            <p:cNvGrpSpPr/>
            <p:nvPr/>
          </p:nvGrpSpPr>
          <p:grpSpPr>
            <a:xfrm>
              <a:off x="9589360" y="5064232"/>
              <a:ext cx="1208643" cy="1668443"/>
              <a:chOff x="9589360" y="5064232"/>
              <a:chExt cx="1208643" cy="1668443"/>
            </a:xfrm>
          </p:grpSpPr>
          <p:grpSp>
            <p:nvGrpSpPr>
              <p:cNvPr id="35"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8" name="Parallelogram 37"/>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Parallelogram 38"/>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TextBox 41"/>
            <p:cNvSpPr txBox="1"/>
            <p:nvPr/>
          </p:nvSpPr>
          <p:spPr>
            <a:xfrm>
              <a:off x="4980841" y="5376589"/>
              <a:ext cx="4599046" cy="1077218"/>
            </a:xfrm>
            <a:prstGeom prst="rect">
              <a:avLst/>
            </a:prstGeom>
            <a:noFill/>
          </p:spPr>
          <p:txBody>
            <a:bodyPr wrap="square" rtlCol="0">
              <a:spAutoFit/>
            </a:bodyPr>
            <a:lstStyle/>
            <a:p>
              <a:r>
                <a:rPr lang="en-US" sz="3200" dirty="0"/>
                <a:t>I am </a:t>
              </a:r>
              <a:r>
                <a:rPr lang="en-US" sz="3200" dirty="0">
                  <a:solidFill>
                    <a:schemeClr val="accent6">
                      <a:lumMod val="50000"/>
                    </a:schemeClr>
                  </a:solidFill>
                </a:rPr>
                <a:t>large</a:t>
              </a:r>
              <a:r>
                <a:rPr lang="en-US" sz="3200" dirty="0"/>
                <a:t> and live in the ocean.</a:t>
              </a:r>
            </a:p>
          </p:txBody>
        </p:sp>
      </p:grpSp>
      <p:grpSp>
        <p:nvGrpSpPr>
          <p:cNvPr id="5" name="Group 4"/>
          <p:cNvGrpSpPr/>
          <p:nvPr/>
        </p:nvGrpSpPr>
        <p:grpSpPr>
          <a:xfrm>
            <a:off x="3795563" y="1363771"/>
            <a:ext cx="757244" cy="5428304"/>
            <a:chOff x="4042612" y="1105837"/>
            <a:chExt cx="757244" cy="5545208"/>
          </a:xfrm>
        </p:grpSpPr>
        <p:sp>
          <p:nvSpPr>
            <p:cNvPr id="3"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A close-up of a doll&#10;&#10;Description automatically generated with medium confidence">
            <a:extLst>
              <a:ext uri="{FF2B5EF4-FFF2-40B4-BE49-F238E27FC236}">
                <a16:creationId xmlns:a16="http://schemas.microsoft.com/office/drawing/2014/main" id="{DAF9FC94-036E-2C62-CE83-350A54AA9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736" y="84133"/>
            <a:ext cx="991792" cy="12796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 picture containing toy&#10;&#10;Description automatically generated">
            <a:extLst>
              <a:ext uri="{FF2B5EF4-FFF2-40B4-BE49-F238E27FC236}">
                <a16:creationId xmlns:a16="http://schemas.microsoft.com/office/drawing/2014/main" id="{5BBA7C35-D47A-DED9-2E0A-CE1C75AFAD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7664" y="2821872"/>
            <a:ext cx="1645052" cy="19299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3D1E17A5-C6B4-B8F9-C804-F0BB67D3FD02}"/>
              </a:ext>
            </a:extLst>
          </p:cNvPr>
          <p:cNvGrpSpPr/>
          <p:nvPr/>
        </p:nvGrpSpPr>
        <p:grpSpPr>
          <a:xfrm>
            <a:off x="473240" y="1411913"/>
            <a:ext cx="3750228" cy="5118256"/>
            <a:chOff x="473240" y="1411913"/>
            <a:chExt cx="3750228" cy="5118256"/>
          </a:xfrm>
        </p:grpSpPr>
        <p:pic>
          <p:nvPicPr>
            <p:cNvPr id="9" name="Picture 2" descr="Killer Whale, Coral Reef, Fish, Ocean, Seascape, Sand">
              <a:extLst>
                <a:ext uri="{FF2B5EF4-FFF2-40B4-BE49-F238E27FC236}">
                  <a16:creationId xmlns:a16="http://schemas.microsoft.com/office/drawing/2014/main" id="{44F2D68B-9C68-4E07-EF63-F2D3A378B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40" y="1411913"/>
              <a:ext cx="3750228" cy="453809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A228E26-1293-07FE-0F92-04D703F17061}"/>
                </a:ext>
              </a:extLst>
            </p:cNvPr>
            <p:cNvSpPr txBox="1"/>
            <p:nvPr/>
          </p:nvSpPr>
          <p:spPr>
            <a:xfrm>
              <a:off x="937599" y="5945394"/>
              <a:ext cx="3164685" cy="584775"/>
            </a:xfrm>
            <a:prstGeom prst="rect">
              <a:avLst/>
            </a:prstGeom>
            <a:noFill/>
          </p:spPr>
          <p:txBody>
            <a:bodyPr wrap="square" rtlCol="0">
              <a:spAutoFit/>
            </a:bodyPr>
            <a:lstStyle/>
            <a:p>
              <a:r>
                <a:rPr lang="en-US" sz="3200" dirty="0"/>
                <a:t>I am a WHALE</a:t>
              </a:r>
              <a:endParaRPr lang="en-IN" sz="3200" dirty="0"/>
            </a:p>
          </p:txBody>
        </p:sp>
      </p:grpSp>
      <p:grpSp>
        <p:nvGrpSpPr>
          <p:cNvPr id="45" name="Group 44">
            <a:extLst>
              <a:ext uri="{FF2B5EF4-FFF2-40B4-BE49-F238E27FC236}">
                <a16:creationId xmlns:a16="http://schemas.microsoft.com/office/drawing/2014/main" id="{D5C3E4B2-2E29-E7CC-C187-B49964DD3346}"/>
              </a:ext>
            </a:extLst>
          </p:cNvPr>
          <p:cNvGrpSpPr/>
          <p:nvPr/>
        </p:nvGrpSpPr>
        <p:grpSpPr>
          <a:xfrm>
            <a:off x="10567664" y="1684878"/>
            <a:ext cx="1368152" cy="834766"/>
            <a:chOff x="10595772" y="1444325"/>
            <a:chExt cx="1368152" cy="834766"/>
          </a:xfrm>
        </p:grpSpPr>
        <p:sp>
          <p:nvSpPr>
            <p:cNvPr id="40" name="Oval 39">
              <a:extLst>
                <a:ext uri="{FF2B5EF4-FFF2-40B4-BE49-F238E27FC236}">
                  <a16:creationId xmlns:a16="http://schemas.microsoft.com/office/drawing/2014/main" id="{22E531B6-D19C-B8E3-32F2-2D5F93642336}"/>
                </a:ext>
              </a:extLst>
            </p:cNvPr>
            <p:cNvSpPr/>
            <p:nvPr/>
          </p:nvSpPr>
          <p:spPr>
            <a:xfrm>
              <a:off x="10595772" y="1444325"/>
              <a:ext cx="1368152" cy="83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4" name="TextBox 43">
              <a:extLst>
                <a:ext uri="{FF2B5EF4-FFF2-40B4-BE49-F238E27FC236}">
                  <a16:creationId xmlns:a16="http://schemas.microsoft.com/office/drawing/2014/main" id="{9EC24700-678B-B289-614E-CCDAEB72EEE4}"/>
                </a:ext>
              </a:extLst>
            </p:cNvPr>
            <p:cNvSpPr txBox="1"/>
            <p:nvPr/>
          </p:nvSpPr>
          <p:spPr>
            <a:xfrm>
              <a:off x="10878414" y="1634241"/>
              <a:ext cx="936104" cy="400110"/>
            </a:xfrm>
            <a:prstGeom prst="rect">
              <a:avLst/>
            </a:prstGeom>
            <a:noFill/>
          </p:spPr>
          <p:txBody>
            <a:bodyPr wrap="square" rtlCol="0">
              <a:spAutoFit/>
            </a:bodyPr>
            <a:lstStyle/>
            <a:p>
              <a:r>
                <a:rPr lang="en-US" sz="2000" dirty="0"/>
                <a:t>CHECK</a:t>
              </a:r>
              <a:endParaRPr lang="en-IN" sz="2000" dirty="0"/>
            </a:p>
          </p:txBody>
        </p:sp>
      </p:grpSp>
    </p:spTree>
    <p:extLst>
      <p:ext uri="{BB962C8B-B14F-4D97-AF65-F5344CB8AC3E}">
        <p14:creationId xmlns:p14="http://schemas.microsoft.com/office/powerpoint/2010/main" val="13798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750"/>
                            </p:stCondLst>
                            <p:childTnLst>
                              <p:par>
                                <p:cTn id="9" presetID="14" presetClass="entr" presetSubtype="10" fill="hold"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500"/>
                            </p:stCondLst>
                            <p:childTnLst>
                              <p:par>
                                <p:cTn id="13" presetID="14" presetClass="entr" presetSubtype="1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2250"/>
                            </p:stCondLst>
                            <p:childTnLst>
                              <p:par>
                                <p:cTn id="17" presetID="31" presetClass="entr" presetSubtype="0" fill="hold" nodeType="afterEffect">
                                  <p:stCondLst>
                                    <p:cond delay="25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3500"/>
                            </p:stCondLst>
                            <p:childTnLst>
                              <p:par>
                                <p:cTn id="24" presetID="53" presetClass="entr" presetSubtype="16" fill="hold" nodeType="afterEffect">
                                  <p:stCondLst>
                                    <p:cond delay="25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childTnLst>
                    </p:cTn>
                  </p:par>
                </p:childTnLst>
              </p:cTn>
              <p:nextCondLst>
                <p:cond evt="onClick" delay="0">
                  <p:tgtEl>
                    <p:spTgt spid="4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CA06B47-A21F-536F-9052-3000FAB06360}"/>
              </a:ext>
            </a:extLst>
          </p:cNvPr>
          <p:cNvGraphicFramePr>
            <a:graphicFrameLocks noGrp="1"/>
          </p:cNvGraphicFramePr>
          <p:nvPr>
            <p:extLst>
              <p:ext uri="{D42A27DB-BD31-4B8C-83A1-F6EECF244321}">
                <p14:modId xmlns:p14="http://schemas.microsoft.com/office/powerpoint/2010/main" val="4202957413"/>
              </p:ext>
            </p:extLst>
          </p:nvPr>
        </p:nvGraphicFramePr>
        <p:xfrm>
          <a:off x="1127448" y="924019"/>
          <a:ext cx="9937103" cy="234280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r>
                        <a:rPr lang="en-US" sz="900" dirty="0"/>
                        <a:t>2</a:t>
                      </a:r>
                      <a:endParaRPr lang="en-IN" sz="900" dirty="0"/>
                    </a:p>
                  </a:txBody>
                  <a:tcPr/>
                </a:tc>
                <a:tc>
                  <a:txBody>
                    <a:bodyPr/>
                    <a:lstStyle/>
                    <a:p>
                      <a:endParaRPr lang="en-IN" sz="900" dirty="0"/>
                    </a:p>
                  </a:txBody>
                  <a:tcPr/>
                </a:tc>
                <a:tc>
                  <a:txBody>
                    <a:bodyPr/>
                    <a:lstStyle/>
                    <a:p>
                      <a:r>
                        <a:rPr lang="en-IN" sz="900" b="0" i="0" u="none" strike="noStrike" kern="1200" dirty="0">
                          <a:solidFill>
                            <a:schemeClr val="tx1"/>
                          </a:solidFill>
                          <a:latin typeface="+mj-lt"/>
                          <a:ea typeface="+mn-ea"/>
                          <a:cs typeface="+mn-cs"/>
                        </a:rPr>
                        <a:t>Elephant - </a:t>
                      </a:r>
                      <a:r>
                        <a:rPr lang="en-IN" sz="900" b="0" i="0" u="none" strike="noStrike" kern="1200" dirty="0">
                          <a:solidFill>
                            <a:schemeClr val="tx1"/>
                          </a:solidFill>
                          <a:latin typeface="+mj-lt"/>
                          <a:ea typeface="+mn-ea"/>
                          <a:cs typeface="+mn-cs"/>
                          <a:hlinkClick r:id="rId3"/>
                        </a:rPr>
                        <a:t>https://pixabay.com/images/id-2923912/</a:t>
                      </a:r>
                      <a:endParaRPr lang="en-IN" sz="900" dirty="0">
                        <a:latin typeface="+mj-lt"/>
                      </a:endParaRPr>
                    </a:p>
                  </a:txBody>
                  <a:tcPr/>
                </a:tc>
                <a:tc>
                  <a:txBody>
                    <a:bodyPr/>
                    <a:lstStyle/>
                    <a:p>
                      <a:r>
                        <a:rPr lang="en-IN" sz="900" b="0" i="0" u="none" strike="noStrike" kern="1200" dirty="0">
                          <a:solidFill>
                            <a:schemeClr val="tx1"/>
                          </a:solidFill>
                          <a:latin typeface="+mn-lt"/>
                          <a:ea typeface="+mn-ea"/>
                          <a:cs typeface="+mn-cs"/>
                        </a:rPr>
                        <a:t>By </a:t>
                      </a:r>
                      <a:r>
                        <a:rPr lang="en-IN" sz="900" b="0" i="0" u="none" strike="noStrike" kern="1200" dirty="0" err="1">
                          <a:solidFill>
                            <a:schemeClr val="tx1"/>
                          </a:solidFill>
                          <a:latin typeface="+mn-lt"/>
                          <a:ea typeface="+mn-ea"/>
                          <a:cs typeface="+mn-cs"/>
                        </a:rPr>
                        <a:t>designerpoint</a:t>
                      </a:r>
                      <a:endParaRPr lang="en-IN" sz="900" dirty="0"/>
                    </a:p>
                  </a:txBody>
                  <a:tcPr/>
                </a:tc>
                <a:extLst>
                  <a:ext uri="{0D108BD9-81ED-4DB2-BD59-A6C34878D82A}">
                    <a16:rowId xmlns:a16="http://schemas.microsoft.com/office/drawing/2014/main" val="10001"/>
                  </a:ext>
                </a:extLst>
              </a:tr>
              <a:tr h="389313">
                <a:tc>
                  <a:txBody>
                    <a:bodyPr/>
                    <a:lstStyle/>
                    <a:p>
                      <a:r>
                        <a:rPr lang="en-US" sz="900" dirty="0"/>
                        <a:t>3</a:t>
                      </a:r>
                      <a:endParaRPr lang="en-IN" sz="900" dirty="0"/>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rPr>
                        <a:t>Cheetah: </a:t>
                      </a:r>
                      <a:r>
                        <a:rPr lang="en-IN" sz="900" b="0" i="0" u="none" strike="noStrike" kern="1200" dirty="0">
                          <a:solidFill>
                            <a:schemeClr val="tx1"/>
                          </a:solidFill>
                          <a:latin typeface="+mj-lt"/>
                          <a:ea typeface="+mn-ea"/>
                          <a:cs typeface="+mn-cs"/>
                          <a:hlinkClick r:id="rId4"/>
                        </a:rPr>
                        <a:t>https://pixabay.com/images/id-2477275/</a:t>
                      </a:r>
                      <a:endParaRPr lang="en-IN" sz="900" b="0" dirty="0">
                        <a:solidFill>
                          <a:schemeClr val="tx1"/>
                        </a:solidFill>
                        <a:latin typeface="+mj-lt"/>
                      </a:endParaRPr>
                    </a:p>
                  </a:txBody>
                  <a:tcPr/>
                </a:tc>
                <a:tc>
                  <a:txBody>
                    <a:bodyPr/>
                    <a:lstStyle/>
                    <a:p>
                      <a:r>
                        <a:rPr lang="en-IN" sz="900" b="0" i="0" u="none" strike="noStrike" kern="1200" dirty="0">
                          <a:solidFill>
                            <a:schemeClr val="tx1"/>
                          </a:solidFill>
                          <a:latin typeface="+mn-lt"/>
                          <a:ea typeface="+mn-ea"/>
                          <a:cs typeface="+mn-cs"/>
                        </a:rPr>
                        <a:t>By </a:t>
                      </a:r>
                      <a:r>
                        <a:rPr lang="en-IN" sz="900" b="0" kern="1200" dirty="0">
                          <a:solidFill>
                            <a:schemeClr val="tx1"/>
                          </a:solidFill>
                          <a:effectLst/>
                          <a:latin typeface="+mn-lt"/>
                          <a:ea typeface="+mn-ea"/>
                          <a:cs typeface="+mn-cs"/>
                        </a:rPr>
                        <a:t>herbert2512</a:t>
                      </a:r>
                      <a:endParaRPr lang="en-IN" sz="900" dirty="0"/>
                    </a:p>
                  </a:txBody>
                  <a:tcPr/>
                </a:tc>
                <a:extLst>
                  <a:ext uri="{0D108BD9-81ED-4DB2-BD59-A6C34878D82A}">
                    <a16:rowId xmlns:a16="http://schemas.microsoft.com/office/drawing/2014/main" val="10002"/>
                  </a:ext>
                </a:extLst>
              </a:tr>
              <a:tr h="389313">
                <a:tc>
                  <a:txBody>
                    <a:bodyPr/>
                    <a:lstStyle/>
                    <a:p>
                      <a:r>
                        <a:rPr lang="en-US" sz="900" dirty="0"/>
                        <a:t>4</a:t>
                      </a:r>
                      <a:endParaRPr lang="en-IN" sz="900" dirty="0"/>
                    </a:p>
                  </a:txBody>
                  <a:tcPr/>
                </a:tc>
                <a:tc>
                  <a:txBody>
                    <a:bodyPr/>
                    <a:lstStyle/>
                    <a:p>
                      <a:endParaRPr lang="en-IN" sz="900" dirty="0"/>
                    </a:p>
                  </a:txBody>
                  <a:tcPr/>
                </a:tc>
                <a:tc>
                  <a:txBody>
                    <a:bodyPr/>
                    <a:lstStyle/>
                    <a:p>
                      <a:r>
                        <a:rPr lang="en-IN" sz="900" b="0" i="0" u="none" strike="noStrike" kern="1200" dirty="0">
                          <a:solidFill>
                            <a:schemeClr val="tx1"/>
                          </a:solidFill>
                          <a:latin typeface="+mj-lt"/>
                          <a:ea typeface="+mn-ea"/>
                          <a:cs typeface="+mn-cs"/>
                        </a:rPr>
                        <a:t>Giraffe: </a:t>
                      </a:r>
                      <a:r>
                        <a:rPr lang="en-IN" sz="900" b="0" i="0" u="none" strike="noStrike" kern="1200" dirty="0">
                          <a:solidFill>
                            <a:schemeClr val="tx1"/>
                          </a:solidFill>
                          <a:latin typeface="+mj-lt"/>
                          <a:ea typeface="+mn-ea"/>
                          <a:cs typeface="+mn-cs"/>
                          <a:hlinkClick r:id="rId5"/>
                        </a:rPr>
                        <a:t>https://pixabay.com/images/id-1029795/</a:t>
                      </a:r>
                      <a:endParaRPr lang="en-IN" sz="900" b="0" dirty="0">
                        <a:solidFill>
                          <a:schemeClr val="tx1"/>
                        </a:solidFill>
                        <a:latin typeface="+mj-lt"/>
                      </a:endParaRPr>
                    </a:p>
                  </a:txBody>
                  <a:tcPr/>
                </a:tc>
                <a:tc>
                  <a:txBody>
                    <a:bodyPr/>
                    <a:lstStyle/>
                    <a:p>
                      <a:r>
                        <a:rPr lang="en-IN" sz="900" b="0" i="0" u="none" strike="noStrike" kern="1200" dirty="0">
                          <a:solidFill>
                            <a:schemeClr val="tx1"/>
                          </a:solidFill>
                          <a:latin typeface="+mn-lt"/>
                          <a:ea typeface="+mn-ea"/>
                          <a:cs typeface="+mn-cs"/>
                        </a:rPr>
                        <a:t>By </a:t>
                      </a:r>
                      <a:r>
                        <a:rPr lang="en-IN" sz="900" b="0" kern="1200" dirty="0" err="1">
                          <a:solidFill>
                            <a:schemeClr val="tx1"/>
                          </a:solidFill>
                          <a:effectLst/>
                          <a:latin typeface="+mn-lt"/>
                          <a:ea typeface="+mn-ea"/>
                          <a:cs typeface="+mn-cs"/>
                        </a:rPr>
                        <a:t>gekkodigitalmedia</a:t>
                      </a:r>
                      <a:endParaRPr lang="en-IN" sz="900" dirty="0"/>
                    </a:p>
                  </a:txBody>
                  <a:tcPr/>
                </a:tc>
                <a:extLst>
                  <a:ext uri="{0D108BD9-81ED-4DB2-BD59-A6C34878D82A}">
                    <a16:rowId xmlns:a16="http://schemas.microsoft.com/office/drawing/2014/main" val="10003"/>
                  </a:ext>
                </a:extLst>
              </a:tr>
              <a:tr h="389313">
                <a:tc>
                  <a:txBody>
                    <a:bodyPr/>
                    <a:lstStyle/>
                    <a:p>
                      <a:r>
                        <a:rPr lang="en-US" sz="900" dirty="0"/>
                        <a:t>5</a:t>
                      </a:r>
                      <a:endParaRPr lang="en-IN" sz="900" dirty="0"/>
                    </a:p>
                  </a:txBody>
                  <a:tcPr/>
                </a:tc>
                <a:tc>
                  <a:txBody>
                    <a:bodyPr/>
                    <a:lstStyle/>
                    <a:p>
                      <a:endParaRPr lang="en-IN" sz="900" dirty="0"/>
                    </a:p>
                  </a:txBody>
                  <a:tcPr/>
                </a:tc>
                <a:tc>
                  <a:txBody>
                    <a:bodyPr/>
                    <a:lstStyle/>
                    <a:p>
                      <a:r>
                        <a:rPr lang="en-IN" sz="900" b="0" i="0" u="none" strike="noStrike" kern="1200" dirty="0">
                          <a:solidFill>
                            <a:schemeClr val="tx1"/>
                          </a:solidFill>
                          <a:latin typeface="+mj-lt"/>
                          <a:ea typeface="+mn-ea"/>
                          <a:cs typeface="+mn-cs"/>
                        </a:rPr>
                        <a:t>Eagle: </a:t>
                      </a:r>
                      <a:r>
                        <a:rPr lang="en-IN" sz="900" b="0" i="0" u="none" strike="noStrike" kern="1200" dirty="0">
                          <a:solidFill>
                            <a:schemeClr val="tx1"/>
                          </a:solidFill>
                          <a:latin typeface="+mj-lt"/>
                          <a:ea typeface="+mn-ea"/>
                          <a:cs typeface="+mn-cs"/>
                          <a:hlinkClick r:id="rId6"/>
                        </a:rPr>
                        <a:t>https://pixabay.com/images/id-4694474/</a:t>
                      </a:r>
                      <a:endParaRPr lang="en-IN" sz="900" b="0" dirty="0">
                        <a:solidFill>
                          <a:schemeClr val="tx1"/>
                        </a:solidFill>
                        <a:latin typeface="+mj-lt"/>
                      </a:endParaRPr>
                    </a:p>
                  </a:txBody>
                  <a:tcPr/>
                </a:tc>
                <a:tc>
                  <a:txBody>
                    <a:bodyPr/>
                    <a:lstStyle/>
                    <a:p>
                      <a:r>
                        <a:rPr lang="en-IN" sz="900" b="0" i="0" u="none" strike="noStrike" kern="1200" dirty="0">
                          <a:solidFill>
                            <a:schemeClr val="tx1"/>
                          </a:solidFill>
                          <a:latin typeface="+mn-lt"/>
                          <a:ea typeface="+mn-ea"/>
                          <a:cs typeface="+mn-cs"/>
                        </a:rPr>
                        <a:t>By </a:t>
                      </a:r>
                      <a:r>
                        <a:rPr lang="en-IN" sz="900" b="0" kern="1200" dirty="0" err="1">
                          <a:solidFill>
                            <a:schemeClr val="tx1"/>
                          </a:solidFill>
                          <a:effectLst/>
                          <a:latin typeface="+mn-lt"/>
                          <a:ea typeface="+mn-ea"/>
                          <a:cs typeface="+mn-cs"/>
                        </a:rPr>
                        <a:t>Like_A_Hartman</a:t>
                      </a:r>
                      <a:endParaRPr lang="en-IN" sz="900" dirty="0"/>
                    </a:p>
                  </a:txBody>
                  <a:tcPr/>
                </a:tc>
                <a:extLst>
                  <a:ext uri="{0D108BD9-81ED-4DB2-BD59-A6C34878D82A}">
                    <a16:rowId xmlns:a16="http://schemas.microsoft.com/office/drawing/2014/main" val="10004"/>
                  </a:ext>
                </a:extLst>
              </a:tr>
              <a:tr h="389313">
                <a:tc>
                  <a:txBody>
                    <a:bodyPr/>
                    <a:lstStyle/>
                    <a:p>
                      <a:r>
                        <a:rPr lang="en-US" sz="900"/>
                        <a:t>6</a:t>
                      </a:r>
                      <a:endParaRPr lang="en-IN" sz="900" dirty="0"/>
                    </a:p>
                  </a:txBody>
                  <a:tcPr/>
                </a:tc>
                <a:tc>
                  <a:txBody>
                    <a:bodyPr/>
                    <a:lstStyle/>
                    <a:p>
                      <a:endParaRPr lang="en-IN" sz="900" dirty="0"/>
                    </a:p>
                  </a:txBody>
                  <a:tcPr/>
                </a:tc>
                <a:tc>
                  <a:txBody>
                    <a:bodyPr/>
                    <a:lstStyle/>
                    <a:p>
                      <a:r>
                        <a:rPr lang="en-IN" sz="900" b="0" i="0" u="none" strike="noStrike" kern="1200" dirty="0">
                          <a:solidFill>
                            <a:schemeClr val="tx1"/>
                          </a:solidFill>
                          <a:latin typeface="+mj-lt"/>
                          <a:ea typeface="+mn-ea"/>
                          <a:cs typeface="+mn-cs"/>
                        </a:rPr>
                        <a:t>Whale: </a:t>
                      </a:r>
                      <a:r>
                        <a:rPr lang="en-IN" sz="900" b="0" i="0" u="none" strike="noStrike" kern="1200" dirty="0">
                          <a:solidFill>
                            <a:schemeClr val="tx1"/>
                          </a:solidFill>
                          <a:latin typeface="+mj-lt"/>
                          <a:ea typeface="+mn-ea"/>
                          <a:cs typeface="+mn-cs"/>
                          <a:hlinkClick r:id="rId7"/>
                        </a:rPr>
                        <a:t>https://pixabay.com/images/id-7633370/</a:t>
                      </a:r>
                      <a:endParaRPr lang="en-IN" sz="900" b="0" dirty="0">
                        <a:solidFill>
                          <a:schemeClr val="tx1"/>
                        </a:solidFill>
                        <a:latin typeface="+mj-lt"/>
                      </a:endParaRPr>
                    </a:p>
                  </a:txBody>
                  <a:tcPr/>
                </a:tc>
                <a:tc>
                  <a:txBody>
                    <a:bodyPr/>
                    <a:lstStyle/>
                    <a:p>
                      <a:r>
                        <a:rPr lang="en-IN" sz="900" b="0" i="0" u="none" strike="noStrike" kern="1200" dirty="0">
                          <a:solidFill>
                            <a:schemeClr val="tx1"/>
                          </a:solidFill>
                          <a:latin typeface="+mn-lt"/>
                          <a:ea typeface="+mn-ea"/>
                          <a:cs typeface="+mn-cs"/>
                        </a:rPr>
                        <a:t>By </a:t>
                      </a:r>
                      <a:r>
                        <a:rPr lang="en-IN" sz="900" b="0" kern="1200" dirty="0" err="1">
                          <a:solidFill>
                            <a:schemeClr val="tx1"/>
                          </a:solidFill>
                          <a:effectLst/>
                          <a:latin typeface="+mn-lt"/>
                          <a:ea typeface="+mn-ea"/>
                          <a:cs typeface="+mn-cs"/>
                        </a:rPr>
                        <a:t>mollyroselee</a:t>
                      </a:r>
                      <a:endParaRPr lang="en-IN" sz="900" dirty="0"/>
                    </a:p>
                  </a:txBody>
                  <a:tcPr/>
                </a:tc>
                <a:extLst>
                  <a:ext uri="{0D108BD9-81ED-4DB2-BD59-A6C34878D82A}">
                    <a16:rowId xmlns:a16="http://schemas.microsoft.com/office/drawing/2014/main" val="10005"/>
                  </a:ext>
                </a:extLst>
              </a:tr>
            </a:tbl>
          </a:graphicData>
        </a:graphic>
      </p:graphicFrame>
      <p:sp>
        <p:nvSpPr>
          <p:cNvPr id="7" name="Title 1">
            <a:extLst>
              <a:ext uri="{FF2B5EF4-FFF2-40B4-BE49-F238E27FC236}">
                <a16:creationId xmlns:a16="http://schemas.microsoft.com/office/drawing/2014/main" id="{B21694DA-FE89-C5E6-AEAE-94C08B5B8E8A}"/>
              </a:ext>
            </a:extLst>
          </p:cNvPr>
          <p:cNvSpPr>
            <a:spLocks noGrp="1"/>
          </p:cNvSpPr>
          <p:nvPr>
            <p:ph type="title" idx="4294967295"/>
          </p:nvPr>
        </p:nvSpPr>
        <p:spPr>
          <a:xfrm>
            <a:off x="3549975" y="144016"/>
            <a:ext cx="5092048" cy="500042"/>
          </a:xfrm>
          <a:prstGeom prst="rect">
            <a:avLst/>
          </a:prstGeom>
        </p:spPr>
        <p:txBody>
          <a:bodyPr>
            <a:normAutofit fontScale="90000"/>
          </a:bodyPr>
          <a:lstStyle/>
          <a:p>
            <a:r>
              <a:rPr lang="en-IN" dirty="0"/>
              <a:t>Attribution / Citation</a:t>
            </a:r>
          </a:p>
        </p:txBody>
      </p:sp>
      <p:pic>
        <p:nvPicPr>
          <p:cNvPr id="2" name="Picture 1" descr="Elephant Africa African Bush - Free photo on Pixabay">
            <a:extLst>
              <a:ext uri="{FF2B5EF4-FFF2-40B4-BE49-F238E27FC236}">
                <a16:creationId xmlns:a16="http://schemas.microsoft.com/office/drawing/2014/main" id="{43B5754D-DB2E-BFF5-4E98-40B1242A4C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2778" y="1350508"/>
            <a:ext cx="302938" cy="30734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4" name="Picture 2" descr="Cheetah, Predator, Africa, Nature, Big Cat, Wild Animal">
            <a:extLst>
              <a:ext uri="{FF2B5EF4-FFF2-40B4-BE49-F238E27FC236}">
                <a16:creationId xmlns:a16="http://schemas.microsoft.com/office/drawing/2014/main" id="{B043B8A9-5098-7CEE-D370-E06099ED17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4042" y="1737763"/>
            <a:ext cx="216403" cy="279403"/>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5" name="Picture 2" descr="Giraffe, Nature, Safari, Africa, Reserve, Serengeti">
            <a:extLst>
              <a:ext uri="{FF2B5EF4-FFF2-40B4-BE49-F238E27FC236}">
                <a16:creationId xmlns:a16="http://schemas.microsoft.com/office/drawing/2014/main" id="{AEC516F0-2870-5B4C-9347-813897DA0A7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8521" y="2141909"/>
            <a:ext cx="196730" cy="259459"/>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6" name="Picture 2" descr="Eagle, Blue, White-Tailed Eagle, Branch, Bird, Heaven">
            <a:extLst>
              <a:ext uri="{FF2B5EF4-FFF2-40B4-BE49-F238E27FC236}">
                <a16:creationId xmlns:a16="http://schemas.microsoft.com/office/drawing/2014/main" id="{681B80C6-5798-6C84-44AB-0C45B1CC5D1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85393" y="2557346"/>
            <a:ext cx="219499" cy="248253"/>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8" name="Picture 2" descr="Killer Whale, Coral Reef, Fish, Ocean, Seascape, Sand">
            <a:extLst>
              <a:ext uri="{FF2B5EF4-FFF2-40B4-BE49-F238E27FC236}">
                <a16:creationId xmlns:a16="http://schemas.microsoft.com/office/drawing/2014/main" id="{4BF2E6BD-F2DF-4D5B-8E65-68757EE817B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37160" y="2993489"/>
            <a:ext cx="146448" cy="177214"/>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553</TotalTime>
  <Words>763</Words>
  <Application>Microsoft Office PowerPoint</Application>
  <PresentationFormat>Widescreen</PresentationFormat>
  <Paragraphs>92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Open Sans</vt:lpstr>
      <vt:lpstr>Wingdings</vt:lpstr>
      <vt:lpstr>DD</vt:lpstr>
      <vt:lpstr>1_DD</vt:lpstr>
      <vt:lpstr>Who am I?</vt:lpstr>
      <vt:lpstr>PowerPoint Presentation</vt:lpstr>
      <vt:lpstr>PowerPoint Presentation</vt:lpstr>
      <vt:lpstr>PowerPoint Presentation</vt:lpstr>
      <vt:lpstr>PowerPoint Presentation</vt:lpstr>
      <vt:lpstr>PowerPoint Presentation</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30</cp:revision>
  <dcterms:created xsi:type="dcterms:W3CDTF">2020-08-28T09:38:22Z</dcterms:created>
  <dcterms:modified xsi:type="dcterms:W3CDTF">2023-02-05T13:03:51Z</dcterms:modified>
</cp:coreProperties>
</file>