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9"/>
  </p:notesMasterIdLst>
  <p:sldIdLst>
    <p:sldId id="263" r:id="rId3"/>
    <p:sldId id="259" r:id="rId4"/>
    <p:sldId id="260" r:id="rId5"/>
    <p:sldId id="261" r:id="rId6"/>
    <p:sldId id="262"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C9"/>
    <a:srgbClr val="DBFDFA"/>
    <a:srgbClr val="B7FBF5"/>
    <a:srgbClr val="A6FD75"/>
    <a:srgbClr val="FFFF66"/>
    <a:srgbClr val="FAFCB6"/>
    <a:srgbClr val="EAF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54" autoAdjust="0"/>
  </p:normalViewPr>
  <p:slideViewPr>
    <p:cSldViewPr>
      <p:cViewPr varScale="1">
        <p:scale>
          <a:sx n="53" d="100"/>
          <a:sy n="53" d="100"/>
        </p:scale>
        <p:origin x="1084" y="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1BF7C-301E-4BE4-8FCB-4F7D9CA80CDE}" type="datetimeFigureOut">
              <a:rPr lang="en-US" smtClean="0"/>
              <a:pPr/>
              <a:t>2/1/2023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42D79-7DA7-456D-B99E-39FC92F0DEB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photos/statue-statue-of-unity-india-667815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pixabay.com/photos/hills-clouds-nilgiris-tamil-nadu-4688134/"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photos/caravan-desert-safari-dune-camels-334187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ixabay.com/photos/qutub-minar-delhi-monument-fort-2155776/"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ganga-ghats-varanasi-ganga-river-526899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lickr.com/photos/axelrd/1037294465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river-indus-pakistan-goat-422388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dirty="0"/>
              <a:t>https://pixabay.com/illustrations/india-india-map-flag-country-6487315/</a:t>
            </a:r>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42D79-7DA7-456D-B99E-39FC92F0DEB2}"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Notes to the Teacher: The teacher can prepare a print out of the information provided below and read it aloud to the students. The teacher may ask the students to note that the superlative form of adjectives have been used in these sentences. </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Statue: </a:t>
            </a:r>
            <a:r>
              <a:rPr lang="en-IN" sz="1200" dirty="0">
                <a:hlinkClick r:id="rId3"/>
              </a:rPr>
              <a:t>https://pixabay.com/photos/statue-statue-of-unity-india-6678155/</a:t>
            </a:r>
            <a:r>
              <a:rPr lang="en-IN" sz="1200" dirty="0"/>
              <a:t> </a:t>
            </a:r>
          </a:p>
          <a:p>
            <a:r>
              <a:rPr lang="en-IN" sz="1200" dirty="0" err="1"/>
              <a:t>Nilgiri</a:t>
            </a:r>
            <a:r>
              <a:rPr lang="en-IN" sz="1200" dirty="0"/>
              <a:t>: </a:t>
            </a:r>
            <a:r>
              <a:rPr lang="en-IN" sz="1200" dirty="0">
                <a:hlinkClick r:id="rId4"/>
              </a:rPr>
              <a:t>https://pixabay.com/photos/hills-clouds-nilgiris-tamil-nadu-4688134/</a:t>
            </a:r>
            <a:r>
              <a:rPr lang="en-IN" sz="1200" dirty="0"/>
              <a:t> </a:t>
            </a:r>
          </a:p>
          <a:p>
            <a:pPr rtl="0"/>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endParaRPr lang="en-IN" b="0" dirty="0"/>
          </a:p>
          <a:p>
            <a:pPr rtl="0"/>
            <a:endParaRPr lang="en-IN" sz="1200" b="1"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dirty="0"/>
          </a:p>
          <a:p>
            <a:r>
              <a:rPr lang="en-IN" sz="1200" dirty="0"/>
              <a:t>Desert: </a:t>
            </a:r>
            <a:r>
              <a:rPr lang="en-IN" sz="1200" dirty="0">
                <a:hlinkClick r:id="rId3"/>
              </a:rPr>
              <a:t>https://pixabay.com/photos/caravan-desert-safari-dune-camels-3341872/</a:t>
            </a:r>
            <a:r>
              <a:rPr lang="en-IN" sz="1200" dirty="0"/>
              <a:t> </a:t>
            </a:r>
          </a:p>
          <a:p>
            <a:r>
              <a:rPr lang="en-IN" sz="1200" dirty="0" err="1"/>
              <a:t>Minar</a:t>
            </a:r>
            <a:r>
              <a:rPr lang="en-IN" sz="1200" dirty="0"/>
              <a:t>: </a:t>
            </a:r>
            <a:r>
              <a:rPr lang="en-IN" sz="1200" dirty="0">
                <a:hlinkClick r:id="rId4"/>
              </a:rPr>
              <a:t>https://pixabay.com/photos/qutub-minar-delhi-monument-fort-2155776/</a:t>
            </a:r>
            <a:r>
              <a:rPr lang="en-IN" sz="1200" dirty="0"/>
              <a:t> </a:t>
            </a:r>
          </a:p>
          <a:p>
            <a:endParaRPr lang="en-US"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pPr rtl="0"/>
            <a:br>
              <a:rPr lang="en-IN" b="0" dirty="0"/>
            </a:br>
            <a:r>
              <a:rPr lang="en-IN" sz="1200" b="1" i="0" u="none" strike="noStrike" kern="1200" dirty="0">
                <a:solidFill>
                  <a:schemeClr val="tx1"/>
                </a:solidFill>
                <a:latin typeface="+mn-lt"/>
                <a:ea typeface="+mn-ea"/>
                <a:cs typeface="+mn-cs"/>
              </a:rPr>
              <a:t>Suggestions:</a:t>
            </a:r>
            <a:r>
              <a:rPr lang="en-IN" sz="1200" b="0" i="0" u="none" strike="noStrike" kern="1200" dirty="0">
                <a:solidFill>
                  <a:schemeClr val="tx1"/>
                </a:solidFill>
                <a:latin typeface="+mn-lt"/>
                <a:ea typeface="+mn-ea"/>
                <a:cs typeface="+mn-cs"/>
              </a:rPr>
              <a:t> 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dirty="0"/>
          </a:p>
          <a:p>
            <a:r>
              <a:rPr lang="en-IN" sz="1200" dirty="0"/>
              <a:t>Varanasi: </a:t>
            </a:r>
            <a:r>
              <a:rPr lang="en-IN" sz="1200" dirty="0">
                <a:hlinkClick r:id="rId3"/>
              </a:rPr>
              <a:t>https://pixabay.com/photos/ganga-ghats-varanasi-ganga-river-5268994/</a:t>
            </a:r>
            <a:r>
              <a:rPr lang="en-IN" sz="1200" dirty="0"/>
              <a:t> </a:t>
            </a:r>
          </a:p>
          <a:p>
            <a:r>
              <a:rPr lang="en-IN" sz="1200" dirty="0"/>
              <a:t>Indore: </a:t>
            </a:r>
            <a:r>
              <a:rPr lang="en-IN" sz="1200" dirty="0">
                <a:hlinkClick r:id="rId4"/>
              </a:rPr>
              <a:t>https://www.flickr.com/photos/axelrd/10372944655</a:t>
            </a:r>
            <a:r>
              <a:rPr lang="en-IN" sz="1200" dirty="0"/>
              <a:t> </a:t>
            </a:r>
          </a:p>
          <a:p>
            <a:endParaRPr lang="en-US"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3"/>
              </a:rPr>
              <a:t>https://pixabay.com/photos/river-indus-pakistan-goat-4223887/</a:t>
            </a:r>
            <a:r>
              <a:rPr lang="en-IN" sz="1200" dirty="0"/>
              <a:t> </a:t>
            </a:r>
            <a:endParaRPr lang="en-IN" dirty="0"/>
          </a:p>
          <a:p>
            <a:endParaRPr lang="en-US"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42D79-7DA7-456D-B99E-39FC92F0DEB2}"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99867"/>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899"/>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close - up of a flame&#10;&#10;Description automatically generated with medium confidence">
            <a:extLst>
              <a:ext uri="{FF2B5EF4-FFF2-40B4-BE49-F238E27FC236}">
                <a16:creationId xmlns:a16="http://schemas.microsoft.com/office/drawing/2014/main" id="{E3E64C44-6D70-44DB-AF8F-6F24534956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20" name="Picture 19" descr="A picture containing text, clock&#10;&#10;Description automatically generated">
            <a:extLst>
              <a:ext uri="{FF2B5EF4-FFF2-40B4-BE49-F238E27FC236}">
                <a16:creationId xmlns:a16="http://schemas.microsoft.com/office/drawing/2014/main" id="{40564502-EC8A-4904-B3D4-613F15514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57" y="35699"/>
            <a:ext cx="902286" cy="957155"/>
          </a:xfrm>
          <a:prstGeom prst="rect">
            <a:avLst/>
          </a:prstGeom>
        </p:spPr>
      </p:pic>
      <p:pic>
        <p:nvPicPr>
          <p:cNvPr id="22" name="Picture 21" descr="Calendar&#10;&#10;Description automatically generated with low confidence">
            <a:extLst>
              <a:ext uri="{FF2B5EF4-FFF2-40B4-BE49-F238E27FC236}">
                <a16:creationId xmlns:a16="http://schemas.microsoft.com/office/drawing/2014/main" id="{D7D1C3CD-6CB2-4992-B386-29C6267D5D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7FE6A87-8349-4FBE-AD71-8BEA564B95D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slide </a:t>
            </a:r>
            <a:r>
              <a:rPr lang="en-US" dirty="0"/>
              <a:t>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marL="1371600" indent="0">
              <a:buNone/>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12" name="Picture 11" descr="A close - up of a flame&#10;&#10;Description automatically generated with medium confidence">
            <a:extLst>
              <a:ext uri="{FF2B5EF4-FFF2-40B4-BE49-F238E27FC236}">
                <a16:creationId xmlns:a16="http://schemas.microsoft.com/office/drawing/2014/main" id="{A7552FBC-F380-4664-AA6B-27217D3B57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13" name="Picture 12" descr="Calendar&#10;&#10;Description automatically generated with low confidence">
            <a:extLst>
              <a:ext uri="{FF2B5EF4-FFF2-40B4-BE49-F238E27FC236}">
                <a16:creationId xmlns:a16="http://schemas.microsoft.com/office/drawing/2014/main" id="{C4585C04-7C0A-4F88-B3A0-0F58020E2F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0284" y="30618"/>
            <a:ext cx="313143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A close - up of a flame&#10;&#10;Description automatically generated with medium confidence">
            <a:extLst>
              <a:ext uri="{FF2B5EF4-FFF2-40B4-BE49-F238E27FC236}">
                <a16:creationId xmlns:a16="http://schemas.microsoft.com/office/drawing/2014/main" id="{8B5B0D0E-05EF-4162-9772-B8EB755757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8521" y="5937441"/>
            <a:ext cx="914422" cy="920559"/>
          </a:xfrm>
          <a:prstGeom prst="rect">
            <a:avLst/>
          </a:prstGeom>
        </p:spPr>
      </p:pic>
      <p:pic>
        <p:nvPicPr>
          <p:cNvPr id="8" name="Picture 7" descr="Calendar&#10;&#10;Description automatically generated with low confidence">
            <a:extLst>
              <a:ext uri="{FF2B5EF4-FFF2-40B4-BE49-F238E27FC236}">
                <a16:creationId xmlns:a16="http://schemas.microsoft.com/office/drawing/2014/main" id="{ACEBFC95-9162-4F58-995F-CC0E4FB94C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99867"/>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899"/>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close - up of a flame&#10;&#10;Description automatically generated with medium confidence">
            <a:extLst>
              <a:ext uri="{FF2B5EF4-FFF2-40B4-BE49-F238E27FC236}">
                <a16:creationId xmlns:a16="http://schemas.microsoft.com/office/drawing/2014/main" id="{E3E64C44-6D70-44DB-AF8F-6F24534956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77600" y="6042792"/>
            <a:ext cx="715200" cy="720000"/>
          </a:xfrm>
          <a:prstGeom prst="rect">
            <a:avLst/>
          </a:prstGeom>
        </p:spPr>
      </p:pic>
      <p:sp>
        <p:nvSpPr>
          <p:cNvPr id="4" name="TextBox 3">
            <a:extLst>
              <a:ext uri="{FF2B5EF4-FFF2-40B4-BE49-F238E27FC236}">
                <a16:creationId xmlns:a16="http://schemas.microsoft.com/office/drawing/2014/main" id="{907AEA19-F67D-B0B0-E0C4-3B2D12272C14}"/>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pic>
        <p:nvPicPr>
          <p:cNvPr id="6" name="Picture 5" descr="A picture containing text, clock&#10;&#10;Description automatically generated">
            <a:extLst>
              <a:ext uri="{FF2B5EF4-FFF2-40B4-BE49-F238E27FC236}">
                <a16:creationId xmlns:a16="http://schemas.microsoft.com/office/drawing/2014/main" id="{D37E02ED-893C-84E3-0715-509BA0E7FE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167" y="104115"/>
            <a:ext cx="678726" cy="720000"/>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A58225A9-AD31-B7A2-2C4E-4873D82A2A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05651" y="104115"/>
            <a:ext cx="738701" cy="720000"/>
          </a:xfrm>
          <a:prstGeom prst="rect">
            <a:avLst/>
          </a:prstGeom>
        </p:spPr>
      </p:pic>
    </p:spTree>
    <p:extLst>
      <p:ext uri="{BB962C8B-B14F-4D97-AF65-F5344CB8AC3E}">
        <p14:creationId xmlns:p14="http://schemas.microsoft.com/office/powerpoint/2010/main" val="84646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slide </a:t>
            </a:r>
            <a:r>
              <a:rPr lang="en-US" dirty="0"/>
              <a:t>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marL="1371600" indent="0">
              <a:buNone/>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3" name="Picture 2" descr="A close - up of a flame&#10;&#10;Description automatically generated with medium confidence">
            <a:extLst>
              <a:ext uri="{FF2B5EF4-FFF2-40B4-BE49-F238E27FC236}">
                <a16:creationId xmlns:a16="http://schemas.microsoft.com/office/drawing/2014/main" id="{0E32739A-B135-1E7B-3DA0-B8D38C4E04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77600" y="6042792"/>
            <a:ext cx="7152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6D7CE43D-9046-DF9F-2DC2-052A5E9207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05651" y="104115"/>
            <a:ext cx="738701" cy="720000"/>
          </a:xfrm>
          <a:prstGeom prst="rect">
            <a:avLst/>
          </a:prstGeom>
        </p:spPr>
      </p:pic>
    </p:spTree>
    <p:extLst>
      <p:ext uri="{BB962C8B-B14F-4D97-AF65-F5344CB8AC3E}">
        <p14:creationId xmlns:p14="http://schemas.microsoft.com/office/powerpoint/2010/main" val="385241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3" name="Picture 2" descr="A close - up of a flame&#10;&#10;Description automatically generated with medium confidence">
            <a:extLst>
              <a:ext uri="{FF2B5EF4-FFF2-40B4-BE49-F238E27FC236}">
                <a16:creationId xmlns:a16="http://schemas.microsoft.com/office/drawing/2014/main" id="{861C0EAC-7300-D635-4713-E5A745EE54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77600" y="6042792"/>
            <a:ext cx="7152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1C16F570-7F1B-4CC4-DCDC-23A5BB1B98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05651" y="104115"/>
            <a:ext cx="738701" cy="720000"/>
          </a:xfrm>
          <a:prstGeom prst="rect">
            <a:avLst/>
          </a:prstGeom>
        </p:spPr>
      </p:pic>
    </p:spTree>
    <p:extLst>
      <p:ext uri="{BB962C8B-B14F-4D97-AF65-F5344CB8AC3E}">
        <p14:creationId xmlns:p14="http://schemas.microsoft.com/office/powerpoint/2010/main" val="2960742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234605"/>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photos/ganga-ghats-varanasi-ganga-river-5268994/" TargetMode="External"/><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hyperlink" Target="https://pixabay.com/illustrations/india-india-map-flag-country-6487315/" TargetMode="External"/><Relationship Id="rId7" Type="http://schemas.openxmlformats.org/officeDocument/2006/relationships/hyperlink" Target="https://pixabay.com/photos/qutub-minar-delhi-monument-fort-2155776/" TargetMode="External"/><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6.xml"/><Relationship Id="rId16"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hyperlink" Target="https://pixabay.com/photos/caravan-desert-safari-dune-camels-3341872/" TargetMode="External"/><Relationship Id="rId11" Type="http://schemas.openxmlformats.org/officeDocument/2006/relationships/image" Target="../media/image12.jpeg"/><Relationship Id="rId5" Type="http://schemas.openxmlformats.org/officeDocument/2006/relationships/hyperlink" Target="https://pixabay.com/photos/hills-clouds-nilgiris-tamil-nadu-4688134/" TargetMode="External"/><Relationship Id="rId15" Type="http://schemas.openxmlformats.org/officeDocument/2006/relationships/image" Target="../media/image16.jpeg"/><Relationship Id="rId10" Type="http://schemas.openxmlformats.org/officeDocument/2006/relationships/hyperlink" Target="https://pixabay.com/photos/river-indus-pakistan-goat-4223887/" TargetMode="External"/><Relationship Id="rId4" Type="http://schemas.openxmlformats.org/officeDocument/2006/relationships/hyperlink" Target="https://pixabay.com/photos/statue-statue-of-unity-india-6678155/" TargetMode="External"/><Relationship Id="rId9" Type="http://schemas.openxmlformats.org/officeDocument/2006/relationships/hyperlink" Target="https://www.flickr.com/photos/axelrd/10372944655" TargetMode="External"/><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8FFCEA-5836-2829-EC06-9C62142D613D}"/>
              </a:ext>
            </a:extLst>
          </p:cNvPr>
          <p:cNvSpPr/>
          <p:nvPr/>
        </p:nvSpPr>
        <p:spPr>
          <a:xfrm>
            <a:off x="3142145" y="381000"/>
            <a:ext cx="5983910" cy="948567"/>
          </a:xfrm>
          <a:prstGeom prst="rect">
            <a:avLst/>
          </a:prstGeom>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a:t>Wow India</a:t>
            </a:r>
          </a:p>
        </p:txBody>
      </p:sp>
      <p:pic>
        <p:nvPicPr>
          <p:cNvPr id="5" name="Picture 4" descr="A close-up of a flag&#10;&#10;Description automatically generated with medium confidence">
            <a:extLst>
              <a:ext uri="{FF2B5EF4-FFF2-40B4-BE49-F238E27FC236}">
                <a16:creationId xmlns:a16="http://schemas.microsoft.com/office/drawing/2014/main" id="{00B7A7D7-03BB-E63C-3E4D-8A613B4465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4723" y="1143000"/>
            <a:ext cx="4258277" cy="42582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9E7E22-DC07-4496-A9DE-D3D47A251E2E}"/>
              </a:ext>
            </a:extLst>
          </p:cNvPr>
          <p:cNvGrpSpPr/>
          <p:nvPr/>
        </p:nvGrpSpPr>
        <p:grpSpPr>
          <a:xfrm>
            <a:off x="2765905" y="101578"/>
            <a:ext cx="6559025" cy="835032"/>
            <a:chOff x="2121923" y="202738"/>
            <a:chExt cx="7694967" cy="929875"/>
          </a:xfrm>
        </p:grpSpPr>
        <p:grpSp>
          <p:nvGrpSpPr>
            <p:cNvPr id="5" name="Group 17">
              <a:extLst>
                <a:ext uri="{FF2B5EF4-FFF2-40B4-BE49-F238E27FC236}">
                  <a16:creationId xmlns:a16="http://schemas.microsoft.com/office/drawing/2014/main" id="{4215AC93-F974-4D89-A6EE-B29B97299205}"/>
                </a:ext>
              </a:extLst>
            </p:cNvPr>
            <p:cNvGrpSpPr/>
            <p:nvPr/>
          </p:nvGrpSpPr>
          <p:grpSpPr>
            <a:xfrm>
              <a:off x="2229935" y="202738"/>
              <a:ext cx="7470988" cy="929875"/>
              <a:chOff x="2491760" y="1566852"/>
              <a:chExt cx="7362976" cy="864169"/>
            </a:xfrm>
          </p:grpSpPr>
          <p:sp>
            <p:nvSpPr>
              <p:cNvPr id="10" name="Freeform: Shape 22">
                <a:extLst>
                  <a:ext uri="{FF2B5EF4-FFF2-40B4-BE49-F238E27FC236}">
                    <a16:creationId xmlns:a16="http://schemas.microsoft.com/office/drawing/2014/main" id="{1D4EC088-CD6A-4218-BC4B-0BF292D15F1B}"/>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FF578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1" name="Freeform: Shape 23">
                <a:extLst>
                  <a:ext uri="{FF2B5EF4-FFF2-40B4-BE49-F238E27FC236}">
                    <a16:creationId xmlns:a16="http://schemas.microsoft.com/office/drawing/2014/main" id="{CD1D40D0-6438-47B6-AF00-91F97006037A}"/>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FF578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2" name="Rectangle: Rounded Corners 24">
                <a:extLst>
                  <a:ext uri="{FF2B5EF4-FFF2-40B4-BE49-F238E27FC236}">
                    <a16:creationId xmlns:a16="http://schemas.microsoft.com/office/drawing/2014/main" id="{FB34D650-9488-493F-8E78-E3D0F7EF3E5C}"/>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6" name="Rectangle: Rounded Corners 18">
              <a:extLst>
                <a:ext uri="{FF2B5EF4-FFF2-40B4-BE49-F238E27FC236}">
                  <a16:creationId xmlns:a16="http://schemas.microsoft.com/office/drawing/2014/main" id="{49FF8EFF-89F0-4A66-BB0D-6A6D362E9773}"/>
                </a:ext>
              </a:extLst>
            </p:cNvPr>
            <p:cNvSpPr/>
            <p:nvPr/>
          </p:nvSpPr>
          <p:spPr>
            <a:xfrm>
              <a:off x="2364536" y="311215"/>
              <a:ext cx="7183273" cy="720000"/>
            </a:xfrm>
            <a:prstGeom prst="roundRect">
              <a:avLst>
                <a:gd name="adj" fmla="val 50000"/>
              </a:avLst>
            </a:prstGeom>
            <a:solidFill>
              <a:srgbClr val="FF5785"/>
            </a:solidFill>
            <a:ln>
              <a:solidFill>
                <a:srgbClr val="FF57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CCBD8347-32DA-4CFD-8A92-820777F39014}"/>
                </a:ext>
              </a:extLst>
            </p:cNvPr>
            <p:cNvSpPr/>
            <p:nvPr/>
          </p:nvSpPr>
          <p:spPr>
            <a:xfrm>
              <a:off x="9600866" y="511140"/>
              <a:ext cx="216024" cy="216024"/>
            </a:xfrm>
            <a:prstGeom prst="ellipse">
              <a:avLst/>
            </a:prstGeom>
            <a:solidFill>
              <a:srgbClr val="FF5785"/>
            </a:solidFill>
            <a:ln>
              <a:solidFill>
                <a:srgbClr val="FF5785"/>
              </a:solid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22062D2B-23D7-4810-A761-FB5BB980B15F}"/>
                </a:ext>
              </a:extLst>
            </p:cNvPr>
            <p:cNvSpPr txBox="1"/>
            <p:nvPr/>
          </p:nvSpPr>
          <p:spPr>
            <a:xfrm>
              <a:off x="2631667" y="287153"/>
              <a:ext cx="6883561" cy="719741"/>
            </a:xfrm>
            <a:prstGeom prst="rect">
              <a:avLst/>
            </a:prstGeom>
            <a:noFill/>
            <a:ln>
              <a:noFill/>
            </a:ln>
          </p:spPr>
          <p:txBody>
            <a:bodyPr wrap="square" rtlCol="0">
              <a:spAutoFit/>
            </a:bodyPr>
            <a:lstStyle/>
            <a:p>
              <a:r>
                <a:rPr lang="en-IN" sz="3600" dirty="0">
                  <a:solidFill>
                    <a:schemeClr val="bg1"/>
                  </a:solidFill>
                  <a:effectLst>
                    <a:outerShdw blurRad="38100" dist="38100" dir="2700000" algn="tl">
                      <a:srgbClr val="000000">
                        <a:alpha val="43137"/>
                      </a:srgbClr>
                    </a:outerShdw>
                  </a:effectLst>
                </a:rPr>
                <a:t>Superlative form of Adjectives</a:t>
              </a:r>
            </a:p>
          </p:txBody>
        </p:sp>
        <p:sp>
          <p:nvSpPr>
            <p:cNvPr id="9" name="Oval 8">
              <a:extLst>
                <a:ext uri="{FF2B5EF4-FFF2-40B4-BE49-F238E27FC236}">
                  <a16:creationId xmlns:a16="http://schemas.microsoft.com/office/drawing/2014/main" id="{FBB6AED5-F842-4AF2-84CC-36D8BEA98923}"/>
                </a:ext>
              </a:extLst>
            </p:cNvPr>
            <p:cNvSpPr/>
            <p:nvPr/>
          </p:nvSpPr>
          <p:spPr>
            <a:xfrm>
              <a:off x="2121923" y="544302"/>
              <a:ext cx="216024" cy="216024"/>
            </a:xfrm>
            <a:prstGeom prst="ellipse">
              <a:avLst/>
            </a:prstGeom>
            <a:solidFill>
              <a:srgbClr val="FF5785"/>
            </a:solidFill>
            <a:ln>
              <a:solidFill>
                <a:srgbClr val="FF5785"/>
              </a:solid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 name="Group 14"/>
          <p:cNvGrpSpPr/>
          <p:nvPr/>
        </p:nvGrpSpPr>
        <p:grpSpPr>
          <a:xfrm>
            <a:off x="4225774" y="1596007"/>
            <a:ext cx="6975626" cy="1756793"/>
            <a:chOff x="3539975" y="3144164"/>
            <a:chExt cx="2610862" cy="1142942"/>
          </a:xfrm>
        </p:grpSpPr>
        <p:sp>
          <p:nvSpPr>
            <p:cNvPr id="16" name="Rectangle 15"/>
            <p:cNvSpPr/>
            <p:nvPr/>
          </p:nvSpPr>
          <p:spPr>
            <a:xfrm>
              <a:off x="3539975" y="3144164"/>
              <a:ext cx="2574393" cy="1142942"/>
            </a:xfrm>
            <a:prstGeom prst="rect">
              <a:avLst/>
            </a:prstGeom>
            <a:solidFill>
              <a:schemeClr val="accent2">
                <a:lumMod val="20000"/>
                <a:lumOff val="80000"/>
              </a:schemeClr>
            </a:solidFill>
            <a:ln>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761832" y="3481687"/>
              <a:ext cx="2389005" cy="540634"/>
            </a:xfrm>
            <a:prstGeom prst="rect">
              <a:avLst/>
            </a:prstGeom>
            <a:noFill/>
            <a:ln>
              <a:noFill/>
            </a:ln>
          </p:spPr>
          <p:txBody>
            <a:bodyPr wrap="square" rtlCol="0" anchor="ctr">
              <a:spAutoFit/>
            </a:bodyPr>
            <a:lstStyle/>
            <a:p>
              <a:r>
                <a:rPr lang="en-US" sz="2400" dirty="0"/>
                <a:t>The Statue of Unity in Gujarat is the world’s </a:t>
              </a:r>
              <a:r>
                <a:rPr lang="en-US" sz="2400" b="1" u="sng" dirty="0"/>
                <a:t>tallest statue</a:t>
              </a:r>
              <a:r>
                <a:rPr lang="en-US" sz="2400" b="1" dirty="0"/>
                <a:t> </a:t>
              </a:r>
              <a:r>
                <a:rPr lang="en-US" sz="2400" dirty="0"/>
                <a:t>with a height of 597 feet.</a:t>
              </a:r>
              <a:endParaRPr lang="en-US" sz="2400" dirty="0">
                <a:solidFill>
                  <a:schemeClr val="bg1"/>
                </a:solidFill>
              </a:endParaRPr>
            </a:p>
          </p:txBody>
        </p:sp>
      </p:grpSp>
      <p:grpSp>
        <p:nvGrpSpPr>
          <p:cNvPr id="18" name="Group 17"/>
          <p:cNvGrpSpPr/>
          <p:nvPr/>
        </p:nvGrpSpPr>
        <p:grpSpPr>
          <a:xfrm>
            <a:off x="942220" y="1524000"/>
            <a:ext cx="3402860" cy="1978157"/>
            <a:chOff x="3921361" y="1048788"/>
            <a:chExt cx="3737407" cy="1286958"/>
          </a:xfrm>
          <a:solidFill>
            <a:schemeClr val="accent2">
              <a:lumMod val="20000"/>
              <a:lumOff val="80000"/>
            </a:schemeClr>
          </a:solidFill>
        </p:grpSpPr>
        <p:sp>
          <p:nvSpPr>
            <p:cNvPr id="19" name="Rectangle 18"/>
            <p:cNvSpPr/>
            <p:nvPr/>
          </p:nvSpPr>
          <p:spPr>
            <a:xfrm>
              <a:off x="4266998" y="1120795"/>
              <a:ext cx="1468959" cy="1142945"/>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578046" y="1048788"/>
              <a:ext cx="3080722" cy="1286958"/>
            </a:xfrm>
            <a:prstGeom prst="roundRect">
              <a:avLst/>
            </a:prstGeom>
            <a:grp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solidFill>
              <a:schemeClr val="accent2"/>
            </a:solidFill>
            <a:ln>
              <a:solidFill>
                <a:schemeClr val="accent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169302" y="1458319"/>
              <a:ext cx="453222" cy="461665"/>
            </a:xfrm>
            <a:prstGeom prst="rect">
              <a:avLst/>
            </a:prstGeom>
            <a:solidFill>
              <a:schemeClr val="accent2"/>
            </a:solidFill>
            <a:ln>
              <a:solidFill>
                <a:schemeClr val="accent2"/>
              </a:solidFill>
            </a:ln>
          </p:spPr>
          <p:txBody>
            <a:bodyPr wrap="square" rtlCol="0" anchor="ctr">
              <a:spAutoFit/>
            </a:bodyPr>
            <a:lstStyle/>
            <a:p>
              <a:pPr algn="ctr"/>
              <a:r>
                <a:rPr lang="en-US" sz="2400" dirty="0">
                  <a:solidFill>
                    <a:schemeClr val="bg1"/>
                  </a:solidFill>
                </a:rPr>
                <a:t>1</a:t>
              </a:r>
            </a:p>
          </p:txBody>
        </p:sp>
      </p:grpSp>
      <p:pic>
        <p:nvPicPr>
          <p:cNvPr id="25" name="Picture 24" descr="C:\Users\admin\Downloads\statue-g21e4fa53b_1920.jpg"/>
          <p:cNvPicPr/>
          <p:nvPr/>
        </p:nvPicPr>
        <p:blipFill>
          <a:blip r:embed="rId3" cstate="print"/>
          <a:srcRect/>
          <a:stretch>
            <a:fillRect/>
          </a:stretch>
        </p:blipFill>
        <p:spPr bwMode="auto">
          <a:xfrm>
            <a:off x="1752599" y="1676400"/>
            <a:ext cx="2438399" cy="1676400"/>
          </a:xfrm>
          <a:prstGeom prst="rect">
            <a:avLst/>
          </a:prstGeom>
          <a:noFill/>
          <a:ln w="9525">
            <a:noFill/>
            <a:miter lim="800000"/>
            <a:headEnd/>
            <a:tailEnd/>
          </a:ln>
        </p:spPr>
      </p:pic>
      <p:grpSp>
        <p:nvGrpSpPr>
          <p:cNvPr id="26" name="Group 25"/>
          <p:cNvGrpSpPr/>
          <p:nvPr/>
        </p:nvGrpSpPr>
        <p:grpSpPr>
          <a:xfrm>
            <a:off x="4225774" y="4263007"/>
            <a:ext cx="6878189" cy="1756793"/>
            <a:chOff x="3539975" y="3144164"/>
            <a:chExt cx="2574393" cy="1142942"/>
          </a:xfrm>
          <a:solidFill>
            <a:srgbClr val="DBFDFA"/>
          </a:solidFill>
        </p:grpSpPr>
        <p:sp>
          <p:nvSpPr>
            <p:cNvPr id="27" name="Rectangle 26"/>
            <p:cNvSpPr/>
            <p:nvPr/>
          </p:nvSpPr>
          <p:spPr>
            <a:xfrm>
              <a:off x="3539975" y="3144164"/>
              <a:ext cx="2574393" cy="1142942"/>
            </a:xfrm>
            <a:prstGeom prst="rect">
              <a:avLst/>
            </a:prstGeom>
            <a:grpFill/>
            <a:ln>
              <a:solidFill>
                <a:schemeClr val="accent3">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669562" y="3394766"/>
              <a:ext cx="2389005" cy="780915"/>
            </a:xfrm>
            <a:prstGeom prst="rect">
              <a:avLst/>
            </a:prstGeom>
            <a:grpFill/>
            <a:ln>
              <a:noFill/>
            </a:ln>
          </p:spPr>
          <p:txBody>
            <a:bodyPr wrap="square" rtlCol="0" anchor="ctr">
              <a:spAutoFit/>
            </a:bodyPr>
            <a:lstStyle/>
            <a:p>
              <a:r>
                <a:rPr lang="en-US" sz="2400" dirty="0"/>
                <a:t>One of </a:t>
              </a:r>
              <a:r>
                <a:rPr lang="en-US" sz="2400" b="1" u="sng" dirty="0"/>
                <a:t>the most beautiful places</a:t>
              </a:r>
              <a:r>
                <a:rPr lang="en-US" sz="2400" b="1" dirty="0"/>
                <a:t> </a:t>
              </a:r>
              <a:r>
                <a:rPr lang="en-US" sz="2400" dirty="0"/>
                <a:t>in India are the Nilgiri Hills in Tamil Nadu. They are part of a larger chain of mountains known as the Western Ghats.</a:t>
              </a:r>
              <a:endParaRPr lang="en-US" sz="2400" dirty="0">
                <a:solidFill>
                  <a:schemeClr val="bg1"/>
                </a:solidFill>
              </a:endParaRPr>
            </a:p>
          </p:txBody>
        </p:sp>
      </p:grpSp>
      <p:grpSp>
        <p:nvGrpSpPr>
          <p:cNvPr id="29" name="Group 28"/>
          <p:cNvGrpSpPr/>
          <p:nvPr/>
        </p:nvGrpSpPr>
        <p:grpSpPr>
          <a:xfrm>
            <a:off x="942221" y="4191000"/>
            <a:ext cx="3402860" cy="1978157"/>
            <a:chOff x="3921361" y="1048788"/>
            <a:chExt cx="3737407" cy="1286958"/>
          </a:xfrm>
          <a:solidFill>
            <a:srgbClr val="DBFDFA"/>
          </a:solidFill>
        </p:grpSpPr>
        <p:sp>
          <p:nvSpPr>
            <p:cNvPr id="30" name="Rectangle 29"/>
            <p:cNvSpPr/>
            <p:nvPr/>
          </p:nvSpPr>
          <p:spPr>
            <a:xfrm>
              <a:off x="4266998" y="1120795"/>
              <a:ext cx="1468959" cy="1142945"/>
            </a:xfrm>
            <a:prstGeom prst="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578046" y="1048788"/>
              <a:ext cx="3080722" cy="1286958"/>
            </a:xfrm>
            <a:prstGeom prst="roundRect">
              <a:avLst/>
            </a:prstGeom>
            <a:grp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grpFill/>
            <a:ln>
              <a:solidFill>
                <a:schemeClr val="accent3">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169302" y="1458319"/>
              <a:ext cx="453222" cy="300352"/>
            </a:xfrm>
            <a:prstGeom prst="rect">
              <a:avLst/>
            </a:prstGeom>
            <a:grpFill/>
            <a:ln>
              <a:noFill/>
            </a:ln>
          </p:spPr>
          <p:txBody>
            <a:bodyPr wrap="square" rtlCol="0" anchor="ctr">
              <a:spAutoFit/>
            </a:bodyPr>
            <a:lstStyle/>
            <a:p>
              <a:pPr algn="ctr"/>
              <a:r>
                <a:rPr lang="en-US" sz="2400" dirty="0"/>
                <a:t>2</a:t>
              </a:r>
            </a:p>
          </p:txBody>
        </p:sp>
      </p:grpSp>
      <p:pic>
        <p:nvPicPr>
          <p:cNvPr id="35" name="Picture 34" descr="C:\Users\admin\Downloads\hills-g8653444ed_1920.jpg"/>
          <p:cNvPicPr/>
          <p:nvPr/>
        </p:nvPicPr>
        <p:blipFill>
          <a:blip r:embed="rId4" cstate="print"/>
          <a:srcRect/>
          <a:stretch>
            <a:fillRect/>
          </a:stretch>
        </p:blipFill>
        <p:spPr bwMode="auto">
          <a:xfrm>
            <a:off x="1752600" y="4419600"/>
            <a:ext cx="23622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10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000"/>
                                        <p:tgtEl>
                                          <p:spTgt spid="35"/>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E9E7E22-DC07-4496-A9DE-D3D47A251E2E}"/>
              </a:ext>
            </a:extLst>
          </p:cNvPr>
          <p:cNvGrpSpPr/>
          <p:nvPr/>
        </p:nvGrpSpPr>
        <p:grpSpPr>
          <a:xfrm>
            <a:off x="2765905" y="101578"/>
            <a:ext cx="6559025" cy="835032"/>
            <a:chOff x="2121923" y="202738"/>
            <a:chExt cx="7694967" cy="929875"/>
          </a:xfrm>
        </p:grpSpPr>
        <p:grpSp>
          <p:nvGrpSpPr>
            <p:cNvPr id="13" name="Group 17">
              <a:extLst>
                <a:ext uri="{FF2B5EF4-FFF2-40B4-BE49-F238E27FC236}">
                  <a16:creationId xmlns:a16="http://schemas.microsoft.com/office/drawing/2014/main" id="{4215AC93-F974-4D89-A6EE-B29B97299205}"/>
                </a:ext>
              </a:extLst>
            </p:cNvPr>
            <p:cNvGrpSpPr/>
            <p:nvPr/>
          </p:nvGrpSpPr>
          <p:grpSpPr>
            <a:xfrm>
              <a:off x="2229935" y="202738"/>
              <a:ext cx="7470988" cy="929875"/>
              <a:chOff x="2491760" y="1566852"/>
              <a:chExt cx="7362976" cy="864169"/>
            </a:xfrm>
          </p:grpSpPr>
          <p:sp>
            <p:nvSpPr>
              <p:cNvPr id="18" name="Freeform: Shape 22">
                <a:extLst>
                  <a:ext uri="{FF2B5EF4-FFF2-40B4-BE49-F238E27FC236}">
                    <a16:creationId xmlns:a16="http://schemas.microsoft.com/office/drawing/2014/main" id="{1D4EC088-CD6A-4218-BC4B-0BF292D15F1B}"/>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FF578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9" name="Freeform: Shape 23">
                <a:extLst>
                  <a:ext uri="{FF2B5EF4-FFF2-40B4-BE49-F238E27FC236}">
                    <a16:creationId xmlns:a16="http://schemas.microsoft.com/office/drawing/2014/main" id="{CD1D40D0-6438-47B6-AF00-91F97006037A}"/>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FF578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20" name="Rectangle: Rounded Corners 24">
                <a:extLst>
                  <a:ext uri="{FF2B5EF4-FFF2-40B4-BE49-F238E27FC236}">
                    <a16:creationId xmlns:a16="http://schemas.microsoft.com/office/drawing/2014/main" id="{FB34D650-9488-493F-8E78-E3D0F7EF3E5C}"/>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4" name="Rectangle: Rounded Corners 18">
              <a:extLst>
                <a:ext uri="{FF2B5EF4-FFF2-40B4-BE49-F238E27FC236}">
                  <a16:creationId xmlns:a16="http://schemas.microsoft.com/office/drawing/2014/main" id="{49FF8EFF-89F0-4A66-BB0D-6A6D362E9773}"/>
                </a:ext>
              </a:extLst>
            </p:cNvPr>
            <p:cNvSpPr/>
            <p:nvPr/>
          </p:nvSpPr>
          <p:spPr>
            <a:xfrm>
              <a:off x="2364536" y="311215"/>
              <a:ext cx="7183273" cy="720000"/>
            </a:xfrm>
            <a:prstGeom prst="roundRect">
              <a:avLst>
                <a:gd name="adj" fmla="val 50000"/>
              </a:avLst>
            </a:prstGeom>
            <a:solidFill>
              <a:srgbClr val="FF5785"/>
            </a:solidFill>
            <a:ln>
              <a:solidFill>
                <a:srgbClr val="FF57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CCBD8347-32DA-4CFD-8A92-820777F39014}"/>
                </a:ext>
              </a:extLst>
            </p:cNvPr>
            <p:cNvSpPr/>
            <p:nvPr/>
          </p:nvSpPr>
          <p:spPr>
            <a:xfrm>
              <a:off x="9600866" y="511140"/>
              <a:ext cx="216024" cy="216024"/>
            </a:xfrm>
            <a:prstGeom prst="ellipse">
              <a:avLst/>
            </a:prstGeom>
            <a:solidFill>
              <a:srgbClr val="FF5785"/>
            </a:solidFill>
            <a:ln>
              <a:solidFill>
                <a:srgbClr val="FF5785"/>
              </a:solid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22062D2B-23D7-4810-A761-FB5BB980B15F}"/>
                </a:ext>
              </a:extLst>
            </p:cNvPr>
            <p:cNvSpPr txBox="1"/>
            <p:nvPr/>
          </p:nvSpPr>
          <p:spPr>
            <a:xfrm>
              <a:off x="2631667" y="287153"/>
              <a:ext cx="6883561" cy="719741"/>
            </a:xfrm>
            <a:prstGeom prst="rect">
              <a:avLst/>
            </a:prstGeom>
            <a:noFill/>
            <a:ln>
              <a:noFill/>
            </a:ln>
          </p:spPr>
          <p:txBody>
            <a:bodyPr wrap="square" rtlCol="0">
              <a:spAutoFit/>
            </a:bodyPr>
            <a:lstStyle/>
            <a:p>
              <a:r>
                <a:rPr lang="en-IN" sz="3600" dirty="0">
                  <a:solidFill>
                    <a:schemeClr val="bg1"/>
                  </a:solidFill>
                  <a:effectLst>
                    <a:outerShdw blurRad="38100" dist="38100" dir="2700000" algn="tl">
                      <a:srgbClr val="000000">
                        <a:alpha val="43137"/>
                      </a:srgbClr>
                    </a:outerShdw>
                  </a:effectLst>
                </a:rPr>
                <a:t>Superlative form of Adjectives</a:t>
              </a:r>
            </a:p>
          </p:txBody>
        </p:sp>
        <p:sp>
          <p:nvSpPr>
            <p:cNvPr id="17" name="Oval 16">
              <a:extLst>
                <a:ext uri="{FF2B5EF4-FFF2-40B4-BE49-F238E27FC236}">
                  <a16:creationId xmlns:a16="http://schemas.microsoft.com/office/drawing/2014/main" id="{FBB6AED5-F842-4AF2-84CC-36D8BEA98923}"/>
                </a:ext>
              </a:extLst>
            </p:cNvPr>
            <p:cNvSpPr/>
            <p:nvPr/>
          </p:nvSpPr>
          <p:spPr>
            <a:xfrm>
              <a:off x="2121923" y="544302"/>
              <a:ext cx="216024" cy="216024"/>
            </a:xfrm>
            <a:prstGeom prst="ellipse">
              <a:avLst/>
            </a:prstGeom>
            <a:solidFill>
              <a:srgbClr val="FF5785"/>
            </a:solidFill>
            <a:ln>
              <a:solidFill>
                <a:srgbClr val="FF5785"/>
              </a:solid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1" name="Group 20"/>
          <p:cNvGrpSpPr/>
          <p:nvPr/>
        </p:nvGrpSpPr>
        <p:grpSpPr>
          <a:xfrm>
            <a:off x="4225774" y="1596007"/>
            <a:ext cx="6878189" cy="1756793"/>
            <a:chOff x="3539975" y="3144164"/>
            <a:chExt cx="2574393" cy="1142942"/>
          </a:xfrm>
          <a:solidFill>
            <a:schemeClr val="accent6">
              <a:lumMod val="40000"/>
              <a:lumOff val="60000"/>
            </a:schemeClr>
          </a:solidFill>
        </p:grpSpPr>
        <p:sp>
          <p:nvSpPr>
            <p:cNvPr id="22" name="Rectangle 21"/>
            <p:cNvSpPr/>
            <p:nvPr/>
          </p:nvSpPr>
          <p:spPr>
            <a:xfrm>
              <a:off x="3539975" y="3144164"/>
              <a:ext cx="2574393" cy="1142942"/>
            </a:xfrm>
            <a:prstGeom prst="rect">
              <a:avLst/>
            </a:prstGeom>
            <a:grp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669562" y="3493914"/>
              <a:ext cx="2389005" cy="540634"/>
            </a:xfrm>
            <a:prstGeom prst="rect">
              <a:avLst/>
            </a:prstGeom>
            <a:grpFill/>
            <a:ln>
              <a:noFill/>
            </a:ln>
          </p:spPr>
          <p:txBody>
            <a:bodyPr wrap="square" rtlCol="0" anchor="ctr">
              <a:spAutoFit/>
            </a:bodyPr>
            <a:lstStyle/>
            <a:p>
              <a:r>
                <a:rPr lang="en-US" sz="2400" dirty="0"/>
                <a:t>Rajasthan is </a:t>
              </a:r>
              <a:r>
                <a:rPr lang="en-US" sz="2400" b="1" u="sng" dirty="0"/>
                <a:t>the largest state</a:t>
              </a:r>
              <a:r>
                <a:rPr lang="en-US" sz="2400" b="1" dirty="0"/>
                <a:t> </a:t>
              </a:r>
              <a:r>
                <a:rPr lang="en-US" sz="2400" dirty="0"/>
                <a:t>in India, area wise.</a:t>
              </a:r>
              <a:br>
                <a:rPr lang="en-US" sz="2400" dirty="0"/>
              </a:br>
              <a:endParaRPr lang="en-US" sz="2400" dirty="0">
                <a:solidFill>
                  <a:schemeClr val="bg1"/>
                </a:solidFill>
              </a:endParaRPr>
            </a:p>
          </p:txBody>
        </p:sp>
      </p:grpSp>
      <p:grpSp>
        <p:nvGrpSpPr>
          <p:cNvPr id="24" name="Group 23"/>
          <p:cNvGrpSpPr/>
          <p:nvPr/>
        </p:nvGrpSpPr>
        <p:grpSpPr>
          <a:xfrm>
            <a:off x="942220" y="1524000"/>
            <a:ext cx="3402860" cy="1978157"/>
            <a:chOff x="3921361" y="1048788"/>
            <a:chExt cx="3737407" cy="1286958"/>
          </a:xfrm>
          <a:solidFill>
            <a:schemeClr val="accent6">
              <a:lumMod val="40000"/>
              <a:lumOff val="60000"/>
            </a:schemeClr>
          </a:solidFill>
        </p:grpSpPr>
        <p:sp>
          <p:nvSpPr>
            <p:cNvPr id="25" name="Rectangle 24"/>
            <p:cNvSpPr/>
            <p:nvPr/>
          </p:nvSpPr>
          <p:spPr>
            <a:xfrm>
              <a:off x="4266998" y="1120795"/>
              <a:ext cx="1468959" cy="1142945"/>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578046" y="1048788"/>
              <a:ext cx="3080722" cy="1286958"/>
            </a:xfrm>
            <a:prstGeom prst="roundRect">
              <a:avLst/>
            </a:prstGeom>
            <a:grp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solidFill>
              <a:schemeClr val="accent6">
                <a:lumMod val="75000"/>
              </a:schemeClr>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169302" y="1458319"/>
              <a:ext cx="453222" cy="300352"/>
            </a:xfrm>
            <a:prstGeom prst="rect">
              <a:avLst/>
            </a:prstGeom>
            <a:solidFill>
              <a:schemeClr val="accent6">
                <a:lumMod val="75000"/>
              </a:schemeClr>
            </a:solidFill>
            <a:ln>
              <a:solidFill>
                <a:schemeClr val="accent6">
                  <a:lumMod val="75000"/>
                </a:schemeClr>
              </a:solidFill>
            </a:ln>
          </p:spPr>
          <p:txBody>
            <a:bodyPr wrap="square" rtlCol="0" anchor="ctr">
              <a:spAutoFit/>
            </a:bodyPr>
            <a:lstStyle/>
            <a:p>
              <a:pPr algn="ctr"/>
              <a:r>
                <a:rPr lang="en-US" sz="2400" dirty="0">
                  <a:solidFill>
                    <a:schemeClr val="bg1"/>
                  </a:solidFill>
                </a:rPr>
                <a:t>3</a:t>
              </a:r>
            </a:p>
          </p:txBody>
        </p:sp>
      </p:grpSp>
      <p:grpSp>
        <p:nvGrpSpPr>
          <p:cNvPr id="30" name="Group 29"/>
          <p:cNvGrpSpPr/>
          <p:nvPr/>
        </p:nvGrpSpPr>
        <p:grpSpPr>
          <a:xfrm>
            <a:off x="4225774" y="4263007"/>
            <a:ext cx="6878189" cy="1756793"/>
            <a:chOff x="3539975" y="3144164"/>
            <a:chExt cx="2574393" cy="1142942"/>
          </a:xfrm>
          <a:solidFill>
            <a:schemeClr val="accent3">
              <a:lumMod val="60000"/>
              <a:lumOff val="40000"/>
            </a:schemeClr>
          </a:solidFill>
        </p:grpSpPr>
        <p:sp>
          <p:nvSpPr>
            <p:cNvPr id="31" name="Rectangle 30"/>
            <p:cNvSpPr/>
            <p:nvPr/>
          </p:nvSpPr>
          <p:spPr>
            <a:xfrm>
              <a:off x="3539975" y="3144164"/>
              <a:ext cx="2574393" cy="1142942"/>
            </a:xfrm>
            <a:prstGeom prst="rect">
              <a:avLst/>
            </a:prstGeom>
            <a:solidFill>
              <a:schemeClr val="accent4">
                <a:lumMod val="20000"/>
                <a:lumOff val="80000"/>
              </a:schemeClr>
            </a:solidFill>
            <a:ln>
              <a:solidFill>
                <a:schemeClr val="accent4">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669562" y="3394765"/>
              <a:ext cx="2389005" cy="540634"/>
            </a:xfrm>
            <a:prstGeom prst="rect">
              <a:avLst/>
            </a:prstGeom>
            <a:solidFill>
              <a:schemeClr val="accent4">
                <a:lumMod val="20000"/>
                <a:lumOff val="80000"/>
              </a:schemeClr>
            </a:solidFill>
            <a:ln>
              <a:noFill/>
            </a:ln>
          </p:spPr>
          <p:txBody>
            <a:bodyPr wrap="square" rtlCol="0" anchor="ctr">
              <a:spAutoFit/>
            </a:bodyPr>
            <a:lstStyle/>
            <a:p>
              <a:r>
                <a:rPr lang="en-US" sz="2400" dirty="0"/>
                <a:t>The Qutub </a:t>
              </a:r>
              <a:r>
                <a:rPr lang="en-US" sz="2400" dirty="0" err="1"/>
                <a:t>Minar</a:t>
              </a:r>
              <a:r>
                <a:rPr lang="en-US" sz="2400" dirty="0"/>
                <a:t> in Delhi is one of </a:t>
              </a:r>
              <a:r>
                <a:rPr lang="en-US" sz="2400" b="1" u="sng" dirty="0"/>
                <a:t>the most famous monuments</a:t>
              </a:r>
              <a:r>
                <a:rPr lang="en-US" sz="2400" dirty="0"/>
                <a:t> in India.</a:t>
              </a:r>
            </a:p>
          </p:txBody>
        </p:sp>
      </p:grpSp>
      <p:grpSp>
        <p:nvGrpSpPr>
          <p:cNvPr id="33" name="Group 32"/>
          <p:cNvGrpSpPr/>
          <p:nvPr/>
        </p:nvGrpSpPr>
        <p:grpSpPr>
          <a:xfrm>
            <a:off x="942221" y="4191000"/>
            <a:ext cx="3402860" cy="1978157"/>
            <a:chOff x="3921361" y="1048788"/>
            <a:chExt cx="3737407" cy="1286958"/>
          </a:xfrm>
          <a:solidFill>
            <a:schemeClr val="accent4">
              <a:lumMod val="20000"/>
              <a:lumOff val="80000"/>
            </a:schemeClr>
          </a:solidFill>
        </p:grpSpPr>
        <p:sp>
          <p:nvSpPr>
            <p:cNvPr id="34" name="Rectangle 33"/>
            <p:cNvSpPr/>
            <p:nvPr/>
          </p:nvSpPr>
          <p:spPr>
            <a:xfrm>
              <a:off x="4266998" y="1120795"/>
              <a:ext cx="1468959" cy="1142945"/>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578046" y="1048788"/>
              <a:ext cx="3080722" cy="1286958"/>
            </a:xfrm>
            <a:prstGeom prst="roundRect">
              <a:avLst/>
            </a:prstGeom>
            <a:grpFill/>
            <a:ln>
              <a:solidFill>
                <a:schemeClr val="accent4">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solidFill>
              <a:schemeClr val="accent4">
                <a:lumMod val="75000"/>
              </a:schemeClr>
            </a:solidFill>
            <a:ln>
              <a:solidFill>
                <a:schemeClr val="accent4">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69302" y="1458319"/>
              <a:ext cx="453222" cy="300352"/>
            </a:xfrm>
            <a:prstGeom prst="rect">
              <a:avLst/>
            </a:prstGeom>
            <a:solidFill>
              <a:schemeClr val="accent4">
                <a:lumMod val="75000"/>
              </a:schemeClr>
            </a:solidFill>
            <a:ln>
              <a:noFill/>
            </a:ln>
          </p:spPr>
          <p:txBody>
            <a:bodyPr wrap="square" rtlCol="0" anchor="ctr">
              <a:spAutoFit/>
            </a:bodyPr>
            <a:lstStyle/>
            <a:p>
              <a:pPr algn="ctr"/>
              <a:r>
                <a:rPr lang="en-US" sz="2400" dirty="0">
                  <a:solidFill>
                    <a:schemeClr val="bg1"/>
                  </a:solidFill>
                </a:rPr>
                <a:t>4</a:t>
              </a:r>
            </a:p>
          </p:txBody>
        </p:sp>
      </p:grpSp>
      <p:pic>
        <p:nvPicPr>
          <p:cNvPr id="39" name="Picture 38" descr="C:\Users\admin\Downloads\caravan-g18b0b5a82_1920.jpg"/>
          <p:cNvPicPr/>
          <p:nvPr/>
        </p:nvPicPr>
        <p:blipFill>
          <a:blip r:embed="rId3" cstate="print"/>
          <a:srcRect/>
          <a:stretch>
            <a:fillRect/>
          </a:stretch>
        </p:blipFill>
        <p:spPr bwMode="auto">
          <a:xfrm>
            <a:off x="1752600" y="1676400"/>
            <a:ext cx="2362200" cy="1676400"/>
          </a:xfrm>
          <a:prstGeom prst="rect">
            <a:avLst/>
          </a:prstGeom>
          <a:noFill/>
          <a:ln w="9525">
            <a:noFill/>
            <a:miter lim="800000"/>
            <a:headEnd/>
            <a:tailEnd/>
          </a:ln>
        </p:spPr>
      </p:pic>
      <p:pic>
        <p:nvPicPr>
          <p:cNvPr id="40" name="Picture 39" descr="C:\Users\admin\Downloads\qutub-minar-g48b5b5e4d_1920.jpg"/>
          <p:cNvPicPr/>
          <p:nvPr/>
        </p:nvPicPr>
        <p:blipFill>
          <a:blip r:embed="rId4" cstate="print"/>
          <a:srcRect/>
          <a:stretch>
            <a:fillRect/>
          </a:stretch>
        </p:blipFill>
        <p:spPr bwMode="auto">
          <a:xfrm>
            <a:off x="1752600" y="4419600"/>
            <a:ext cx="22860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2000"/>
                                        <p:tgtEl>
                                          <p:spTgt spid="39"/>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10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000"/>
                                        <p:tgtEl>
                                          <p:spTgt spid="4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9E7E22-DC07-4496-A9DE-D3D47A251E2E}"/>
              </a:ext>
            </a:extLst>
          </p:cNvPr>
          <p:cNvGrpSpPr/>
          <p:nvPr/>
        </p:nvGrpSpPr>
        <p:grpSpPr>
          <a:xfrm>
            <a:off x="2765905" y="101578"/>
            <a:ext cx="6559025" cy="835032"/>
            <a:chOff x="2121923" y="202738"/>
            <a:chExt cx="7694967" cy="929875"/>
          </a:xfrm>
        </p:grpSpPr>
        <p:grpSp>
          <p:nvGrpSpPr>
            <p:cNvPr id="5" name="Group 17">
              <a:extLst>
                <a:ext uri="{FF2B5EF4-FFF2-40B4-BE49-F238E27FC236}">
                  <a16:creationId xmlns:a16="http://schemas.microsoft.com/office/drawing/2014/main" id="{4215AC93-F974-4D89-A6EE-B29B97299205}"/>
                </a:ext>
              </a:extLst>
            </p:cNvPr>
            <p:cNvGrpSpPr/>
            <p:nvPr/>
          </p:nvGrpSpPr>
          <p:grpSpPr>
            <a:xfrm>
              <a:off x="2229935" y="202738"/>
              <a:ext cx="7470988" cy="929875"/>
              <a:chOff x="2491760" y="1566852"/>
              <a:chExt cx="7362976" cy="864169"/>
            </a:xfrm>
          </p:grpSpPr>
          <p:sp>
            <p:nvSpPr>
              <p:cNvPr id="10" name="Freeform: Shape 22">
                <a:extLst>
                  <a:ext uri="{FF2B5EF4-FFF2-40B4-BE49-F238E27FC236}">
                    <a16:creationId xmlns:a16="http://schemas.microsoft.com/office/drawing/2014/main" id="{1D4EC088-CD6A-4218-BC4B-0BF292D15F1B}"/>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FF578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1" name="Freeform: Shape 23">
                <a:extLst>
                  <a:ext uri="{FF2B5EF4-FFF2-40B4-BE49-F238E27FC236}">
                    <a16:creationId xmlns:a16="http://schemas.microsoft.com/office/drawing/2014/main" id="{CD1D40D0-6438-47B6-AF00-91F97006037A}"/>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FF578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2" name="Rectangle: Rounded Corners 24">
                <a:extLst>
                  <a:ext uri="{FF2B5EF4-FFF2-40B4-BE49-F238E27FC236}">
                    <a16:creationId xmlns:a16="http://schemas.microsoft.com/office/drawing/2014/main" id="{FB34D650-9488-493F-8E78-E3D0F7EF3E5C}"/>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6" name="Rectangle: Rounded Corners 18">
              <a:extLst>
                <a:ext uri="{FF2B5EF4-FFF2-40B4-BE49-F238E27FC236}">
                  <a16:creationId xmlns:a16="http://schemas.microsoft.com/office/drawing/2014/main" id="{49FF8EFF-89F0-4A66-BB0D-6A6D362E9773}"/>
                </a:ext>
              </a:extLst>
            </p:cNvPr>
            <p:cNvSpPr/>
            <p:nvPr/>
          </p:nvSpPr>
          <p:spPr>
            <a:xfrm>
              <a:off x="2364536" y="311215"/>
              <a:ext cx="7183273" cy="720000"/>
            </a:xfrm>
            <a:prstGeom prst="roundRect">
              <a:avLst>
                <a:gd name="adj" fmla="val 50000"/>
              </a:avLst>
            </a:prstGeom>
            <a:solidFill>
              <a:srgbClr val="FF5785"/>
            </a:solidFill>
            <a:ln>
              <a:solidFill>
                <a:srgbClr val="FF57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CCBD8347-32DA-4CFD-8A92-820777F39014}"/>
                </a:ext>
              </a:extLst>
            </p:cNvPr>
            <p:cNvSpPr/>
            <p:nvPr/>
          </p:nvSpPr>
          <p:spPr>
            <a:xfrm>
              <a:off x="9600866" y="511140"/>
              <a:ext cx="216024" cy="216024"/>
            </a:xfrm>
            <a:prstGeom prst="ellipse">
              <a:avLst/>
            </a:prstGeom>
            <a:solidFill>
              <a:srgbClr val="FF5785"/>
            </a:solidFill>
            <a:ln>
              <a:solidFill>
                <a:srgbClr val="FF5785"/>
              </a:solid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22062D2B-23D7-4810-A761-FB5BB980B15F}"/>
                </a:ext>
              </a:extLst>
            </p:cNvPr>
            <p:cNvSpPr txBox="1"/>
            <p:nvPr/>
          </p:nvSpPr>
          <p:spPr>
            <a:xfrm>
              <a:off x="2631667" y="287153"/>
              <a:ext cx="6883561" cy="719741"/>
            </a:xfrm>
            <a:prstGeom prst="rect">
              <a:avLst/>
            </a:prstGeom>
            <a:noFill/>
            <a:ln>
              <a:noFill/>
            </a:ln>
          </p:spPr>
          <p:txBody>
            <a:bodyPr wrap="square" rtlCol="0">
              <a:spAutoFit/>
            </a:bodyPr>
            <a:lstStyle/>
            <a:p>
              <a:r>
                <a:rPr lang="en-IN" sz="3600" dirty="0">
                  <a:solidFill>
                    <a:schemeClr val="bg1"/>
                  </a:solidFill>
                  <a:effectLst>
                    <a:outerShdw blurRad="38100" dist="38100" dir="2700000" algn="tl">
                      <a:srgbClr val="000000">
                        <a:alpha val="43137"/>
                      </a:srgbClr>
                    </a:outerShdw>
                  </a:effectLst>
                </a:rPr>
                <a:t>Superlative form of Adjectives</a:t>
              </a:r>
            </a:p>
          </p:txBody>
        </p:sp>
        <p:sp>
          <p:nvSpPr>
            <p:cNvPr id="9" name="Oval 8">
              <a:extLst>
                <a:ext uri="{FF2B5EF4-FFF2-40B4-BE49-F238E27FC236}">
                  <a16:creationId xmlns:a16="http://schemas.microsoft.com/office/drawing/2014/main" id="{FBB6AED5-F842-4AF2-84CC-36D8BEA98923}"/>
                </a:ext>
              </a:extLst>
            </p:cNvPr>
            <p:cNvSpPr/>
            <p:nvPr/>
          </p:nvSpPr>
          <p:spPr>
            <a:xfrm>
              <a:off x="2121923" y="544302"/>
              <a:ext cx="216024" cy="216024"/>
            </a:xfrm>
            <a:prstGeom prst="ellipse">
              <a:avLst/>
            </a:prstGeom>
            <a:solidFill>
              <a:srgbClr val="FF5785"/>
            </a:solidFill>
            <a:ln>
              <a:solidFill>
                <a:srgbClr val="FF5785"/>
              </a:solid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3" name="Group 12"/>
          <p:cNvGrpSpPr/>
          <p:nvPr/>
        </p:nvGrpSpPr>
        <p:grpSpPr>
          <a:xfrm>
            <a:off x="4225774" y="1596006"/>
            <a:ext cx="6878189" cy="1756793"/>
            <a:chOff x="3539975" y="3144164"/>
            <a:chExt cx="2574393" cy="1142942"/>
          </a:xfrm>
          <a:solidFill>
            <a:srgbClr val="FAFCB6"/>
          </a:solidFill>
        </p:grpSpPr>
        <p:sp>
          <p:nvSpPr>
            <p:cNvPr id="14" name="Rectangle 13"/>
            <p:cNvSpPr/>
            <p:nvPr/>
          </p:nvSpPr>
          <p:spPr>
            <a:xfrm>
              <a:off x="3539975" y="3144164"/>
              <a:ext cx="2574393" cy="1142942"/>
            </a:xfrm>
            <a:prstGeom prst="rect">
              <a:avLst/>
            </a:prstGeom>
            <a:grpFill/>
            <a:ln>
              <a:solidFill>
                <a:srgbClr val="FFC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69562" y="3493915"/>
              <a:ext cx="2389005" cy="540634"/>
            </a:xfrm>
            <a:prstGeom prst="rect">
              <a:avLst/>
            </a:prstGeom>
            <a:grpFill/>
            <a:ln>
              <a:noFill/>
            </a:ln>
          </p:spPr>
          <p:txBody>
            <a:bodyPr wrap="square" rtlCol="0" anchor="ctr">
              <a:spAutoFit/>
            </a:bodyPr>
            <a:lstStyle/>
            <a:p>
              <a:r>
                <a:rPr lang="en-US" sz="2400" dirty="0"/>
                <a:t>One of India’s </a:t>
              </a:r>
              <a:r>
                <a:rPr lang="en-US" sz="2400" b="1" u="sng" dirty="0"/>
                <a:t>most ancient cities</a:t>
              </a:r>
              <a:r>
                <a:rPr lang="en-US" sz="2400" b="1" dirty="0"/>
                <a:t> </a:t>
              </a:r>
              <a:r>
                <a:rPr lang="en-US" sz="2400"/>
                <a:t>is Varanasi, </a:t>
              </a:r>
              <a:r>
                <a:rPr lang="en-US" sz="2400" dirty="0"/>
                <a:t>also known as </a:t>
              </a:r>
              <a:r>
                <a:rPr lang="en-US" sz="2400" dirty="0" err="1"/>
                <a:t>Benaras</a:t>
              </a:r>
              <a:r>
                <a:rPr lang="en-US" sz="2400" dirty="0"/>
                <a:t>.</a:t>
              </a:r>
            </a:p>
          </p:txBody>
        </p:sp>
      </p:grpSp>
      <p:grpSp>
        <p:nvGrpSpPr>
          <p:cNvPr id="16" name="Group 15"/>
          <p:cNvGrpSpPr/>
          <p:nvPr/>
        </p:nvGrpSpPr>
        <p:grpSpPr>
          <a:xfrm>
            <a:off x="942220" y="1524000"/>
            <a:ext cx="3402860" cy="1978157"/>
            <a:chOff x="3921361" y="1048788"/>
            <a:chExt cx="3737407" cy="1286958"/>
          </a:xfrm>
          <a:solidFill>
            <a:srgbClr val="FAFCB6"/>
          </a:solidFill>
        </p:grpSpPr>
        <p:sp>
          <p:nvSpPr>
            <p:cNvPr id="17" name="Rectangle 16"/>
            <p:cNvSpPr/>
            <p:nvPr/>
          </p:nvSpPr>
          <p:spPr>
            <a:xfrm>
              <a:off x="4266998" y="1120795"/>
              <a:ext cx="1468959" cy="1142945"/>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78046" y="1048788"/>
              <a:ext cx="3080722" cy="1286958"/>
            </a:xfrm>
            <a:prstGeom prst="roundRect">
              <a:avLst/>
            </a:prstGeom>
            <a:grpFill/>
            <a:ln>
              <a:solidFill>
                <a:srgbClr val="FFC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solidFill>
              <a:srgbClr val="FFFF66"/>
            </a:solidFill>
            <a:ln>
              <a:solidFill>
                <a:srgbClr val="FFC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69302" y="1458319"/>
              <a:ext cx="453222" cy="300352"/>
            </a:xfrm>
            <a:prstGeom prst="rect">
              <a:avLst/>
            </a:prstGeom>
            <a:solidFill>
              <a:srgbClr val="FFFF66"/>
            </a:solidFill>
            <a:ln>
              <a:noFill/>
            </a:ln>
          </p:spPr>
          <p:txBody>
            <a:bodyPr wrap="square" rtlCol="0" anchor="ctr">
              <a:spAutoFit/>
            </a:bodyPr>
            <a:lstStyle/>
            <a:p>
              <a:pPr algn="ctr"/>
              <a:r>
                <a:rPr lang="en-US" sz="2400" dirty="0"/>
                <a:t>5</a:t>
              </a:r>
            </a:p>
          </p:txBody>
        </p:sp>
      </p:grpSp>
      <p:grpSp>
        <p:nvGrpSpPr>
          <p:cNvPr id="21" name="Group 20"/>
          <p:cNvGrpSpPr/>
          <p:nvPr/>
        </p:nvGrpSpPr>
        <p:grpSpPr>
          <a:xfrm>
            <a:off x="4225774" y="4263007"/>
            <a:ext cx="6878189" cy="1756793"/>
            <a:chOff x="3539975" y="3144164"/>
            <a:chExt cx="2574393" cy="1142942"/>
          </a:xfrm>
          <a:solidFill>
            <a:srgbClr val="FFC9C9"/>
          </a:solidFill>
        </p:grpSpPr>
        <p:sp>
          <p:nvSpPr>
            <p:cNvPr id="22" name="Rectangle 21"/>
            <p:cNvSpPr/>
            <p:nvPr/>
          </p:nvSpPr>
          <p:spPr>
            <a:xfrm>
              <a:off x="3539975" y="3144164"/>
              <a:ext cx="2574393" cy="1142942"/>
            </a:xfrm>
            <a:prstGeom prst="rect">
              <a:avLst/>
            </a:prstGeom>
            <a:grpFill/>
            <a:ln>
              <a:solidFill>
                <a:srgbClr val="00B05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669562" y="3394765"/>
              <a:ext cx="2389005" cy="540634"/>
            </a:xfrm>
            <a:prstGeom prst="rect">
              <a:avLst/>
            </a:prstGeom>
            <a:grpFill/>
            <a:ln>
              <a:noFill/>
            </a:ln>
          </p:spPr>
          <p:txBody>
            <a:bodyPr wrap="square" rtlCol="0" anchor="ctr">
              <a:spAutoFit/>
            </a:bodyPr>
            <a:lstStyle/>
            <a:p>
              <a:r>
                <a:rPr lang="en-US" sz="2400" dirty="0"/>
                <a:t>Indore in Madhya Pradesh was adjudged </a:t>
              </a:r>
              <a:r>
                <a:rPr lang="en-US" sz="2400" b="1" u="sng" dirty="0"/>
                <a:t>the cleanest city</a:t>
              </a:r>
              <a:r>
                <a:rPr lang="en-US" sz="2400" dirty="0"/>
                <a:t> in India for the sixth time in a row.</a:t>
              </a:r>
            </a:p>
          </p:txBody>
        </p:sp>
      </p:grpSp>
      <p:grpSp>
        <p:nvGrpSpPr>
          <p:cNvPr id="24" name="Group 23"/>
          <p:cNvGrpSpPr/>
          <p:nvPr/>
        </p:nvGrpSpPr>
        <p:grpSpPr>
          <a:xfrm>
            <a:off x="942221" y="4191000"/>
            <a:ext cx="3402860" cy="1978157"/>
            <a:chOff x="3921361" y="1048788"/>
            <a:chExt cx="3737407" cy="1286958"/>
          </a:xfrm>
          <a:solidFill>
            <a:srgbClr val="FFC9C9"/>
          </a:solidFill>
        </p:grpSpPr>
        <p:sp>
          <p:nvSpPr>
            <p:cNvPr id="25" name="Rectangle 24"/>
            <p:cNvSpPr/>
            <p:nvPr/>
          </p:nvSpPr>
          <p:spPr>
            <a:xfrm>
              <a:off x="4266998" y="1120795"/>
              <a:ext cx="1468959" cy="1142945"/>
            </a:xfrm>
            <a:prstGeom prst="rect">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578046" y="1048788"/>
              <a:ext cx="3080722" cy="1286958"/>
            </a:xfrm>
            <a:prstGeom prst="roundRect">
              <a:avLst/>
            </a:prstGeom>
            <a:grpFill/>
            <a:ln>
              <a:solidFill>
                <a:srgbClr val="00B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grpFill/>
            <a:ln>
              <a:solidFill>
                <a:srgbClr val="00B05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169302" y="1458319"/>
              <a:ext cx="453222" cy="300352"/>
            </a:xfrm>
            <a:prstGeom prst="rect">
              <a:avLst/>
            </a:prstGeom>
            <a:grpFill/>
            <a:ln>
              <a:solidFill>
                <a:srgbClr val="00B050"/>
              </a:solidFill>
            </a:ln>
          </p:spPr>
          <p:txBody>
            <a:bodyPr wrap="square" rtlCol="0" anchor="ctr">
              <a:spAutoFit/>
            </a:bodyPr>
            <a:lstStyle/>
            <a:p>
              <a:pPr algn="ctr"/>
              <a:r>
                <a:rPr lang="en-US" sz="2400" dirty="0"/>
                <a:t>6</a:t>
              </a:r>
            </a:p>
          </p:txBody>
        </p:sp>
      </p:grpSp>
      <p:pic>
        <p:nvPicPr>
          <p:cNvPr id="31" name="Picture 30" descr="C:\Users\admin\Downloads\ganga-ghats-g4169f6ed1_1920.jpg"/>
          <p:cNvPicPr/>
          <p:nvPr/>
        </p:nvPicPr>
        <p:blipFill>
          <a:blip r:embed="rId3" cstate="print"/>
          <a:srcRect/>
          <a:stretch>
            <a:fillRect/>
          </a:stretch>
        </p:blipFill>
        <p:spPr bwMode="auto">
          <a:xfrm>
            <a:off x="1752600" y="1676400"/>
            <a:ext cx="2362200" cy="1600200"/>
          </a:xfrm>
          <a:prstGeom prst="rect">
            <a:avLst/>
          </a:prstGeom>
          <a:noFill/>
          <a:ln w="9525">
            <a:noFill/>
            <a:miter lim="800000"/>
            <a:headEnd/>
            <a:tailEnd/>
          </a:ln>
        </p:spPr>
      </p:pic>
      <p:pic>
        <p:nvPicPr>
          <p:cNvPr id="32" name="Picture 31" descr="D:\SSVV\Images\IA_Wow India\10372944655_cd0ba5ee72_c.jpg"/>
          <p:cNvPicPr/>
          <p:nvPr/>
        </p:nvPicPr>
        <p:blipFill>
          <a:blip r:embed="rId4" cstate="print"/>
          <a:srcRect/>
          <a:stretch>
            <a:fillRect/>
          </a:stretch>
        </p:blipFill>
        <p:spPr bwMode="auto">
          <a:xfrm>
            <a:off x="1752600" y="4419600"/>
            <a:ext cx="22860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10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000"/>
                                        <p:tgtEl>
                                          <p:spTgt spid="3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9E7E22-DC07-4496-A9DE-D3D47A251E2E}"/>
              </a:ext>
            </a:extLst>
          </p:cNvPr>
          <p:cNvGrpSpPr/>
          <p:nvPr/>
        </p:nvGrpSpPr>
        <p:grpSpPr>
          <a:xfrm>
            <a:off x="2765905" y="101578"/>
            <a:ext cx="6559025" cy="835032"/>
            <a:chOff x="2121923" y="202738"/>
            <a:chExt cx="7694967" cy="929875"/>
          </a:xfrm>
        </p:grpSpPr>
        <p:grpSp>
          <p:nvGrpSpPr>
            <p:cNvPr id="5" name="Group 17">
              <a:extLst>
                <a:ext uri="{FF2B5EF4-FFF2-40B4-BE49-F238E27FC236}">
                  <a16:creationId xmlns:a16="http://schemas.microsoft.com/office/drawing/2014/main" id="{4215AC93-F974-4D89-A6EE-B29B97299205}"/>
                </a:ext>
              </a:extLst>
            </p:cNvPr>
            <p:cNvGrpSpPr/>
            <p:nvPr/>
          </p:nvGrpSpPr>
          <p:grpSpPr>
            <a:xfrm>
              <a:off x="2229935" y="202738"/>
              <a:ext cx="7470988" cy="929875"/>
              <a:chOff x="2491760" y="1566852"/>
              <a:chExt cx="7362976" cy="864169"/>
            </a:xfrm>
          </p:grpSpPr>
          <p:sp>
            <p:nvSpPr>
              <p:cNvPr id="10" name="Freeform: Shape 22">
                <a:extLst>
                  <a:ext uri="{FF2B5EF4-FFF2-40B4-BE49-F238E27FC236}">
                    <a16:creationId xmlns:a16="http://schemas.microsoft.com/office/drawing/2014/main" id="{1D4EC088-CD6A-4218-BC4B-0BF292D15F1B}"/>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FF578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1" name="Freeform: Shape 23">
                <a:extLst>
                  <a:ext uri="{FF2B5EF4-FFF2-40B4-BE49-F238E27FC236}">
                    <a16:creationId xmlns:a16="http://schemas.microsoft.com/office/drawing/2014/main" id="{CD1D40D0-6438-47B6-AF00-91F97006037A}"/>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FF578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2" name="Rectangle: Rounded Corners 24">
                <a:extLst>
                  <a:ext uri="{FF2B5EF4-FFF2-40B4-BE49-F238E27FC236}">
                    <a16:creationId xmlns:a16="http://schemas.microsoft.com/office/drawing/2014/main" id="{FB34D650-9488-493F-8E78-E3D0F7EF3E5C}"/>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6" name="Rectangle: Rounded Corners 18">
              <a:extLst>
                <a:ext uri="{FF2B5EF4-FFF2-40B4-BE49-F238E27FC236}">
                  <a16:creationId xmlns:a16="http://schemas.microsoft.com/office/drawing/2014/main" id="{49FF8EFF-89F0-4A66-BB0D-6A6D362E9773}"/>
                </a:ext>
              </a:extLst>
            </p:cNvPr>
            <p:cNvSpPr/>
            <p:nvPr/>
          </p:nvSpPr>
          <p:spPr>
            <a:xfrm>
              <a:off x="2364536" y="311215"/>
              <a:ext cx="7183273" cy="720000"/>
            </a:xfrm>
            <a:prstGeom prst="roundRect">
              <a:avLst>
                <a:gd name="adj" fmla="val 50000"/>
              </a:avLst>
            </a:prstGeom>
            <a:solidFill>
              <a:srgbClr val="FF5785"/>
            </a:solidFill>
            <a:ln>
              <a:solidFill>
                <a:srgbClr val="FF57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CCBD8347-32DA-4CFD-8A92-820777F39014}"/>
                </a:ext>
              </a:extLst>
            </p:cNvPr>
            <p:cNvSpPr/>
            <p:nvPr/>
          </p:nvSpPr>
          <p:spPr>
            <a:xfrm>
              <a:off x="9600866" y="511140"/>
              <a:ext cx="216024" cy="216024"/>
            </a:xfrm>
            <a:prstGeom prst="ellipse">
              <a:avLst/>
            </a:prstGeom>
            <a:solidFill>
              <a:srgbClr val="FF5785"/>
            </a:solidFill>
            <a:ln>
              <a:solidFill>
                <a:srgbClr val="FF5785"/>
              </a:solid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22062D2B-23D7-4810-A761-FB5BB980B15F}"/>
                </a:ext>
              </a:extLst>
            </p:cNvPr>
            <p:cNvSpPr txBox="1"/>
            <p:nvPr/>
          </p:nvSpPr>
          <p:spPr>
            <a:xfrm>
              <a:off x="2631667" y="287153"/>
              <a:ext cx="6883561" cy="719741"/>
            </a:xfrm>
            <a:prstGeom prst="rect">
              <a:avLst/>
            </a:prstGeom>
            <a:noFill/>
            <a:ln>
              <a:noFill/>
            </a:ln>
          </p:spPr>
          <p:txBody>
            <a:bodyPr wrap="square" rtlCol="0">
              <a:spAutoFit/>
            </a:bodyPr>
            <a:lstStyle/>
            <a:p>
              <a:r>
                <a:rPr lang="en-IN" sz="3600" dirty="0">
                  <a:solidFill>
                    <a:schemeClr val="bg1"/>
                  </a:solidFill>
                  <a:effectLst>
                    <a:outerShdw blurRad="38100" dist="38100" dir="2700000" algn="tl">
                      <a:srgbClr val="000000">
                        <a:alpha val="43137"/>
                      </a:srgbClr>
                    </a:outerShdw>
                  </a:effectLst>
                </a:rPr>
                <a:t>Superlative form of Adjectives</a:t>
              </a:r>
            </a:p>
          </p:txBody>
        </p:sp>
        <p:sp>
          <p:nvSpPr>
            <p:cNvPr id="9" name="Oval 8">
              <a:extLst>
                <a:ext uri="{FF2B5EF4-FFF2-40B4-BE49-F238E27FC236}">
                  <a16:creationId xmlns:a16="http://schemas.microsoft.com/office/drawing/2014/main" id="{FBB6AED5-F842-4AF2-84CC-36D8BEA98923}"/>
                </a:ext>
              </a:extLst>
            </p:cNvPr>
            <p:cNvSpPr/>
            <p:nvPr/>
          </p:nvSpPr>
          <p:spPr>
            <a:xfrm>
              <a:off x="2121923" y="544302"/>
              <a:ext cx="216024" cy="216024"/>
            </a:xfrm>
            <a:prstGeom prst="ellipse">
              <a:avLst/>
            </a:prstGeom>
            <a:solidFill>
              <a:srgbClr val="FF5785"/>
            </a:solidFill>
            <a:ln>
              <a:solidFill>
                <a:srgbClr val="FF5785"/>
              </a:solid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3" name="Group 12"/>
          <p:cNvGrpSpPr/>
          <p:nvPr/>
        </p:nvGrpSpPr>
        <p:grpSpPr>
          <a:xfrm>
            <a:off x="4225774" y="2281806"/>
            <a:ext cx="6878189" cy="1756793"/>
            <a:chOff x="3539975" y="3144164"/>
            <a:chExt cx="2574393" cy="1142942"/>
          </a:xfrm>
          <a:solidFill>
            <a:srgbClr val="B7FBF5"/>
          </a:solidFill>
        </p:grpSpPr>
        <p:sp>
          <p:nvSpPr>
            <p:cNvPr id="14" name="Rectangle 13"/>
            <p:cNvSpPr/>
            <p:nvPr/>
          </p:nvSpPr>
          <p:spPr>
            <a:xfrm>
              <a:off x="3539975" y="3144164"/>
              <a:ext cx="2574393" cy="1142942"/>
            </a:xfrm>
            <a:prstGeom prst="rect">
              <a:avLst/>
            </a:prstGeom>
            <a:grpFill/>
            <a:ln>
              <a:solidFill>
                <a:srgbClr val="00B0F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72885" y="3399451"/>
              <a:ext cx="1899194" cy="540634"/>
            </a:xfrm>
            <a:prstGeom prst="rect">
              <a:avLst/>
            </a:prstGeom>
            <a:grpFill/>
            <a:ln>
              <a:noFill/>
            </a:ln>
          </p:spPr>
          <p:txBody>
            <a:bodyPr wrap="square" rtlCol="0" anchor="ctr">
              <a:spAutoFit/>
            </a:bodyPr>
            <a:lstStyle/>
            <a:p>
              <a:pPr algn="ctr"/>
              <a:r>
                <a:rPr lang="en-US" sz="2400" dirty="0"/>
                <a:t>The river Indus is </a:t>
              </a:r>
              <a:r>
                <a:rPr lang="en-US" sz="2400" b="1" u="sng" dirty="0"/>
                <a:t>the longest river</a:t>
              </a:r>
              <a:r>
                <a:rPr lang="en-US" sz="2400" b="1" dirty="0"/>
                <a:t> </a:t>
              </a:r>
              <a:r>
                <a:rPr lang="en-US" sz="2400" dirty="0"/>
                <a:t>of India as of 2022.</a:t>
              </a:r>
            </a:p>
          </p:txBody>
        </p:sp>
      </p:grpSp>
      <p:grpSp>
        <p:nvGrpSpPr>
          <p:cNvPr id="16" name="Group 15"/>
          <p:cNvGrpSpPr/>
          <p:nvPr/>
        </p:nvGrpSpPr>
        <p:grpSpPr>
          <a:xfrm>
            <a:off x="942220" y="2209800"/>
            <a:ext cx="3402860" cy="1978157"/>
            <a:chOff x="3921361" y="1048788"/>
            <a:chExt cx="3737407" cy="1286958"/>
          </a:xfrm>
          <a:solidFill>
            <a:srgbClr val="B7FBF5"/>
          </a:solidFill>
        </p:grpSpPr>
        <p:sp>
          <p:nvSpPr>
            <p:cNvPr id="17" name="Rectangle 16"/>
            <p:cNvSpPr/>
            <p:nvPr/>
          </p:nvSpPr>
          <p:spPr>
            <a:xfrm>
              <a:off x="4266998" y="1120795"/>
              <a:ext cx="1468959" cy="1142945"/>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78046" y="1048788"/>
              <a:ext cx="3080722" cy="1286958"/>
            </a:xfrm>
            <a:prstGeom prst="roundRect">
              <a:avLst/>
            </a:prstGeom>
            <a:grp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a:spLocks noChangeAspect="1"/>
            </p:cNvSpPr>
            <p:nvPr/>
          </p:nvSpPr>
          <p:spPr>
            <a:xfrm>
              <a:off x="3921361" y="1120794"/>
              <a:ext cx="1296140" cy="1142945"/>
            </a:xfrm>
            <a:custGeom>
              <a:avLst/>
              <a:gdLst>
                <a:gd name="connsiteX0" fmla="*/ 360040 w 1296144"/>
                <a:gd name="connsiteY0" fmla="*/ 0 h 1142946"/>
                <a:gd name="connsiteX1" fmla="*/ 1296144 w 1296144"/>
                <a:gd name="connsiteY1" fmla="*/ 571473 h 1142946"/>
                <a:gd name="connsiteX2" fmla="*/ 360040 w 1296144"/>
                <a:gd name="connsiteY2" fmla="*/ 1142946 h 1142946"/>
                <a:gd name="connsiteX3" fmla="*/ 285729 w 1296144"/>
                <a:gd name="connsiteY3" fmla="*/ 1103049 h 1142946"/>
                <a:gd name="connsiteX4" fmla="*/ 0 w 1296144"/>
                <a:gd name="connsiteY4" fmla="*/ 571473 h 1142946"/>
                <a:gd name="connsiteX5" fmla="*/ 285729 w 1296144"/>
                <a:gd name="connsiteY5" fmla="*/ 39899 h 1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44" h="1142946">
                  <a:moveTo>
                    <a:pt x="360040" y="0"/>
                  </a:moveTo>
                  <a:lnTo>
                    <a:pt x="1296144" y="571473"/>
                  </a:lnTo>
                  <a:lnTo>
                    <a:pt x="360040" y="1142946"/>
                  </a:lnTo>
                  <a:lnTo>
                    <a:pt x="285729" y="1103049"/>
                  </a:lnTo>
                  <a:cubicBezTo>
                    <a:pt x="113341" y="987845"/>
                    <a:pt x="0" y="792752"/>
                    <a:pt x="0" y="571473"/>
                  </a:cubicBezTo>
                  <a:cubicBezTo>
                    <a:pt x="0" y="350194"/>
                    <a:pt x="113341" y="155101"/>
                    <a:pt x="285729" y="39899"/>
                  </a:cubicBezTo>
                  <a:close/>
                </a:path>
              </a:pathLst>
            </a:custGeom>
            <a:solidFill>
              <a:srgbClr val="00B0F0"/>
            </a:solidFill>
            <a:ln>
              <a:solidFill>
                <a:srgbClr val="00B0F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69302" y="1458319"/>
              <a:ext cx="453222" cy="300352"/>
            </a:xfrm>
            <a:prstGeom prst="rect">
              <a:avLst/>
            </a:prstGeom>
            <a:solidFill>
              <a:srgbClr val="00B0F0"/>
            </a:solidFill>
            <a:ln>
              <a:solidFill>
                <a:srgbClr val="00B0F0"/>
              </a:solidFill>
            </a:ln>
          </p:spPr>
          <p:txBody>
            <a:bodyPr wrap="square" rtlCol="0" anchor="ctr">
              <a:spAutoFit/>
            </a:bodyPr>
            <a:lstStyle/>
            <a:p>
              <a:pPr algn="ctr"/>
              <a:r>
                <a:rPr lang="en-US" sz="2400" dirty="0"/>
                <a:t>5</a:t>
              </a:r>
            </a:p>
          </p:txBody>
        </p:sp>
      </p:grpSp>
      <p:pic>
        <p:nvPicPr>
          <p:cNvPr id="58" name="Picture 57" descr="C:\Users\admin\Downloads\river-g8502fd6b7_1920.jpg"/>
          <p:cNvPicPr/>
          <p:nvPr/>
        </p:nvPicPr>
        <p:blipFill>
          <a:blip r:embed="rId3" cstate="print"/>
          <a:srcRect/>
          <a:stretch>
            <a:fillRect/>
          </a:stretch>
        </p:blipFill>
        <p:spPr bwMode="auto">
          <a:xfrm>
            <a:off x="1676400" y="2362200"/>
            <a:ext cx="2438400" cy="16001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2000"/>
                                        <p:tgtEl>
                                          <p:spTgt spid="58"/>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E512A1D-2D3C-D3E1-C393-1AEA70F5C4BF}"/>
              </a:ext>
            </a:extLst>
          </p:cNvPr>
          <p:cNvGraphicFramePr>
            <a:graphicFrameLocks noGrp="1"/>
          </p:cNvGraphicFramePr>
          <p:nvPr>
            <p:extLst>
              <p:ext uri="{D42A27DB-BD31-4B8C-83A1-F6EECF244321}">
                <p14:modId xmlns:p14="http://schemas.microsoft.com/office/powerpoint/2010/main" val="3921769767"/>
              </p:ext>
            </p:extLst>
          </p:nvPr>
        </p:nvGraphicFramePr>
        <p:xfrm>
          <a:off x="1127448" y="780003"/>
          <a:ext cx="9937103" cy="2342805"/>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832648">
                  <a:extLst>
                    <a:ext uri="{9D8B030D-6E8A-4147-A177-3AD203B41FA5}">
                      <a16:colId xmlns:a16="http://schemas.microsoft.com/office/drawing/2014/main" val="20002"/>
                    </a:ext>
                  </a:extLst>
                </a:gridCol>
                <a:gridCol w="1584175">
                  <a:extLst>
                    <a:ext uri="{9D8B030D-6E8A-4147-A177-3AD203B41FA5}">
                      <a16:colId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hlinkClick r:id="rId3"/>
                        </a:rPr>
                        <a:t>https://pixabay.com/illustrations/india-india-map-flag-country-6487315/</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txBody>
                  <a:tcPr/>
                </a:tc>
                <a:tc>
                  <a:txBody>
                    <a:bodyPr/>
                    <a:lstStyle/>
                    <a:p>
                      <a:r>
                        <a:rPr lang="en-IN" sz="900" dirty="0" err="1"/>
                        <a:t>TheDigitalArtist</a:t>
                      </a:r>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Statue: </a:t>
                      </a:r>
                      <a:r>
                        <a:rPr lang="en-IN" sz="900" dirty="0">
                          <a:hlinkClick r:id="rId4"/>
                        </a:rPr>
                        <a:t>https://pixabay.com/photos/statue-statue-of-unity-india-6678155/</a:t>
                      </a:r>
                      <a:r>
                        <a:rPr lang="en-IN" sz="900" dirty="0"/>
                        <a:t> </a:t>
                      </a:r>
                    </a:p>
                    <a:p>
                      <a:r>
                        <a:rPr lang="en-IN" sz="900" dirty="0" err="1"/>
                        <a:t>Nilgiri</a:t>
                      </a:r>
                      <a:r>
                        <a:rPr lang="en-IN" sz="900" dirty="0"/>
                        <a:t>: </a:t>
                      </a:r>
                      <a:r>
                        <a:rPr lang="en-IN" sz="900" dirty="0">
                          <a:hlinkClick r:id="rId5"/>
                        </a:rPr>
                        <a:t>https://pixabay.com/photos/hills-clouds-nilgiris-tamil-nadu-4688134/</a:t>
                      </a:r>
                      <a:r>
                        <a:rPr lang="en-IN" sz="900" dirty="0"/>
                        <a:t> </a:t>
                      </a:r>
                    </a:p>
                  </a:txBody>
                  <a:tcPr/>
                </a:tc>
                <a:tc>
                  <a:txBody>
                    <a:bodyPr/>
                    <a:lstStyle/>
                    <a:p>
                      <a:r>
                        <a:rPr lang="en-IN" sz="900" dirty="0" err="1"/>
                        <a:t>sarangib</a:t>
                      </a:r>
                      <a:endParaRPr lang="en-IN" sz="900" dirty="0"/>
                    </a:p>
                    <a:p>
                      <a:r>
                        <a:rPr lang="en-IN" sz="900" dirty="0" err="1"/>
                        <a:t>Balajisrinivasan</a:t>
                      </a:r>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dirty="0"/>
                        <a:t>Desert: </a:t>
                      </a:r>
                      <a:r>
                        <a:rPr lang="en-IN" sz="900" dirty="0">
                          <a:hlinkClick r:id="rId6"/>
                        </a:rPr>
                        <a:t>https://pixabay.com/photos/caravan-desert-safari-dune-camels-3341872/</a:t>
                      </a:r>
                      <a:r>
                        <a:rPr lang="en-IN" sz="900" dirty="0"/>
                        <a:t> </a:t>
                      </a:r>
                    </a:p>
                    <a:p>
                      <a:r>
                        <a:rPr lang="en-IN" sz="900" dirty="0" err="1"/>
                        <a:t>Minar</a:t>
                      </a:r>
                      <a:r>
                        <a:rPr lang="en-IN" sz="900" dirty="0"/>
                        <a:t>: </a:t>
                      </a:r>
                      <a:r>
                        <a:rPr lang="en-IN" sz="900" dirty="0">
                          <a:hlinkClick r:id="rId7"/>
                        </a:rPr>
                        <a:t>https://pixabay.com/photos/qutub-minar-delhi-monument-fort-2155776/</a:t>
                      </a:r>
                      <a:r>
                        <a:rPr lang="en-IN" sz="900" dirty="0"/>
                        <a:t> </a:t>
                      </a:r>
                    </a:p>
                  </a:txBody>
                  <a:tcPr/>
                </a:tc>
                <a:tc>
                  <a:txBody>
                    <a:bodyPr/>
                    <a:lstStyle/>
                    <a:p>
                      <a:r>
                        <a:rPr lang="en-IN" sz="900" dirty="0" err="1"/>
                        <a:t>mohamed_hassan</a:t>
                      </a:r>
                      <a:endParaRPr lang="en-IN" sz="900" dirty="0"/>
                    </a:p>
                    <a:p>
                      <a:r>
                        <a:rPr lang="en-IN" sz="900" dirty="0" err="1"/>
                        <a:t>SuanlianTangpua</a:t>
                      </a:r>
                      <a:endParaRPr lang="en-IN" sz="900" dirty="0"/>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r>
                        <a:rPr lang="en-IN" sz="900" dirty="0"/>
                        <a:t>Varanasi: </a:t>
                      </a:r>
                      <a:r>
                        <a:rPr lang="en-IN" sz="900" dirty="0">
                          <a:hlinkClick r:id="rId8"/>
                        </a:rPr>
                        <a:t>https://pixabay.com/photos/ganga-ghats-varanasi-ganga-river-5268994/</a:t>
                      </a:r>
                      <a:r>
                        <a:rPr lang="en-IN" sz="900" dirty="0"/>
                        <a:t> </a:t>
                      </a:r>
                    </a:p>
                    <a:p>
                      <a:r>
                        <a:rPr lang="en-IN" sz="900" dirty="0"/>
                        <a:t>Indore: </a:t>
                      </a:r>
                      <a:r>
                        <a:rPr lang="en-IN" sz="900" dirty="0">
                          <a:hlinkClick r:id="rId9"/>
                        </a:rPr>
                        <a:t>https://www.flickr.com/photos/axelrd/10372944655</a:t>
                      </a:r>
                      <a:r>
                        <a:rPr lang="en-IN" sz="900" dirty="0"/>
                        <a:t> </a:t>
                      </a:r>
                    </a:p>
                  </a:txBody>
                  <a:tcPr/>
                </a:tc>
                <a:tc>
                  <a:txBody>
                    <a:bodyPr/>
                    <a:lstStyle/>
                    <a:p>
                      <a:r>
                        <a:rPr lang="en-IN" sz="900" dirty="0" err="1"/>
                        <a:t>balouriarajesh</a:t>
                      </a:r>
                      <a:endParaRPr lang="en-IN" sz="900" dirty="0"/>
                    </a:p>
                    <a:p>
                      <a:r>
                        <a:rPr lang="en-IN" sz="900" dirty="0"/>
                        <a:t>Axel </a:t>
                      </a:r>
                      <a:r>
                        <a:rPr lang="en-IN" sz="900" dirty="0" err="1"/>
                        <a:t>Drainville</a:t>
                      </a:r>
                      <a:endParaRPr lang="en-IN" sz="900" dirty="0"/>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r>
                        <a:rPr lang="en-IN" sz="900" dirty="0">
                          <a:hlinkClick r:id="rId10"/>
                        </a:rPr>
                        <a:t>https://pixabay.com/photos/river-indus-pakistan-goat-4223887/</a:t>
                      </a:r>
                      <a:r>
                        <a:rPr lang="en-IN" sz="900" dirty="0"/>
                        <a:t> </a:t>
                      </a:r>
                    </a:p>
                  </a:txBody>
                  <a:tcPr/>
                </a:tc>
                <a:tc>
                  <a:txBody>
                    <a:bodyPr/>
                    <a:lstStyle/>
                    <a:p>
                      <a:r>
                        <a:rPr lang="en-IN" sz="900" dirty="0"/>
                        <a:t>faysalkhan101</a:t>
                      </a:r>
                    </a:p>
                  </a:txBody>
                  <a:tcPr/>
                </a:tc>
                <a:extLst>
                  <a:ext uri="{0D108BD9-81ED-4DB2-BD59-A6C34878D82A}">
                    <a16:rowId xmlns:a16="http://schemas.microsoft.com/office/drawing/2014/main" val="10005"/>
                  </a:ext>
                </a:extLst>
              </a:tr>
            </a:tbl>
          </a:graphicData>
        </a:graphic>
      </p:graphicFrame>
      <p:sp>
        <p:nvSpPr>
          <p:cNvPr id="5" name="Title 1">
            <a:extLst>
              <a:ext uri="{FF2B5EF4-FFF2-40B4-BE49-F238E27FC236}">
                <a16:creationId xmlns:a16="http://schemas.microsoft.com/office/drawing/2014/main" id="{C671B873-246F-8EC0-9FE8-E99AF6112EB6}"/>
              </a:ext>
            </a:extLst>
          </p:cNvPr>
          <p:cNvSpPr txBox="1">
            <a:spLocks/>
          </p:cNvSpPr>
          <p:nvPr/>
        </p:nvSpPr>
        <p:spPr>
          <a:xfrm>
            <a:off x="3549975" y="120646"/>
            <a:ext cx="5092048" cy="500042"/>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dirty="0">
                <a:ln>
                  <a:noFill/>
                </a:ln>
                <a:solidFill>
                  <a:prstClr val="black"/>
                </a:solidFill>
                <a:effectLst/>
                <a:uLnTx/>
                <a:uFillTx/>
                <a:latin typeface="Calibri"/>
                <a:ea typeface="+mj-ea"/>
                <a:cs typeface="+mj-cs"/>
              </a:rPr>
              <a:t>Attribution / Citation</a:t>
            </a:r>
          </a:p>
        </p:txBody>
      </p:sp>
      <p:pic>
        <p:nvPicPr>
          <p:cNvPr id="2" name="Picture 1" descr="C:\Users\admin\Downloads\statue-g21e4fa53b_1920.jpg">
            <a:extLst>
              <a:ext uri="{FF2B5EF4-FFF2-40B4-BE49-F238E27FC236}">
                <a16:creationId xmlns:a16="http://schemas.microsoft.com/office/drawing/2014/main" id="{B7D03700-16AF-FCC5-5A48-FE314FB4094F}"/>
              </a:ext>
            </a:extLst>
          </p:cNvPr>
          <p:cNvPicPr/>
          <p:nvPr/>
        </p:nvPicPr>
        <p:blipFill>
          <a:blip r:embed="rId11" cstate="print"/>
          <a:srcRect/>
          <a:stretch>
            <a:fillRect/>
          </a:stretch>
        </p:blipFill>
        <p:spPr bwMode="auto">
          <a:xfrm>
            <a:off x="2290604" y="1649360"/>
            <a:ext cx="312274" cy="283885"/>
          </a:xfrm>
          <a:prstGeom prst="rect">
            <a:avLst/>
          </a:prstGeom>
          <a:noFill/>
          <a:ln w="9525">
            <a:noFill/>
            <a:miter lim="800000"/>
            <a:headEnd/>
            <a:tailEnd/>
          </a:ln>
        </p:spPr>
      </p:pic>
      <p:pic>
        <p:nvPicPr>
          <p:cNvPr id="3" name="Picture 2" descr="C:\Users\admin\Downloads\hills-g8653444ed_1920.jpg">
            <a:extLst>
              <a:ext uri="{FF2B5EF4-FFF2-40B4-BE49-F238E27FC236}">
                <a16:creationId xmlns:a16="http://schemas.microsoft.com/office/drawing/2014/main" id="{21961F97-E5B8-6D23-31BA-78A0AF0AE6BB}"/>
              </a:ext>
            </a:extLst>
          </p:cNvPr>
          <p:cNvPicPr/>
          <p:nvPr/>
        </p:nvPicPr>
        <p:blipFill>
          <a:blip r:embed="rId12" cstate="print"/>
          <a:srcRect/>
          <a:stretch>
            <a:fillRect/>
          </a:stretch>
        </p:blipFill>
        <p:spPr bwMode="auto">
          <a:xfrm>
            <a:off x="2977267" y="1662589"/>
            <a:ext cx="440826" cy="277091"/>
          </a:xfrm>
          <a:prstGeom prst="rect">
            <a:avLst/>
          </a:prstGeom>
          <a:noFill/>
          <a:ln w="9525">
            <a:noFill/>
            <a:miter lim="800000"/>
            <a:headEnd/>
            <a:tailEnd/>
          </a:ln>
        </p:spPr>
      </p:pic>
      <p:pic>
        <p:nvPicPr>
          <p:cNvPr id="6" name="Picture 5" descr="C:\Users\admin\Downloads\caravan-g18b0b5a82_1920.jpg">
            <a:extLst>
              <a:ext uri="{FF2B5EF4-FFF2-40B4-BE49-F238E27FC236}">
                <a16:creationId xmlns:a16="http://schemas.microsoft.com/office/drawing/2014/main" id="{36391DCB-6BB1-1907-08AE-4795E6239C8C}"/>
              </a:ext>
            </a:extLst>
          </p:cNvPr>
          <p:cNvPicPr/>
          <p:nvPr/>
        </p:nvPicPr>
        <p:blipFill>
          <a:blip r:embed="rId13" cstate="print"/>
          <a:srcRect/>
          <a:stretch>
            <a:fillRect/>
          </a:stretch>
        </p:blipFill>
        <p:spPr bwMode="auto">
          <a:xfrm>
            <a:off x="2278124" y="2029901"/>
            <a:ext cx="351924" cy="236571"/>
          </a:xfrm>
          <a:prstGeom prst="rect">
            <a:avLst/>
          </a:prstGeom>
          <a:noFill/>
          <a:ln w="9525">
            <a:noFill/>
            <a:miter lim="800000"/>
            <a:headEnd/>
            <a:tailEnd/>
          </a:ln>
        </p:spPr>
      </p:pic>
      <p:pic>
        <p:nvPicPr>
          <p:cNvPr id="7" name="Picture 6" descr="C:\Users\admin\Downloads\qutub-minar-g48b5b5e4d_1920.jpg">
            <a:extLst>
              <a:ext uri="{FF2B5EF4-FFF2-40B4-BE49-F238E27FC236}">
                <a16:creationId xmlns:a16="http://schemas.microsoft.com/office/drawing/2014/main" id="{4A232425-E3CD-0742-58B3-7A3BDEBF49D9}"/>
              </a:ext>
            </a:extLst>
          </p:cNvPr>
          <p:cNvPicPr/>
          <p:nvPr/>
        </p:nvPicPr>
        <p:blipFill>
          <a:blip r:embed="rId14" cstate="print"/>
          <a:srcRect/>
          <a:stretch>
            <a:fillRect/>
          </a:stretch>
        </p:blipFill>
        <p:spPr bwMode="auto">
          <a:xfrm>
            <a:off x="2905432" y="2019413"/>
            <a:ext cx="452427" cy="286251"/>
          </a:xfrm>
          <a:prstGeom prst="rect">
            <a:avLst/>
          </a:prstGeom>
          <a:noFill/>
          <a:ln w="9525">
            <a:noFill/>
            <a:miter lim="800000"/>
            <a:headEnd/>
            <a:tailEnd/>
          </a:ln>
        </p:spPr>
      </p:pic>
      <p:pic>
        <p:nvPicPr>
          <p:cNvPr id="8" name="Picture 7" descr="C:\Users\admin\Downloads\ganga-ghats-g4169f6ed1_1920.jpg">
            <a:extLst>
              <a:ext uri="{FF2B5EF4-FFF2-40B4-BE49-F238E27FC236}">
                <a16:creationId xmlns:a16="http://schemas.microsoft.com/office/drawing/2014/main" id="{E6A712D3-7247-2762-3B78-CCED9268D827}"/>
              </a:ext>
            </a:extLst>
          </p:cNvPr>
          <p:cNvPicPr/>
          <p:nvPr/>
        </p:nvPicPr>
        <p:blipFill>
          <a:blip r:embed="rId15" cstate="print"/>
          <a:srcRect/>
          <a:stretch>
            <a:fillRect/>
          </a:stretch>
        </p:blipFill>
        <p:spPr bwMode="auto">
          <a:xfrm>
            <a:off x="2263586" y="2374116"/>
            <a:ext cx="425828" cy="346364"/>
          </a:xfrm>
          <a:prstGeom prst="rect">
            <a:avLst/>
          </a:prstGeom>
          <a:noFill/>
          <a:ln w="9525">
            <a:noFill/>
            <a:miter lim="800000"/>
            <a:headEnd/>
            <a:tailEnd/>
          </a:ln>
        </p:spPr>
      </p:pic>
      <p:pic>
        <p:nvPicPr>
          <p:cNvPr id="9" name="Picture 8" descr="D:\SSVV\Images\IA_Wow India\10372944655_cd0ba5ee72_c.jpg">
            <a:extLst>
              <a:ext uri="{FF2B5EF4-FFF2-40B4-BE49-F238E27FC236}">
                <a16:creationId xmlns:a16="http://schemas.microsoft.com/office/drawing/2014/main" id="{68F9848A-FEA5-E1E5-2C2A-0E0E664C450A}"/>
              </a:ext>
            </a:extLst>
          </p:cNvPr>
          <p:cNvPicPr/>
          <p:nvPr/>
        </p:nvPicPr>
        <p:blipFill>
          <a:blip r:embed="rId16" cstate="print"/>
          <a:srcRect/>
          <a:stretch>
            <a:fillRect/>
          </a:stretch>
        </p:blipFill>
        <p:spPr bwMode="auto">
          <a:xfrm>
            <a:off x="3048000" y="2362200"/>
            <a:ext cx="391026" cy="286251"/>
          </a:xfrm>
          <a:prstGeom prst="rect">
            <a:avLst/>
          </a:prstGeom>
          <a:noFill/>
          <a:ln w="9525">
            <a:noFill/>
            <a:miter lim="800000"/>
            <a:headEnd/>
            <a:tailEnd/>
          </a:ln>
        </p:spPr>
      </p:pic>
      <p:pic>
        <p:nvPicPr>
          <p:cNvPr id="10" name="Picture 9" descr="C:\Users\admin\Downloads\river-g8502fd6b7_1920.jpg">
            <a:extLst>
              <a:ext uri="{FF2B5EF4-FFF2-40B4-BE49-F238E27FC236}">
                <a16:creationId xmlns:a16="http://schemas.microsoft.com/office/drawing/2014/main" id="{3E62C07A-49CC-030C-B829-1E0AB700913E}"/>
              </a:ext>
            </a:extLst>
          </p:cNvPr>
          <p:cNvPicPr/>
          <p:nvPr/>
        </p:nvPicPr>
        <p:blipFill>
          <a:blip r:embed="rId17" cstate="print"/>
          <a:srcRect/>
          <a:stretch>
            <a:fillRect/>
          </a:stretch>
        </p:blipFill>
        <p:spPr bwMode="auto">
          <a:xfrm>
            <a:off x="2624035" y="2789314"/>
            <a:ext cx="503802" cy="251901"/>
          </a:xfrm>
          <a:prstGeom prst="rect">
            <a:avLst/>
          </a:prstGeom>
          <a:noFill/>
          <a:ln w="9525">
            <a:noFill/>
            <a:miter lim="800000"/>
            <a:headEnd/>
            <a:tailEnd/>
          </a:ln>
        </p:spPr>
      </p:pic>
      <p:pic>
        <p:nvPicPr>
          <p:cNvPr id="11" name="Picture 10" descr="A close-up of a flag&#10;&#10;Description automatically generated with medium confidence">
            <a:extLst>
              <a:ext uri="{FF2B5EF4-FFF2-40B4-BE49-F238E27FC236}">
                <a16:creationId xmlns:a16="http://schemas.microsoft.com/office/drawing/2014/main" id="{470FC23E-5D99-8DDF-083B-20860427806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635797" y="1252175"/>
            <a:ext cx="244036" cy="244036"/>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40</TotalTime>
  <Words>543</Words>
  <Application>Microsoft Office PowerPoint</Application>
  <PresentationFormat>Widescreen</PresentationFormat>
  <Paragraphs>80</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Wingdings</vt:lpstr>
      <vt:lpstr>DD</vt:lpstr>
      <vt:lpstr>1_DD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26</cp:revision>
  <dcterms:created xsi:type="dcterms:W3CDTF">2020-08-28T09:38:22Z</dcterms:created>
  <dcterms:modified xsi:type="dcterms:W3CDTF">2023-02-02T04:49:23Z</dcterms:modified>
</cp:coreProperties>
</file>