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5" r:id="rId3"/>
    <p:sldId id="257" r:id="rId4"/>
    <p:sldId id="260" r:id="rId5"/>
    <p:sldId id="262" r:id="rId6"/>
    <p:sldId id="266" r:id="rId7"/>
    <p:sldId id="263" r:id="rId8"/>
    <p:sldId id="261" r:id="rId9"/>
    <p:sldId id="264"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9972" autoAdjust="0"/>
  </p:normalViewPr>
  <p:slideViewPr>
    <p:cSldViewPr>
      <p:cViewPr>
        <p:scale>
          <a:sx n="81" d="100"/>
          <a:sy n="81" d="100"/>
        </p:scale>
        <p:origin x="248" y="-4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87EEE-33CA-4F89-87C8-0601196FB639}" type="datetimeFigureOut">
              <a:rPr lang="en-US" smtClean="0"/>
              <a:pPr/>
              <a:t>2/7/2023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39D27-0626-4BC0-A8BA-864E2E770FD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&lt;quiz&gt; &lt;https://</a:t>
            </a:r>
            <a:r>
              <a:rPr lang="en-US" dirty="0" err="1"/>
              <a:t>pixabay.com</a:t>
            </a:r>
            <a:r>
              <a:rPr lang="en-US" dirty="0"/>
              <a:t>/vectors/question-mark-idea-light-bulb-5976736/&gt;</a:t>
            </a:r>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a:solidFill>
                  <a:schemeClr val="tx1"/>
                </a:solidFill>
                <a:latin typeface="+mn-lt"/>
                <a:ea typeface="+mn-ea"/>
                <a:cs typeface="+mn-cs"/>
              </a:rPr>
              <a:t>Source of Multimedia used in this slide - </a:t>
            </a:r>
            <a:r>
              <a:rPr lang="en-IN" sz="1200" b="0" i="0" u="none" strike="noStrike" kern="1200">
                <a:solidFill>
                  <a:schemeClr val="tx1"/>
                </a:solidFill>
                <a:latin typeface="+mn-lt"/>
                <a:ea typeface="+mn-ea"/>
                <a:cs typeface="+mn-cs"/>
              </a:rPr>
              <a:t> &lt;Please</a:t>
            </a:r>
            <a:r>
              <a:rPr lang="en-IN" sz="1200" b="0" i="0" u="none" strike="noStrike" kern="1200" baseline="0">
                <a:solidFill>
                  <a:schemeClr val="tx1"/>
                </a:solidFill>
                <a:latin typeface="+mn-lt"/>
                <a:ea typeface="+mn-ea"/>
                <a:cs typeface="+mn-cs"/>
              </a:rPr>
              <a:t> provide source URL where we find the image and the license agreement&gt; </a:t>
            </a:r>
            <a:endParaRPr lang="en-IN" b="0"/>
          </a:p>
          <a:p>
            <a:endParaRPr lang="en-IN" dirty="0"/>
          </a:p>
        </p:txBody>
      </p:sp>
      <p:sp>
        <p:nvSpPr>
          <p:cNvPr id="4" name="Slide Number Placeholder 3"/>
          <p:cNvSpPr>
            <a:spLocks noGrp="1"/>
          </p:cNvSpPr>
          <p:nvPr>
            <p:ph type="sldNum" sz="quarter" idx="10"/>
          </p:nvPr>
        </p:nvSpPr>
        <p:spPr/>
        <p:txBody>
          <a:bodyPr/>
          <a:lstStyle/>
          <a:p>
            <a:fld id="{11E39D27-0626-4BC0-A8BA-864E2E770FDA}" type="slidenum">
              <a:rPr lang="en-IN" smtClean="0"/>
              <a:pPr/>
              <a:t>10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&lt;tall and short&gt; &lt;https://</a:t>
            </a:r>
            <a:r>
              <a:rPr lang="en-US" dirty="0" err="1"/>
              <a:t>pixabay.com</a:t>
            </a:r>
            <a:r>
              <a:rPr lang="en-US" dirty="0"/>
              <a:t>/illustrations/height-and-short-man-short-tall-man-5740589/&gt;</a:t>
            </a:r>
          </a:p>
          <a:p>
            <a:pPr marL="0" lvl="0" indent="0" algn="l" rtl="0">
              <a:spcBef>
                <a:spcPts val="0"/>
              </a:spcBef>
              <a:spcAft>
                <a:spcPts val="0"/>
              </a:spcAft>
              <a:buNone/>
            </a:pPr>
            <a:r>
              <a:rPr lang="en-US" dirty="0"/>
              <a:t>&lt;couple&gt; &lt;https://</a:t>
            </a:r>
            <a:r>
              <a:rPr lang="en-US" dirty="0" err="1"/>
              <a:t>pixabay.com</a:t>
            </a:r>
            <a:r>
              <a:rPr lang="en-US" dirty="0"/>
              <a:t>/vectors/indian-couple-traditional-saree-7309884/&gt;</a:t>
            </a:r>
          </a:p>
          <a:p>
            <a:pPr marL="0" lvl="0" indent="0" algn="l" rtl="0">
              <a:spcBef>
                <a:spcPts val="0"/>
              </a:spcBef>
              <a:spcAft>
                <a:spcPts val="0"/>
              </a:spcAft>
              <a:buNone/>
            </a:pPr>
            <a:r>
              <a:rPr lang="en-US" dirty="0"/>
              <a:t>&lt;cow&gt; &lt;https://</a:t>
            </a:r>
            <a:r>
              <a:rPr lang="en-US" dirty="0" err="1"/>
              <a:t>pixabay.com</a:t>
            </a:r>
            <a:r>
              <a:rPr lang="en-US" dirty="0"/>
              <a:t>/vectors/cattle-cow-animal-biology-bovine-153038/&gt;</a:t>
            </a:r>
          </a:p>
          <a:p>
            <a:pPr marL="0" lvl="0" indent="0" algn="l" rtl="0">
              <a:spcBef>
                <a:spcPts val="0"/>
              </a:spcBef>
              <a:spcAft>
                <a:spcPts val="0"/>
              </a:spcAft>
              <a:buNone/>
            </a:pPr>
            <a:r>
              <a:rPr lang="en-US" dirty="0"/>
              <a:t>&lt;elephant&gt; &lt;https://</a:t>
            </a:r>
            <a:r>
              <a:rPr lang="en-US" dirty="0" err="1"/>
              <a:t>pixabay.com</a:t>
            </a:r>
            <a:r>
              <a:rPr lang="en-US" dirty="0"/>
              <a:t>/vectors/elephant-wild-animal-mammal-trunk-24421/&gt;</a:t>
            </a:r>
          </a:p>
          <a:p>
            <a:pPr marL="0" lvl="0" indent="0" algn="l" rtl="0">
              <a:spcBef>
                <a:spcPts val="0"/>
              </a:spcBef>
              <a:spcAft>
                <a:spcPts val="0"/>
              </a:spcAft>
              <a:buNone/>
            </a:pPr>
            <a:r>
              <a:rPr lang="en-US" dirty="0"/>
              <a:t>&lt;girls&gt; &lt;https://www.freepik.com/free-vector/cartoon-stages-baby-girl_14581344.htm By </a:t>
            </a:r>
            <a:r>
              <a:rPr lang="en-US" dirty="0" err="1"/>
              <a:t>pikisuperstar</a:t>
            </a:r>
            <a:r>
              <a:rPr lang="en-US" dirty="0"/>
              <a:t>&gt;</a:t>
            </a:r>
            <a:endParaRPr dirty="0"/>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extLst>
      <p:ext uri="{BB962C8B-B14F-4D97-AF65-F5344CB8AC3E}">
        <p14:creationId xmlns:p14="http://schemas.microsoft.com/office/powerpoint/2010/main" val="2191464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&lt;tall and short&gt; &lt;https://</a:t>
            </a:r>
            <a:r>
              <a:rPr lang="en-US" dirty="0" err="1"/>
              <a:t>pixabay.com</a:t>
            </a:r>
            <a:r>
              <a:rPr lang="en-US" dirty="0"/>
              <a:t>/illustrations/height-and-short-man-short-tall-man-5740589/&gt;</a:t>
            </a:r>
          </a:p>
          <a:p>
            <a:pPr marL="0" lvl="0" indent="0" algn="l" rtl="0">
              <a:spcBef>
                <a:spcPts val="0"/>
              </a:spcBef>
              <a:spcAft>
                <a:spcPts val="0"/>
              </a:spcAft>
              <a:buNone/>
            </a:pPr>
            <a:r>
              <a:rPr lang="en-US" dirty="0"/>
              <a:t>&lt;couple&gt; &lt;https://</a:t>
            </a:r>
            <a:r>
              <a:rPr lang="en-US" dirty="0" err="1"/>
              <a:t>pixabay.com</a:t>
            </a:r>
            <a:r>
              <a:rPr lang="en-US" dirty="0"/>
              <a:t>/vectors/indian-couple-traditional-saree-7309884/&gt;</a:t>
            </a:r>
          </a:p>
          <a:p>
            <a:pPr marL="0" lvl="0" indent="0" algn="l" rtl="0">
              <a:spcBef>
                <a:spcPts val="0"/>
              </a:spcBef>
              <a:spcAft>
                <a:spcPts val="0"/>
              </a:spcAft>
              <a:buNone/>
            </a:pPr>
            <a:r>
              <a:rPr lang="en-US" dirty="0"/>
              <a:t>&lt;cow&gt; &lt;https://</a:t>
            </a:r>
            <a:r>
              <a:rPr lang="en-US" dirty="0" err="1"/>
              <a:t>pixabay.com</a:t>
            </a:r>
            <a:r>
              <a:rPr lang="en-US" dirty="0"/>
              <a:t>/vectors/cattle-cow-animal-biology-bovine-153038/&gt;</a:t>
            </a:r>
          </a:p>
          <a:p>
            <a:pPr marL="0" lvl="0" indent="0" algn="l" rtl="0">
              <a:spcBef>
                <a:spcPts val="0"/>
              </a:spcBef>
              <a:spcAft>
                <a:spcPts val="0"/>
              </a:spcAft>
              <a:buNone/>
            </a:pPr>
            <a:r>
              <a:rPr lang="en-US" dirty="0"/>
              <a:t>&lt;elephant&gt; &lt;https://</a:t>
            </a:r>
            <a:r>
              <a:rPr lang="en-US" dirty="0" err="1"/>
              <a:t>pixabay.com</a:t>
            </a:r>
            <a:r>
              <a:rPr lang="en-US" dirty="0"/>
              <a:t>/vectors/elephant-wild-animal-mammal-trunk-24421/&gt;</a:t>
            </a:r>
          </a:p>
          <a:p>
            <a:pPr marL="0" lvl="0" indent="0" algn="l" rtl="0">
              <a:spcBef>
                <a:spcPts val="0"/>
              </a:spcBef>
              <a:spcAft>
                <a:spcPts val="0"/>
              </a:spcAft>
              <a:buNone/>
            </a:pPr>
            <a:r>
              <a:rPr lang="en-US" dirty="0"/>
              <a:t>&lt;girls&gt; &lt;https://www.freepik.com/free-vector/cartoon-stages-baby-girl_14581344.htm By </a:t>
            </a:r>
            <a:r>
              <a:rPr lang="en-US" dirty="0" err="1"/>
              <a:t>pikisuperstar</a:t>
            </a:r>
            <a:r>
              <a:rPr lang="en-US" dirty="0"/>
              <a:t>&gt;</a:t>
            </a:r>
          </a:p>
          <a:p>
            <a:pPr marL="0" lvl="0" indent="0" algn="l" rtl="0">
              <a:spcBef>
                <a:spcPts val="0"/>
              </a:spcBef>
              <a:spcAft>
                <a:spcPts val="0"/>
              </a:spcAft>
              <a:buNone/>
            </a:pPr>
            <a:r>
              <a:rPr lang="en-US" dirty="0"/>
              <a:t>&lt;clock&gt; &lt;https://pixabay.com/vectors/clock-hands-moving-ticking-timer-26094/&gt; By </a:t>
            </a:r>
            <a:r>
              <a:rPr lang="en-US" dirty="0" err="1"/>
              <a:t>Clker</a:t>
            </a:r>
            <a:r>
              <a:rPr lang="en-US" dirty="0"/>
              <a:t>-Free-Vector-Images</a:t>
            </a:r>
            <a:endParaRPr dirty="0"/>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&lt;paintings&gt; &lt;https://</a:t>
            </a:r>
            <a:r>
              <a:rPr lang="en-US" dirty="0" err="1"/>
              <a:t>pixabay.com</a:t>
            </a:r>
            <a:r>
              <a:rPr lang="en-US" dirty="0"/>
              <a:t>/vectors/gallery-display-art-frame-boutique-5807858/&gt;</a:t>
            </a:r>
          </a:p>
          <a:p>
            <a:pPr marL="0" lvl="0" indent="0" algn="l" rtl="0">
              <a:spcBef>
                <a:spcPts val="0"/>
              </a:spcBef>
              <a:spcAft>
                <a:spcPts val="0"/>
              </a:spcAft>
              <a:buNone/>
            </a:pPr>
            <a:r>
              <a:rPr lang="en-US" dirty="0"/>
              <a:t>&lt;goa&gt; &lt;https://</a:t>
            </a:r>
            <a:r>
              <a:rPr lang="en-US" dirty="0" err="1"/>
              <a:t>commons.wikimedia.org</a:t>
            </a:r>
            <a:r>
              <a:rPr lang="en-US" dirty="0"/>
              <a:t>/wiki/</a:t>
            </a:r>
            <a:r>
              <a:rPr lang="en-US" dirty="0" err="1"/>
              <a:t>File:Goa_Comunidades.svg</a:t>
            </a:r>
            <a:r>
              <a:rPr lang="en-US" dirty="0"/>
              <a:t>&gt;</a:t>
            </a:r>
            <a:endParaRPr dirty="0"/>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extLst>
      <p:ext uri="{BB962C8B-B14F-4D97-AF65-F5344CB8AC3E}">
        <p14:creationId xmlns:p14="http://schemas.microsoft.com/office/powerpoint/2010/main" val="52223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&lt;girl&gt; &lt;https://</a:t>
            </a:r>
            <a:r>
              <a:rPr lang="en-US" dirty="0" err="1"/>
              <a:t>pixabay.com</a:t>
            </a:r>
            <a:r>
              <a:rPr lang="en-US" dirty="0"/>
              <a:t>/illustrations/girl-character-indian-dance-772413/&gt;</a:t>
            </a:r>
          </a:p>
          <a:p>
            <a:pPr marL="0" lvl="0" indent="0" algn="l" rtl="0">
              <a:spcBef>
                <a:spcPts val="0"/>
              </a:spcBef>
              <a:spcAft>
                <a:spcPts val="0"/>
              </a:spcAft>
              <a:buNone/>
            </a:pPr>
            <a:r>
              <a:rPr lang="en-US" dirty="0"/>
              <a:t>&lt;apples and oranges&gt; &lt;https://</a:t>
            </a:r>
            <a:r>
              <a:rPr lang="en-US" dirty="0" err="1"/>
              <a:t>pixabay.com</a:t>
            </a:r>
            <a:r>
              <a:rPr lang="en-US" dirty="0"/>
              <a:t>/photos/juice-lemon-orange-apple-cap-2902892/&gt;</a:t>
            </a:r>
            <a:endParaRPr dirty="0"/>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extLst>
      <p:ext uri="{BB962C8B-B14F-4D97-AF65-F5344CB8AC3E}">
        <p14:creationId xmlns:p14="http://schemas.microsoft.com/office/powerpoint/2010/main" val="503491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&lt;chair&gt; &lt;https://pixabay.com/vectors/chair-furniture-moulded-plastic-42852/&gt; By </a:t>
            </a:r>
            <a:r>
              <a:rPr lang="en-US" dirty="0" err="1"/>
              <a:t>Clker</a:t>
            </a:r>
            <a:r>
              <a:rPr lang="en-US" dirty="0"/>
              <a:t>-Free-Vector-Images</a:t>
            </a:r>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extLst>
      <p:ext uri="{BB962C8B-B14F-4D97-AF65-F5344CB8AC3E}">
        <p14:creationId xmlns:p14="http://schemas.microsoft.com/office/powerpoint/2010/main" val="1155956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&lt;trains&gt; &lt;https://</a:t>
            </a:r>
            <a:r>
              <a:rPr lang="en-US" dirty="0" err="1"/>
              <a:t>pixabay.com</a:t>
            </a:r>
            <a:r>
              <a:rPr lang="en-US" dirty="0"/>
              <a:t>/photos/the-train-station-train-travel-2030619/&gt;</a:t>
            </a:r>
          </a:p>
          <a:p>
            <a:pPr marL="0" lvl="0" indent="0" algn="l" rtl="0">
              <a:spcBef>
                <a:spcPts val="0"/>
              </a:spcBef>
              <a:spcAft>
                <a:spcPts val="0"/>
              </a:spcAft>
              <a:buNone/>
            </a:pPr>
            <a:r>
              <a:rPr lang="en-US" dirty="0"/>
              <a:t>&lt;mathematics&gt; &lt;https://</a:t>
            </a:r>
            <a:r>
              <a:rPr lang="en-US" dirty="0" err="1"/>
              <a:t>pixabay.com</a:t>
            </a:r>
            <a:r>
              <a:rPr lang="en-US" dirty="0"/>
              <a:t>/vectors/math-teacher-teacher-mathematics-2004081/&gt;</a:t>
            </a:r>
          </a:p>
          <a:p>
            <a:pPr marL="0" lvl="0" indent="0" algn="l" rtl="0">
              <a:spcBef>
                <a:spcPts val="0"/>
              </a:spcBef>
              <a:spcAft>
                <a:spcPts val="0"/>
              </a:spcAft>
              <a:buNone/>
            </a:pPr>
            <a:r>
              <a:rPr lang="en-US" dirty="0"/>
              <a:t>&lt;sacs&gt; &lt;https://</a:t>
            </a:r>
            <a:r>
              <a:rPr lang="en-US" dirty="0" err="1"/>
              <a:t>pixabay.com</a:t>
            </a:r>
            <a:r>
              <a:rPr lang="en-US" dirty="0"/>
              <a:t>/vectors/bag-sack-brown-closed-full-rope-306845/&gt;</a:t>
            </a:r>
          </a:p>
          <a:p>
            <a:pPr marL="0" lvl="0" indent="0" algn="l" rtl="0">
              <a:spcBef>
                <a:spcPts val="0"/>
              </a:spcBef>
              <a:spcAft>
                <a:spcPts val="0"/>
              </a:spcAft>
              <a:buNone/>
            </a:pPr>
            <a:r>
              <a:rPr lang="en-US" dirty="0"/>
              <a:t>&lt;cycle&gt; &lt;https://</a:t>
            </a:r>
            <a:r>
              <a:rPr lang="en-US" dirty="0" err="1"/>
              <a:t>pixabay.com</a:t>
            </a:r>
            <a:r>
              <a:rPr lang="en-US" dirty="0"/>
              <a:t>/vectors/bicycle-bike-black-rider-1296275/&gt;</a:t>
            </a:r>
          </a:p>
          <a:p>
            <a:pPr marL="0" lvl="0" indent="0" algn="l" rtl="0">
              <a:spcBef>
                <a:spcPts val="0"/>
              </a:spcBef>
              <a:spcAft>
                <a:spcPts val="0"/>
              </a:spcAft>
              <a:buNone/>
            </a:pPr>
            <a:r>
              <a:rPr lang="en-US" dirty="0"/>
              <a:t>&lt;</a:t>
            </a:r>
            <a:r>
              <a:rPr lang="en-US" dirty="0" err="1"/>
              <a:t>aeroplane</a:t>
            </a:r>
            <a:r>
              <a:rPr lang="en-US" dirty="0"/>
              <a:t>&gt; &lt;https://</a:t>
            </a:r>
            <a:r>
              <a:rPr lang="en-US" dirty="0" err="1"/>
              <a:t>pixabay.com</a:t>
            </a:r>
            <a:r>
              <a:rPr lang="en-US" dirty="0"/>
              <a:t>/vectors/airplane-jet-silhouette-flight-309386/&gt;</a:t>
            </a:r>
            <a:endParaRPr dirty="0"/>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extLst>
      <p:ext uri="{BB962C8B-B14F-4D97-AF65-F5344CB8AC3E}">
        <p14:creationId xmlns:p14="http://schemas.microsoft.com/office/powerpoint/2010/main" val="19467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US" dirty="0"/>
              <a:t>&lt;ice cubes&gt; &lt;https://</a:t>
            </a:r>
            <a:r>
              <a:rPr lang="en-US" dirty="0" err="1"/>
              <a:t>pixabay.com</a:t>
            </a:r>
            <a:r>
              <a:rPr lang="en-US" dirty="0"/>
              <a:t>/illustrations/ice-melting-ice-cubes-ice-cubes-7096787/&gt;</a:t>
            </a:r>
            <a:endParaRPr dirty="0"/>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8</a:t>
            </a:fld>
            <a:endParaRPr/>
          </a:p>
        </p:txBody>
      </p:sp>
    </p:spTree>
    <p:extLst>
      <p:ext uri="{BB962C8B-B14F-4D97-AF65-F5344CB8AC3E}">
        <p14:creationId xmlns:p14="http://schemas.microsoft.com/office/powerpoint/2010/main" val="45901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0" name="Google Shape;4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9</a:t>
            </a:fld>
            <a:endParaRPr/>
          </a:p>
        </p:txBody>
      </p:sp>
    </p:spTree>
    <p:extLst>
      <p:ext uri="{BB962C8B-B14F-4D97-AF65-F5344CB8AC3E}">
        <p14:creationId xmlns:p14="http://schemas.microsoft.com/office/powerpoint/2010/main" val="20073972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885575"/>
            <a:ext cx="10363200" cy="1607322"/>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612504"/>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B9524BE4-40BB-40E2-8CA1-2FA380B8B2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99" y="165575"/>
            <a:ext cx="678726" cy="720000"/>
          </a:xfrm>
          <a:prstGeom prst="rect">
            <a:avLst/>
          </a:prstGeom>
        </p:spPr>
      </p:pic>
      <p:pic>
        <p:nvPicPr>
          <p:cNvPr id="19" name="Picture 18" descr="A picture containing text, lamp&#10;&#10;Description automatically generated">
            <a:extLst>
              <a:ext uri="{FF2B5EF4-FFF2-40B4-BE49-F238E27FC236}">
                <a16:creationId xmlns:a16="http://schemas.microsoft.com/office/drawing/2014/main" id="{A10B5661-281E-48D4-9BFC-022F62151F7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82943" y="6042792"/>
            <a:ext cx="720000" cy="720000"/>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66EE8871-2B60-4057-9D9F-A68171EC60D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64242" y="165575"/>
            <a:ext cx="738701" cy="720000"/>
          </a:xfrm>
          <a:prstGeom prst="rect">
            <a:avLst/>
          </a:prstGeom>
        </p:spPr>
      </p:pic>
      <p:sp>
        <p:nvSpPr>
          <p:cNvPr id="4" name="TextBox 3">
            <a:extLst>
              <a:ext uri="{FF2B5EF4-FFF2-40B4-BE49-F238E27FC236}">
                <a16:creationId xmlns:a16="http://schemas.microsoft.com/office/drawing/2014/main" id="{E737D101-26E5-AACD-7ACE-BAFD91E19D25}"/>
              </a:ext>
            </a:extLst>
          </p:cNvPr>
          <p:cNvSpPr txBox="1"/>
          <p:nvPr userDrawn="1"/>
        </p:nvSpPr>
        <p:spPr>
          <a:xfrm>
            <a:off x="1285827" y="5448685"/>
            <a:ext cx="9620345" cy="954107"/>
          </a:xfrm>
          <a:prstGeom prst="rect">
            <a:avLst/>
          </a:prstGeom>
          <a:noFill/>
          <a:ln w="19050">
            <a:solidFill>
              <a:srgbClr val="FF0000"/>
            </a:solidFill>
            <a:prstDash val="sysDash"/>
          </a:ln>
        </p:spPr>
        <p:txBody>
          <a:bodyPr wrap="square">
            <a:spAutoFit/>
          </a:bodyPr>
          <a:lstStyle/>
          <a:p>
            <a:pPr marL="2286000" algn="l"/>
            <a:r>
              <a:rPr lang="en-IN" sz="800" u="none" dirty="0">
                <a:effectLst/>
                <a:latin typeface="Arial" panose="020B0604020202020204" pitchFamily="34" charset="0"/>
                <a:ea typeface="Times New Roman" panose="02020603050405020304" pitchFamily="18" charset="0"/>
                <a:cs typeface="Times New Roman" panose="02020603050405020304" pitchFamily="18" charset="0"/>
              </a:rPr>
              <a:t>                                    </a:t>
            </a:r>
            <a:r>
              <a:rPr lang="en-IN" sz="800" b="1" u="sng" dirty="0">
                <a:effectLst/>
                <a:latin typeface="Arial" panose="020B0604020202020204" pitchFamily="34" charset="0"/>
                <a:ea typeface="Times New Roman" panose="02020603050405020304" pitchFamily="18" charset="0"/>
                <a:cs typeface="Times New Roman" panose="02020603050405020304" pitchFamily="18" charset="0"/>
              </a:rPr>
              <a:t>COPYRIGHT Cum DISCLAIMER NOTICE</a:t>
            </a:r>
            <a:endParaRPr lang="en-IN" sz="800" b="1" u="sng"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owned by Sri Sathya Sai Central Trust, Prashanthi Nilayam, Puttaparthi, Sathya Sai District, Andhra Pradesh, India. </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Strictly not for Commercial Use, excluding content that falls in Public Domain or common knowledge facts.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Some of the content is owned by Third Parties and are used in compliance with their licensing conditions. Anyone infringing the Copyright of such Third Parties will be doing so at their own risks and costs.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600"/>
              </a:spcAft>
              <a:buFont typeface="Wingdings" pitchFamily="2" charset="2"/>
              <a:buChar char="ü"/>
            </a:pPr>
            <a:endParaRPr lang="en-US" sz="8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a:t>
            </a:r>
            <a:r>
              <a:rPr lang="en-US"/>
              <a:t>to add </a:t>
            </a:r>
            <a:r>
              <a:rPr lang="en-US" dirty="0"/>
              <a:t>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954779" y="1243798"/>
            <a:ext cx="10282441" cy="444681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lvl="3"/>
            <a:endParaRPr lang="en-IN" dirty="0"/>
          </a:p>
        </p:txBody>
      </p:sp>
      <p:pic>
        <p:nvPicPr>
          <p:cNvPr id="3" name="Picture 2" descr="A picture containing text, lamp&#10;&#10;Description automatically generated">
            <a:extLst>
              <a:ext uri="{FF2B5EF4-FFF2-40B4-BE49-F238E27FC236}">
                <a16:creationId xmlns:a16="http://schemas.microsoft.com/office/drawing/2014/main" id="{FED0D6DE-8018-6EAD-3673-96827AAD70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82943" y="604279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145668FE-BF93-4B1F-C680-3BC39A5C17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64242" y="165575"/>
            <a:ext cx="738701" cy="72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3" name="Picture 2" descr="A picture containing text, lamp&#10;&#10;Description automatically generated">
            <a:extLst>
              <a:ext uri="{FF2B5EF4-FFF2-40B4-BE49-F238E27FC236}">
                <a16:creationId xmlns:a16="http://schemas.microsoft.com/office/drawing/2014/main" id="{387487EE-49B9-A0A9-5539-BBCE0306B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82943" y="604279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0490AEA7-20CD-173F-59AD-7AA80A4959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64242" y="165575"/>
            <a:ext cx="738701" cy="720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6"/>
          <p:cNvSpPr txBox="1">
            <a:spLocks noGrp="1"/>
          </p:cNvSpPr>
          <p:nvPr>
            <p:ph type="body" idx="1"/>
          </p:nvPr>
        </p:nvSpPr>
        <p:spPr>
          <a:xfrm>
            <a:off x="954779" y="1243798"/>
            <a:ext cx="10282441" cy="444681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6" descr="A picture containing text, lamp&#10;&#10;Description automatically generated"/>
          <p:cNvPicPr preferRelativeResize="0"/>
          <p:nvPr/>
        </p:nvPicPr>
        <p:blipFill rotWithShape="1">
          <a:blip r:embed="rId3">
            <a:alphaModFix/>
          </a:blip>
          <a:srcRect/>
          <a:stretch/>
        </p:blipFill>
        <p:spPr>
          <a:xfrm>
            <a:off x="11164077" y="5837009"/>
            <a:ext cx="914479" cy="914479"/>
          </a:xfrm>
          <a:prstGeom prst="rect">
            <a:avLst/>
          </a:prstGeom>
          <a:noFill/>
          <a:ln>
            <a:noFill/>
          </a:ln>
        </p:spPr>
      </p:pic>
      <p:pic>
        <p:nvPicPr>
          <p:cNvPr id="24" name="Google Shape;24;p6" descr="Calendar&#10;&#10;Description automatically generated with low confidence"/>
          <p:cNvPicPr preferRelativeResize="0"/>
          <p:nvPr/>
        </p:nvPicPr>
        <p:blipFill rotWithShape="1">
          <a:blip r:embed="rId4">
            <a:alphaModFix/>
          </a:blip>
          <a:srcRect/>
          <a:stretch/>
        </p:blipFill>
        <p:spPr>
          <a:xfrm>
            <a:off x="11139692" y="132686"/>
            <a:ext cx="963251" cy="938865"/>
          </a:xfrm>
          <a:prstGeom prst="rect">
            <a:avLst/>
          </a:prstGeom>
          <a:noFill/>
          <a:ln>
            <a:noFill/>
          </a:ln>
        </p:spPr>
      </p:pic>
    </p:spTree>
    <p:extLst>
      <p:ext uri="{BB962C8B-B14F-4D97-AF65-F5344CB8AC3E}">
        <p14:creationId xmlns:p14="http://schemas.microsoft.com/office/powerpoint/2010/main" val="3723859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freepik.com/free-vector/cartoon-stages-baby-girl_14581344.htm" TargetMode="External"/><Relationship Id="rId13" Type="http://schemas.openxmlformats.org/officeDocument/2006/relationships/hyperlink" Target="https://pixabay.com/photos/juice-lemon-orange-apple-cap-2902892/" TargetMode="External"/><Relationship Id="rId18" Type="http://schemas.openxmlformats.org/officeDocument/2006/relationships/hyperlink" Target="https://pixabay.com/vectors/bicycle-bike-black-rider-1296275/" TargetMode="External"/><Relationship Id="rId26" Type="http://schemas.openxmlformats.org/officeDocument/2006/relationships/image" Target="../media/image11.png"/><Relationship Id="rId3" Type="http://schemas.openxmlformats.org/officeDocument/2006/relationships/hyperlink" Target="https://pixabay.com/vectors/question-mark-idea-light-bulb-5976736/" TargetMode="External"/><Relationship Id="rId21" Type="http://schemas.openxmlformats.org/officeDocument/2006/relationships/image" Target="../media/image4.png"/><Relationship Id="rId34" Type="http://schemas.openxmlformats.org/officeDocument/2006/relationships/image" Target="../media/image16.jpeg"/><Relationship Id="rId7" Type="http://schemas.openxmlformats.org/officeDocument/2006/relationships/hyperlink" Target="https://pixabay.com/vectors/elephant-wild-animal-mammal-trunk-24421/" TargetMode="External"/><Relationship Id="rId12" Type="http://schemas.openxmlformats.org/officeDocument/2006/relationships/hyperlink" Target="https://pixabay.com/illustrations/girl-character-indian-dance-772413/" TargetMode="External"/><Relationship Id="rId17" Type="http://schemas.openxmlformats.org/officeDocument/2006/relationships/hyperlink" Target="https://pixabay.com/vectors/bag-sack-brown-closed-full-rope-306845/" TargetMode="External"/><Relationship Id="rId25" Type="http://schemas.openxmlformats.org/officeDocument/2006/relationships/image" Target="../media/image8.png"/><Relationship Id="rId33" Type="http://schemas.openxmlformats.org/officeDocument/2006/relationships/image" Target="../media/image17.png"/><Relationship Id="rId38" Type="http://schemas.openxmlformats.org/officeDocument/2006/relationships/image" Target="../media/image23.png"/><Relationship Id="rId2" Type="http://schemas.openxmlformats.org/officeDocument/2006/relationships/notesSlide" Target="../notesSlides/notesSlide10.xml"/><Relationship Id="rId16" Type="http://schemas.openxmlformats.org/officeDocument/2006/relationships/hyperlink" Target="https://pixabay.com/vectors/math-teacher-teacher-mathematics-2004081/" TargetMode="External"/><Relationship Id="rId20" Type="http://schemas.openxmlformats.org/officeDocument/2006/relationships/hyperlink" Target="https://pixabay.com/illustrations/ice-melting-ice-cubes-ice-cubes-7096787/" TargetMode="External"/><Relationship Id="rId29"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hyperlink" Target="https://pixabay.com/vectors/cattle-cow-animal-biology-bovine-153038/" TargetMode="External"/><Relationship Id="rId11" Type="http://schemas.openxmlformats.org/officeDocument/2006/relationships/hyperlink" Target="https://commons.wikimedia.org/wiki/File:Goa_Comunidades.svg" TargetMode="External"/><Relationship Id="rId24" Type="http://schemas.openxmlformats.org/officeDocument/2006/relationships/image" Target="../media/image7.png"/><Relationship Id="rId32" Type="http://schemas.openxmlformats.org/officeDocument/2006/relationships/image" Target="../media/image18.png"/><Relationship Id="rId37" Type="http://schemas.openxmlformats.org/officeDocument/2006/relationships/image" Target="../media/image22.png"/><Relationship Id="rId5" Type="http://schemas.openxmlformats.org/officeDocument/2006/relationships/hyperlink" Target="https://pixabay.com/vectors/indian-couple-traditional-saree-7309884/" TargetMode="External"/><Relationship Id="rId15" Type="http://schemas.openxmlformats.org/officeDocument/2006/relationships/hyperlink" Target="https://pixabay.com/photos/the-train-station-train-travel-2030619/" TargetMode="External"/><Relationship Id="rId23" Type="http://schemas.openxmlformats.org/officeDocument/2006/relationships/image" Target="../media/image6.png"/><Relationship Id="rId28" Type="http://schemas.openxmlformats.org/officeDocument/2006/relationships/image" Target="../media/image14.jpeg"/><Relationship Id="rId36" Type="http://schemas.openxmlformats.org/officeDocument/2006/relationships/image" Target="../media/image9.jpg"/><Relationship Id="rId10" Type="http://schemas.openxmlformats.org/officeDocument/2006/relationships/hyperlink" Target="https://pixabay.com/vectors/gallery-display-art-frame-boutique-5807858/" TargetMode="External"/><Relationship Id="rId19" Type="http://schemas.openxmlformats.org/officeDocument/2006/relationships/hyperlink" Target="https://pixabay.com/vectors/airplane-jet-silhouette-flight-309386/" TargetMode="External"/><Relationship Id="rId31" Type="http://schemas.openxmlformats.org/officeDocument/2006/relationships/image" Target="../media/image19.png"/><Relationship Id="rId4" Type="http://schemas.openxmlformats.org/officeDocument/2006/relationships/hyperlink" Target="https://pixabay.com/illustrations/height-and-short-man-short-tall-man-5740589/" TargetMode="External"/><Relationship Id="rId9" Type="http://schemas.openxmlformats.org/officeDocument/2006/relationships/hyperlink" Target="https://pixabay.com/vectors/clock-hands-moving-ticking-timer-26094/" TargetMode="External"/><Relationship Id="rId14" Type="http://schemas.openxmlformats.org/officeDocument/2006/relationships/hyperlink" Target="https://pixabay.com/vectors/chair-furniture-moulded-plastic-42852/" TargetMode="External"/><Relationship Id="rId22" Type="http://schemas.openxmlformats.org/officeDocument/2006/relationships/image" Target="../media/image5.png"/><Relationship Id="rId27" Type="http://schemas.openxmlformats.org/officeDocument/2006/relationships/image" Target="../media/image12.png"/><Relationship Id="rId30" Type="http://schemas.openxmlformats.org/officeDocument/2006/relationships/image" Target="../media/image20.png"/><Relationship Id="rId35"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FA9011-FC27-DC8E-7649-A020212DECF1}"/>
              </a:ext>
            </a:extLst>
          </p:cNvPr>
          <p:cNvSpPr txBox="1"/>
          <p:nvPr/>
        </p:nvSpPr>
        <p:spPr>
          <a:xfrm flipH="1">
            <a:off x="2926068" y="2545256"/>
            <a:ext cx="3846095" cy="923330"/>
          </a:xfrm>
          <a:prstGeom prst="rect">
            <a:avLst/>
          </a:prstGeom>
          <a:solidFill>
            <a:srgbClr val="C2E3EC"/>
          </a:solidFill>
          <a:effectLst>
            <a:outerShdw blurRad="50800" dist="38100" dir="5400000" algn="t" rotWithShape="0">
              <a:prstClr val="black">
                <a:alpha val="40000"/>
              </a:prstClr>
            </a:outerShdw>
          </a:effectLst>
        </p:spPr>
        <p:txBody>
          <a:bodyPr wrap="square" rtlCol="0">
            <a:spAutoFit/>
          </a:bodyPr>
          <a:lstStyle/>
          <a:p>
            <a:r>
              <a:rPr lang="en-US" sz="5400" b="1" dirty="0">
                <a:latin typeface="Calibri" panose="020F0502020204030204" pitchFamily="34" charset="0"/>
                <a:cs typeface="Calibri" panose="020F0502020204030204" pitchFamily="34" charset="0"/>
              </a:rPr>
              <a:t>Quiz Time</a:t>
            </a:r>
            <a:endParaRPr lang="en-IN" sz="5400" dirty="0">
              <a:latin typeface="Calibri" panose="020F0502020204030204" pitchFamily="34" charset="0"/>
              <a:cs typeface="Calibri" panose="020F0502020204030204" pitchFamily="34" charset="0"/>
            </a:endParaRPr>
          </a:p>
        </p:txBody>
      </p:sp>
      <p:sp>
        <p:nvSpPr>
          <p:cNvPr id="4" name="Rectangle: Rounded Corners 22">
            <a:extLst>
              <a:ext uri="{FF2B5EF4-FFF2-40B4-BE49-F238E27FC236}">
                <a16:creationId xmlns:a16="http://schemas.microsoft.com/office/drawing/2014/main" id="{7680A726-861A-098C-AB19-61D7AE3C6A91}"/>
              </a:ext>
            </a:extLst>
          </p:cNvPr>
          <p:cNvSpPr/>
          <p:nvPr/>
        </p:nvSpPr>
        <p:spPr>
          <a:xfrm>
            <a:off x="6086364" y="1794574"/>
            <a:ext cx="2241884" cy="2560858"/>
          </a:xfrm>
          <a:prstGeom prst="round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100000" t="100000"/>
            </a:path>
            <a:tileRect r="-100000" b="-10000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Icon&#10;&#10;Description automatically generated">
            <a:extLst>
              <a:ext uri="{FF2B5EF4-FFF2-40B4-BE49-F238E27FC236}">
                <a16:creationId xmlns:a16="http://schemas.microsoft.com/office/drawing/2014/main" id="{B8775971-9230-CEB3-5B74-1006A8BE9BF6}"/>
              </a:ext>
            </a:extLst>
          </p:cNvPr>
          <p:cNvPicPr>
            <a:picLocks noChangeAspect="1"/>
          </p:cNvPicPr>
          <p:nvPr/>
        </p:nvPicPr>
        <p:blipFill>
          <a:blip r:embed="rId3"/>
          <a:stretch>
            <a:fillRect/>
          </a:stretch>
        </p:blipFill>
        <p:spPr>
          <a:xfrm>
            <a:off x="6313760" y="2123814"/>
            <a:ext cx="1778445" cy="20252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527C38-2676-04A6-1AB4-DBD6E06471BD}"/>
              </a:ext>
            </a:extLst>
          </p:cNvPr>
          <p:cNvSpPr txBox="1">
            <a:spLocks/>
          </p:cNvSpPr>
          <p:nvPr/>
        </p:nvSpPr>
        <p:spPr>
          <a:xfrm>
            <a:off x="3287688" y="252999"/>
            <a:ext cx="5092048" cy="500042"/>
          </a:xfrm>
          <a:prstGeom prst="rect">
            <a:avLst/>
          </a:prstGeom>
        </p:spPr>
        <p:txBody>
          <a:bodyP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t>Attribution / Citation</a:t>
            </a:r>
            <a:endParaRPr lang="en-IN" dirty="0"/>
          </a:p>
        </p:txBody>
      </p:sp>
      <p:graphicFrame>
        <p:nvGraphicFramePr>
          <p:cNvPr id="5" name="Table 4">
            <a:extLst>
              <a:ext uri="{FF2B5EF4-FFF2-40B4-BE49-F238E27FC236}">
                <a16:creationId xmlns:a16="http://schemas.microsoft.com/office/drawing/2014/main" id="{C9F48AC8-466D-6581-1F3D-1C41B4C59CB5}"/>
              </a:ext>
            </a:extLst>
          </p:cNvPr>
          <p:cNvGraphicFramePr>
            <a:graphicFrameLocks noGrp="1"/>
          </p:cNvGraphicFramePr>
          <p:nvPr>
            <p:extLst>
              <p:ext uri="{D42A27DB-BD31-4B8C-83A1-F6EECF244321}">
                <p14:modId xmlns:p14="http://schemas.microsoft.com/office/powerpoint/2010/main" val="588983840"/>
              </p:ext>
            </p:extLst>
          </p:nvPr>
        </p:nvGraphicFramePr>
        <p:xfrm>
          <a:off x="1127448" y="908720"/>
          <a:ext cx="9937103" cy="4219128"/>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832648">
                  <a:extLst>
                    <a:ext uri="{9D8B030D-6E8A-4147-A177-3AD203B41FA5}">
                      <a16:colId xmlns:a16="http://schemas.microsoft.com/office/drawing/2014/main" val="20002"/>
                    </a:ext>
                  </a:extLst>
                </a:gridCol>
                <a:gridCol w="1584175">
                  <a:extLst>
                    <a:ext uri="{9D8B030D-6E8A-4147-A177-3AD203B41FA5}">
                      <a16:colId xmlns:a16="http://schemas.microsoft.com/office/drawing/2014/main" val="2861519634"/>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&lt;quiz&gt; </a:t>
                      </a:r>
                      <a:r>
                        <a:rPr lang="en-US" sz="900" dirty="0">
                          <a:hlinkClick r:id="rId3"/>
                        </a:rPr>
                        <a:t>https://pixabay.com/vectors/question-mark-idea-light-bulb-5976736/</a:t>
                      </a:r>
                      <a:endParaRPr lang="en-US" sz="900" dirty="0"/>
                    </a:p>
                  </a:txBody>
                  <a:tcPr marL="91450" marR="91450" marT="45725" marB="45725"/>
                </a:tc>
                <a:tc>
                  <a:txBody>
                    <a:bodyPr/>
                    <a:lstStyle/>
                    <a:p>
                      <a:r>
                        <a:rPr lang="en-IN" sz="900" dirty="0" err="1"/>
                        <a:t>Shafin_Protic</a:t>
                      </a:r>
                      <a:endParaRPr lang="en-IN" sz="90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pPr marL="0" lvl="0" indent="0" algn="l" rtl="0">
                        <a:spcBef>
                          <a:spcPts val="0"/>
                        </a:spcBef>
                        <a:spcAft>
                          <a:spcPts val="0"/>
                        </a:spcAft>
                        <a:buNone/>
                      </a:pPr>
                      <a:r>
                        <a:rPr lang="en-US" sz="900" dirty="0"/>
                        <a:t>&lt;tall and short&gt; </a:t>
                      </a:r>
                      <a:r>
                        <a:rPr lang="en-US" sz="900" dirty="0">
                          <a:hlinkClick r:id="rId4"/>
                        </a:rPr>
                        <a:t>https://pixabay.com/illustrations/height-and-short-man-short-tall-man-5740589/</a:t>
                      </a:r>
                      <a:endParaRPr lang="en-US" sz="900" dirty="0"/>
                    </a:p>
                    <a:p>
                      <a:pPr marL="0" lvl="0" indent="0" algn="l" rtl="0">
                        <a:spcBef>
                          <a:spcPts val="0"/>
                        </a:spcBef>
                        <a:spcAft>
                          <a:spcPts val="0"/>
                        </a:spcAft>
                        <a:buNone/>
                      </a:pPr>
                      <a:r>
                        <a:rPr lang="en-US" sz="900" dirty="0"/>
                        <a:t>&lt;couple&gt; </a:t>
                      </a:r>
                      <a:r>
                        <a:rPr lang="en-US" sz="900" dirty="0">
                          <a:hlinkClick r:id="rId5"/>
                        </a:rPr>
                        <a:t>https://pixabay.com/vectors/indian-couple-traditional-saree-7309884/</a:t>
                      </a:r>
                      <a:endParaRPr sz="900" dirty="0"/>
                    </a:p>
                  </a:txBody>
                  <a:tcPr marL="91450" marR="91450" marT="45725" marB="45725"/>
                </a:tc>
                <a:tc>
                  <a:txBody>
                    <a:bodyPr/>
                    <a:lstStyle/>
                    <a:p>
                      <a:r>
                        <a:rPr lang="en-IN" sz="900" dirty="0" err="1"/>
                        <a:t>azmeyart</a:t>
                      </a:r>
                      <a:r>
                        <a:rPr lang="en-IN" sz="900" dirty="0"/>
                        <a:t>-design</a:t>
                      </a:r>
                    </a:p>
                    <a:p>
                      <a:r>
                        <a:rPr lang="en-IN" sz="900" dirty="0" err="1"/>
                        <a:t>mohamed_hassan</a:t>
                      </a:r>
                      <a:endParaRPr lang="en-IN" sz="900" dirty="0"/>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pPr marL="0" lvl="0" indent="0" algn="l" rtl="0">
                        <a:spcBef>
                          <a:spcPts val="0"/>
                        </a:spcBef>
                        <a:spcAft>
                          <a:spcPts val="0"/>
                        </a:spcAft>
                        <a:buNone/>
                      </a:pPr>
                      <a:r>
                        <a:rPr lang="en-US" sz="900" dirty="0"/>
                        <a:t>&lt;cow&gt; </a:t>
                      </a:r>
                      <a:r>
                        <a:rPr lang="en-US" sz="900" dirty="0">
                          <a:hlinkClick r:id="rId6"/>
                        </a:rPr>
                        <a:t>https://pixabay.com/vectors/cattle-cow-animal-biology-bovine-153038/</a:t>
                      </a:r>
                      <a:endParaRPr lang="en-US" sz="900" dirty="0"/>
                    </a:p>
                    <a:p>
                      <a:pPr marL="0" lvl="0" indent="0" algn="l" rtl="0">
                        <a:spcBef>
                          <a:spcPts val="0"/>
                        </a:spcBef>
                        <a:spcAft>
                          <a:spcPts val="0"/>
                        </a:spcAft>
                        <a:buNone/>
                      </a:pPr>
                      <a:r>
                        <a:rPr lang="en-US" sz="900" dirty="0"/>
                        <a:t>&lt;elephant&gt; </a:t>
                      </a:r>
                      <a:r>
                        <a:rPr lang="en-US" sz="900" dirty="0">
                          <a:hlinkClick r:id="rId7"/>
                        </a:rPr>
                        <a:t>https://pixabay.com/vectors/elephant-wild-animal-mammal-trunk-24421/</a:t>
                      </a:r>
                      <a:endParaRPr lang="en-US" sz="900" dirty="0"/>
                    </a:p>
                    <a:p>
                      <a:pPr marL="0" lvl="0" indent="0" algn="l" rtl="0">
                        <a:spcBef>
                          <a:spcPts val="0"/>
                        </a:spcBef>
                        <a:spcAft>
                          <a:spcPts val="0"/>
                        </a:spcAft>
                        <a:buNone/>
                      </a:pPr>
                      <a:r>
                        <a:rPr lang="en-US" sz="900" dirty="0"/>
                        <a:t>&lt;girls&gt; </a:t>
                      </a:r>
                      <a:r>
                        <a:rPr lang="en-US" sz="900" dirty="0">
                          <a:hlinkClick r:id="rId8"/>
                        </a:rPr>
                        <a:t>https://www.freepik.com/free-vector/cartoon-stages-baby-girl_14581344.htm</a:t>
                      </a: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&lt;clock&gt; </a:t>
                      </a:r>
                      <a:r>
                        <a:rPr lang="en-US" sz="900" dirty="0">
                          <a:hlinkClick r:id="rId9"/>
                        </a:rPr>
                        <a:t>https://pixabay.com/vectors/clock-hands-moving-ticking-timer-26094/</a:t>
                      </a:r>
                      <a:endParaRPr lang="en-US" sz="900" dirty="0"/>
                    </a:p>
                  </a:txBody>
                  <a:tcPr marL="91450" marR="91450" marT="45725" marB="45725"/>
                </a:tc>
                <a:tc>
                  <a:txBody>
                    <a:bodyPr/>
                    <a:lstStyle/>
                    <a:p>
                      <a:r>
                        <a:rPr lang="en-IN" sz="900" dirty="0" err="1"/>
                        <a:t>OpenClipart</a:t>
                      </a:r>
                      <a:r>
                        <a:rPr lang="en-IN" sz="900" dirty="0"/>
                        <a:t>-Vectors</a:t>
                      </a:r>
                    </a:p>
                    <a:p>
                      <a:r>
                        <a:rPr lang="en-IN" sz="900" dirty="0" err="1"/>
                        <a:t>Clker</a:t>
                      </a:r>
                      <a:r>
                        <a:rPr lang="en-IN" sz="900" dirty="0"/>
                        <a:t>-Free-Vector-Images</a:t>
                      </a:r>
                    </a:p>
                    <a:p>
                      <a:r>
                        <a:rPr lang="en-US" sz="900" dirty="0" err="1"/>
                        <a:t>pikisuperstar</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err="1"/>
                        <a:t>Clker</a:t>
                      </a:r>
                      <a:r>
                        <a:rPr lang="en-US" sz="900" dirty="0"/>
                        <a:t>-Free-Vector-Images</a:t>
                      </a:r>
                    </a:p>
                  </a:txBody>
                  <a:tcPr/>
                </a:tc>
                <a:extLst>
                  <a:ext uri="{0D108BD9-81ED-4DB2-BD59-A6C34878D82A}">
                    <a16:rowId xmlns:a16="http://schemas.microsoft.com/office/drawing/2014/main" val="3982632482"/>
                  </a:ext>
                </a:extLst>
              </a:tr>
              <a:tr h="389313">
                <a:tc>
                  <a:txBody>
                    <a:bodyPr/>
                    <a:lstStyle/>
                    <a:p>
                      <a:r>
                        <a:rPr lang="en-IN" sz="900" dirty="0"/>
                        <a:t>4</a:t>
                      </a:r>
                    </a:p>
                  </a:txBody>
                  <a:tcPr/>
                </a:tc>
                <a:tc>
                  <a:txBody>
                    <a:bodyPr/>
                    <a:lstStyle/>
                    <a:p>
                      <a:endParaRPr lang="en-IN" sz="900" dirty="0"/>
                    </a:p>
                  </a:txBody>
                  <a:tcPr/>
                </a:tc>
                <a:tc>
                  <a:txBody>
                    <a:bodyPr/>
                    <a:lstStyle/>
                    <a:p>
                      <a:pPr marL="0" lvl="0" indent="0" algn="l" rtl="0">
                        <a:spcBef>
                          <a:spcPts val="0"/>
                        </a:spcBef>
                        <a:spcAft>
                          <a:spcPts val="0"/>
                        </a:spcAft>
                        <a:buNone/>
                      </a:pPr>
                      <a:r>
                        <a:rPr lang="en-US" sz="900" dirty="0"/>
                        <a:t>&lt;paintings&gt; </a:t>
                      </a:r>
                      <a:r>
                        <a:rPr lang="en-US" sz="900" dirty="0">
                          <a:hlinkClick r:id="rId10"/>
                        </a:rPr>
                        <a:t>https://pixabay.com/vectors/gallery-display-art-frame-boutique-5807858/</a:t>
                      </a:r>
                      <a:endParaRPr lang="en-US" sz="900" dirty="0"/>
                    </a:p>
                    <a:p>
                      <a:pPr marL="0" lvl="0" indent="0" algn="l" rtl="0">
                        <a:spcBef>
                          <a:spcPts val="0"/>
                        </a:spcBef>
                        <a:spcAft>
                          <a:spcPts val="0"/>
                        </a:spcAft>
                        <a:buNone/>
                      </a:pPr>
                      <a:r>
                        <a:rPr lang="en-US" sz="900" dirty="0"/>
                        <a:t>&lt;goa&gt; </a:t>
                      </a:r>
                      <a:r>
                        <a:rPr lang="en-US" sz="900" dirty="0">
                          <a:hlinkClick r:id="rId11"/>
                        </a:rPr>
                        <a:t>https://commons.wikimedia.org/wiki/File:Goa_Comunidades.svg</a:t>
                      </a:r>
                      <a:endParaRPr lang="en-US" sz="900" dirty="0"/>
                    </a:p>
                  </a:txBody>
                  <a:tcPr marL="91450" marR="91450" marT="45725" marB="45725"/>
                </a:tc>
                <a:tc>
                  <a:txBody>
                    <a:bodyPr/>
                    <a:lstStyle/>
                    <a:p>
                      <a:r>
                        <a:rPr lang="en-IN" sz="900" dirty="0" err="1"/>
                        <a:t>HollyLynn_art</a:t>
                      </a:r>
                      <a:endParaRPr lang="en-IN" sz="900" dirty="0"/>
                    </a:p>
                    <a:p>
                      <a:r>
                        <a:rPr lang="en-IN" sz="900" dirty="0"/>
                        <a:t>Aldrin Dsouza</a:t>
                      </a:r>
                    </a:p>
                  </a:txBody>
                  <a:tcPr/>
                </a:tc>
                <a:extLst>
                  <a:ext uri="{0D108BD9-81ED-4DB2-BD59-A6C34878D82A}">
                    <a16:rowId xmlns:a16="http://schemas.microsoft.com/office/drawing/2014/main" val="10003"/>
                  </a:ext>
                </a:extLst>
              </a:tr>
              <a:tr h="424148">
                <a:tc>
                  <a:txBody>
                    <a:bodyPr/>
                    <a:lstStyle/>
                    <a:p>
                      <a:r>
                        <a:rPr lang="en-IN" sz="900" dirty="0"/>
                        <a:t>5</a:t>
                      </a:r>
                    </a:p>
                  </a:txBody>
                  <a:tcPr/>
                </a:tc>
                <a:tc>
                  <a:txBody>
                    <a:bodyPr/>
                    <a:lstStyle/>
                    <a:p>
                      <a:endParaRPr lang="en-IN" sz="900" dirty="0"/>
                    </a:p>
                  </a:txBody>
                  <a:tcPr/>
                </a:tc>
                <a:tc>
                  <a:txBody>
                    <a:bodyPr/>
                    <a:lstStyle/>
                    <a:p>
                      <a:pPr marL="0" lvl="0" indent="0" algn="l" rtl="0">
                        <a:spcBef>
                          <a:spcPts val="0"/>
                        </a:spcBef>
                        <a:spcAft>
                          <a:spcPts val="0"/>
                        </a:spcAft>
                        <a:buNone/>
                      </a:pPr>
                      <a:r>
                        <a:rPr lang="en-US" sz="900" dirty="0"/>
                        <a:t>&lt;girl&gt; </a:t>
                      </a:r>
                      <a:r>
                        <a:rPr lang="en-US" sz="900" dirty="0">
                          <a:hlinkClick r:id="rId12"/>
                        </a:rPr>
                        <a:t>https://pixabay.com/illustrations/girl-character-indian-dance-772413/</a:t>
                      </a:r>
                      <a:endParaRPr lang="en-US" sz="900" dirty="0"/>
                    </a:p>
                    <a:p>
                      <a:pPr marL="0" lvl="0" indent="0" algn="l" rtl="0">
                        <a:spcBef>
                          <a:spcPts val="0"/>
                        </a:spcBef>
                        <a:spcAft>
                          <a:spcPts val="0"/>
                        </a:spcAft>
                        <a:buNone/>
                      </a:pPr>
                      <a:r>
                        <a:rPr lang="en-US" sz="900" dirty="0"/>
                        <a:t>&lt;apples and oranges&gt; </a:t>
                      </a:r>
                      <a:r>
                        <a:rPr lang="en-US" sz="900" dirty="0">
                          <a:hlinkClick r:id="rId13"/>
                        </a:rPr>
                        <a:t>https://pixabay.com/photos/juice-lemon-orange-apple-cap-2902892/</a:t>
                      </a:r>
                      <a:endParaRPr lang="en-US" sz="900" dirty="0"/>
                    </a:p>
                  </a:txBody>
                  <a:tcPr marL="91450" marR="91450" marT="45725" marB="45725"/>
                </a:tc>
                <a:tc>
                  <a:txBody>
                    <a:bodyPr/>
                    <a:lstStyle/>
                    <a:p>
                      <a:r>
                        <a:rPr lang="en-IN" sz="900" dirty="0" err="1"/>
                        <a:t>Yemeomee</a:t>
                      </a:r>
                      <a:endParaRPr lang="en-IN" sz="900" dirty="0"/>
                    </a:p>
                    <a:p>
                      <a:r>
                        <a:rPr lang="en-IN" sz="900" dirty="0" err="1"/>
                        <a:t>silviarita</a:t>
                      </a:r>
                      <a:endParaRPr lang="en-IN" sz="900" dirty="0"/>
                    </a:p>
                  </a:txBody>
                  <a:tcPr/>
                </a:tc>
                <a:extLst>
                  <a:ext uri="{0D108BD9-81ED-4DB2-BD59-A6C34878D82A}">
                    <a16:rowId xmlns:a16="http://schemas.microsoft.com/office/drawing/2014/main" val="10004"/>
                  </a:ext>
                </a:extLst>
              </a:tr>
              <a:tr h="424148">
                <a:tc>
                  <a:txBody>
                    <a:bodyPr/>
                    <a:lstStyle/>
                    <a:p>
                      <a:r>
                        <a:rPr lang="en-IN" sz="900" dirty="0"/>
                        <a:t>6</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t>&lt;chair&gt; </a:t>
                      </a:r>
                      <a:r>
                        <a:rPr lang="en-US" sz="900" dirty="0">
                          <a:hlinkClick r:id="rId14"/>
                        </a:rPr>
                        <a:t>https://pixabay.com/vectors/chair-furniture-moulded-plastic-42852/</a:t>
                      </a:r>
                      <a:endParaRPr lang="en-US"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err="1"/>
                        <a:t>Clker</a:t>
                      </a:r>
                      <a:r>
                        <a:rPr lang="en-US" sz="900" dirty="0"/>
                        <a:t>-Free-Vector-Images</a:t>
                      </a:r>
                    </a:p>
                    <a:p>
                      <a:endParaRPr lang="en-IN" sz="900" dirty="0"/>
                    </a:p>
                  </a:txBody>
                  <a:tcPr/>
                </a:tc>
                <a:extLst>
                  <a:ext uri="{0D108BD9-81ED-4DB2-BD59-A6C34878D82A}">
                    <a16:rowId xmlns:a16="http://schemas.microsoft.com/office/drawing/2014/main" val="4102955507"/>
                  </a:ext>
                </a:extLst>
              </a:tr>
              <a:tr h="389313">
                <a:tc>
                  <a:txBody>
                    <a:bodyPr/>
                    <a:lstStyle/>
                    <a:p>
                      <a:r>
                        <a:rPr lang="en-IN" sz="900" dirty="0"/>
                        <a:t>7</a:t>
                      </a:r>
                    </a:p>
                  </a:txBody>
                  <a:tcPr/>
                </a:tc>
                <a:tc>
                  <a:txBody>
                    <a:bodyPr/>
                    <a:lstStyle/>
                    <a:p>
                      <a:endParaRPr lang="en-IN" sz="900" dirty="0"/>
                    </a:p>
                  </a:txBody>
                  <a:tcPr/>
                </a:tc>
                <a:tc>
                  <a:txBody>
                    <a:bodyPr/>
                    <a:lstStyle/>
                    <a:p>
                      <a:pPr marL="0" lvl="0" indent="0" algn="l" rtl="0">
                        <a:spcBef>
                          <a:spcPts val="0"/>
                        </a:spcBef>
                        <a:spcAft>
                          <a:spcPts val="0"/>
                        </a:spcAft>
                        <a:buNone/>
                      </a:pPr>
                      <a:r>
                        <a:rPr lang="en-US" sz="900" dirty="0"/>
                        <a:t>&lt;trains&gt; </a:t>
                      </a:r>
                      <a:r>
                        <a:rPr lang="en-US" sz="900" dirty="0">
                          <a:hlinkClick r:id="rId15"/>
                        </a:rPr>
                        <a:t>https://pixabay.com/photos/the-train-station-train-travel-2030619/</a:t>
                      </a:r>
                      <a:endParaRPr lang="en-US" sz="900" dirty="0"/>
                    </a:p>
                    <a:p>
                      <a:pPr marL="0" lvl="0" indent="0" algn="l" rtl="0">
                        <a:spcBef>
                          <a:spcPts val="0"/>
                        </a:spcBef>
                        <a:spcAft>
                          <a:spcPts val="0"/>
                        </a:spcAft>
                        <a:buNone/>
                      </a:pPr>
                      <a:r>
                        <a:rPr lang="en-US" sz="900" dirty="0"/>
                        <a:t>&lt;mathematics&gt; </a:t>
                      </a:r>
                      <a:r>
                        <a:rPr lang="en-US" sz="900" dirty="0">
                          <a:hlinkClick r:id="rId16"/>
                        </a:rPr>
                        <a:t>https://pixabay.com/vectors/math-teacher-teacher-mathematics-2004081/</a:t>
                      </a:r>
                      <a:endParaRPr lang="en-US" sz="900" dirty="0"/>
                    </a:p>
                    <a:p>
                      <a:pPr marL="0" lvl="0" indent="0" algn="l" rtl="0">
                        <a:spcBef>
                          <a:spcPts val="0"/>
                        </a:spcBef>
                        <a:spcAft>
                          <a:spcPts val="0"/>
                        </a:spcAft>
                        <a:buNone/>
                      </a:pPr>
                      <a:r>
                        <a:rPr lang="en-US" sz="900" dirty="0"/>
                        <a:t>&lt;sacs&gt; </a:t>
                      </a:r>
                      <a:r>
                        <a:rPr lang="en-US" sz="900" dirty="0">
                          <a:hlinkClick r:id="rId17"/>
                        </a:rPr>
                        <a:t>https://pixabay.com/vectors/bag-sack-brown-closed-full-rope-306845/</a:t>
                      </a:r>
                      <a:endParaRPr lang="en-US" sz="900" dirty="0"/>
                    </a:p>
                    <a:p>
                      <a:pPr marL="0" lvl="0" indent="0" algn="l" rtl="0">
                        <a:spcBef>
                          <a:spcPts val="0"/>
                        </a:spcBef>
                        <a:spcAft>
                          <a:spcPts val="0"/>
                        </a:spcAft>
                        <a:buNone/>
                      </a:pPr>
                      <a:r>
                        <a:rPr lang="en-US" sz="900" dirty="0"/>
                        <a:t>&lt;cycle&gt; </a:t>
                      </a:r>
                      <a:r>
                        <a:rPr lang="en-US" sz="900" dirty="0">
                          <a:hlinkClick r:id="rId18"/>
                        </a:rPr>
                        <a:t>https://pixabay.com/vectors/bicycle-bike-black-rider-1296275/</a:t>
                      </a:r>
                      <a:endParaRPr lang="en-US" sz="900" dirty="0"/>
                    </a:p>
                    <a:p>
                      <a:pPr marL="0" lvl="0" indent="0" algn="l" rtl="0">
                        <a:spcBef>
                          <a:spcPts val="0"/>
                        </a:spcBef>
                        <a:spcAft>
                          <a:spcPts val="0"/>
                        </a:spcAft>
                        <a:buNone/>
                      </a:pPr>
                      <a:r>
                        <a:rPr lang="en-US" sz="900" dirty="0"/>
                        <a:t>&lt;</a:t>
                      </a:r>
                      <a:r>
                        <a:rPr lang="en-US" sz="900" dirty="0" err="1"/>
                        <a:t>aeroplane</a:t>
                      </a:r>
                      <a:r>
                        <a:rPr lang="en-US" sz="900" dirty="0"/>
                        <a:t>&gt; </a:t>
                      </a:r>
                      <a:r>
                        <a:rPr lang="en-US" sz="900" dirty="0">
                          <a:hlinkClick r:id="rId19"/>
                        </a:rPr>
                        <a:t>https://pixabay.com/vectors/airplane-jet-silhouette-flight-309386/</a:t>
                      </a:r>
                      <a:endParaRPr sz="900" dirty="0"/>
                    </a:p>
                  </a:txBody>
                  <a:tcPr marL="91450" marR="91450" marT="45725" marB="45725"/>
                </a:tc>
                <a:tc>
                  <a:txBody>
                    <a:bodyPr/>
                    <a:lstStyle/>
                    <a:p>
                      <a:r>
                        <a:rPr lang="en-IN" sz="900" dirty="0" err="1"/>
                        <a:t>BondSupanat</a:t>
                      </a:r>
                      <a:endParaRPr lang="en-IN" sz="900" dirty="0"/>
                    </a:p>
                    <a:p>
                      <a:r>
                        <a:rPr lang="en-IN" sz="900" dirty="0" err="1"/>
                        <a:t>Padrefilar</a:t>
                      </a:r>
                      <a:endParaRPr lang="en-IN" sz="900" dirty="0"/>
                    </a:p>
                    <a:p>
                      <a:r>
                        <a:rPr lang="en-IN" sz="900" dirty="0" err="1"/>
                        <a:t>Clker</a:t>
                      </a:r>
                      <a:r>
                        <a:rPr lang="en-IN" sz="900" dirty="0"/>
                        <a:t>-Free-Vector-Images</a:t>
                      </a:r>
                    </a:p>
                    <a:p>
                      <a:r>
                        <a:rPr lang="en-IN" sz="900" dirty="0" err="1"/>
                        <a:t>OpenClipart</a:t>
                      </a:r>
                      <a:r>
                        <a:rPr lang="en-IN" sz="900" dirty="0"/>
                        <a:t>-Vectors</a:t>
                      </a:r>
                    </a:p>
                    <a:p>
                      <a:r>
                        <a:rPr lang="en-IN" sz="900" dirty="0" err="1"/>
                        <a:t>Clker</a:t>
                      </a:r>
                      <a:r>
                        <a:rPr lang="en-IN" sz="900" dirty="0"/>
                        <a:t>-Free-Vector-Images</a:t>
                      </a:r>
                    </a:p>
                  </a:txBody>
                  <a:tcPr/>
                </a:tc>
                <a:extLst>
                  <a:ext uri="{0D108BD9-81ED-4DB2-BD59-A6C34878D82A}">
                    <a16:rowId xmlns:a16="http://schemas.microsoft.com/office/drawing/2014/main" val="10005"/>
                  </a:ext>
                </a:extLst>
              </a:tr>
              <a:tr h="389313">
                <a:tc>
                  <a:txBody>
                    <a:bodyPr/>
                    <a:lstStyle/>
                    <a:p>
                      <a:r>
                        <a:rPr lang="en-IN" sz="900" dirty="0"/>
                        <a:t>8</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&lt;ice cubes&gt; </a:t>
                      </a:r>
                      <a:r>
                        <a:rPr lang="en-US" sz="900" dirty="0">
                          <a:hlinkClick r:id="rId20"/>
                        </a:rPr>
                        <a:t>https://pixabay.com/illustrations/ice-melting-ice-cubes-ice-cubes-7096787/</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900" dirty="0"/>
                    </a:p>
                  </a:txBody>
                  <a:tcPr marL="91450" marR="91450" marT="45725" marB="45725"/>
                </a:tc>
                <a:tc>
                  <a:txBody>
                    <a:bodyPr/>
                    <a:lstStyle/>
                    <a:p>
                      <a:r>
                        <a:rPr lang="en-IN" sz="900" dirty="0"/>
                        <a:t>HUNGQUACH679PNG</a:t>
                      </a:r>
                    </a:p>
                  </a:txBody>
                  <a:tcPr/>
                </a:tc>
                <a:extLst>
                  <a:ext uri="{0D108BD9-81ED-4DB2-BD59-A6C34878D82A}">
                    <a16:rowId xmlns:a16="http://schemas.microsoft.com/office/drawing/2014/main" val="10006"/>
                  </a:ext>
                </a:extLst>
              </a:tr>
            </a:tbl>
          </a:graphicData>
        </a:graphic>
      </p:graphicFrame>
      <p:pic>
        <p:nvPicPr>
          <p:cNvPr id="6" name="Picture 5" descr="Icon&#10;&#10;Description automatically generated">
            <a:extLst>
              <a:ext uri="{FF2B5EF4-FFF2-40B4-BE49-F238E27FC236}">
                <a16:creationId xmlns:a16="http://schemas.microsoft.com/office/drawing/2014/main" id="{8AD924EC-5EA3-0F9B-509C-F4270B1EC809}"/>
              </a:ext>
            </a:extLst>
          </p:cNvPr>
          <p:cNvPicPr>
            <a:picLocks noChangeAspect="1"/>
          </p:cNvPicPr>
          <p:nvPr/>
        </p:nvPicPr>
        <p:blipFill>
          <a:blip r:embed="rId21"/>
          <a:stretch>
            <a:fillRect/>
          </a:stretch>
        </p:blipFill>
        <p:spPr>
          <a:xfrm>
            <a:off x="2644141" y="1396113"/>
            <a:ext cx="205740" cy="234295"/>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54E98B7E-E2C8-9D0B-C4E4-14FA15FDEA9A}"/>
              </a:ext>
            </a:extLst>
          </p:cNvPr>
          <p:cNvPicPr>
            <a:picLocks noChangeAspect="1"/>
          </p:cNvPicPr>
          <p:nvPr/>
        </p:nvPicPr>
        <p:blipFill>
          <a:blip r:embed="rId22"/>
          <a:stretch>
            <a:fillRect/>
          </a:stretch>
        </p:blipFill>
        <p:spPr>
          <a:xfrm>
            <a:off x="2295862" y="1751206"/>
            <a:ext cx="286665" cy="289835"/>
          </a:xfrm>
          <a:prstGeom prst="rect">
            <a:avLst/>
          </a:prstGeom>
        </p:spPr>
      </p:pic>
      <p:pic>
        <p:nvPicPr>
          <p:cNvPr id="8" name="Picture 7" descr="A picture containing text, vector graphics&#10;&#10;Description automatically generated">
            <a:extLst>
              <a:ext uri="{FF2B5EF4-FFF2-40B4-BE49-F238E27FC236}">
                <a16:creationId xmlns:a16="http://schemas.microsoft.com/office/drawing/2014/main" id="{B82EC670-DC35-2E24-4F64-1ADC8214A250}"/>
              </a:ext>
            </a:extLst>
          </p:cNvPr>
          <p:cNvPicPr>
            <a:picLocks noChangeAspect="1"/>
          </p:cNvPicPr>
          <p:nvPr/>
        </p:nvPicPr>
        <p:blipFill rotWithShape="1">
          <a:blip r:embed="rId23"/>
          <a:srcRect l="21005" t="17646" r="24152" b="9207"/>
          <a:stretch/>
        </p:blipFill>
        <p:spPr>
          <a:xfrm>
            <a:off x="2757575" y="1754405"/>
            <a:ext cx="304327" cy="289835"/>
          </a:xfrm>
          <a:prstGeom prst="rect">
            <a:avLst/>
          </a:prstGeom>
        </p:spPr>
      </p:pic>
      <p:pic>
        <p:nvPicPr>
          <p:cNvPr id="9" name="Picture 8" descr="A picture containing dark, night sky&#10;&#10;Description automatically generated">
            <a:extLst>
              <a:ext uri="{FF2B5EF4-FFF2-40B4-BE49-F238E27FC236}">
                <a16:creationId xmlns:a16="http://schemas.microsoft.com/office/drawing/2014/main" id="{99CA2929-6B52-49ED-F132-07CDD79521F4}"/>
              </a:ext>
            </a:extLst>
          </p:cNvPr>
          <p:cNvPicPr>
            <a:picLocks noChangeAspect="1"/>
          </p:cNvPicPr>
          <p:nvPr/>
        </p:nvPicPr>
        <p:blipFill>
          <a:blip r:embed="rId24"/>
          <a:stretch>
            <a:fillRect/>
          </a:stretch>
        </p:blipFill>
        <p:spPr>
          <a:xfrm>
            <a:off x="2227884" y="2207646"/>
            <a:ext cx="321117" cy="213242"/>
          </a:xfrm>
          <a:prstGeom prst="rect">
            <a:avLst/>
          </a:prstGeom>
        </p:spPr>
      </p:pic>
      <p:pic>
        <p:nvPicPr>
          <p:cNvPr id="10" name="Picture 9">
            <a:extLst>
              <a:ext uri="{FF2B5EF4-FFF2-40B4-BE49-F238E27FC236}">
                <a16:creationId xmlns:a16="http://schemas.microsoft.com/office/drawing/2014/main" id="{4D9EE2ED-2344-B36E-93B8-5974DC73A4CB}"/>
              </a:ext>
            </a:extLst>
          </p:cNvPr>
          <p:cNvPicPr>
            <a:picLocks noChangeAspect="1"/>
          </p:cNvPicPr>
          <p:nvPr/>
        </p:nvPicPr>
        <p:blipFill>
          <a:blip r:embed="rId25"/>
          <a:stretch>
            <a:fillRect/>
          </a:stretch>
        </p:blipFill>
        <p:spPr>
          <a:xfrm>
            <a:off x="2622627" y="2202551"/>
            <a:ext cx="327249" cy="218337"/>
          </a:xfrm>
          <a:prstGeom prst="rect">
            <a:avLst/>
          </a:prstGeom>
        </p:spPr>
      </p:pic>
      <p:pic>
        <p:nvPicPr>
          <p:cNvPr id="11" name="Picture 10" descr="A picture containing room, gallery, scene&#10;&#10;Description automatically generated">
            <a:extLst>
              <a:ext uri="{FF2B5EF4-FFF2-40B4-BE49-F238E27FC236}">
                <a16:creationId xmlns:a16="http://schemas.microsoft.com/office/drawing/2014/main" id="{75DA61EC-0893-FDF4-9E54-EBE6F14ED39D}"/>
              </a:ext>
            </a:extLst>
          </p:cNvPr>
          <p:cNvPicPr>
            <a:picLocks noChangeAspect="1"/>
          </p:cNvPicPr>
          <p:nvPr/>
        </p:nvPicPr>
        <p:blipFill>
          <a:blip r:embed="rId26"/>
          <a:stretch>
            <a:fillRect/>
          </a:stretch>
        </p:blipFill>
        <p:spPr>
          <a:xfrm>
            <a:off x="2157506" y="2756551"/>
            <a:ext cx="480801" cy="240401"/>
          </a:xfrm>
          <a:prstGeom prst="rect">
            <a:avLst/>
          </a:prstGeom>
        </p:spPr>
      </p:pic>
      <p:pic>
        <p:nvPicPr>
          <p:cNvPr id="12" name="Picture 11" descr="Map&#10;&#10;Description automatically generated">
            <a:extLst>
              <a:ext uri="{FF2B5EF4-FFF2-40B4-BE49-F238E27FC236}">
                <a16:creationId xmlns:a16="http://schemas.microsoft.com/office/drawing/2014/main" id="{D60A8785-FF7C-AA75-F0A1-17C0E55B462F}"/>
              </a:ext>
            </a:extLst>
          </p:cNvPr>
          <p:cNvPicPr>
            <a:picLocks noChangeAspect="1"/>
          </p:cNvPicPr>
          <p:nvPr/>
        </p:nvPicPr>
        <p:blipFill rotWithShape="1">
          <a:blip r:embed="rId27"/>
          <a:srcRect b="16276"/>
          <a:stretch/>
        </p:blipFill>
        <p:spPr>
          <a:xfrm>
            <a:off x="3063715" y="2775972"/>
            <a:ext cx="186828" cy="220980"/>
          </a:xfrm>
          <a:prstGeom prst="rect">
            <a:avLst/>
          </a:prstGeom>
          <a:ln>
            <a:solidFill>
              <a:schemeClr val="tx1"/>
            </a:solidFill>
          </a:ln>
        </p:spPr>
      </p:pic>
      <p:pic>
        <p:nvPicPr>
          <p:cNvPr id="13" name="Picture 12" descr="A picture containing food, fruit, yellow, beverage&#10;&#10;Description automatically generated">
            <a:extLst>
              <a:ext uri="{FF2B5EF4-FFF2-40B4-BE49-F238E27FC236}">
                <a16:creationId xmlns:a16="http://schemas.microsoft.com/office/drawing/2014/main" id="{42382B20-E593-663B-3E38-EACC498172CF}"/>
              </a:ext>
            </a:extLst>
          </p:cNvPr>
          <p:cNvPicPr>
            <a:picLocks noChangeAspect="1"/>
          </p:cNvPicPr>
          <p:nvPr/>
        </p:nvPicPr>
        <p:blipFill>
          <a:blip r:embed="rId28"/>
          <a:stretch>
            <a:fillRect/>
          </a:stretch>
        </p:blipFill>
        <p:spPr>
          <a:xfrm>
            <a:off x="2228274" y="3196047"/>
            <a:ext cx="355147" cy="236950"/>
          </a:xfrm>
          <a:prstGeom prst="rect">
            <a:avLst/>
          </a:prstGeom>
        </p:spPr>
      </p:pic>
      <p:pic>
        <p:nvPicPr>
          <p:cNvPr id="14" name="Picture 13" descr="A picture containing text, vector graphics&#10;&#10;Description automatically generated">
            <a:extLst>
              <a:ext uri="{FF2B5EF4-FFF2-40B4-BE49-F238E27FC236}">
                <a16:creationId xmlns:a16="http://schemas.microsoft.com/office/drawing/2014/main" id="{AED2F694-7C53-39B1-ED0E-9B6C1272761C}"/>
              </a:ext>
            </a:extLst>
          </p:cNvPr>
          <p:cNvPicPr>
            <a:picLocks noChangeAspect="1"/>
          </p:cNvPicPr>
          <p:nvPr/>
        </p:nvPicPr>
        <p:blipFill>
          <a:blip r:embed="rId29"/>
          <a:stretch>
            <a:fillRect/>
          </a:stretch>
        </p:blipFill>
        <p:spPr>
          <a:xfrm>
            <a:off x="2959504" y="3186207"/>
            <a:ext cx="348863" cy="301439"/>
          </a:xfrm>
          <a:prstGeom prst="rect">
            <a:avLst/>
          </a:prstGeom>
        </p:spPr>
      </p:pic>
      <p:pic>
        <p:nvPicPr>
          <p:cNvPr id="15" name="Picture 14" descr="Shape&#10;&#10;Description automatically generated with medium confidence">
            <a:extLst>
              <a:ext uri="{FF2B5EF4-FFF2-40B4-BE49-F238E27FC236}">
                <a16:creationId xmlns:a16="http://schemas.microsoft.com/office/drawing/2014/main" id="{B70CC01B-246A-4E37-BDAF-C0E832907109}"/>
              </a:ext>
            </a:extLst>
          </p:cNvPr>
          <p:cNvPicPr>
            <a:picLocks noChangeAspect="1"/>
          </p:cNvPicPr>
          <p:nvPr/>
        </p:nvPicPr>
        <p:blipFill>
          <a:blip r:embed="rId30"/>
          <a:stretch>
            <a:fillRect/>
          </a:stretch>
        </p:blipFill>
        <p:spPr>
          <a:xfrm>
            <a:off x="2250979" y="4046685"/>
            <a:ext cx="244621" cy="138364"/>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498414A5-02A2-65C3-3C40-E366B7034660}"/>
              </a:ext>
            </a:extLst>
          </p:cNvPr>
          <p:cNvPicPr>
            <a:picLocks noChangeAspect="1"/>
          </p:cNvPicPr>
          <p:nvPr/>
        </p:nvPicPr>
        <p:blipFill>
          <a:blip r:embed="rId31"/>
          <a:stretch>
            <a:fillRect/>
          </a:stretch>
        </p:blipFill>
        <p:spPr>
          <a:xfrm>
            <a:off x="2638307" y="4005064"/>
            <a:ext cx="309189" cy="161841"/>
          </a:xfrm>
          <a:prstGeom prst="rect">
            <a:avLst/>
          </a:prstGeom>
        </p:spPr>
      </p:pic>
      <p:pic>
        <p:nvPicPr>
          <p:cNvPr id="17" name="Picture 16" descr="Icon&#10;&#10;Description automatically generated">
            <a:extLst>
              <a:ext uri="{FF2B5EF4-FFF2-40B4-BE49-F238E27FC236}">
                <a16:creationId xmlns:a16="http://schemas.microsoft.com/office/drawing/2014/main" id="{03C971D0-FAC2-E345-B20E-91D1C56E7FBC}"/>
              </a:ext>
            </a:extLst>
          </p:cNvPr>
          <p:cNvPicPr>
            <a:picLocks noChangeAspect="1"/>
          </p:cNvPicPr>
          <p:nvPr/>
        </p:nvPicPr>
        <p:blipFill>
          <a:blip r:embed="rId32"/>
          <a:stretch>
            <a:fillRect/>
          </a:stretch>
        </p:blipFill>
        <p:spPr>
          <a:xfrm>
            <a:off x="2825823" y="4366401"/>
            <a:ext cx="244621" cy="286735"/>
          </a:xfrm>
          <a:prstGeom prst="rect">
            <a:avLst/>
          </a:prstGeom>
        </p:spPr>
      </p:pic>
      <p:pic>
        <p:nvPicPr>
          <p:cNvPr id="18" name="Picture 17" descr="Graphical user interface, icon&#10;&#10;Description automatically generated">
            <a:extLst>
              <a:ext uri="{FF2B5EF4-FFF2-40B4-BE49-F238E27FC236}">
                <a16:creationId xmlns:a16="http://schemas.microsoft.com/office/drawing/2014/main" id="{1129AD3E-C721-AD54-DB1C-CF97A2069910}"/>
              </a:ext>
            </a:extLst>
          </p:cNvPr>
          <p:cNvPicPr>
            <a:picLocks noChangeAspect="1"/>
          </p:cNvPicPr>
          <p:nvPr/>
        </p:nvPicPr>
        <p:blipFill>
          <a:blip r:embed="rId33"/>
          <a:stretch>
            <a:fillRect/>
          </a:stretch>
        </p:blipFill>
        <p:spPr>
          <a:xfrm>
            <a:off x="2235142" y="4316196"/>
            <a:ext cx="236369" cy="264932"/>
          </a:xfrm>
          <a:prstGeom prst="rect">
            <a:avLst/>
          </a:prstGeom>
        </p:spPr>
      </p:pic>
      <p:pic>
        <p:nvPicPr>
          <p:cNvPr id="19" name="Picture 18" descr="Trains in a station&#10;&#10;Description automatically generated with medium confidence">
            <a:extLst>
              <a:ext uri="{FF2B5EF4-FFF2-40B4-BE49-F238E27FC236}">
                <a16:creationId xmlns:a16="http://schemas.microsoft.com/office/drawing/2014/main" id="{1FD5EB39-7722-23EC-E5A2-922D0F1C7655}"/>
              </a:ext>
            </a:extLst>
          </p:cNvPr>
          <p:cNvPicPr>
            <a:picLocks noChangeAspect="1"/>
          </p:cNvPicPr>
          <p:nvPr/>
        </p:nvPicPr>
        <p:blipFill>
          <a:blip r:embed="rId34"/>
          <a:stretch>
            <a:fillRect/>
          </a:stretch>
        </p:blipFill>
        <p:spPr>
          <a:xfrm>
            <a:off x="3114291" y="4016803"/>
            <a:ext cx="244621" cy="162826"/>
          </a:xfrm>
          <a:prstGeom prst="rect">
            <a:avLst/>
          </a:prstGeom>
        </p:spPr>
      </p:pic>
      <p:pic>
        <p:nvPicPr>
          <p:cNvPr id="20" name="Picture 19" descr="A picture containing ceramic ware, cup, porcelain, coffee cup&#10;&#10;Description automatically generated">
            <a:extLst>
              <a:ext uri="{FF2B5EF4-FFF2-40B4-BE49-F238E27FC236}">
                <a16:creationId xmlns:a16="http://schemas.microsoft.com/office/drawing/2014/main" id="{AA6946CB-92FB-AF91-EFA7-DB89DC144AB5}"/>
              </a:ext>
            </a:extLst>
          </p:cNvPr>
          <p:cNvPicPr>
            <a:picLocks noChangeAspect="1"/>
          </p:cNvPicPr>
          <p:nvPr/>
        </p:nvPicPr>
        <p:blipFill>
          <a:blip r:embed="rId35"/>
          <a:stretch>
            <a:fillRect/>
          </a:stretch>
        </p:blipFill>
        <p:spPr>
          <a:xfrm>
            <a:off x="2532259" y="4797152"/>
            <a:ext cx="317622" cy="268986"/>
          </a:xfrm>
          <a:prstGeom prst="rect">
            <a:avLst/>
          </a:prstGeom>
        </p:spPr>
      </p:pic>
      <p:pic>
        <p:nvPicPr>
          <p:cNvPr id="21" name="Picture 20" descr="A picture containing toy&#10;&#10;Description automatically generated">
            <a:extLst>
              <a:ext uri="{FF2B5EF4-FFF2-40B4-BE49-F238E27FC236}">
                <a16:creationId xmlns:a16="http://schemas.microsoft.com/office/drawing/2014/main" id="{D0F63C7B-3196-D9D3-F14E-F5CA56918D72}"/>
              </a:ext>
            </a:extLst>
          </p:cNvPr>
          <p:cNvPicPr>
            <a:picLocks noChangeAspect="1"/>
          </p:cNvPicPr>
          <p:nvPr/>
        </p:nvPicPr>
        <p:blipFill>
          <a:blip r:embed="rId36"/>
          <a:stretch>
            <a:fillRect/>
          </a:stretch>
        </p:blipFill>
        <p:spPr>
          <a:xfrm>
            <a:off x="3110690" y="2116824"/>
            <a:ext cx="393022" cy="393022"/>
          </a:xfrm>
          <a:prstGeom prst="rect">
            <a:avLst/>
          </a:prstGeom>
        </p:spPr>
      </p:pic>
      <p:pic>
        <p:nvPicPr>
          <p:cNvPr id="2" name="Picture 1" descr="A picture containing black, dark, silhouette, domestic cat&#10;&#10;Description automatically generated">
            <a:extLst>
              <a:ext uri="{FF2B5EF4-FFF2-40B4-BE49-F238E27FC236}">
                <a16:creationId xmlns:a16="http://schemas.microsoft.com/office/drawing/2014/main" id="{01F409EE-A8E4-F431-6136-FA83D01BC336}"/>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2711624" y="2452420"/>
            <a:ext cx="221851" cy="221851"/>
          </a:xfrm>
          <a:prstGeom prst="rect">
            <a:avLst/>
          </a:prstGeom>
        </p:spPr>
      </p:pic>
      <p:pic>
        <p:nvPicPr>
          <p:cNvPr id="4" name="Picture 3">
            <a:extLst>
              <a:ext uri="{FF2B5EF4-FFF2-40B4-BE49-F238E27FC236}">
                <a16:creationId xmlns:a16="http://schemas.microsoft.com/office/drawing/2014/main" id="{BE0CD967-F490-0492-F578-D32D8552B23A}"/>
              </a:ext>
            </a:extLst>
          </p:cNvPr>
          <p:cNvPicPr>
            <a:picLocks noChangeAspect="1"/>
          </p:cNvPicPr>
          <p:nvPr/>
        </p:nvPicPr>
        <p:blipFill>
          <a:blip r:embed="rId38" cstate="print">
            <a:extLst>
              <a:ext uri="{28A0092B-C50C-407E-A947-70E740481C1C}">
                <a14:useLocalDpi xmlns:a14="http://schemas.microsoft.com/office/drawing/2010/main" val="0"/>
              </a:ext>
            </a:extLst>
          </a:blip>
          <a:srcRect/>
          <a:stretch/>
        </p:blipFill>
        <p:spPr>
          <a:xfrm>
            <a:off x="2634890" y="3594170"/>
            <a:ext cx="174295" cy="2655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5" name="Google Shape;43;p2">
            <a:extLst>
              <a:ext uri="{FF2B5EF4-FFF2-40B4-BE49-F238E27FC236}">
                <a16:creationId xmlns:a16="http://schemas.microsoft.com/office/drawing/2014/main" id="{FAD413B7-9ECC-6785-395E-AC0EE200FC17}"/>
              </a:ext>
            </a:extLst>
          </p:cNvPr>
          <p:cNvSpPr txBox="1">
            <a:spLocks/>
          </p:cNvSpPr>
          <p:nvPr/>
        </p:nvSpPr>
        <p:spPr>
          <a:xfrm>
            <a:off x="191486" y="3879429"/>
            <a:ext cx="11807257" cy="21602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46075" indent="-320675">
              <a:buNone/>
            </a:pPr>
            <a:r>
              <a:rPr lang="en-IE" sz="2400" dirty="0"/>
              <a:t>2. My father is 45 years old. My mother is 42 years old. So, my mother is _________ than my father.</a:t>
            </a:r>
            <a:r>
              <a:rPr lang="en-IN" sz="2400" dirty="0"/>
              <a:t> </a:t>
            </a:r>
          </a:p>
          <a:p>
            <a:pPr marL="4176713" indent="0">
              <a:buNone/>
            </a:pPr>
            <a:r>
              <a:rPr lang="en-IE" sz="2400" dirty="0"/>
              <a:t>A. older                 B. younger</a:t>
            </a:r>
          </a:p>
          <a:p>
            <a:pPr marL="4176713" indent="0">
              <a:buFont typeface="Arial"/>
              <a:buNone/>
            </a:pPr>
            <a:r>
              <a:rPr lang="en-IE" sz="2400" dirty="0"/>
              <a:t>C. stronger           D. smarter</a:t>
            </a:r>
          </a:p>
          <a:p>
            <a:pPr marL="660400" indent="-457200">
              <a:spcBef>
                <a:spcPts val="0"/>
              </a:spcBef>
            </a:pPr>
            <a:endParaRPr lang="en-IE" sz="2400" dirty="0"/>
          </a:p>
        </p:txBody>
      </p:sp>
      <p:sp>
        <p:nvSpPr>
          <p:cNvPr id="43" name="Google Shape;43;p2"/>
          <p:cNvSpPr txBox="1">
            <a:spLocks noGrp="1"/>
          </p:cNvSpPr>
          <p:nvPr>
            <p:ph type="body" idx="1"/>
          </p:nvPr>
        </p:nvSpPr>
        <p:spPr>
          <a:xfrm>
            <a:off x="1149013" y="1268730"/>
            <a:ext cx="9899992" cy="2160270"/>
          </a:xfrm>
          <a:prstGeom prst="rect">
            <a:avLst/>
          </a:prstGeom>
          <a:noFill/>
          <a:ln>
            <a:noFill/>
          </a:ln>
        </p:spPr>
        <p:txBody>
          <a:bodyPr spcFirstLastPara="1" wrap="square" lIns="91425" tIns="45700" rIns="91425" bIns="45700" anchor="t" anchorCtr="0">
            <a:noAutofit/>
          </a:bodyPr>
          <a:lstStyle/>
          <a:p>
            <a:pPr marL="25400" indent="0" algn="ctr">
              <a:buNone/>
            </a:pPr>
            <a:r>
              <a:rPr lang="en-IE" sz="2400" dirty="0"/>
              <a:t>1. Arun is 165 cm tall. Daksh is 167 cm tall. So, Daksh is _________ than Arun.</a:t>
            </a:r>
            <a:endParaRPr lang="en-IN" sz="2400" dirty="0"/>
          </a:p>
          <a:p>
            <a:pPr marL="3200400" indent="0">
              <a:buNone/>
            </a:pPr>
            <a:r>
              <a:rPr lang="en-IE" sz="2400" dirty="0"/>
              <a:t>A. bigger</a:t>
            </a:r>
            <a:r>
              <a:rPr lang="en-IN" sz="2400" dirty="0"/>
              <a:t>              </a:t>
            </a:r>
            <a:r>
              <a:rPr lang="en-IE" sz="2400" dirty="0"/>
              <a:t>B. shorter</a:t>
            </a:r>
            <a:endParaRPr lang="en-IN" sz="2400" dirty="0"/>
          </a:p>
          <a:p>
            <a:pPr marL="3200400" indent="0">
              <a:buNone/>
            </a:pPr>
            <a:r>
              <a:rPr lang="en-IE" sz="2400" dirty="0"/>
              <a:t>C. More </a:t>
            </a:r>
            <a:r>
              <a:rPr lang="en-IN" sz="2400" dirty="0"/>
              <a:t>               </a:t>
            </a:r>
            <a:r>
              <a:rPr lang="en-IE" sz="2400" dirty="0"/>
              <a:t>D. taller</a:t>
            </a:r>
            <a:endParaRPr lang="en-IN" sz="2400" dirty="0"/>
          </a:p>
          <a:p>
            <a:pPr marL="203200" indent="0">
              <a:spcBef>
                <a:spcPts val="0"/>
              </a:spcBef>
              <a:buNone/>
            </a:pPr>
            <a:endParaRPr sz="2400" dirty="0"/>
          </a:p>
        </p:txBody>
      </p:sp>
      <p:sp>
        <p:nvSpPr>
          <p:cNvPr id="19" name="Oval 18">
            <a:extLst>
              <a:ext uri="{FF2B5EF4-FFF2-40B4-BE49-F238E27FC236}">
                <a16:creationId xmlns:a16="http://schemas.microsoft.com/office/drawing/2014/main" id="{01C840F7-B472-24E1-BECD-69C84D66044B}"/>
              </a:ext>
            </a:extLst>
          </p:cNvPr>
          <p:cNvSpPr/>
          <p:nvPr/>
        </p:nvSpPr>
        <p:spPr>
          <a:xfrm>
            <a:off x="6398523" y="4725144"/>
            <a:ext cx="1678242" cy="530987"/>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EE30C6E5-42C7-8001-BAF7-9E329CE33B77}"/>
              </a:ext>
            </a:extLst>
          </p:cNvPr>
          <p:cNvSpPr/>
          <p:nvPr/>
        </p:nvSpPr>
        <p:spPr>
          <a:xfrm>
            <a:off x="6315659" y="1757576"/>
            <a:ext cx="1511961" cy="530987"/>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Freeform: Shape 27">
            <a:extLst>
              <a:ext uri="{FF2B5EF4-FFF2-40B4-BE49-F238E27FC236}">
                <a16:creationId xmlns:a16="http://schemas.microsoft.com/office/drawing/2014/main" id="{0489C4F5-0122-CA4F-CA42-5D749210264D}"/>
              </a:ext>
            </a:extLst>
          </p:cNvPr>
          <p:cNvSpPr/>
          <p:nvPr/>
        </p:nvSpPr>
        <p:spPr>
          <a:xfrm>
            <a:off x="2711624" y="128193"/>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3600" dirty="0">
                <a:solidFill>
                  <a:srgbClr val="002060"/>
                </a:solidFill>
                <a:latin typeface="Calibri" panose="020F0502020204030204" pitchFamily="34" charset="0"/>
                <a:cs typeface="Calibri" panose="020F0502020204030204" pitchFamily="34" charset="0"/>
              </a:rPr>
              <a:t>Round 1 - Choose the right answer.</a:t>
            </a:r>
            <a:endParaRPr lang="en-IN" sz="3600" dirty="0">
              <a:solidFill>
                <a:srgbClr val="002060"/>
              </a:solidFill>
              <a:latin typeface="Calibri" panose="020F0502020204030204" pitchFamily="34" charset="0"/>
              <a:cs typeface="Calibri" panose="020F0502020204030204" pitchFamily="34" charset="0"/>
            </a:endParaRPr>
          </a:p>
        </p:txBody>
      </p:sp>
      <p:pic>
        <p:nvPicPr>
          <p:cNvPr id="3" name="Picture 2" descr="A picture containing text&#10;&#10;Description automatically generated">
            <a:extLst>
              <a:ext uri="{FF2B5EF4-FFF2-40B4-BE49-F238E27FC236}">
                <a16:creationId xmlns:a16="http://schemas.microsoft.com/office/drawing/2014/main" id="{B35E891E-2B94-964D-7E9A-35A595DC3AF1}"/>
              </a:ext>
            </a:extLst>
          </p:cNvPr>
          <p:cNvPicPr>
            <a:picLocks noChangeAspect="1"/>
          </p:cNvPicPr>
          <p:nvPr/>
        </p:nvPicPr>
        <p:blipFill>
          <a:blip r:embed="rId3"/>
          <a:stretch>
            <a:fillRect/>
          </a:stretch>
        </p:blipFill>
        <p:spPr>
          <a:xfrm>
            <a:off x="8760296" y="1844824"/>
            <a:ext cx="1837230" cy="1857547"/>
          </a:xfrm>
          <a:prstGeom prst="rect">
            <a:avLst/>
          </a:prstGeom>
        </p:spPr>
      </p:pic>
      <p:pic>
        <p:nvPicPr>
          <p:cNvPr id="9" name="Picture 8" descr="A picture containing text, vector graphics&#10;&#10;Description automatically generated">
            <a:extLst>
              <a:ext uri="{FF2B5EF4-FFF2-40B4-BE49-F238E27FC236}">
                <a16:creationId xmlns:a16="http://schemas.microsoft.com/office/drawing/2014/main" id="{566A23D7-1205-C963-F36D-998BB8FA510A}"/>
              </a:ext>
            </a:extLst>
          </p:cNvPr>
          <p:cNvPicPr>
            <a:picLocks noChangeAspect="1"/>
          </p:cNvPicPr>
          <p:nvPr/>
        </p:nvPicPr>
        <p:blipFill rotWithShape="1">
          <a:blip r:embed="rId4"/>
          <a:srcRect l="21005" t="17646" r="24152" b="9207"/>
          <a:stretch/>
        </p:blipFill>
        <p:spPr>
          <a:xfrm>
            <a:off x="8673211" y="4574919"/>
            <a:ext cx="2145471" cy="2043303"/>
          </a:xfrm>
          <a:prstGeom prst="rect">
            <a:avLst/>
          </a:prstGeom>
        </p:spPr>
      </p:pic>
    </p:spTree>
    <p:extLst>
      <p:ext uri="{BB962C8B-B14F-4D97-AF65-F5344CB8AC3E}">
        <p14:creationId xmlns:p14="http://schemas.microsoft.com/office/powerpoint/2010/main" val="403356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000"/>
                                        <p:tgtEl>
                                          <p:spTgt spid="16"/>
                                        </p:tgtEl>
                                      </p:cBhvr>
                                    </p:animEffect>
                                  </p:childTnLst>
                                </p:cTn>
                              </p:par>
                            </p:childTnLst>
                          </p:cTn>
                        </p:par>
                        <p:par>
                          <p:cTn id="8" fill="hold">
                            <p:stCondLst>
                              <p:cond delay="2000"/>
                            </p:stCondLst>
                            <p:childTnLst>
                              <p:par>
                                <p:cTn id="9" presetID="22" presetClass="entr" presetSubtype="8" fill="hold" grpId="0" nodeType="after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7" name="Google Shape;43;p2">
            <a:extLst>
              <a:ext uri="{FF2B5EF4-FFF2-40B4-BE49-F238E27FC236}">
                <a16:creationId xmlns:a16="http://schemas.microsoft.com/office/drawing/2014/main" id="{D1DA3634-B7CC-CD09-E278-AD699D0189D5}"/>
              </a:ext>
            </a:extLst>
          </p:cNvPr>
          <p:cNvSpPr txBox="1">
            <a:spLocks/>
          </p:cNvSpPr>
          <p:nvPr/>
        </p:nvSpPr>
        <p:spPr>
          <a:xfrm>
            <a:off x="-218824" y="4041738"/>
            <a:ext cx="4198563" cy="147549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lgn="ctr">
              <a:buNone/>
            </a:pPr>
            <a:r>
              <a:rPr lang="en-IE" sz="2400" dirty="0"/>
              <a:t>4. She is ____ than me.</a:t>
            </a:r>
            <a:r>
              <a:rPr lang="en-IN" sz="2400" dirty="0"/>
              <a:t> </a:t>
            </a:r>
          </a:p>
          <a:p>
            <a:pPr indent="0">
              <a:buNone/>
            </a:pPr>
            <a:r>
              <a:rPr lang="en-IE" sz="2400" dirty="0"/>
              <a:t>A. cleanest             B. big</a:t>
            </a:r>
          </a:p>
          <a:p>
            <a:pPr indent="0">
              <a:buFont typeface="Arial"/>
              <a:buNone/>
            </a:pPr>
            <a:r>
              <a:rPr lang="en-IE" sz="2400" dirty="0"/>
              <a:t>C.  short                  D. wiser</a:t>
            </a:r>
          </a:p>
        </p:txBody>
      </p:sp>
      <p:sp>
        <p:nvSpPr>
          <p:cNvPr id="6" name="Google Shape;43;p2">
            <a:extLst>
              <a:ext uri="{FF2B5EF4-FFF2-40B4-BE49-F238E27FC236}">
                <a16:creationId xmlns:a16="http://schemas.microsoft.com/office/drawing/2014/main" id="{C52DA7DA-2630-CCF8-6313-EF564FAB9F88}"/>
              </a:ext>
            </a:extLst>
          </p:cNvPr>
          <p:cNvSpPr txBox="1">
            <a:spLocks/>
          </p:cNvSpPr>
          <p:nvPr/>
        </p:nvSpPr>
        <p:spPr>
          <a:xfrm>
            <a:off x="3563179" y="1268760"/>
            <a:ext cx="5080261" cy="216027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lgn="ctr">
              <a:buNone/>
            </a:pPr>
            <a:r>
              <a:rPr lang="en-IE" sz="2400" dirty="0"/>
              <a:t>3. A  cow is _____ than an elephant.</a:t>
            </a:r>
            <a:r>
              <a:rPr lang="en-IN" sz="2400" dirty="0"/>
              <a:t> </a:t>
            </a:r>
          </a:p>
          <a:p>
            <a:pPr marL="914400" indent="0">
              <a:buNone/>
            </a:pPr>
            <a:r>
              <a:rPr lang="en-IE" sz="2400" dirty="0"/>
              <a:t>A. smaller              B. bigger</a:t>
            </a:r>
          </a:p>
          <a:p>
            <a:pPr marL="914400" indent="0">
              <a:buFont typeface="Arial"/>
              <a:buNone/>
            </a:pPr>
            <a:r>
              <a:rPr lang="en-IE" sz="2400" dirty="0"/>
              <a:t>C. thinner              D. wilder</a:t>
            </a:r>
          </a:p>
        </p:txBody>
      </p:sp>
      <p:sp>
        <p:nvSpPr>
          <p:cNvPr id="20" name="Oval 19">
            <a:extLst>
              <a:ext uri="{FF2B5EF4-FFF2-40B4-BE49-F238E27FC236}">
                <a16:creationId xmlns:a16="http://schemas.microsoft.com/office/drawing/2014/main" id="{6CEA3C22-4CA3-232C-FC22-1F92F489BBB7}"/>
              </a:ext>
            </a:extLst>
          </p:cNvPr>
          <p:cNvSpPr/>
          <p:nvPr/>
        </p:nvSpPr>
        <p:spPr>
          <a:xfrm>
            <a:off x="4367624" y="1772816"/>
            <a:ext cx="1678242" cy="530987"/>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Oval 20">
            <a:extLst>
              <a:ext uri="{FF2B5EF4-FFF2-40B4-BE49-F238E27FC236}">
                <a16:creationId xmlns:a16="http://schemas.microsoft.com/office/drawing/2014/main" id="{97C2FCEB-B6B4-AAC6-00E2-BB56C2E6BADF}"/>
              </a:ext>
            </a:extLst>
          </p:cNvPr>
          <p:cNvSpPr/>
          <p:nvPr/>
        </p:nvSpPr>
        <p:spPr>
          <a:xfrm>
            <a:off x="2320755" y="5009550"/>
            <a:ext cx="1386977" cy="482715"/>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Freeform: Shape 27">
            <a:extLst>
              <a:ext uri="{FF2B5EF4-FFF2-40B4-BE49-F238E27FC236}">
                <a16:creationId xmlns:a16="http://schemas.microsoft.com/office/drawing/2014/main" id="{0489C4F5-0122-CA4F-CA42-5D749210264D}"/>
              </a:ext>
            </a:extLst>
          </p:cNvPr>
          <p:cNvSpPr/>
          <p:nvPr/>
        </p:nvSpPr>
        <p:spPr>
          <a:xfrm>
            <a:off x="2711624" y="128193"/>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3600" dirty="0">
                <a:solidFill>
                  <a:srgbClr val="002060"/>
                </a:solidFill>
                <a:latin typeface="Calibri" panose="020F0502020204030204" pitchFamily="34" charset="0"/>
                <a:cs typeface="Calibri" panose="020F0502020204030204" pitchFamily="34" charset="0"/>
              </a:rPr>
              <a:t>Round 1 - Choose the right answer.</a:t>
            </a:r>
            <a:endParaRPr lang="en-IN" sz="3600" dirty="0">
              <a:solidFill>
                <a:srgbClr val="002060"/>
              </a:solidFill>
              <a:latin typeface="Calibri" panose="020F0502020204030204" pitchFamily="34" charset="0"/>
              <a:cs typeface="Calibri" panose="020F0502020204030204" pitchFamily="34" charset="0"/>
            </a:endParaRPr>
          </a:p>
        </p:txBody>
      </p:sp>
      <p:pic>
        <p:nvPicPr>
          <p:cNvPr id="11" name="Picture 10" descr="A picture containing dark, night sky&#10;&#10;Description automatically generated">
            <a:extLst>
              <a:ext uri="{FF2B5EF4-FFF2-40B4-BE49-F238E27FC236}">
                <a16:creationId xmlns:a16="http://schemas.microsoft.com/office/drawing/2014/main" id="{1FCB85AC-D166-C45F-1B8B-2965034CBFAB}"/>
              </a:ext>
            </a:extLst>
          </p:cNvPr>
          <p:cNvPicPr>
            <a:picLocks noChangeAspect="1"/>
          </p:cNvPicPr>
          <p:nvPr/>
        </p:nvPicPr>
        <p:blipFill>
          <a:blip r:embed="rId3"/>
          <a:stretch>
            <a:fillRect/>
          </a:stretch>
        </p:blipFill>
        <p:spPr>
          <a:xfrm>
            <a:off x="1165391" y="1970157"/>
            <a:ext cx="1546233" cy="1026795"/>
          </a:xfrm>
          <a:prstGeom prst="rect">
            <a:avLst/>
          </a:prstGeom>
        </p:spPr>
      </p:pic>
      <p:pic>
        <p:nvPicPr>
          <p:cNvPr id="13" name="Picture 12">
            <a:extLst>
              <a:ext uri="{FF2B5EF4-FFF2-40B4-BE49-F238E27FC236}">
                <a16:creationId xmlns:a16="http://schemas.microsoft.com/office/drawing/2014/main" id="{4D5A302F-45D7-298B-BCA0-A556128A071B}"/>
              </a:ext>
            </a:extLst>
          </p:cNvPr>
          <p:cNvPicPr>
            <a:picLocks noChangeAspect="1"/>
          </p:cNvPicPr>
          <p:nvPr/>
        </p:nvPicPr>
        <p:blipFill>
          <a:blip r:embed="rId4"/>
          <a:stretch>
            <a:fillRect/>
          </a:stretch>
        </p:blipFill>
        <p:spPr>
          <a:xfrm>
            <a:off x="8316750" y="980728"/>
            <a:ext cx="3421309" cy="2282654"/>
          </a:xfrm>
          <a:prstGeom prst="rect">
            <a:avLst/>
          </a:prstGeom>
        </p:spPr>
      </p:pic>
      <p:grpSp>
        <p:nvGrpSpPr>
          <p:cNvPr id="8" name="Group 7">
            <a:extLst>
              <a:ext uri="{FF2B5EF4-FFF2-40B4-BE49-F238E27FC236}">
                <a16:creationId xmlns:a16="http://schemas.microsoft.com/office/drawing/2014/main" id="{04422278-6A05-C333-79E5-A10CE609466F}"/>
              </a:ext>
            </a:extLst>
          </p:cNvPr>
          <p:cNvGrpSpPr/>
          <p:nvPr/>
        </p:nvGrpSpPr>
        <p:grpSpPr>
          <a:xfrm>
            <a:off x="3914919" y="3883588"/>
            <a:ext cx="1821041" cy="2281716"/>
            <a:chOff x="10643879" y="3961669"/>
            <a:chExt cx="772298" cy="1064437"/>
          </a:xfrm>
        </p:grpSpPr>
        <p:pic>
          <p:nvPicPr>
            <p:cNvPr id="15" name="Picture 14">
              <a:extLst>
                <a:ext uri="{FF2B5EF4-FFF2-40B4-BE49-F238E27FC236}">
                  <a16:creationId xmlns:a16="http://schemas.microsoft.com/office/drawing/2014/main" id="{960727A5-E586-90DB-FBDB-96A3EEBFF02B}"/>
                </a:ext>
              </a:extLst>
            </p:cNvPr>
            <p:cNvPicPr>
              <a:picLocks noChangeAspect="1"/>
            </p:cNvPicPr>
            <p:nvPr/>
          </p:nvPicPr>
          <p:blipFill rotWithShape="1">
            <a:blip r:embed="rId5"/>
            <a:srcRect l="28259" t="16990" r="53118" b="23040"/>
            <a:stretch/>
          </p:blipFill>
          <p:spPr>
            <a:xfrm>
              <a:off x="10643879" y="3961669"/>
              <a:ext cx="341687" cy="1064437"/>
            </a:xfrm>
            <a:prstGeom prst="rect">
              <a:avLst/>
            </a:prstGeom>
          </p:spPr>
        </p:pic>
        <p:pic>
          <p:nvPicPr>
            <p:cNvPr id="2" name="Picture 1">
              <a:extLst>
                <a:ext uri="{FF2B5EF4-FFF2-40B4-BE49-F238E27FC236}">
                  <a16:creationId xmlns:a16="http://schemas.microsoft.com/office/drawing/2014/main" id="{61024A95-4076-DC97-064B-922BD6000175}"/>
                </a:ext>
              </a:extLst>
            </p:cNvPr>
            <p:cNvPicPr>
              <a:picLocks noChangeAspect="1"/>
            </p:cNvPicPr>
            <p:nvPr/>
          </p:nvPicPr>
          <p:blipFill rotWithShape="1">
            <a:blip r:embed="rId5"/>
            <a:srcRect l="67746" t="16990" r="8784" b="23040"/>
            <a:stretch/>
          </p:blipFill>
          <p:spPr>
            <a:xfrm>
              <a:off x="10985566" y="3961670"/>
              <a:ext cx="430611" cy="1064436"/>
            </a:xfrm>
            <a:prstGeom prst="rect">
              <a:avLst/>
            </a:prstGeom>
          </p:spPr>
        </p:pic>
      </p:grpSp>
      <p:sp>
        <p:nvSpPr>
          <p:cNvPr id="14" name="Google Shape;43;p2">
            <a:extLst>
              <a:ext uri="{FF2B5EF4-FFF2-40B4-BE49-F238E27FC236}">
                <a16:creationId xmlns:a16="http://schemas.microsoft.com/office/drawing/2014/main" id="{0CC94D43-747A-1E9B-F8F5-A10DD6E8665C}"/>
              </a:ext>
            </a:extLst>
          </p:cNvPr>
          <p:cNvSpPr txBox="1">
            <a:spLocks/>
          </p:cNvSpPr>
          <p:nvPr/>
        </p:nvSpPr>
        <p:spPr>
          <a:xfrm>
            <a:off x="5886435" y="3628690"/>
            <a:ext cx="6264696" cy="147549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lgn="ctr">
              <a:buNone/>
            </a:pPr>
            <a:r>
              <a:rPr lang="en-IE" sz="2400" dirty="0"/>
              <a:t>5. The minute hand is ____ than the hour hand.</a:t>
            </a:r>
            <a:r>
              <a:rPr lang="en-IN" sz="2400" dirty="0"/>
              <a:t> </a:t>
            </a:r>
          </a:p>
          <a:p>
            <a:pPr indent="0">
              <a:buNone/>
            </a:pPr>
            <a:r>
              <a:rPr lang="en-IE" sz="2400" dirty="0"/>
              <a:t>           A. smaller             B. longer</a:t>
            </a:r>
          </a:p>
          <a:p>
            <a:pPr indent="0">
              <a:buFont typeface="Arial"/>
              <a:buNone/>
            </a:pPr>
            <a:r>
              <a:rPr lang="en-IE" sz="2400" dirty="0"/>
              <a:t>           C. taller                 D. bigger</a:t>
            </a:r>
          </a:p>
        </p:txBody>
      </p:sp>
      <p:sp>
        <p:nvSpPr>
          <p:cNvPr id="3" name="Oval 2">
            <a:extLst>
              <a:ext uri="{FF2B5EF4-FFF2-40B4-BE49-F238E27FC236}">
                <a16:creationId xmlns:a16="http://schemas.microsoft.com/office/drawing/2014/main" id="{EFE2FBB7-C012-95C6-FCB7-8015E360862A}"/>
              </a:ext>
            </a:extLst>
          </p:cNvPr>
          <p:cNvSpPr/>
          <p:nvPr/>
        </p:nvSpPr>
        <p:spPr>
          <a:xfrm>
            <a:off x="9055312" y="4132746"/>
            <a:ext cx="1525675" cy="482715"/>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9" name="Picture 8" descr="A picture containing black, dark, silhouette, domestic cat&#10;&#10;Description automatically generated">
            <a:extLst>
              <a:ext uri="{FF2B5EF4-FFF2-40B4-BE49-F238E27FC236}">
                <a16:creationId xmlns:a16="http://schemas.microsoft.com/office/drawing/2014/main" id="{BFA1CAC8-ADDE-6AB2-E8F7-B5BDEE0B76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16578" y="5104184"/>
            <a:ext cx="1641750" cy="164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par>
                          <p:cTn id="8" fill="hold">
                            <p:stCondLst>
                              <p:cond delay="2000"/>
                            </p:stCondLst>
                            <p:childTnLst>
                              <p:par>
                                <p:cTn id="9" presetID="22" presetClass="entr" presetSubtype="8" fill="hold" grpId="0" nodeType="afterEffect">
                                  <p:stCondLst>
                                    <p:cond delay="50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2000"/>
                                        <p:tgtEl>
                                          <p:spTgt spid="21"/>
                                        </p:tgtEl>
                                      </p:cBhvr>
                                    </p:animEffect>
                                  </p:childTnLst>
                                </p:cTn>
                              </p:par>
                            </p:childTnLst>
                          </p:cTn>
                        </p:par>
                        <p:par>
                          <p:cTn id="12" fill="hold">
                            <p:stCondLst>
                              <p:cond delay="4500"/>
                            </p:stCondLst>
                            <p:childTnLst>
                              <p:par>
                                <p:cTn id="13" presetID="22" presetClass="entr" presetSubtype="8" fill="hold" grpId="0"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 name="Freeform: Shape 27">
            <a:extLst>
              <a:ext uri="{FF2B5EF4-FFF2-40B4-BE49-F238E27FC236}">
                <a16:creationId xmlns:a16="http://schemas.microsoft.com/office/drawing/2014/main" id="{86791BA1-003F-665B-C423-13A1D785D32C}"/>
              </a:ext>
            </a:extLst>
          </p:cNvPr>
          <p:cNvSpPr/>
          <p:nvPr/>
        </p:nvSpPr>
        <p:spPr>
          <a:xfrm>
            <a:off x="2711624" y="128193"/>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3600" dirty="0">
                <a:solidFill>
                  <a:srgbClr val="002060"/>
                </a:solidFill>
                <a:latin typeface="Calibri" panose="020F0502020204030204" pitchFamily="34" charset="0"/>
                <a:cs typeface="Calibri" panose="020F0502020204030204" pitchFamily="34" charset="0"/>
              </a:rPr>
              <a:t>Round 2 - Choose the right option.</a:t>
            </a:r>
            <a:endParaRPr lang="en-IN" sz="3600" dirty="0">
              <a:solidFill>
                <a:srgbClr val="002060"/>
              </a:solidFill>
              <a:latin typeface="Calibri" panose="020F0502020204030204" pitchFamily="34" charset="0"/>
              <a:cs typeface="Calibri" panose="020F0502020204030204" pitchFamily="34" charset="0"/>
            </a:endParaRPr>
          </a:p>
        </p:txBody>
      </p:sp>
      <p:sp>
        <p:nvSpPr>
          <p:cNvPr id="5" name="Google Shape;43;p2">
            <a:extLst>
              <a:ext uri="{FF2B5EF4-FFF2-40B4-BE49-F238E27FC236}">
                <a16:creationId xmlns:a16="http://schemas.microsoft.com/office/drawing/2014/main" id="{66606F63-4FCD-A9AE-E6D9-1BCBA89D7943}"/>
              </a:ext>
            </a:extLst>
          </p:cNvPr>
          <p:cNvSpPr txBox="1">
            <a:spLocks/>
          </p:cNvSpPr>
          <p:nvPr/>
        </p:nvSpPr>
        <p:spPr>
          <a:xfrm>
            <a:off x="446243" y="1455605"/>
            <a:ext cx="6494002" cy="14978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buNone/>
            </a:pPr>
            <a:r>
              <a:rPr lang="en-IE" sz="2400" dirty="0"/>
              <a:t>1. This painting is __________ than that painting.</a:t>
            </a:r>
            <a:r>
              <a:rPr lang="en-IN" sz="2400" dirty="0"/>
              <a:t> </a:t>
            </a:r>
          </a:p>
          <a:p>
            <a:pPr marL="914400" indent="0">
              <a:buNone/>
            </a:pPr>
            <a:r>
              <a:rPr lang="en-IE" sz="2400" dirty="0"/>
              <a:t>A. most interesting</a:t>
            </a:r>
            <a:r>
              <a:rPr lang="en-IN" sz="2400" dirty="0"/>
              <a:t> </a:t>
            </a:r>
            <a:r>
              <a:rPr lang="en-IE" sz="2400" dirty="0"/>
              <a:t>        B. </a:t>
            </a:r>
            <a:r>
              <a:rPr lang="en-IE" sz="2400" dirty="0" err="1"/>
              <a:t>intresting</a:t>
            </a:r>
            <a:r>
              <a:rPr lang="en-IN" sz="2400" dirty="0"/>
              <a:t> </a:t>
            </a:r>
            <a:endParaRPr lang="en-IE" sz="2400" dirty="0"/>
          </a:p>
          <a:p>
            <a:pPr marL="914400" indent="0">
              <a:buNone/>
            </a:pPr>
            <a:r>
              <a:rPr lang="en-IE" sz="2400" dirty="0"/>
              <a:t>C. more interesting</a:t>
            </a:r>
            <a:r>
              <a:rPr lang="en-IN" sz="2400" dirty="0"/>
              <a:t>         </a:t>
            </a:r>
            <a:r>
              <a:rPr lang="en-IE" sz="2400" dirty="0"/>
              <a:t>D. more investing</a:t>
            </a:r>
          </a:p>
        </p:txBody>
      </p:sp>
      <p:pic>
        <p:nvPicPr>
          <p:cNvPr id="3" name="Picture 2" descr="A picture containing room, gallery, scene&#10;&#10;Description automatically generated">
            <a:extLst>
              <a:ext uri="{FF2B5EF4-FFF2-40B4-BE49-F238E27FC236}">
                <a16:creationId xmlns:a16="http://schemas.microsoft.com/office/drawing/2014/main" id="{88C877C8-CBEE-91CE-A662-E6D4D2BEE6B0}"/>
              </a:ext>
            </a:extLst>
          </p:cNvPr>
          <p:cNvPicPr>
            <a:picLocks noChangeAspect="1"/>
          </p:cNvPicPr>
          <p:nvPr/>
        </p:nvPicPr>
        <p:blipFill>
          <a:blip r:embed="rId3"/>
          <a:stretch>
            <a:fillRect/>
          </a:stretch>
        </p:blipFill>
        <p:spPr>
          <a:xfrm>
            <a:off x="7657359" y="1192639"/>
            <a:ext cx="3646034" cy="1823018"/>
          </a:xfrm>
          <a:prstGeom prst="rect">
            <a:avLst/>
          </a:prstGeom>
        </p:spPr>
      </p:pic>
      <p:sp>
        <p:nvSpPr>
          <p:cNvPr id="8" name="Google Shape;43;p2">
            <a:extLst>
              <a:ext uri="{FF2B5EF4-FFF2-40B4-BE49-F238E27FC236}">
                <a16:creationId xmlns:a16="http://schemas.microsoft.com/office/drawing/2014/main" id="{790264E8-617B-12C8-C059-DFFD9A5400FB}"/>
              </a:ext>
            </a:extLst>
          </p:cNvPr>
          <p:cNvSpPr txBox="1">
            <a:spLocks/>
          </p:cNvSpPr>
          <p:nvPr/>
        </p:nvSpPr>
        <p:spPr>
          <a:xfrm>
            <a:off x="446243" y="3904498"/>
            <a:ext cx="6494002" cy="14978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buNone/>
            </a:pPr>
            <a:r>
              <a:rPr lang="en-IE" sz="2400" dirty="0"/>
              <a:t>2. Goa is_________________ state in India.</a:t>
            </a:r>
            <a:endParaRPr lang="en-IN" sz="2400" dirty="0"/>
          </a:p>
          <a:p>
            <a:pPr marL="1258888" indent="0">
              <a:buNone/>
            </a:pPr>
            <a:r>
              <a:rPr lang="en-IE" sz="2400" dirty="0"/>
              <a:t>A. </a:t>
            </a:r>
            <a:r>
              <a:rPr lang="en-US" sz="2400" dirty="0"/>
              <a:t>small           </a:t>
            </a:r>
            <a:r>
              <a:rPr lang="en-IE" sz="2400" dirty="0"/>
              <a:t>B. </a:t>
            </a:r>
            <a:r>
              <a:rPr lang="en-US" sz="2400" dirty="0"/>
              <a:t>bigger than</a:t>
            </a:r>
            <a:endParaRPr lang="en-IE" sz="2400" dirty="0"/>
          </a:p>
          <a:p>
            <a:pPr marL="1258888" indent="0">
              <a:buNone/>
            </a:pPr>
            <a:r>
              <a:rPr lang="en-IE" sz="2400" dirty="0"/>
              <a:t>C. beach       </a:t>
            </a:r>
            <a:r>
              <a:rPr lang="en-IN" sz="2400" dirty="0"/>
              <a:t>   </a:t>
            </a:r>
            <a:r>
              <a:rPr lang="en-IE" sz="2400" dirty="0"/>
              <a:t>D. the smallest</a:t>
            </a:r>
          </a:p>
        </p:txBody>
      </p:sp>
      <p:pic>
        <p:nvPicPr>
          <p:cNvPr id="7" name="Picture 6" descr="Map&#10;&#10;Description automatically generated">
            <a:extLst>
              <a:ext uri="{FF2B5EF4-FFF2-40B4-BE49-F238E27FC236}">
                <a16:creationId xmlns:a16="http://schemas.microsoft.com/office/drawing/2014/main" id="{6B566DB3-EBEE-633E-05FE-5B36D461529F}"/>
              </a:ext>
            </a:extLst>
          </p:cNvPr>
          <p:cNvPicPr>
            <a:picLocks noChangeAspect="1"/>
          </p:cNvPicPr>
          <p:nvPr/>
        </p:nvPicPr>
        <p:blipFill rotWithShape="1">
          <a:blip r:embed="rId4"/>
          <a:srcRect b="16276"/>
          <a:stretch/>
        </p:blipFill>
        <p:spPr>
          <a:xfrm>
            <a:off x="8101095" y="3682295"/>
            <a:ext cx="2427206" cy="2870905"/>
          </a:xfrm>
          <a:prstGeom prst="rect">
            <a:avLst/>
          </a:prstGeom>
          <a:ln>
            <a:solidFill>
              <a:schemeClr val="tx1"/>
            </a:solidFill>
          </a:ln>
        </p:spPr>
      </p:pic>
      <p:cxnSp>
        <p:nvCxnSpPr>
          <p:cNvPr id="10" name="Straight Connector 9">
            <a:extLst>
              <a:ext uri="{FF2B5EF4-FFF2-40B4-BE49-F238E27FC236}">
                <a16:creationId xmlns:a16="http://schemas.microsoft.com/office/drawing/2014/main" id="{8514A39C-BC21-B86E-57EA-0A8256B70EAE}"/>
              </a:ext>
            </a:extLst>
          </p:cNvPr>
          <p:cNvCxnSpPr/>
          <p:nvPr/>
        </p:nvCxnSpPr>
        <p:spPr>
          <a:xfrm>
            <a:off x="1461928" y="2828544"/>
            <a:ext cx="2401824"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3" name="Straight Connector 12">
            <a:extLst>
              <a:ext uri="{FF2B5EF4-FFF2-40B4-BE49-F238E27FC236}">
                <a16:creationId xmlns:a16="http://schemas.microsoft.com/office/drawing/2014/main" id="{07FB2FD3-B0A2-4812-4B46-011A0C5A013B}"/>
              </a:ext>
            </a:extLst>
          </p:cNvPr>
          <p:cNvCxnSpPr>
            <a:cxnSpLocks/>
          </p:cNvCxnSpPr>
          <p:nvPr/>
        </p:nvCxnSpPr>
        <p:spPr>
          <a:xfrm>
            <a:off x="3503712" y="5297424"/>
            <a:ext cx="1956816"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4058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par>
                          <p:cTn id="8" fill="hold">
                            <p:stCondLst>
                              <p:cond delay="2000"/>
                            </p:stCondLst>
                            <p:childTnLst>
                              <p:par>
                                <p:cTn id="9" presetID="22" presetClass="entr" presetSubtype="8"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 name="Freeform: Shape 27">
            <a:extLst>
              <a:ext uri="{FF2B5EF4-FFF2-40B4-BE49-F238E27FC236}">
                <a16:creationId xmlns:a16="http://schemas.microsoft.com/office/drawing/2014/main" id="{86791BA1-003F-665B-C423-13A1D785D32C}"/>
              </a:ext>
            </a:extLst>
          </p:cNvPr>
          <p:cNvSpPr/>
          <p:nvPr/>
        </p:nvSpPr>
        <p:spPr>
          <a:xfrm>
            <a:off x="2711624" y="128193"/>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3600" dirty="0">
                <a:solidFill>
                  <a:srgbClr val="002060"/>
                </a:solidFill>
                <a:latin typeface="Calibri" panose="020F0502020204030204" pitchFamily="34" charset="0"/>
                <a:cs typeface="Calibri" panose="020F0502020204030204" pitchFamily="34" charset="0"/>
              </a:rPr>
              <a:t>Round 2 - Choose the right option.</a:t>
            </a:r>
            <a:endParaRPr lang="en-IN" sz="3600" dirty="0">
              <a:solidFill>
                <a:srgbClr val="002060"/>
              </a:solidFill>
              <a:latin typeface="Calibri" panose="020F0502020204030204" pitchFamily="34" charset="0"/>
              <a:cs typeface="Calibri" panose="020F0502020204030204" pitchFamily="34" charset="0"/>
            </a:endParaRPr>
          </a:p>
        </p:txBody>
      </p:sp>
      <p:sp>
        <p:nvSpPr>
          <p:cNvPr id="5" name="Google Shape;43;p2">
            <a:extLst>
              <a:ext uri="{FF2B5EF4-FFF2-40B4-BE49-F238E27FC236}">
                <a16:creationId xmlns:a16="http://schemas.microsoft.com/office/drawing/2014/main" id="{66606F63-4FCD-A9AE-E6D9-1BCBA89D7943}"/>
              </a:ext>
            </a:extLst>
          </p:cNvPr>
          <p:cNvSpPr txBox="1">
            <a:spLocks/>
          </p:cNvSpPr>
          <p:nvPr/>
        </p:nvSpPr>
        <p:spPr>
          <a:xfrm>
            <a:off x="446243" y="1455605"/>
            <a:ext cx="5649757" cy="14978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buNone/>
            </a:pPr>
            <a:r>
              <a:rPr lang="en-IE" sz="2400" dirty="0"/>
              <a:t>3. She is __________ singer in our class.</a:t>
            </a:r>
            <a:r>
              <a:rPr lang="en-IN" sz="2400" dirty="0"/>
              <a:t> </a:t>
            </a:r>
          </a:p>
          <a:p>
            <a:pPr marL="25400" indent="0">
              <a:buNone/>
            </a:pPr>
            <a:r>
              <a:rPr lang="en-IN" sz="2400" dirty="0"/>
              <a:t>	</a:t>
            </a:r>
            <a:r>
              <a:rPr lang="en-IE" sz="2400" dirty="0"/>
              <a:t>A. </a:t>
            </a:r>
            <a:r>
              <a:rPr lang="en-US" sz="2400" dirty="0"/>
              <a:t>verse     	</a:t>
            </a:r>
            <a:r>
              <a:rPr lang="en-IE" sz="2400" dirty="0"/>
              <a:t>B. </a:t>
            </a:r>
            <a:r>
              <a:rPr lang="en-US" sz="2400" dirty="0"/>
              <a:t>as good as</a:t>
            </a:r>
            <a:endParaRPr lang="en-IE" sz="2400" dirty="0"/>
          </a:p>
          <a:p>
            <a:pPr marL="25400" indent="0">
              <a:buNone/>
            </a:pPr>
            <a:r>
              <a:rPr lang="en-IE" sz="2400" dirty="0"/>
              <a:t>	C. batter</a:t>
            </a:r>
            <a:r>
              <a:rPr lang="en-IN" sz="2400" dirty="0"/>
              <a:t>    	</a:t>
            </a:r>
            <a:r>
              <a:rPr lang="en-IE" sz="2400" dirty="0"/>
              <a:t>D. the best</a:t>
            </a:r>
          </a:p>
        </p:txBody>
      </p:sp>
      <p:sp>
        <p:nvSpPr>
          <p:cNvPr id="8" name="Google Shape;43;p2">
            <a:extLst>
              <a:ext uri="{FF2B5EF4-FFF2-40B4-BE49-F238E27FC236}">
                <a16:creationId xmlns:a16="http://schemas.microsoft.com/office/drawing/2014/main" id="{790264E8-617B-12C8-C059-DFFD9A5400FB}"/>
              </a:ext>
            </a:extLst>
          </p:cNvPr>
          <p:cNvSpPr txBox="1">
            <a:spLocks/>
          </p:cNvSpPr>
          <p:nvPr/>
        </p:nvSpPr>
        <p:spPr>
          <a:xfrm>
            <a:off x="446243" y="3904498"/>
            <a:ext cx="6494002" cy="14978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buNone/>
            </a:pPr>
            <a:r>
              <a:rPr lang="en-US" sz="2400" dirty="0"/>
              <a:t>4. Apples are ___________ than oranges.</a:t>
            </a:r>
            <a:endParaRPr lang="en-IN" sz="2400" dirty="0"/>
          </a:p>
          <a:p>
            <a:pPr marL="25400" indent="0">
              <a:buNone/>
            </a:pPr>
            <a:r>
              <a:rPr lang="en-IN" sz="2400" dirty="0"/>
              <a:t>	</a:t>
            </a:r>
            <a:r>
              <a:rPr lang="en-IE" sz="2400" dirty="0"/>
              <a:t>A. </a:t>
            </a:r>
            <a:r>
              <a:rPr lang="en-US" sz="2400" dirty="0"/>
              <a:t>Testy	</a:t>
            </a:r>
            <a:r>
              <a:rPr lang="en-IE" sz="2400" dirty="0"/>
              <a:t>B. </a:t>
            </a:r>
            <a:r>
              <a:rPr lang="en-US" sz="2400" dirty="0"/>
              <a:t>testier</a:t>
            </a:r>
            <a:endParaRPr lang="en-IE" sz="2400" dirty="0"/>
          </a:p>
          <a:p>
            <a:pPr marL="25400" indent="0">
              <a:buNone/>
            </a:pPr>
            <a:r>
              <a:rPr lang="en-IE" sz="2400" dirty="0"/>
              <a:t>	C. best      </a:t>
            </a:r>
            <a:r>
              <a:rPr lang="en-IN" sz="2400" dirty="0"/>
              <a:t>      	</a:t>
            </a:r>
            <a:r>
              <a:rPr lang="en-IE" sz="2400" dirty="0"/>
              <a:t>D. tastier</a:t>
            </a:r>
          </a:p>
        </p:txBody>
      </p:sp>
      <p:pic>
        <p:nvPicPr>
          <p:cNvPr id="6" name="Picture 5" descr="A picture containing text, vector graphics&#10;&#10;Description automatically generated">
            <a:extLst>
              <a:ext uri="{FF2B5EF4-FFF2-40B4-BE49-F238E27FC236}">
                <a16:creationId xmlns:a16="http://schemas.microsoft.com/office/drawing/2014/main" id="{3CC44220-B47D-CBE7-0840-A2CC1666AA2D}"/>
              </a:ext>
            </a:extLst>
          </p:cNvPr>
          <p:cNvPicPr>
            <a:picLocks noChangeAspect="1"/>
          </p:cNvPicPr>
          <p:nvPr/>
        </p:nvPicPr>
        <p:blipFill>
          <a:blip r:embed="rId3"/>
          <a:stretch>
            <a:fillRect/>
          </a:stretch>
        </p:blipFill>
        <p:spPr>
          <a:xfrm>
            <a:off x="7269381" y="1104389"/>
            <a:ext cx="3027559" cy="2616000"/>
          </a:xfrm>
          <a:prstGeom prst="rect">
            <a:avLst/>
          </a:prstGeom>
        </p:spPr>
      </p:pic>
      <p:pic>
        <p:nvPicPr>
          <p:cNvPr id="10" name="Picture 9" descr="A picture containing food, fruit, yellow, beverage&#10;&#10;Description automatically generated">
            <a:extLst>
              <a:ext uri="{FF2B5EF4-FFF2-40B4-BE49-F238E27FC236}">
                <a16:creationId xmlns:a16="http://schemas.microsoft.com/office/drawing/2014/main" id="{E6156C2E-2F3E-6B8E-9556-2F97762F1D0A}"/>
              </a:ext>
            </a:extLst>
          </p:cNvPr>
          <p:cNvPicPr>
            <a:picLocks noChangeAspect="1"/>
          </p:cNvPicPr>
          <p:nvPr/>
        </p:nvPicPr>
        <p:blipFill rotWithShape="1">
          <a:blip r:embed="rId4"/>
          <a:srcRect l="69402" t="25135" r="3207"/>
          <a:stretch/>
        </p:blipFill>
        <p:spPr>
          <a:xfrm>
            <a:off x="7964061" y="3735809"/>
            <a:ext cx="1638197" cy="2987312"/>
          </a:xfrm>
          <a:prstGeom prst="rect">
            <a:avLst/>
          </a:prstGeom>
        </p:spPr>
      </p:pic>
      <p:cxnSp>
        <p:nvCxnSpPr>
          <p:cNvPr id="11" name="Straight Connector 10">
            <a:extLst>
              <a:ext uri="{FF2B5EF4-FFF2-40B4-BE49-F238E27FC236}">
                <a16:creationId xmlns:a16="http://schemas.microsoft.com/office/drawing/2014/main" id="{0D2EB742-DD27-3AA5-8C20-AA31B0B16D09}"/>
              </a:ext>
            </a:extLst>
          </p:cNvPr>
          <p:cNvCxnSpPr>
            <a:cxnSpLocks/>
          </p:cNvCxnSpPr>
          <p:nvPr/>
        </p:nvCxnSpPr>
        <p:spPr>
          <a:xfrm>
            <a:off x="3282036" y="2812376"/>
            <a:ext cx="1432560"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3" name="Straight Connector 12">
            <a:extLst>
              <a:ext uri="{FF2B5EF4-FFF2-40B4-BE49-F238E27FC236}">
                <a16:creationId xmlns:a16="http://schemas.microsoft.com/office/drawing/2014/main" id="{EA1C46E6-349A-C75C-3A46-592E02A57132}"/>
              </a:ext>
            </a:extLst>
          </p:cNvPr>
          <p:cNvCxnSpPr>
            <a:cxnSpLocks/>
          </p:cNvCxnSpPr>
          <p:nvPr/>
        </p:nvCxnSpPr>
        <p:spPr>
          <a:xfrm>
            <a:off x="3275828" y="5266944"/>
            <a:ext cx="1158240" cy="0"/>
          </a:xfrm>
          <a:prstGeom prst="line">
            <a:avLst/>
          </a:prstGeom>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1206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par>
                          <p:cTn id="8" fill="hold">
                            <p:stCondLst>
                              <p:cond delay="2000"/>
                            </p:stCondLst>
                            <p:childTnLst>
                              <p:par>
                                <p:cTn id="9" presetID="22" presetClass="entr" presetSubtype="8"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 name="Freeform: Shape 27">
            <a:extLst>
              <a:ext uri="{FF2B5EF4-FFF2-40B4-BE49-F238E27FC236}">
                <a16:creationId xmlns:a16="http://schemas.microsoft.com/office/drawing/2014/main" id="{86791BA1-003F-665B-C423-13A1D785D32C}"/>
              </a:ext>
            </a:extLst>
          </p:cNvPr>
          <p:cNvSpPr/>
          <p:nvPr/>
        </p:nvSpPr>
        <p:spPr>
          <a:xfrm>
            <a:off x="2711624" y="128193"/>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3600" dirty="0">
                <a:solidFill>
                  <a:srgbClr val="002060"/>
                </a:solidFill>
                <a:latin typeface="Calibri" panose="020F0502020204030204" pitchFamily="34" charset="0"/>
                <a:cs typeface="Calibri" panose="020F0502020204030204" pitchFamily="34" charset="0"/>
              </a:rPr>
              <a:t>Round 2 - Choose the right option.</a:t>
            </a:r>
            <a:endParaRPr lang="en-IN" sz="3600" dirty="0">
              <a:solidFill>
                <a:srgbClr val="002060"/>
              </a:solidFill>
              <a:latin typeface="Calibri" panose="020F0502020204030204" pitchFamily="34" charset="0"/>
              <a:cs typeface="Calibri" panose="020F0502020204030204" pitchFamily="34" charset="0"/>
            </a:endParaRPr>
          </a:p>
        </p:txBody>
      </p:sp>
      <p:sp>
        <p:nvSpPr>
          <p:cNvPr id="5" name="Google Shape;43;p2">
            <a:extLst>
              <a:ext uri="{FF2B5EF4-FFF2-40B4-BE49-F238E27FC236}">
                <a16:creationId xmlns:a16="http://schemas.microsoft.com/office/drawing/2014/main" id="{66606F63-4FCD-A9AE-E6D9-1BCBA89D7943}"/>
              </a:ext>
            </a:extLst>
          </p:cNvPr>
          <p:cNvSpPr txBox="1">
            <a:spLocks/>
          </p:cNvSpPr>
          <p:nvPr/>
        </p:nvSpPr>
        <p:spPr>
          <a:xfrm>
            <a:off x="1657681" y="1859094"/>
            <a:ext cx="8863059" cy="14978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5400" indent="0">
              <a:buNone/>
            </a:pPr>
            <a:r>
              <a:rPr lang="en-IE" sz="2400" dirty="0"/>
              <a:t>5. Those were the __________  comfortable chairs I have ever sat on.</a:t>
            </a:r>
            <a:r>
              <a:rPr lang="en-IN" sz="2400" dirty="0"/>
              <a:t> </a:t>
            </a:r>
          </a:p>
          <a:p>
            <a:pPr marL="25400" indent="0">
              <a:buNone/>
            </a:pPr>
            <a:r>
              <a:rPr lang="en-IN" sz="2400" dirty="0"/>
              <a:t>		</a:t>
            </a:r>
            <a:r>
              <a:rPr lang="en-IE" sz="2400" dirty="0"/>
              <a:t>A. </a:t>
            </a:r>
            <a:r>
              <a:rPr lang="en-US" sz="2400" dirty="0"/>
              <a:t>lest     			</a:t>
            </a:r>
            <a:r>
              <a:rPr lang="en-IE" sz="2400" dirty="0"/>
              <a:t>B. </a:t>
            </a:r>
            <a:r>
              <a:rPr lang="en-US" sz="2400" dirty="0"/>
              <a:t>wurst</a:t>
            </a:r>
            <a:endParaRPr lang="en-IE" sz="2400" dirty="0"/>
          </a:p>
          <a:p>
            <a:pPr marL="25400" indent="0">
              <a:buNone/>
            </a:pPr>
            <a:r>
              <a:rPr lang="en-IE" sz="2400" dirty="0"/>
              <a:t>		C. bad</a:t>
            </a:r>
            <a:r>
              <a:rPr lang="en-IN" sz="2400" dirty="0"/>
              <a:t>    			</a:t>
            </a:r>
            <a:r>
              <a:rPr lang="en-IE" sz="2400" dirty="0"/>
              <a:t>D. least</a:t>
            </a:r>
          </a:p>
        </p:txBody>
      </p:sp>
      <p:pic>
        <p:nvPicPr>
          <p:cNvPr id="6" name="Picture 5">
            <a:extLst>
              <a:ext uri="{FF2B5EF4-FFF2-40B4-BE49-F238E27FC236}">
                <a16:creationId xmlns:a16="http://schemas.microsoft.com/office/drawing/2014/main" id="{3CC44220-B47D-CBE7-0840-A2CC1666AA2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62517" y="3861048"/>
            <a:ext cx="1716750" cy="2616000"/>
          </a:xfrm>
          <a:prstGeom prst="rect">
            <a:avLst/>
          </a:prstGeom>
        </p:spPr>
      </p:pic>
      <p:cxnSp>
        <p:nvCxnSpPr>
          <p:cNvPr id="11" name="Straight Connector 10">
            <a:extLst>
              <a:ext uri="{FF2B5EF4-FFF2-40B4-BE49-F238E27FC236}">
                <a16:creationId xmlns:a16="http://schemas.microsoft.com/office/drawing/2014/main" id="{0D2EB742-DD27-3AA5-8C20-AA31B0B16D09}"/>
              </a:ext>
            </a:extLst>
          </p:cNvPr>
          <p:cNvCxnSpPr>
            <a:cxnSpLocks/>
          </p:cNvCxnSpPr>
          <p:nvPr/>
        </p:nvCxnSpPr>
        <p:spPr>
          <a:xfrm>
            <a:off x="7248128" y="3215865"/>
            <a:ext cx="889507" cy="0"/>
          </a:xfrm>
          <a:prstGeom prst="line">
            <a:avLst/>
          </a:prstGeom>
          <a:ln/>
        </p:spPr>
        <p:style>
          <a:lnRef idx="2">
            <a:schemeClr val="accent2"/>
          </a:lnRef>
          <a:fillRef idx="0">
            <a:schemeClr val="accent2"/>
          </a:fillRef>
          <a:effectRef idx="1">
            <a:schemeClr val="accent2"/>
          </a:effectRef>
          <a:fontRef idx="minor">
            <a:schemeClr val="tx1"/>
          </a:fontRef>
        </p:style>
      </p:cxnSp>
      <p:pic>
        <p:nvPicPr>
          <p:cNvPr id="2" name="Picture 1">
            <a:extLst>
              <a:ext uri="{FF2B5EF4-FFF2-40B4-BE49-F238E27FC236}">
                <a16:creationId xmlns:a16="http://schemas.microsoft.com/office/drawing/2014/main" id="{4B2C2B8B-23EF-2B38-6A04-BA8B534BA6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30216" y="3861048"/>
            <a:ext cx="1716750" cy="2616000"/>
          </a:xfrm>
          <a:prstGeom prst="rect">
            <a:avLst/>
          </a:prstGeom>
        </p:spPr>
      </p:pic>
      <p:pic>
        <p:nvPicPr>
          <p:cNvPr id="3" name="Picture 2">
            <a:extLst>
              <a:ext uri="{FF2B5EF4-FFF2-40B4-BE49-F238E27FC236}">
                <a16:creationId xmlns:a16="http://schemas.microsoft.com/office/drawing/2014/main" id="{E996B5C5-9C0A-734D-605C-E4547D632E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14066" y="3861048"/>
            <a:ext cx="1716750" cy="2616000"/>
          </a:xfrm>
          <a:prstGeom prst="rect">
            <a:avLst/>
          </a:prstGeom>
        </p:spPr>
      </p:pic>
    </p:spTree>
    <p:extLst>
      <p:ext uri="{BB962C8B-B14F-4D97-AF65-F5344CB8AC3E}">
        <p14:creationId xmlns:p14="http://schemas.microsoft.com/office/powerpoint/2010/main" val="300113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3" name="Google Shape;43;p2"/>
          <p:cNvSpPr txBox="1">
            <a:spLocks noGrp="1"/>
          </p:cNvSpPr>
          <p:nvPr>
            <p:ph type="body" idx="1"/>
          </p:nvPr>
        </p:nvSpPr>
        <p:spPr>
          <a:xfrm>
            <a:off x="188969" y="978861"/>
            <a:ext cx="5697481" cy="2288072"/>
          </a:xfrm>
          <a:prstGeom prst="rect">
            <a:avLst/>
          </a:prstGeom>
          <a:noFill/>
          <a:ln>
            <a:noFill/>
          </a:ln>
        </p:spPr>
        <p:txBody>
          <a:bodyPr spcFirstLastPara="1" wrap="square" lIns="91425" tIns="45700" rIns="91425" bIns="45700" anchor="t" anchorCtr="0">
            <a:noAutofit/>
          </a:bodyPr>
          <a:lstStyle/>
          <a:p>
            <a:pPr marL="292100" indent="-292100">
              <a:spcBef>
                <a:spcPts val="0"/>
              </a:spcBef>
              <a:buNone/>
            </a:pPr>
            <a:r>
              <a:rPr lang="en-IE" sz="2400" dirty="0"/>
              <a:t>1. The second train is _________ </a:t>
            </a:r>
            <a:r>
              <a:rPr lang="en-IE" sz="2400" u="sng" dirty="0"/>
              <a:t>(fast)</a:t>
            </a:r>
            <a:r>
              <a:rPr lang="en-IE" sz="2400" dirty="0"/>
              <a:t> than the first one. </a:t>
            </a:r>
          </a:p>
          <a:p>
            <a:pPr marL="25400" indent="0">
              <a:buNone/>
            </a:pPr>
            <a:r>
              <a:rPr lang="en-IE" sz="2400" dirty="0"/>
              <a:t>	A. more fast</a:t>
            </a:r>
            <a:endParaRPr lang="en-IN" sz="2400" dirty="0"/>
          </a:p>
          <a:p>
            <a:pPr marL="25400" indent="0">
              <a:buNone/>
            </a:pPr>
            <a:r>
              <a:rPr lang="en-IN" sz="2400" dirty="0"/>
              <a:t>	</a:t>
            </a:r>
            <a:r>
              <a:rPr lang="en-IE" sz="2400" dirty="0"/>
              <a:t>B. faster</a:t>
            </a:r>
            <a:endParaRPr lang="en-IN" sz="2400" dirty="0"/>
          </a:p>
          <a:p>
            <a:pPr marL="25400" indent="0">
              <a:buNone/>
            </a:pPr>
            <a:r>
              <a:rPr lang="en-IN" sz="2400" dirty="0"/>
              <a:t>	</a:t>
            </a:r>
            <a:r>
              <a:rPr lang="en-IE" sz="2400" dirty="0"/>
              <a:t>C. the fastest</a:t>
            </a:r>
            <a:endParaRPr lang="en-IN" sz="2400" dirty="0"/>
          </a:p>
          <a:p>
            <a:pPr marL="342900" indent="-139700">
              <a:spcBef>
                <a:spcPts val="0"/>
              </a:spcBef>
              <a:buNone/>
            </a:pPr>
            <a:endParaRPr lang="en-IN" sz="2400" dirty="0"/>
          </a:p>
          <a:p>
            <a:pPr marL="342900" marR="0" lvl="0" indent="-139700" algn="l" rtl="0">
              <a:lnSpc>
                <a:spcPct val="100000"/>
              </a:lnSpc>
              <a:spcBef>
                <a:spcPts val="0"/>
              </a:spcBef>
              <a:spcAft>
                <a:spcPts val="0"/>
              </a:spcAft>
              <a:buClr>
                <a:schemeClr val="dk1"/>
              </a:buClr>
              <a:buSzPts val="3200"/>
              <a:buFont typeface="Arial"/>
              <a:buNone/>
            </a:pPr>
            <a:endParaRPr sz="2400" dirty="0"/>
          </a:p>
        </p:txBody>
      </p:sp>
      <p:pic>
        <p:nvPicPr>
          <p:cNvPr id="3" name="Picture 2" descr="Trains in a station&#10;&#10;Description automatically generated with medium confidence">
            <a:extLst>
              <a:ext uri="{FF2B5EF4-FFF2-40B4-BE49-F238E27FC236}">
                <a16:creationId xmlns:a16="http://schemas.microsoft.com/office/drawing/2014/main" id="{EC3D3D7A-D5A0-5829-8C5C-970313B42916}"/>
              </a:ext>
            </a:extLst>
          </p:cNvPr>
          <p:cNvPicPr>
            <a:picLocks noChangeAspect="1"/>
          </p:cNvPicPr>
          <p:nvPr/>
        </p:nvPicPr>
        <p:blipFill>
          <a:blip r:embed="rId3"/>
          <a:stretch>
            <a:fillRect/>
          </a:stretch>
        </p:blipFill>
        <p:spPr>
          <a:xfrm>
            <a:off x="3037709" y="1635884"/>
            <a:ext cx="2573681" cy="1713106"/>
          </a:xfrm>
          <a:prstGeom prst="rect">
            <a:avLst/>
          </a:prstGeom>
        </p:spPr>
      </p:pic>
      <p:sp>
        <p:nvSpPr>
          <p:cNvPr id="6" name="Google Shape;43;p2">
            <a:extLst>
              <a:ext uri="{FF2B5EF4-FFF2-40B4-BE49-F238E27FC236}">
                <a16:creationId xmlns:a16="http://schemas.microsoft.com/office/drawing/2014/main" id="{A4F00150-E009-F98A-B17F-AC0A8F47AB60}"/>
              </a:ext>
            </a:extLst>
          </p:cNvPr>
          <p:cNvSpPr txBox="1">
            <a:spLocks/>
          </p:cNvSpPr>
          <p:nvPr/>
        </p:nvSpPr>
        <p:spPr>
          <a:xfrm>
            <a:off x="6076592" y="978861"/>
            <a:ext cx="6115408" cy="22880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44488" indent="-319088">
              <a:buNone/>
            </a:pPr>
            <a:r>
              <a:rPr lang="en-IE" sz="2400" dirty="0"/>
              <a:t>2. English is very easy!</a:t>
            </a:r>
            <a:r>
              <a:rPr lang="en-IN" sz="2400" dirty="0"/>
              <a:t> </a:t>
            </a:r>
            <a:r>
              <a:rPr lang="en-IE" sz="2400" dirty="0"/>
              <a:t>Mathematics is________________(difficult) than English. </a:t>
            </a:r>
            <a:endParaRPr lang="en-IN" sz="2400" dirty="0"/>
          </a:p>
          <a:p>
            <a:pPr marL="25400" indent="0">
              <a:buFont typeface="Arial"/>
              <a:buNone/>
            </a:pPr>
            <a:r>
              <a:rPr lang="en-IE" sz="2400" dirty="0"/>
              <a:t>	A. difficulty</a:t>
            </a:r>
          </a:p>
          <a:p>
            <a:pPr marL="25400" indent="0">
              <a:buFont typeface="Arial"/>
              <a:buNone/>
            </a:pPr>
            <a:r>
              <a:rPr lang="en-IE" sz="2400" dirty="0"/>
              <a:t>	B. </a:t>
            </a:r>
            <a:r>
              <a:rPr lang="en-IE" sz="2400" dirty="0" err="1"/>
              <a:t>difficultest</a:t>
            </a:r>
            <a:endParaRPr lang="en-IE" sz="2400" dirty="0"/>
          </a:p>
          <a:p>
            <a:pPr marL="25400" indent="0">
              <a:buFont typeface="Arial"/>
              <a:buNone/>
            </a:pPr>
            <a:r>
              <a:rPr lang="en-IE" sz="2400" dirty="0"/>
              <a:t>	C. more difficult</a:t>
            </a:r>
          </a:p>
          <a:p>
            <a:pPr marL="342900" indent="-139700">
              <a:spcBef>
                <a:spcPts val="0"/>
              </a:spcBef>
              <a:buFont typeface="Arial"/>
              <a:buNone/>
            </a:pPr>
            <a:endParaRPr lang="en-IE" sz="2400" dirty="0"/>
          </a:p>
          <a:p>
            <a:pPr marL="342900" indent="-139700">
              <a:spcBef>
                <a:spcPts val="0"/>
              </a:spcBef>
              <a:buFont typeface="Arial"/>
              <a:buNone/>
            </a:pPr>
            <a:endParaRPr lang="en-IE" sz="2400" dirty="0"/>
          </a:p>
        </p:txBody>
      </p:sp>
      <p:pic>
        <p:nvPicPr>
          <p:cNvPr id="5" name="Picture 4" descr="Graphical user interface, icon&#10;&#10;Description automatically generated">
            <a:extLst>
              <a:ext uri="{FF2B5EF4-FFF2-40B4-BE49-F238E27FC236}">
                <a16:creationId xmlns:a16="http://schemas.microsoft.com/office/drawing/2014/main" id="{E7567F1F-034E-F5ED-982B-56774276CE0E}"/>
              </a:ext>
            </a:extLst>
          </p:cNvPr>
          <p:cNvPicPr>
            <a:picLocks noChangeAspect="1"/>
          </p:cNvPicPr>
          <p:nvPr/>
        </p:nvPicPr>
        <p:blipFill>
          <a:blip r:embed="rId4"/>
          <a:stretch>
            <a:fillRect/>
          </a:stretch>
        </p:blipFill>
        <p:spPr>
          <a:xfrm>
            <a:off x="9650461" y="1864876"/>
            <a:ext cx="1395491" cy="1564123"/>
          </a:xfrm>
          <a:prstGeom prst="rect">
            <a:avLst/>
          </a:prstGeom>
        </p:spPr>
      </p:pic>
      <p:sp>
        <p:nvSpPr>
          <p:cNvPr id="9" name="Google Shape;43;p2">
            <a:extLst>
              <a:ext uri="{FF2B5EF4-FFF2-40B4-BE49-F238E27FC236}">
                <a16:creationId xmlns:a16="http://schemas.microsoft.com/office/drawing/2014/main" id="{30C6705B-1938-2947-05E4-B81E41BF486D}"/>
              </a:ext>
            </a:extLst>
          </p:cNvPr>
          <p:cNvSpPr txBox="1">
            <a:spLocks/>
          </p:cNvSpPr>
          <p:nvPr/>
        </p:nvSpPr>
        <p:spPr>
          <a:xfrm>
            <a:off x="188968" y="3523131"/>
            <a:ext cx="5697481" cy="22880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92100" indent="-292100">
              <a:spcBef>
                <a:spcPts val="0"/>
              </a:spcBef>
              <a:buNone/>
            </a:pPr>
            <a:r>
              <a:rPr lang="en-IE" sz="2400" dirty="0"/>
              <a:t>3. The first bag is __________(heavy) than the second one.</a:t>
            </a:r>
            <a:r>
              <a:rPr lang="en-IN" sz="2400" dirty="0"/>
              <a:t> </a:t>
            </a:r>
            <a:r>
              <a:rPr lang="en-IE" sz="2400" dirty="0"/>
              <a:t>  </a:t>
            </a:r>
          </a:p>
          <a:p>
            <a:pPr marL="292100" indent="-292100">
              <a:spcBef>
                <a:spcPts val="0"/>
              </a:spcBef>
              <a:buNone/>
            </a:pPr>
            <a:r>
              <a:rPr lang="en-IE" sz="2400" dirty="0"/>
              <a:t>		A. heavier</a:t>
            </a:r>
          </a:p>
          <a:p>
            <a:pPr marL="25400" indent="0">
              <a:buFont typeface="Arial"/>
              <a:buNone/>
            </a:pPr>
            <a:r>
              <a:rPr lang="en-IE" sz="2400" dirty="0"/>
              <a:t>   	B. </a:t>
            </a:r>
            <a:r>
              <a:rPr lang="en-IE" sz="2400" dirty="0" err="1"/>
              <a:t>heavyier</a:t>
            </a:r>
            <a:endParaRPr lang="en-IE" sz="2400" dirty="0"/>
          </a:p>
          <a:p>
            <a:pPr marL="25400" indent="0">
              <a:buFont typeface="Arial"/>
              <a:buNone/>
            </a:pPr>
            <a:r>
              <a:rPr lang="en-IE" sz="2400" dirty="0"/>
              <a:t>   	C. more heavy</a:t>
            </a:r>
          </a:p>
          <a:p>
            <a:pPr marL="342900" indent="-139700">
              <a:spcBef>
                <a:spcPts val="0"/>
              </a:spcBef>
              <a:buFont typeface="Arial"/>
              <a:buNone/>
            </a:pPr>
            <a:endParaRPr lang="en-IE" sz="2400" dirty="0"/>
          </a:p>
          <a:p>
            <a:pPr marL="342900" indent="-139700">
              <a:spcBef>
                <a:spcPts val="0"/>
              </a:spcBef>
              <a:buFont typeface="Arial"/>
              <a:buNone/>
            </a:pPr>
            <a:endParaRPr lang="en-IE" sz="2400" dirty="0"/>
          </a:p>
        </p:txBody>
      </p:sp>
      <p:grpSp>
        <p:nvGrpSpPr>
          <p:cNvPr id="11" name="Group 10">
            <a:extLst>
              <a:ext uri="{FF2B5EF4-FFF2-40B4-BE49-F238E27FC236}">
                <a16:creationId xmlns:a16="http://schemas.microsoft.com/office/drawing/2014/main" id="{CBB549E1-4D69-4CB9-3E41-999A5618DAEA}"/>
              </a:ext>
            </a:extLst>
          </p:cNvPr>
          <p:cNvGrpSpPr/>
          <p:nvPr/>
        </p:nvGrpSpPr>
        <p:grpSpPr>
          <a:xfrm>
            <a:off x="3067448" y="4288711"/>
            <a:ext cx="2524496" cy="1193619"/>
            <a:chOff x="2874071" y="4288711"/>
            <a:chExt cx="2524496" cy="1193619"/>
          </a:xfrm>
        </p:grpSpPr>
        <p:pic>
          <p:nvPicPr>
            <p:cNvPr id="8" name="Picture 7" descr="Icon&#10;&#10;Description automatically generated">
              <a:extLst>
                <a:ext uri="{FF2B5EF4-FFF2-40B4-BE49-F238E27FC236}">
                  <a16:creationId xmlns:a16="http://schemas.microsoft.com/office/drawing/2014/main" id="{213F0AB8-3AC5-19B2-1C62-2D1E1331FD57}"/>
                </a:ext>
              </a:extLst>
            </p:cNvPr>
            <p:cNvPicPr>
              <a:picLocks noChangeAspect="1"/>
            </p:cNvPicPr>
            <p:nvPr/>
          </p:nvPicPr>
          <p:blipFill>
            <a:blip r:embed="rId5"/>
            <a:stretch>
              <a:fillRect/>
            </a:stretch>
          </p:blipFill>
          <p:spPr>
            <a:xfrm>
              <a:off x="2874071" y="4288711"/>
              <a:ext cx="1018307" cy="1193619"/>
            </a:xfrm>
            <a:prstGeom prst="rect">
              <a:avLst/>
            </a:prstGeom>
          </p:spPr>
        </p:pic>
        <p:sp>
          <p:nvSpPr>
            <p:cNvPr id="10" name="TextBox 9">
              <a:extLst>
                <a:ext uri="{FF2B5EF4-FFF2-40B4-BE49-F238E27FC236}">
                  <a16:creationId xmlns:a16="http://schemas.microsoft.com/office/drawing/2014/main" id="{9172A79D-0CD3-3FB5-E2E9-3F5964E23CD4}"/>
                </a:ext>
              </a:extLst>
            </p:cNvPr>
            <p:cNvSpPr txBox="1"/>
            <p:nvPr/>
          </p:nvSpPr>
          <p:spPr>
            <a:xfrm>
              <a:off x="3037708" y="4736515"/>
              <a:ext cx="731103" cy="430887"/>
            </a:xfrm>
            <a:prstGeom prst="rect">
              <a:avLst/>
            </a:prstGeom>
            <a:noFill/>
          </p:spPr>
          <p:txBody>
            <a:bodyPr wrap="square" rtlCol="0">
              <a:spAutoFit/>
            </a:bodyPr>
            <a:lstStyle/>
            <a:p>
              <a:r>
                <a:rPr lang="en-US" sz="2200" b="1" dirty="0"/>
                <a:t>5kg</a:t>
              </a:r>
            </a:p>
          </p:txBody>
        </p:sp>
        <p:pic>
          <p:nvPicPr>
            <p:cNvPr id="13" name="Picture 12" descr="Icon&#10;&#10;Description automatically generated">
              <a:extLst>
                <a:ext uri="{FF2B5EF4-FFF2-40B4-BE49-F238E27FC236}">
                  <a16:creationId xmlns:a16="http://schemas.microsoft.com/office/drawing/2014/main" id="{263BB5EE-E05F-DC94-6469-ACC88D3329D5}"/>
                </a:ext>
              </a:extLst>
            </p:cNvPr>
            <p:cNvPicPr>
              <a:picLocks noChangeAspect="1"/>
            </p:cNvPicPr>
            <p:nvPr/>
          </p:nvPicPr>
          <p:blipFill>
            <a:blip r:embed="rId5"/>
            <a:stretch>
              <a:fillRect/>
            </a:stretch>
          </p:blipFill>
          <p:spPr>
            <a:xfrm>
              <a:off x="4380260" y="4288711"/>
              <a:ext cx="1018307" cy="1193619"/>
            </a:xfrm>
            <a:prstGeom prst="rect">
              <a:avLst/>
            </a:prstGeom>
          </p:spPr>
        </p:pic>
        <p:sp>
          <p:nvSpPr>
            <p:cNvPr id="14" name="TextBox 13">
              <a:extLst>
                <a:ext uri="{FF2B5EF4-FFF2-40B4-BE49-F238E27FC236}">
                  <a16:creationId xmlns:a16="http://schemas.microsoft.com/office/drawing/2014/main" id="{26475396-3234-42EC-3F8E-591589BE6954}"/>
                </a:ext>
              </a:extLst>
            </p:cNvPr>
            <p:cNvSpPr txBox="1"/>
            <p:nvPr/>
          </p:nvSpPr>
          <p:spPr>
            <a:xfrm>
              <a:off x="4543897" y="4736515"/>
              <a:ext cx="731103" cy="430887"/>
            </a:xfrm>
            <a:prstGeom prst="rect">
              <a:avLst/>
            </a:prstGeom>
            <a:noFill/>
          </p:spPr>
          <p:txBody>
            <a:bodyPr wrap="square" rtlCol="0">
              <a:spAutoFit/>
            </a:bodyPr>
            <a:lstStyle/>
            <a:p>
              <a:r>
                <a:rPr lang="en-US" sz="2200" b="1" dirty="0"/>
                <a:t>2kg</a:t>
              </a:r>
            </a:p>
          </p:txBody>
        </p:sp>
      </p:grpSp>
      <p:sp>
        <p:nvSpPr>
          <p:cNvPr id="16" name="Google Shape;43;p2">
            <a:extLst>
              <a:ext uri="{FF2B5EF4-FFF2-40B4-BE49-F238E27FC236}">
                <a16:creationId xmlns:a16="http://schemas.microsoft.com/office/drawing/2014/main" id="{419A7F24-031E-E326-3946-51325AFE6379}"/>
              </a:ext>
            </a:extLst>
          </p:cNvPr>
          <p:cNvSpPr txBox="1">
            <a:spLocks/>
          </p:cNvSpPr>
          <p:nvPr/>
        </p:nvSpPr>
        <p:spPr>
          <a:xfrm>
            <a:off x="6115069" y="3523131"/>
            <a:ext cx="5697481" cy="228807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344488" indent="-292100">
              <a:spcBef>
                <a:spcPts val="0"/>
              </a:spcBef>
              <a:buNone/>
            </a:pPr>
            <a:r>
              <a:rPr lang="en-US" sz="2400" dirty="0"/>
              <a:t>4. An </a:t>
            </a:r>
            <a:r>
              <a:rPr lang="en-US" sz="2400" dirty="0" err="1"/>
              <a:t>aeroplane</a:t>
            </a:r>
            <a:r>
              <a:rPr lang="en-US" sz="2400" dirty="0"/>
              <a:t> is ____________ than a bicycle.</a:t>
            </a:r>
            <a:endParaRPr lang="en-IE" sz="2400" dirty="0"/>
          </a:p>
          <a:p>
            <a:pPr marL="342900" indent="-139700">
              <a:spcBef>
                <a:spcPts val="0"/>
              </a:spcBef>
              <a:buNone/>
            </a:pPr>
            <a:r>
              <a:rPr lang="en-IE" sz="2400" dirty="0"/>
              <a:t>		A. slower</a:t>
            </a:r>
          </a:p>
          <a:p>
            <a:pPr marL="25400" indent="0">
              <a:buFont typeface="Arial"/>
              <a:buNone/>
            </a:pPr>
            <a:r>
              <a:rPr lang="en-IE" sz="2400" dirty="0"/>
              <a:t>   	B. faster</a:t>
            </a:r>
          </a:p>
          <a:p>
            <a:pPr marL="25400" indent="0">
              <a:buFont typeface="Arial"/>
              <a:buNone/>
            </a:pPr>
            <a:r>
              <a:rPr lang="en-IE" sz="2400" dirty="0"/>
              <a:t>   	C. fastest</a:t>
            </a:r>
          </a:p>
          <a:p>
            <a:pPr marL="342900" indent="-139700">
              <a:spcBef>
                <a:spcPts val="0"/>
              </a:spcBef>
              <a:buFont typeface="Arial"/>
              <a:buNone/>
            </a:pPr>
            <a:endParaRPr lang="en-IE" sz="2400" dirty="0"/>
          </a:p>
          <a:p>
            <a:pPr marL="342900" indent="-139700">
              <a:spcBef>
                <a:spcPts val="0"/>
              </a:spcBef>
              <a:buFont typeface="Arial"/>
              <a:buNone/>
            </a:pPr>
            <a:endParaRPr lang="en-IE" sz="2400" dirty="0"/>
          </a:p>
        </p:txBody>
      </p:sp>
      <p:pic>
        <p:nvPicPr>
          <p:cNvPr id="15" name="Picture 14" descr="Shape&#10;&#10;Description automatically generated with medium confidence">
            <a:extLst>
              <a:ext uri="{FF2B5EF4-FFF2-40B4-BE49-F238E27FC236}">
                <a16:creationId xmlns:a16="http://schemas.microsoft.com/office/drawing/2014/main" id="{B04E641D-A056-BEDF-5600-0C479B61E6E6}"/>
              </a:ext>
            </a:extLst>
          </p:cNvPr>
          <p:cNvPicPr>
            <a:picLocks noChangeAspect="1"/>
          </p:cNvPicPr>
          <p:nvPr/>
        </p:nvPicPr>
        <p:blipFill>
          <a:blip r:embed="rId6"/>
          <a:stretch>
            <a:fillRect/>
          </a:stretch>
        </p:blipFill>
        <p:spPr>
          <a:xfrm>
            <a:off x="9263861" y="5574740"/>
            <a:ext cx="1816079" cy="95060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14EB0909-5DAB-42AA-7E36-7ADF6B54DD6B}"/>
              </a:ext>
            </a:extLst>
          </p:cNvPr>
          <p:cNvPicPr>
            <a:picLocks noChangeAspect="1"/>
          </p:cNvPicPr>
          <p:nvPr/>
        </p:nvPicPr>
        <p:blipFill>
          <a:blip r:embed="rId7"/>
          <a:stretch>
            <a:fillRect/>
          </a:stretch>
        </p:blipFill>
        <p:spPr>
          <a:xfrm>
            <a:off x="9031565" y="4191250"/>
            <a:ext cx="2280670" cy="1290004"/>
          </a:xfrm>
          <a:prstGeom prst="rect">
            <a:avLst/>
          </a:prstGeom>
        </p:spPr>
      </p:pic>
      <p:sp>
        <p:nvSpPr>
          <p:cNvPr id="21" name="Freeform: Shape 27">
            <a:extLst>
              <a:ext uri="{FF2B5EF4-FFF2-40B4-BE49-F238E27FC236}">
                <a16:creationId xmlns:a16="http://schemas.microsoft.com/office/drawing/2014/main" id="{AB528D68-BC9E-D231-6848-DB19765289C5}"/>
              </a:ext>
            </a:extLst>
          </p:cNvPr>
          <p:cNvSpPr/>
          <p:nvPr/>
        </p:nvSpPr>
        <p:spPr>
          <a:xfrm>
            <a:off x="2747395" y="160269"/>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3600" dirty="0">
                <a:solidFill>
                  <a:srgbClr val="002060"/>
                </a:solidFill>
                <a:latin typeface="Calibri" panose="020F0502020204030204" pitchFamily="34" charset="0"/>
                <a:cs typeface="Calibri" panose="020F0502020204030204" pitchFamily="34" charset="0"/>
              </a:rPr>
              <a:t>Round 3 - Answer the following</a:t>
            </a:r>
            <a:endParaRPr lang="en-IN" sz="3600" dirty="0">
              <a:solidFill>
                <a:srgbClr val="002060"/>
              </a:solidFill>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AC81EC7C-45FC-BC2B-1C49-E8DF2C34C6A2}"/>
              </a:ext>
            </a:extLst>
          </p:cNvPr>
          <p:cNvSpPr/>
          <p:nvPr/>
        </p:nvSpPr>
        <p:spPr>
          <a:xfrm>
            <a:off x="796952" y="2276872"/>
            <a:ext cx="573024" cy="292655"/>
          </a:xfrm>
          <a:custGeom>
            <a:avLst/>
            <a:gdLst>
              <a:gd name="connsiteX0" fmla="*/ 0 w 573024"/>
              <a:gd name="connsiteY0" fmla="*/ 121967 h 292655"/>
              <a:gd name="connsiteX1" fmla="*/ 73152 w 573024"/>
              <a:gd name="connsiteY1" fmla="*/ 207311 h 292655"/>
              <a:gd name="connsiteX2" fmla="*/ 158496 w 573024"/>
              <a:gd name="connsiteY2" fmla="*/ 292655 h 292655"/>
              <a:gd name="connsiteX3" fmla="*/ 207264 w 573024"/>
              <a:gd name="connsiteY3" fmla="*/ 219503 h 292655"/>
              <a:gd name="connsiteX4" fmla="*/ 231648 w 573024"/>
              <a:gd name="connsiteY4" fmla="*/ 182927 h 292655"/>
              <a:gd name="connsiteX5" fmla="*/ 304800 w 573024"/>
              <a:gd name="connsiteY5" fmla="*/ 134159 h 292655"/>
              <a:gd name="connsiteX6" fmla="*/ 377952 w 573024"/>
              <a:gd name="connsiteY6" fmla="*/ 109775 h 292655"/>
              <a:gd name="connsiteX7" fmla="*/ 451104 w 573024"/>
              <a:gd name="connsiteY7" fmla="*/ 73199 h 292655"/>
              <a:gd name="connsiteX8" fmla="*/ 524256 w 573024"/>
              <a:gd name="connsiteY8" fmla="*/ 24431 h 292655"/>
              <a:gd name="connsiteX9" fmla="*/ 573024 w 573024"/>
              <a:gd name="connsiteY9" fmla="*/ 47 h 2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24" h="292655">
                <a:moveTo>
                  <a:pt x="0" y="121967"/>
                </a:moveTo>
                <a:cubicBezTo>
                  <a:pt x="24384" y="150415"/>
                  <a:pt x="50307" y="177613"/>
                  <a:pt x="73152" y="207311"/>
                </a:cubicBezTo>
                <a:cubicBezTo>
                  <a:pt x="140614" y="295011"/>
                  <a:pt x="89046" y="269505"/>
                  <a:pt x="158496" y="292655"/>
                </a:cubicBezTo>
                <a:lnTo>
                  <a:pt x="207264" y="219503"/>
                </a:lnTo>
                <a:cubicBezTo>
                  <a:pt x="215392" y="207311"/>
                  <a:pt x="219456" y="191055"/>
                  <a:pt x="231648" y="182927"/>
                </a:cubicBezTo>
                <a:cubicBezTo>
                  <a:pt x="256032" y="166671"/>
                  <a:pt x="276998" y="143426"/>
                  <a:pt x="304800" y="134159"/>
                </a:cubicBezTo>
                <a:cubicBezTo>
                  <a:pt x="329184" y="126031"/>
                  <a:pt x="356566" y="124032"/>
                  <a:pt x="377952" y="109775"/>
                </a:cubicBezTo>
                <a:cubicBezTo>
                  <a:pt x="425221" y="78262"/>
                  <a:pt x="400627" y="90025"/>
                  <a:pt x="451104" y="73199"/>
                </a:cubicBezTo>
                <a:cubicBezTo>
                  <a:pt x="520440" y="3863"/>
                  <a:pt x="453678" y="59720"/>
                  <a:pt x="524256" y="24431"/>
                </a:cubicBezTo>
                <a:cubicBezTo>
                  <a:pt x="577533" y="-2207"/>
                  <a:pt x="542485" y="47"/>
                  <a:pt x="573024" y="47"/>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3" name="Freeform 22">
            <a:extLst>
              <a:ext uri="{FF2B5EF4-FFF2-40B4-BE49-F238E27FC236}">
                <a16:creationId xmlns:a16="http://schemas.microsoft.com/office/drawing/2014/main" id="{9C135630-925A-4B54-68FC-141CE7A3B735}"/>
              </a:ext>
            </a:extLst>
          </p:cNvPr>
          <p:cNvSpPr/>
          <p:nvPr/>
        </p:nvSpPr>
        <p:spPr>
          <a:xfrm>
            <a:off x="6603096" y="2787307"/>
            <a:ext cx="573024" cy="292655"/>
          </a:xfrm>
          <a:custGeom>
            <a:avLst/>
            <a:gdLst>
              <a:gd name="connsiteX0" fmla="*/ 0 w 573024"/>
              <a:gd name="connsiteY0" fmla="*/ 121967 h 292655"/>
              <a:gd name="connsiteX1" fmla="*/ 73152 w 573024"/>
              <a:gd name="connsiteY1" fmla="*/ 207311 h 292655"/>
              <a:gd name="connsiteX2" fmla="*/ 158496 w 573024"/>
              <a:gd name="connsiteY2" fmla="*/ 292655 h 292655"/>
              <a:gd name="connsiteX3" fmla="*/ 207264 w 573024"/>
              <a:gd name="connsiteY3" fmla="*/ 219503 h 292655"/>
              <a:gd name="connsiteX4" fmla="*/ 231648 w 573024"/>
              <a:gd name="connsiteY4" fmla="*/ 182927 h 292655"/>
              <a:gd name="connsiteX5" fmla="*/ 304800 w 573024"/>
              <a:gd name="connsiteY5" fmla="*/ 134159 h 292655"/>
              <a:gd name="connsiteX6" fmla="*/ 377952 w 573024"/>
              <a:gd name="connsiteY6" fmla="*/ 109775 h 292655"/>
              <a:gd name="connsiteX7" fmla="*/ 451104 w 573024"/>
              <a:gd name="connsiteY7" fmla="*/ 73199 h 292655"/>
              <a:gd name="connsiteX8" fmla="*/ 524256 w 573024"/>
              <a:gd name="connsiteY8" fmla="*/ 24431 h 292655"/>
              <a:gd name="connsiteX9" fmla="*/ 573024 w 573024"/>
              <a:gd name="connsiteY9" fmla="*/ 47 h 2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24" h="292655">
                <a:moveTo>
                  <a:pt x="0" y="121967"/>
                </a:moveTo>
                <a:cubicBezTo>
                  <a:pt x="24384" y="150415"/>
                  <a:pt x="50307" y="177613"/>
                  <a:pt x="73152" y="207311"/>
                </a:cubicBezTo>
                <a:cubicBezTo>
                  <a:pt x="140614" y="295011"/>
                  <a:pt x="89046" y="269505"/>
                  <a:pt x="158496" y="292655"/>
                </a:cubicBezTo>
                <a:lnTo>
                  <a:pt x="207264" y="219503"/>
                </a:lnTo>
                <a:cubicBezTo>
                  <a:pt x="215392" y="207311"/>
                  <a:pt x="219456" y="191055"/>
                  <a:pt x="231648" y="182927"/>
                </a:cubicBezTo>
                <a:cubicBezTo>
                  <a:pt x="256032" y="166671"/>
                  <a:pt x="276998" y="143426"/>
                  <a:pt x="304800" y="134159"/>
                </a:cubicBezTo>
                <a:cubicBezTo>
                  <a:pt x="329184" y="126031"/>
                  <a:pt x="356566" y="124032"/>
                  <a:pt x="377952" y="109775"/>
                </a:cubicBezTo>
                <a:cubicBezTo>
                  <a:pt x="425221" y="78262"/>
                  <a:pt x="400627" y="90025"/>
                  <a:pt x="451104" y="73199"/>
                </a:cubicBezTo>
                <a:cubicBezTo>
                  <a:pt x="520440" y="3863"/>
                  <a:pt x="453678" y="59720"/>
                  <a:pt x="524256" y="24431"/>
                </a:cubicBezTo>
                <a:cubicBezTo>
                  <a:pt x="577533" y="-2207"/>
                  <a:pt x="542485" y="47"/>
                  <a:pt x="573024" y="47"/>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4" name="Freeform 23">
            <a:extLst>
              <a:ext uri="{FF2B5EF4-FFF2-40B4-BE49-F238E27FC236}">
                <a16:creationId xmlns:a16="http://schemas.microsoft.com/office/drawing/2014/main" id="{E960BB33-1AA4-765B-AF97-A0BDB9E6C96D}"/>
              </a:ext>
            </a:extLst>
          </p:cNvPr>
          <p:cNvSpPr/>
          <p:nvPr/>
        </p:nvSpPr>
        <p:spPr>
          <a:xfrm>
            <a:off x="770448" y="4330063"/>
            <a:ext cx="573024" cy="292655"/>
          </a:xfrm>
          <a:custGeom>
            <a:avLst/>
            <a:gdLst>
              <a:gd name="connsiteX0" fmla="*/ 0 w 573024"/>
              <a:gd name="connsiteY0" fmla="*/ 121967 h 292655"/>
              <a:gd name="connsiteX1" fmla="*/ 73152 w 573024"/>
              <a:gd name="connsiteY1" fmla="*/ 207311 h 292655"/>
              <a:gd name="connsiteX2" fmla="*/ 158496 w 573024"/>
              <a:gd name="connsiteY2" fmla="*/ 292655 h 292655"/>
              <a:gd name="connsiteX3" fmla="*/ 207264 w 573024"/>
              <a:gd name="connsiteY3" fmla="*/ 219503 h 292655"/>
              <a:gd name="connsiteX4" fmla="*/ 231648 w 573024"/>
              <a:gd name="connsiteY4" fmla="*/ 182927 h 292655"/>
              <a:gd name="connsiteX5" fmla="*/ 304800 w 573024"/>
              <a:gd name="connsiteY5" fmla="*/ 134159 h 292655"/>
              <a:gd name="connsiteX6" fmla="*/ 377952 w 573024"/>
              <a:gd name="connsiteY6" fmla="*/ 109775 h 292655"/>
              <a:gd name="connsiteX7" fmla="*/ 451104 w 573024"/>
              <a:gd name="connsiteY7" fmla="*/ 73199 h 292655"/>
              <a:gd name="connsiteX8" fmla="*/ 524256 w 573024"/>
              <a:gd name="connsiteY8" fmla="*/ 24431 h 292655"/>
              <a:gd name="connsiteX9" fmla="*/ 573024 w 573024"/>
              <a:gd name="connsiteY9" fmla="*/ 47 h 2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24" h="292655">
                <a:moveTo>
                  <a:pt x="0" y="121967"/>
                </a:moveTo>
                <a:cubicBezTo>
                  <a:pt x="24384" y="150415"/>
                  <a:pt x="50307" y="177613"/>
                  <a:pt x="73152" y="207311"/>
                </a:cubicBezTo>
                <a:cubicBezTo>
                  <a:pt x="140614" y="295011"/>
                  <a:pt x="89046" y="269505"/>
                  <a:pt x="158496" y="292655"/>
                </a:cubicBezTo>
                <a:lnTo>
                  <a:pt x="207264" y="219503"/>
                </a:lnTo>
                <a:cubicBezTo>
                  <a:pt x="215392" y="207311"/>
                  <a:pt x="219456" y="191055"/>
                  <a:pt x="231648" y="182927"/>
                </a:cubicBezTo>
                <a:cubicBezTo>
                  <a:pt x="256032" y="166671"/>
                  <a:pt x="276998" y="143426"/>
                  <a:pt x="304800" y="134159"/>
                </a:cubicBezTo>
                <a:cubicBezTo>
                  <a:pt x="329184" y="126031"/>
                  <a:pt x="356566" y="124032"/>
                  <a:pt x="377952" y="109775"/>
                </a:cubicBezTo>
                <a:cubicBezTo>
                  <a:pt x="425221" y="78262"/>
                  <a:pt x="400627" y="90025"/>
                  <a:pt x="451104" y="73199"/>
                </a:cubicBezTo>
                <a:cubicBezTo>
                  <a:pt x="520440" y="3863"/>
                  <a:pt x="453678" y="59720"/>
                  <a:pt x="524256" y="24431"/>
                </a:cubicBezTo>
                <a:cubicBezTo>
                  <a:pt x="577533" y="-2207"/>
                  <a:pt x="542485" y="47"/>
                  <a:pt x="573024" y="47"/>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5" name="Freeform 24">
            <a:extLst>
              <a:ext uri="{FF2B5EF4-FFF2-40B4-BE49-F238E27FC236}">
                <a16:creationId xmlns:a16="http://schemas.microsoft.com/office/drawing/2014/main" id="{EEC47A64-5C2B-6E37-33DF-79EC0E1A3282}"/>
              </a:ext>
            </a:extLst>
          </p:cNvPr>
          <p:cNvSpPr/>
          <p:nvPr/>
        </p:nvSpPr>
        <p:spPr>
          <a:xfrm>
            <a:off x="6675104" y="4739192"/>
            <a:ext cx="573024" cy="292655"/>
          </a:xfrm>
          <a:custGeom>
            <a:avLst/>
            <a:gdLst>
              <a:gd name="connsiteX0" fmla="*/ 0 w 573024"/>
              <a:gd name="connsiteY0" fmla="*/ 121967 h 292655"/>
              <a:gd name="connsiteX1" fmla="*/ 73152 w 573024"/>
              <a:gd name="connsiteY1" fmla="*/ 207311 h 292655"/>
              <a:gd name="connsiteX2" fmla="*/ 158496 w 573024"/>
              <a:gd name="connsiteY2" fmla="*/ 292655 h 292655"/>
              <a:gd name="connsiteX3" fmla="*/ 207264 w 573024"/>
              <a:gd name="connsiteY3" fmla="*/ 219503 h 292655"/>
              <a:gd name="connsiteX4" fmla="*/ 231648 w 573024"/>
              <a:gd name="connsiteY4" fmla="*/ 182927 h 292655"/>
              <a:gd name="connsiteX5" fmla="*/ 304800 w 573024"/>
              <a:gd name="connsiteY5" fmla="*/ 134159 h 292655"/>
              <a:gd name="connsiteX6" fmla="*/ 377952 w 573024"/>
              <a:gd name="connsiteY6" fmla="*/ 109775 h 292655"/>
              <a:gd name="connsiteX7" fmla="*/ 451104 w 573024"/>
              <a:gd name="connsiteY7" fmla="*/ 73199 h 292655"/>
              <a:gd name="connsiteX8" fmla="*/ 524256 w 573024"/>
              <a:gd name="connsiteY8" fmla="*/ 24431 h 292655"/>
              <a:gd name="connsiteX9" fmla="*/ 573024 w 573024"/>
              <a:gd name="connsiteY9" fmla="*/ 47 h 29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24" h="292655">
                <a:moveTo>
                  <a:pt x="0" y="121967"/>
                </a:moveTo>
                <a:cubicBezTo>
                  <a:pt x="24384" y="150415"/>
                  <a:pt x="50307" y="177613"/>
                  <a:pt x="73152" y="207311"/>
                </a:cubicBezTo>
                <a:cubicBezTo>
                  <a:pt x="140614" y="295011"/>
                  <a:pt x="89046" y="269505"/>
                  <a:pt x="158496" y="292655"/>
                </a:cubicBezTo>
                <a:lnTo>
                  <a:pt x="207264" y="219503"/>
                </a:lnTo>
                <a:cubicBezTo>
                  <a:pt x="215392" y="207311"/>
                  <a:pt x="219456" y="191055"/>
                  <a:pt x="231648" y="182927"/>
                </a:cubicBezTo>
                <a:cubicBezTo>
                  <a:pt x="256032" y="166671"/>
                  <a:pt x="276998" y="143426"/>
                  <a:pt x="304800" y="134159"/>
                </a:cubicBezTo>
                <a:cubicBezTo>
                  <a:pt x="329184" y="126031"/>
                  <a:pt x="356566" y="124032"/>
                  <a:pt x="377952" y="109775"/>
                </a:cubicBezTo>
                <a:cubicBezTo>
                  <a:pt x="425221" y="78262"/>
                  <a:pt x="400627" y="90025"/>
                  <a:pt x="451104" y="73199"/>
                </a:cubicBezTo>
                <a:cubicBezTo>
                  <a:pt x="520440" y="3863"/>
                  <a:pt x="453678" y="59720"/>
                  <a:pt x="524256" y="24431"/>
                </a:cubicBezTo>
                <a:cubicBezTo>
                  <a:pt x="577533" y="-2207"/>
                  <a:pt x="542485" y="47"/>
                  <a:pt x="573024" y="47"/>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0512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par>
                          <p:cTn id="8" fill="hold">
                            <p:stCondLst>
                              <p:cond delay="2000"/>
                            </p:stCondLst>
                            <p:childTnLst>
                              <p:par>
                                <p:cTn id="9" presetID="22" presetClass="entr" presetSubtype="8" fill="hold" grpId="0"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2000"/>
                                        <p:tgtEl>
                                          <p:spTgt spid="23"/>
                                        </p:tgtEl>
                                      </p:cBhvr>
                                    </p:animEffect>
                                  </p:childTnLst>
                                </p:cTn>
                              </p:par>
                            </p:childTnLst>
                          </p:cTn>
                        </p:par>
                        <p:par>
                          <p:cTn id="12" fill="hold">
                            <p:stCondLst>
                              <p:cond delay="4500"/>
                            </p:stCondLst>
                            <p:childTnLst>
                              <p:par>
                                <p:cTn id="13" presetID="22" presetClass="entr" presetSubtype="8" fill="hold" grpId="0" nodeType="afterEffect">
                                  <p:stCondLst>
                                    <p:cond delay="50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2000"/>
                                        <p:tgtEl>
                                          <p:spTgt spid="25"/>
                                        </p:tgtEl>
                                      </p:cBhvr>
                                    </p:animEffect>
                                  </p:childTnLst>
                                </p:cTn>
                              </p:par>
                            </p:childTnLst>
                          </p:cTn>
                        </p:par>
                        <p:par>
                          <p:cTn id="16" fill="hold">
                            <p:stCondLst>
                              <p:cond delay="7000"/>
                            </p:stCondLst>
                            <p:childTnLst>
                              <p:par>
                                <p:cTn id="17" presetID="22" presetClass="entr" presetSubtype="8" fill="hold" grpId="0" nodeType="afterEffect">
                                  <p:stCondLst>
                                    <p:cond delay="50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3" name="Google Shape;43;p2"/>
          <p:cNvSpPr txBox="1">
            <a:spLocks noGrp="1"/>
          </p:cNvSpPr>
          <p:nvPr>
            <p:ph type="body" idx="1"/>
          </p:nvPr>
        </p:nvSpPr>
        <p:spPr>
          <a:xfrm>
            <a:off x="158489" y="2774968"/>
            <a:ext cx="5754631" cy="654032"/>
          </a:xfrm>
          <a:prstGeom prst="rect">
            <a:avLst/>
          </a:prstGeom>
          <a:noFill/>
          <a:ln>
            <a:solidFill>
              <a:schemeClr val="tx1"/>
            </a:solid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r>
              <a:rPr lang="en-US" dirty="0"/>
              <a:t>Ice cubes are lighter than water.</a:t>
            </a:r>
            <a:endParaRPr dirty="0"/>
          </a:p>
        </p:txBody>
      </p:sp>
      <p:pic>
        <p:nvPicPr>
          <p:cNvPr id="3" name="Picture 2" descr="A picture containing ceramic ware, cup, porcelain, coffee cup&#10;&#10;Description automatically generated">
            <a:extLst>
              <a:ext uri="{FF2B5EF4-FFF2-40B4-BE49-F238E27FC236}">
                <a16:creationId xmlns:a16="http://schemas.microsoft.com/office/drawing/2014/main" id="{F562532B-AE16-5D0B-CFC3-4A695266047F}"/>
              </a:ext>
            </a:extLst>
          </p:cNvPr>
          <p:cNvPicPr>
            <a:picLocks noChangeAspect="1"/>
          </p:cNvPicPr>
          <p:nvPr/>
        </p:nvPicPr>
        <p:blipFill>
          <a:blip r:embed="rId3"/>
          <a:stretch>
            <a:fillRect/>
          </a:stretch>
        </p:blipFill>
        <p:spPr>
          <a:xfrm>
            <a:off x="6510530" y="1714500"/>
            <a:ext cx="4049004" cy="3429000"/>
          </a:xfrm>
          <a:prstGeom prst="rect">
            <a:avLst/>
          </a:prstGeom>
          <a:ln>
            <a:solidFill>
              <a:schemeClr val="tx1"/>
            </a:solidFill>
          </a:ln>
        </p:spPr>
      </p:pic>
      <p:sp>
        <p:nvSpPr>
          <p:cNvPr id="6" name="Freeform: Shape 27">
            <a:extLst>
              <a:ext uri="{FF2B5EF4-FFF2-40B4-BE49-F238E27FC236}">
                <a16:creationId xmlns:a16="http://schemas.microsoft.com/office/drawing/2014/main" id="{30C95115-FE6D-230A-4921-C347FC5B4EB0}"/>
              </a:ext>
            </a:extLst>
          </p:cNvPr>
          <p:cNvSpPr/>
          <p:nvPr/>
        </p:nvSpPr>
        <p:spPr>
          <a:xfrm>
            <a:off x="2711623" y="262150"/>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3600" dirty="0">
                <a:solidFill>
                  <a:srgbClr val="002060"/>
                </a:solidFill>
                <a:latin typeface="Calibri" panose="020F0502020204030204" pitchFamily="34" charset="0"/>
                <a:cs typeface="Calibri" panose="020F0502020204030204" pitchFamily="34" charset="0"/>
              </a:rPr>
              <a:t>Round 3 - True or false</a:t>
            </a:r>
            <a:endParaRPr lang="en-IN" sz="3600" dirty="0">
              <a:solidFill>
                <a:srgbClr val="00206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59E884F-560F-D6EB-433A-E582C81ABAD5}"/>
              </a:ext>
            </a:extLst>
          </p:cNvPr>
          <p:cNvSpPr txBox="1"/>
          <p:nvPr/>
        </p:nvSpPr>
        <p:spPr>
          <a:xfrm>
            <a:off x="2217847" y="3803904"/>
            <a:ext cx="987552"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en-US" sz="3200" dirty="0">
                <a:latin typeface="Calibri" panose="020F0502020204030204" pitchFamily="34" charset="0"/>
                <a:cs typeface="Calibri" panose="020F0502020204030204" pitchFamily="34" charset="0"/>
              </a:rPr>
              <a:t>True</a:t>
            </a:r>
          </a:p>
        </p:txBody>
      </p:sp>
    </p:spTree>
    <p:extLst>
      <p:ext uri="{BB962C8B-B14F-4D97-AF65-F5344CB8AC3E}">
        <p14:creationId xmlns:p14="http://schemas.microsoft.com/office/powerpoint/2010/main" val="111517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34" name="Freeform: Shape 27">
            <a:extLst>
              <a:ext uri="{FF2B5EF4-FFF2-40B4-BE49-F238E27FC236}">
                <a16:creationId xmlns:a16="http://schemas.microsoft.com/office/drawing/2014/main" id="{41CC3F09-69DA-D1A1-CDAC-9A7752CF0A27}"/>
              </a:ext>
            </a:extLst>
          </p:cNvPr>
          <p:cNvSpPr/>
          <p:nvPr/>
        </p:nvSpPr>
        <p:spPr>
          <a:xfrm>
            <a:off x="2601280" y="105317"/>
            <a:ext cx="6768752" cy="792088"/>
          </a:xfrm>
          <a:custGeom>
            <a:avLst/>
            <a:gdLst>
              <a:gd name="connsiteX0" fmla="*/ 304985 w 7776864"/>
              <a:gd name="connsiteY0" fmla="*/ 0 h 4032448"/>
              <a:gd name="connsiteX1" fmla="*/ 432932 w 7776864"/>
              <a:gd name="connsiteY1" fmla="*/ 0 h 4032448"/>
              <a:gd name="connsiteX2" fmla="*/ 442036 w 7776864"/>
              <a:gd name="connsiteY2" fmla="*/ 28622 h 4032448"/>
              <a:gd name="connsiteX3" fmla="*/ 450320 w 7776864"/>
              <a:gd name="connsiteY3" fmla="*/ 60535 h 4032448"/>
              <a:gd name="connsiteX4" fmla="*/ 504637 w 7776864"/>
              <a:gd name="connsiteY4" fmla="*/ 186122 h 4032448"/>
              <a:gd name="connsiteX5" fmla="*/ 558954 w 7776864"/>
              <a:gd name="connsiteY5" fmla="*/ 165191 h 4032448"/>
              <a:gd name="connsiteX6" fmla="*/ 649482 w 7776864"/>
              <a:gd name="connsiteY6" fmla="*/ 81466 h 4032448"/>
              <a:gd name="connsiteX7" fmla="*/ 758116 w 7776864"/>
              <a:gd name="connsiteY7" fmla="*/ 144259 h 4032448"/>
              <a:gd name="connsiteX8" fmla="*/ 902962 w 7776864"/>
              <a:gd name="connsiteY8" fmla="*/ 248916 h 4032448"/>
              <a:gd name="connsiteX9" fmla="*/ 975384 w 7776864"/>
              <a:gd name="connsiteY9" fmla="*/ 269847 h 4032448"/>
              <a:gd name="connsiteX10" fmla="*/ 993490 w 7776864"/>
              <a:gd name="connsiteY10" fmla="*/ 353573 h 4032448"/>
              <a:gd name="connsiteX11" fmla="*/ 1011596 w 7776864"/>
              <a:gd name="connsiteY11" fmla="*/ 416367 h 4032448"/>
              <a:gd name="connsiteX12" fmla="*/ 1084018 w 7776864"/>
              <a:gd name="connsiteY12" fmla="*/ 290779 h 4032448"/>
              <a:gd name="connsiteX13" fmla="*/ 1120230 w 7776864"/>
              <a:gd name="connsiteY13" fmla="*/ 227986 h 4032448"/>
              <a:gd name="connsiteX14" fmla="*/ 1156441 w 7776864"/>
              <a:gd name="connsiteY14" fmla="*/ 290779 h 4032448"/>
              <a:gd name="connsiteX15" fmla="*/ 1210759 w 7776864"/>
              <a:gd name="connsiteY15" fmla="*/ 353573 h 4032448"/>
              <a:gd name="connsiteX16" fmla="*/ 1283181 w 7776864"/>
              <a:gd name="connsiteY16" fmla="*/ 479161 h 4032448"/>
              <a:gd name="connsiteX17" fmla="*/ 1301286 w 7776864"/>
              <a:gd name="connsiteY17" fmla="*/ 395435 h 4032448"/>
              <a:gd name="connsiteX18" fmla="*/ 1319393 w 7776864"/>
              <a:gd name="connsiteY18" fmla="*/ 269847 h 4032448"/>
              <a:gd name="connsiteX19" fmla="*/ 1373710 w 7776864"/>
              <a:gd name="connsiteY19" fmla="*/ 186122 h 4032448"/>
              <a:gd name="connsiteX20" fmla="*/ 1428027 w 7776864"/>
              <a:gd name="connsiteY20" fmla="*/ 207053 h 4032448"/>
              <a:gd name="connsiteX21" fmla="*/ 1482344 w 7776864"/>
              <a:gd name="connsiteY21" fmla="*/ 269847 h 4032448"/>
              <a:gd name="connsiteX22" fmla="*/ 1590978 w 7776864"/>
              <a:gd name="connsiteY22" fmla="*/ 290779 h 4032448"/>
              <a:gd name="connsiteX23" fmla="*/ 1753929 w 7776864"/>
              <a:gd name="connsiteY23" fmla="*/ 186122 h 4032448"/>
              <a:gd name="connsiteX24" fmla="*/ 1808246 w 7776864"/>
              <a:gd name="connsiteY24" fmla="*/ 165191 h 4032448"/>
              <a:gd name="connsiteX25" fmla="*/ 1916880 w 7776864"/>
              <a:gd name="connsiteY25" fmla="*/ 248916 h 4032448"/>
              <a:gd name="connsiteX26" fmla="*/ 1934986 w 7776864"/>
              <a:gd name="connsiteY26" fmla="*/ 186122 h 4032448"/>
              <a:gd name="connsiteX27" fmla="*/ 1989303 w 7776864"/>
              <a:gd name="connsiteY27" fmla="*/ 207053 h 4032448"/>
              <a:gd name="connsiteX28" fmla="*/ 2025514 w 7776864"/>
              <a:gd name="connsiteY28" fmla="*/ 269847 h 4032448"/>
              <a:gd name="connsiteX29" fmla="*/ 2079831 w 7776864"/>
              <a:gd name="connsiteY29" fmla="*/ 227986 h 4032448"/>
              <a:gd name="connsiteX30" fmla="*/ 2134149 w 7776864"/>
              <a:gd name="connsiteY30" fmla="*/ 207053 h 4032448"/>
              <a:gd name="connsiteX31" fmla="*/ 2188466 w 7776864"/>
              <a:gd name="connsiteY31" fmla="*/ 416367 h 4032448"/>
              <a:gd name="connsiteX32" fmla="*/ 2242783 w 7776864"/>
              <a:gd name="connsiteY32" fmla="*/ 437298 h 4032448"/>
              <a:gd name="connsiteX33" fmla="*/ 2278993 w 7776864"/>
              <a:gd name="connsiteY33" fmla="*/ 374504 h 4032448"/>
              <a:gd name="connsiteX34" fmla="*/ 2351417 w 7776864"/>
              <a:gd name="connsiteY34" fmla="*/ 207053 h 4032448"/>
              <a:gd name="connsiteX35" fmla="*/ 2423839 w 7776864"/>
              <a:gd name="connsiteY35" fmla="*/ 186122 h 4032448"/>
              <a:gd name="connsiteX36" fmla="*/ 2478156 w 7776864"/>
              <a:gd name="connsiteY36" fmla="*/ 207053 h 4032448"/>
              <a:gd name="connsiteX37" fmla="*/ 2514368 w 7776864"/>
              <a:gd name="connsiteY37" fmla="*/ 269847 h 4032448"/>
              <a:gd name="connsiteX38" fmla="*/ 2641107 w 7776864"/>
              <a:gd name="connsiteY38" fmla="*/ 458229 h 4032448"/>
              <a:gd name="connsiteX39" fmla="*/ 2840270 w 7776864"/>
              <a:gd name="connsiteY39" fmla="*/ 416367 h 4032448"/>
              <a:gd name="connsiteX40" fmla="*/ 2858376 w 7776864"/>
              <a:gd name="connsiteY40" fmla="*/ 353573 h 4032448"/>
              <a:gd name="connsiteX41" fmla="*/ 2967010 w 7776864"/>
              <a:gd name="connsiteY41" fmla="*/ 227986 h 4032448"/>
              <a:gd name="connsiteX42" fmla="*/ 3039432 w 7776864"/>
              <a:gd name="connsiteY42" fmla="*/ 186122 h 4032448"/>
              <a:gd name="connsiteX43" fmla="*/ 3093749 w 7776864"/>
              <a:gd name="connsiteY43" fmla="*/ 248916 h 4032448"/>
              <a:gd name="connsiteX44" fmla="*/ 3166173 w 7776864"/>
              <a:gd name="connsiteY44" fmla="*/ 269847 h 4032448"/>
              <a:gd name="connsiteX45" fmla="*/ 3220490 w 7776864"/>
              <a:gd name="connsiteY45" fmla="*/ 227986 h 4032448"/>
              <a:gd name="connsiteX46" fmla="*/ 3256700 w 7776864"/>
              <a:gd name="connsiteY46" fmla="*/ 165191 h 4032448"/>
              <a:gd name="connsiteX47" fmla="*/ 3329124 w 7776864"/>
              <a:gd name="connsiteY47" fmla="*/ 269847 h 4032448"/>
              <a:gd name="connsiteX48" fmla="*/ 3383441 w 7776864"/>
              <a:gd name="connsiteY48" fmla="*/ 290779 h 4032448"/>
              <a:gd name="connsiteX49" fmla="*/ 3437758 w 7776864"/>
              <a:gd name="connsiteY49" fmla="*/ 332641 h 4032448"/>
              <a:gd name="connsiteX50" fmla="*/ 3528286 w 7776864"/>
              <a:gd name="connsiteY50" fmla="*/ 353573 h 4032448"/>
              <a:gd name="connsiteX51" fmla="*/ 3582603 w 7776864"/>
              <a:gd name="connsiteY51" fmla="*/ 227986 h 4032448"/>
              <a:gd name="connsiteX52" fmla="*/ 3636920 w 7776864"/>
              <a:gd name="connsiteY52" fmla="*/ 207053 h 4032448"/>
              <a:gd name="connsiteX53" fmla="*/ 3673131 w 7776864"/>
              <a:gd name="connsiteY53" fmla="*/ 269847 h 4032448"/>
              <a:gd name="connsiteX54" fmla="*/ 3817977 w 7776864"/>
              <a:gd name="connsiteY54" fmla="*/ 311710 h 4032448"/>
              <a:gd name="connsiteX55" fmla="*/ 3872294 w 7776864"/>
              <a:gd name="connsiteY55" fmla="*/ 269847 h 4032448"/>
              <a:gd name="connsiteX56" fmla="*/ 4053351 w 7776864"/>
              <a:gd name="connsiteY56" fmla="*/ 123328 h 4032448"/>
              <a:gd name="connsiteX57" fmla="*/ 4107668 w 7776864"/>
              <a:gd name="connsiteY57" fmla="*/ 81466 h 4032448"/>
              <a:gd name="connsiteX58" fmla="*/ 4161985 w 7776864"/>
              <a:gd name="connsiteY58" fmla="*/ 144259 h 4032448"/>
              <a:gd name="connsiteX59" fmla="*/ 4216302 w 7776864"/>
              <a:gd name="connsiteY59" fmla="*/ 165191 h 4032448"/>
              <a:gd name="connsiteX60" fmla="*/ 4270619 w 7776864"/>
              <a:gd name="connsiteY60" fmla="*/ 144259 h 4032448"/>
              <a:gd name="connsiteX61" fmla="*/ 4306831 w 7776864"/>
              <a:gd name="connsiteY61" fmla="*/ 81466 h 4032448"/>
              <a:gd name="connsiteX62" fmla="*/ 4361148 w 7776864"/>
              <a:gd name="connsiteY62" fmla="*/ 39604 h 4032448"/>
              <a:gd name="connsiteX63" fmla="*/ 4415465 w 7776864"/>
              <a:gd name="connsiteY63" fmla="*/ 60535 h 4032448"/>
              <a:gd name="connsiteX64" fmla="*/ 4487887 w 7776864"/>
              <a:gd name="connsiteY64" fmla="*/ 186122 h 4032448"/>
              <a:gd name="connsiteX65" fmla="*/ 4542204 w 7776864"/>
              <a:gd name="connsiteY65" fmla="*/ 207053 h 4032448"/>
              <a:gd name="connsiteX66" fmla="*/ 4596521 w 7776864"/>
              <a:gd name="connsiteY66" fmla="*/ 165191 h 4032448"/>
              <a:gd name="connsiteX67" fmla="*/ 4614627 w 7776864"/>
              <a:gd name="connsiteY67" fmla="*/ 102398 h 4032448"/>
              <a:gd name="connsiteX68" fmla="*/ 4668944 w 7776864"/>
              <a:gd name="connsiteY68" fmla="*/ 39604 h 4032448"/>
              <a:gd name="connsiteX69" fmla="*/ 4735965 w 7776864"/>
              <a:gd name="connsiteY69" fmla="*/ 353 h 4032448"/>
              <a:gd name="connsiteX70" fmla="*/ 4739144 w 7776864"/>
              <a:gd name="connsiteY70" fmla="*/ 0 h 4032448"/>
              <a:gd name="connsiteX71" fmla="*/ 4763811 w 7776864"/>
              <a:gd name="connsiteY71" fmla="*/ 0 h 4032448"/>
              <a:gd name="connsiteX72" fmla="*/ 4770118 w 7776864"/>
              <a:gd name="connsiteY72" fmla="*/ 3284 h 4032448"/>
              <a:gd name="connsiteX73" fmla="*/ 4850001 w 7776864"/>
              <a:gd name="connsiteY73" fmla="*/ 123328 h 4032448"/>
              <a:gd name="connsiteX74" fmla="*/ 4976741 w 7776864"/>
              <a:gd name="connsiteY74" fmla="*/ 290779 h 4032448"/>
              <a:gd name="connsiteX75" fmla="*/ 5085375 w 7776864"/>
              <a:gd name="connsiteY75" fmla="*/ 332641 h 4032448"/>
              <a:gd name="connsiteX76" fmla="*/ 5103480 w 7776864"/>
              <a:gd name="connsiteY76" fmla="*/ 269847 h 4032448"/>
              <a:gd name="connsiteX77" fmla="*/ 5121586 w 7776864"/>
              <a:gd name="connsiteY77" fmla="*/ 186122 h 4032448"/>
              <a:gd name="connsiteX78" fmla="*/ 5157797 w 7776864"/>
              <a:gd name="connsiteY78" fmla="*/ 248916 h 4032448"/>
              <a:gd name="connsiteX79" fmla="*/ 5284538 w 7776864"/>
              <a:gd name="connsiteY79" fmla="*/ 395435 h 4032448"/>
              <a:gd name="connsiteX80" fmla="*/ 5320748 w 7776864"/>
              <a:gd name="connsiteY80" fmla="*/ 332641 h 4032448"/>
              <a:gd name="connsiteX81" fmla="*/ 5393172 w 7776864"/>
              <a:gd name="connsiteY81" fmla="*/ 207053 h 4032448"/>
              <a:gd name="connsiteX82" fmla="*/ 5501806 w 7776864"/>
              <a:gd name="connsiteY82" fmla="*/ 290779 h 4032448"/>
              <a:gd name="connsiteX83" fmla="*/ 5610440 w 7776864"/>
              <a:gd name="connsiteY83" fmla="*/ 353573 h 4032448"/>
              <a:gd name="connsiteX84" fmla="*/ 5664757 w 7776864"/>
              <a:gd name="connsiteY84" fmla="*/ 311710 h 4032448"/>
              <a:gd name="connsiteX85" fmla="*/ 5700968 w 7776864"/>
              <a:gd name="connsiteY85" fmla="*/ 165191 h 4032448"/>
              <a:gd name="connsiteX86" fmla="*/ 5755285 w 7776864"/>
              <a:gd name="connsiteY86" fmla="*/ 186122 h 4032448"/>
              <a:gd name="connsiteX87" fmla="*/ 5845813 w 7776864"/>
              <a:gd name="connsiteY87" fmla="*/ 311710 h 4032448"/>
              <a:gd name="connsiteX88" fmla="*/ 5918236 w 7776864"/>
              <a:gd name="connsiteY88" fmla="*/ 332641 h 4032448"/>
              <a:gd name="connsiteX89" fmla="*/ 6026870 w 7776864"/>
              <a:gd name="connsiteY89" fmla="*/ 374504 h 4032448"/>
              <a:gd name="connsiteX90" fmla="*/ 6063082 w 7776864"/>
              <a:gd name="connsiteY90" fmla="*/ 311710 h 4032448"/>
              <a:gd name="connsiteX91" fmla="*/ 6244138 w 7776864"/>
              <a:gd name="connsiteY91" fmla="*/ 374504 h 4032448"/>
              <a:gd name="connsiteX92" fmla="*/ 6334667 w 7776864"/>
              <a:gd name="connsiteY92" fmla="*/ 207053 h 4032448"/>
              <a:gd name="connsiteX93" fmla="*/ 6479513 w 7776864"/>
              <a:gd name="connsiteY93" fmla="*/ 311710 h 4032448"/>
              <a:gd name="connsiteX94" fmla="*/ 6533830 w 7776864"/>
              <a:gd name="connsiteY94" fmla="*/ 332641 h 4032448"/>
              <a:gd name="connsiteX95" fmla="*/ 6696781 w 7776864"/>
              <a:gd name="connsiteY95" fmla="*/ 311710 h 4032448"/>
              <a:gd name="connsiteX96" fmla="*/ 6805415 w 7776864"/>
              <a:gd name="connsiteY96" fmla="*/ 374504 h 4032448"/>
              <a:gd name="connsiteX97" fmla="*/ 6859732 w 7776864"/>
              <a:gd name="connsiteY97" fmla="*/ 395435 h 4032448"/>
              <a:gd name="connsiteX98" fmla="*/ 6914049 w 7776864"/>
              <a:gd name="connsiteY98" fmla="*/ 353573 h 4032448"/>
              <a:gd name="connsiteX99" fmla="*/ 6932155 w 7776864"/>
              <a:gd name="connsiteY99" fmla="*/ 290779 h 4032448"/>
              <a:gd name="connsiteX100" fmla="*/ 6968366 w 7776864"/>
              <a:gd name="connsiteY100" fmla="*/ 165191 h 4032448"/>
              <a:gd name="connsiteX101" fmla="*/ 7022683 w 7776864"/>
              <a:gd name="connsiteY101" fmla="*/ 144259 h 4032448"/>
              <a:gd name="connsiteX102" fmla="*/ 7077000 w 7776864"/>
              <a:gd name="connsiteY102" fmla="*/ 186122 h 4032448"/>
              <a:gd name="connsiteX103" fmla="*/ 7185634 w 7776864"/>
              <a:gd name="connsiteY103" fmla="*/ 269847 h 4032448"/>
              <a:gd name="connsiteX104" fmla="*/ 7294269 w 7776864"/>
              <a:gd name="connsiteY104" fmla="*/ 311710 h 4032448"/>
              <a:gd name="connsiteX105" fmla="*/ 7348586 w 7776864"/>
              <a:gd name="connsiteY105" fmla="*/ 374504 h 4032448"/>
              <a:gd name="connsiteX106" fmla="*/ 7439113 w 7776864"/>
              <a:gd name="connsiteY106" fmla="*/ 479161 h 4032448"/>
              <a:gd name="connsiteX107" fmla="*/ 7493430 w 7776864"/>
              <a:gd name="connsiteY107" fmla="*/ 458229 h 4032448"/>
              <a:gd name="connsiteX108" fmla="*/ 7565854 w 7776864"/>
              <a:gd name="connsiteY108" fmla="*/ 332641 h 4032448"/>
              <a:gd name="connsiteX109" fmla="*/ 7620171 w 7776864"/>
              <a:gd name="connsiteY109" fmla="*/ 290779 h 4032448"/>
              <a:gd name="connsiteX110" fmla="*/ 7674488 w 7776864"/>
              <a:gd name="connsiteY110" fmla="*/ 332641 h 4032448"/>
              <a:gd name="connsiteX111" fmla="*/ 7689805 w 7776864"/>
              <a:gd name="connsiteY111" fmla="*/ 394142 h 4032448"/>
              <a:gd name="connsiteX112" fmla="*/ 7684721 w 7776864"/>
              <a:gd name="connsiteY112" fmla="*/ 391169 h 4032448"/>
              <a:gd name="connsiteX113" fmla="*/ 7683977 w 7776864"/>
              <a:gd name="connsiteY113" fmla="*/ 390642 h 4032448"/>
              <a:gd name="connsiteX114" fmla="*/ 7681940 w 7776864"/>
              <a:gd name="connsiteY114" fmla="*/ 389544 h 4032448"/>
              <a:gd name="connsiteX115" fmla="*/ 7684721 w 7776864"/>
              <a:gd name="connsiteY115" fmla="*/ 391169 h 4032448"/>
              <a:gd name="connsiteX116" fmla="*/ 7703204 w 7776864"/>
              <a:gd name="connsiteY116" fmla="*/ 404279 h 4032448"/>
              <a:gd name="connsiteX117" fmla="*/ 7746910 w 7776864"/>
              <a:gd name="connsiteY117" fmla="*/ 437298 h 4032448"/>
              <a:gd name="connsiteX118" fmla="*/ 7775226 w 7776864"/>
              <a:gd name="connsiteY118" fmla="*/ 415667 h 4032448"/>
              <a:gd name="connsiteX119" fmla="*/ 7776864 w 7776864"/>
              <a:gd name="connsiteY119" fmla="*/ 414443 h 4032448"/>
              <a:gd name="connsiteX120" fmla="*/ 7776864 w 7776864"/>
              <a:gd name="connsiteY120" fmla="*/ 3787676 h 4032448"/>
              <a:gd name="connsiteX121" fmla="*/ 7757242 w 7776864"/>
              <a:gd name="connsiteY121" fmla="*/ 3771762 h 4032448"/>
              <a:gd name="connsiteX122" fmla="*/ 7688658 w 7776864"/>
              <a:gd name="connsiteY122" fmla="*/ 3720737 h 4032448"/>
              <a:gd name="connsiteX123" fmla="*/ 7561919 w 7776864"/>
              <a:gd name="connsiteY123" fmla="*/ 3678874 h 4032448"/>
              <a:gd name="connsiteX124" fmla="*/ 7525708 w 7776864"/>
              <a:gd name="connsiteY124" fmla="*/ 3804462 h 4032448"/>
              <a:gd name="connsiteX125" fmla="*/ 7507602 w 7776864"/>
              <a:gd name="connsiteY125" fmla="*/ 3888188 h 4032448"/>
              <a:gd name="connsiteX126" fmla="*/ 7489496 w 7776864"/>
              <a:gd name="connsiteY126" fmla="*/ 3950982 h 4032448"/>
              <a:gd name="connsiteX127" fmla="*/ 7471879 w 7776864"/>
              <a:gd name="connsiteY127" fmla="*/ 4032448 h 4032448"/>
              <a:gd name="connsiteX128" fmla="*/ 7343933 w 7776864"/>
              <a:gd name="connsiteY128" fmla="*/ 4032448 h 4032448"/>
              <a:gd name="connsiteX129" fmla="*/ 7334828 w 7776864"/>
              <a:gd name="connsiteY129" fmla="*/ 4003826 h 4032448"/>
              <a:gd name="connsiteX130" fmla="*/ 7326544 w 7776864"/>
              <a:gd name="connsiteY130" fmla="*/ 3971913 h 4032448"/>
              <a:gd name="connsiteX131" fmla="*/ 7272228 w 7776864"/>
              <a:gd name="connsiteY131" fmla="*/ 3846325 h 4032448"/>
              <a:gd name="connsiteX132" fmla="*/ 7217910 w 7776864"/>
              <a:gd name="connsiteY132" fmla="*/ 3867256 h 4032448"/>
              <a:gd name="connsiteX133" fmla="*/ 7127382 w 7776864"/>
              <a:gd name="connsiteY133" fmla="*/ 3950982 h 4032448"/>
              <a:gd name="connsiteX134" fmla="*/ 7018748 w 7776864"/>
              <a:gd name="connsiteY134" fmla="*/ 3888188 h 4032448"/>
              <a:gd name="connsiteX135" fmla="*/ 6873902 w 7776864"/>
              <a:gd name="connsiteY135" fmla="*/ 3783531 h 4032448"/>
              <a:gd name="connsiteX136" fmla="*/ 6801480 w 7776864"/>
              <a:gd name="connsiteY136" fmla="*/ 3762600 h 4032448"/>
              <a:gd name="connsiteX137" fmla="*/ 6783374 w 7776864"/>
              <a:gd name="connsiteY137" fmla="*/ 3678874 h 4032448"/>
              <a:gd name="connsiteX138" fmla="*/ 6765268 w 7776864"/>
              <a:gd name="connsiteY138" fmla="*/ 3616080 h 4032448"/>
              <a:gd name="connsiteX139" fmla="*/ 6692846 w 7776864"/>
              <a:gd name="connsiteY139" fmla="*/ 3741668 h 4032448"/>
              <a:gd name="connsiteX140" fmla="*/ 6656634 w 7776864"/>
              <a:gd name="connsiteY140" fmla="*/ 3804462 h 4032448"/>
              <a:gd name="connsiteX141" fmla="*/ 6620423 w 7776864"/>
              <a:gd name="connsiteY141" fmla="*/ 3741668 h 4032448"/>
              <a:gd name="connsiteX142" fmla="*/ 6566106 w 7776864"/>
              <a:gd name="connsiteY142" fmla="*/ 3678874 h 4032448"/>
              <a:gd name="connsiteX143" fmla="*/ 6493684 w 7776864"/>
              <a:gd name="connsiteY143" fmla="*/ 3553286 h 4032448"/>
              <a:gd name="connsiteX144" fmla="*/ 6475578 w 7776864"/>
              <a:gd name="connsiteY144" fmla="*/ 3637012 h 4032448"/>
              <a:gd name="connsiteX145" fmla="*/ 6457472 w 7776864"/>
              <a:gd name="connsiteY145" fmla="*/ 3762600 h 4032448"/>
              <a:gd name="connsiteX146" fmla="*/ 6403154 w 7776864"/>
              <a:gd name="connsiteY146" fmla="*/ 3846325 h 4032448"/>
              <a:gd name="connsiteX147" fmla="*/ 6348838 w 7776864"/>
              <a:gd name="connsiteY147" fmla="*/ 3825394 h 4032448"/>
              <a:gd name="connsiteX148" fmla="*/ 6294520 w 7776864"/>
              <a:gd name="connsiteY148" fmla="*/ 3762600 h 4032448"/>
              <a:gd name="connsiteX149" fmla="*/ 6185886 w 7776864"/>
              <a:gd name="connsiteY149" fmla="*/ 3741668 h 4032448"/>
              <a:gd name="connsiteX150" fmla="*/ 6022935 w 7776864"/>
              <a:gd name="connsiteY150" fmla="*/ 3846325 h 4032448"/>
              <a:gd name="connsiteX151" fmla="*/ 5968618 w 7776864"/>
              <a:gd name="connsiteY151" fmla="*/ 3867256 h 4032448"/>
              <a:gd name="connsiteX152" fmla="*/ 5859984 w 7776864"/>
              <a:gd name="connsiteY152" fmla="*/ 3783531 h 4032448"/>
              <a:gd name="connsiteX153" fmla="*/ 5841878 w 7776864"/>
              <a:gd name="connsiteY153" fmla="*/ 3846325 h 4032448"/>
              <a:gd name="connsiteX154" fmla="*/ 5787562 w 7776864"/>
              <a:gd name="connsiteY154" fmla="*/ 3825394 h 4032448"/>
              <a:gd name="connsiteX155" fmla="*/ 5751350 w 7776864"/>
              <a:gd name="connsiteY155" fmla="*/ 3762600 h 4032448"/>
              <a:gd name="connsiteX156" fmla="*/ 5697033 w 7776864"/>
              <a:gd name="connsiteY156" fmla="*/ 3804462 h 4032448"/>
              <a:gd name="connsiteX157" fmla="*/ 5642716 w 7776864"/>
              <a:gd name="connsiteY157" fmla="*/ 3825394 h 4032448"/>
              <a:gd name="connsiteX158" fmla="*/ 5588398 w 7776864"/>
              <a:gd name="connsiteY158" fmla="*/ 3616080 h 4032448"/>
              <a:gd name="connsiteX159" fmla="*/ 5534082 w 7776864"/>
              <a:gd name="connsiteY159" fmla="*/ 3595149 h 4032448"/>
              <a:gd name="connsiteX160" fmla="*/ 5497871 w 7776864"/>
              <a:gd name="connsiteY160" fmla="*/ 3657943 h 4032448"/>
              <a:gd name="connsiteX161" fmla="*/ 5425448 w 7776864"/>
              <a:gd name="connsiteY161" fmla="*/ 3825394 h 4032448"/>
              <a:gd name="connsiteX162" fmla="*/ 5353025 w 7776864"/>
              <a:gd name="connsiteY162" fmla="*/ 3846325 h 4032448"/>
              <a:gd name="connsiteX163" fmla="*/ 5298708 w 7776864"/>
              <a:gd name="connsiteY163" fmla="*/ 3825394 h 4032448"/>
              <a:gd name="connsiteX164" fmla="*/ 5262497 w 7776864"/>
              <a:gd name="connsiteY164" fmla="*/ 3762600 h 4032448"/>
              <a:gd name="connsiteX165" fmla="*/ 5135757 w 7776864"/>
              <a:gd name="connsiteY165" fmla="*/ 3574218 h 4032448"/>
              <a:gd name="connsiteX166" fmla="*/ 4936594 w 7776864"/>
              <a:gd name="connsiteY166" fmla="*/ 3616080 h 4032448"/>
              <a:gd name="connsiteX167" fmla="*/ 4918489 w 7776864"/>
              <a:gd name="connsiteY167" fmla="*/ 3678874 h 4032448"/>
              <a:gd name="connsiteX168" fmla="*/ 4809855 w 7776864"/>
              <a:gd name="connsiteY168" fmla="*/ 3804462 h 4032448"/>
              <a:gd name="connsiteX169" fmla="*/ 4737432 w 7776864"/>
              <a:gd name="connsiteY169" fmla="*/ 3846325 h 4032448"/>
              <a:gd name="connsiteX170" fmla="*/ 4683115 w 7776864"/>
              <a:gd name="connsiteY170" fmla="*/ 3783531 h 4032448"/>
              <a:gd name="connsiteX171" fmla="*/ 4610692 w 7776864"/>
              <a:gd name="connsiteY171" fmla="*/ 3762600 h 4032448"/>
              <a:gd name="connsiteX172" fmla="*/ 4556375 w 7776864"/>
              <a:gd name="connsiteY172" fmla="*/ 3804462 h 4032448"/>
              <a:gd name="connsiteX173" fmla="*/ 4520164 w 7776864"/>
              <a:gd name="connsiteY173" fmla="*/ 3867256 h 4032448"/>
              <a:gd name="connsiteX174" fmla="*/ 4447741 w 7776864"/>
              <a:gd name="connsiteY174" fmla="*/ 3762600 h 4032448"/>
              <a:gd name="connsiteX175" fmla="*/ 4393424 w 7776864"/>
              <a:gd name="connsiteY175" fmla="*/ 3741668 h 4032448"/>
              <a:gd name="connsiteX176" fmla="*/ 4339107 w 7776864"/>
              <a:gd name="connsiteY176" fmla="*/ 3699806 h 4032448"/>
              <a:gd name="connsiteX177" fmla="*/ 4248579 w 7776864"/>
              <a:gd name="connsiteY177" fmla="*/ 3678874 h 4032448"/>
              <a:gd name="connsiteX178" fmla="*/ 4194262 w 7776864"/>
              <a:gd name="connsiteY178" fmla="*/ 3804462 h 4032448"/>
              <a:gd name="connsiteX179" fmla="*/ 4139945 w 7776864"/>
              <a:gd name="connsiteY179" fmla="*/ 3825394 h 4032448"/>
              <a:gd name="connsiteX180" fmla="*/ 4103733 w 7776864"/>
              <a:gd name="connsiteY180" fmla="*/ 3762600 h 4032448"/>
              <a:gd name="connsiteX181" fmla="*/ 3958887 w 7776864"/>
              <a:gd name="connsiteY181" fmla="*/ 3720737 h 4032448"/>
              <a:gd name="connsiteX182" fmla="*/ 3904570 w 7776864"/>
              <a:gd name="connsiteY182" fmla="*/ 3762600 h 4032448"/>
              <a:gd name="connsiteX183" fmla="*/ 3723514 w 7776864"/>
              <a:gd name="connsiteY183" fmla="*/ 3909119 h 4032448"/>
              <a:gd name="connsiteX184" fmla="*/ 3669197 w 7776864"/>
              <a:gd name="connsiteY184" fmla="*/ 3950982 h 4032448"/>
              <a:gd name="connsiteX185" fmla="*/ 3614879 w 7776864"/>
              <a:gd name="connsiteY185" fmla="*/ 3888188 h 4032448"/>
              <a:gd name="connsiteX186" fmla="*/ 3560562 w 7776864"/>
              <a:gd name="connsiteY186" fmla="*/ 3867256 h 4032448"/>
              <a:gd name="connsiteX187" fmla="*/ 3506245 w 7776864"/>
              <a:gd name="connsiteY187" fmla="*/ 3888188 h 4032448"/>
              <a:gd name="connsiteX188" fmla="*/ 3470034 w 7776864"/>
              <a:gd name="connsiteY188" fmla="*/ 3950982 h 4032448"/>
              <a:gd name="connsiteX189" fmla="*/ 3415717 w 7776864"/>
              <a:gd name="connsiteY189" fmla="*/ 3992844 h 4032448"/>
              <a:gd name="connsiteX190" fmla="*/ 3361400 w 7776864"/>
              <a:gd name="connsiteY190" fmla="*/ 3971913 h 4032448"/>
              <a:gd name="connsiteX191" fmla="*/ 3288977 w 7776864"/>
              <a:gd name="connsiteY191" fmla="*/ 3846325 h 4032448"/>
              <a:gd name="connsiteX192" fmla="*/ 3234660 w 7776864"/>
              <a:gd name="connsiteY192" fmla="*/ 3825394 h 4032448"/>
              <a:gd name="connsiteX193" fmla="*/ 3180343 w 7776864"/>
              <a:gd name="connsiteY193" fmla="*/ 3867256 h 4032448"/>
              <a:gd name="connsiteX194" fmla="*/ 3162238 w 7776864"/>
              <a:gd name="connsiteY194" fmla="*/ 3930050 h 4032448"/>
              <a:gd name="connsiteX195" fmla="*/ 3107921 w 7776864"/>
              <a:gd name="connsiteY195" fmla="*/ 3992844 h 4032448"/>
              <a:gd name="connsiteX196" fmla="*/ 3040899 w 7776864"/>
              <a:gd name="connsiteY196" fmla="*/ 4032094 h 4032448"/>
              <a:gd name="connsiteX197" fmla="*/ 3037712 w 7776864"/>
              <a:gd name="connsiteY197" fmla="*/ 4032448 h 4032448"/>
              <a:gd name="connsiteX198" fmla="*/ 3013055 w 7776864"/>
              <a:gd name="connsiteY198" fmla="*/ 4032448 h 4032448"/>
              <a:gd name="connsiteX199" fmla="*/ 3006747 w 7776864"/>
              <a:gd name="connsiteY199" fmla="*/ 4029163 h 4032448"/>
              <a:gd name="connsiteX200" fmla="*/ 2926863 w 7776864"/>
              <a:gd name="connsiteY200" fmla="*/ 3909119 h 4032448"/>
              <a:gd name="connsiteX201" fmla="*/ 2800124 w 7776864"/>
              <a:gd name="connsiteY201" fmla="*/ 3741668 h 4032448"/>
              <a:gd name="connsiteX202" fmla="*/ 2691489 w 7776864"/>
              <a:gd name="connsiteY202" fmla="*/ 3699806 h 4032448"/>
              <a:gd name="connsiteX203" fmla="*/ 2673384 w 7776864"/>
              <a:gd name="connsiteY203" fmla="*/ 3762600 h 4032448"/>
              <a:gd name="connsiteX204" fmla="*/ 2655278 w 7776864"/>
              <a:gd name="connsiteY204" fmla="*/ 3846325 h 4032448"/>
              <a:gd name="connsiteX205" fmla="*/ 2619067 w 7776864"/>
              <a:gd name="connsiteY205" fmla="*/ 3783531 h 4032448"/>
              <a:gd name="connsiteX206" fmla="*/ 2492327 w 7776864"/>
              <a:gd name="connsiteY206" fmla="*/ 3637012 h 4032448"/>
              <a:gd name="connsiteX207" fmla="*/ 2456116 w 7776864"/>
              <a:gd name="connsiteY207" fmla="*/ 3699806 h 4032448"/>
              <a:gd name="connsiteX208" fmla="*/ 2383692 w 7776864"/>
              <a:gd name="connsiteY208" fmla="*/ 3825394 h 4032448"/>
              <a:gd name="connsiteX209" fmla="*/ 2275058 w 7776864"/>
              <a:gd name="connsiteY209" fmla="*/ 3741668 h 4032448"/>
              <a:gd name="connsiteX210" fmla="*/ 2166424 w 7776864"/>
              <a:gd name="connsiteY210" fmla="*/ 3678874 h 4032448"/>
              <a:gd name="connsiteX211" fmla="*/ 2112107 w 7776864"/>
              <a:gd name="connsiteY211" fmla="*/ 3720737 h 4032448"/>
              <a:gd name="connsiteX212" fmla="*/ 2075897 w 7776864"/>
              <a:gd name="connsiteY212" fmla="*/ 3867256 h 4032448"/>
              <a:gd name="connsiteX213" fmla="*/ 2021579 w 7776864"/>
              <a:gd name="connsiteY213" fmla="*/ 3846325 h 4032448"/>
              <a:gd name="connsiteX214" fmla="*/ 1931051 w 7776864"/>
              <a:gd name="connsiteY214" fmla="*/ 3720737 h 4032448"/>
              <a:gd name="connsiteX215" fmla="*/ 1858628 w 7776864"/>
              <a:gd name="connsiteY215" fmla="*/ 3699806 h 4032448"/>
              <a:gd name="connsiteX216" fmla="*/ 1749994 w 7776864"/>
              <a:gd name="connsiteY216" fmla="*/ 3657943 h 4032448"/>
              <a:gd name="connsiteX217" fmla="*/ 1713783 w 7776864"/>
              <a:gd name="connsiteY217" fmla="*/ 3720737 h 4032448"/>
              <a:gd name="connsiteX218" fmla="*/ 1532726 w 7776864"/>
              <a:gd name="connsiteY218" fmla="*/ 3657943 h 4032448"/>
              <a:gd name="connsiteX219" fmla="*/ 1442197 w 7776864"/>
              <a:gd name="connsiteY219" fmla="*/ 3825394 h 4032448"/>
              <a:gd name="connsiteX220" fmla="*/ 1297352 w 7776864"/>
              <a:gd name="connsiteY220" fmla="*/ 3720737 h 4032448"/>
              <a:gd name="connsiteX221" fmla="*/ 1243034 w 7776864"/>
              <a:gd name="connsiteY221" fmla="*/ 3699806 h 4032448"/>
              <a:gd name="connsiteX222" fmla="*/ 1080083 w 7776864"/>
              <a:gd name="connsiteY222" fmla="*/ 3720737 h 4032448"/>
              <a:gd name="connsiteX223" fmla="*/ 971449 w 7776864"/>
              <a:gd name="connsiteY223" fmla="*/ 3657943 h 4032448"/>
              <a:gd name="connsiteX224" fmla="*/ 917132 w 7776864"/>
              <a:gd name="connsiteY224" fmla="*/ 3637012 h 4032448"/>
              <a:gd name="connsiteX225" fmla="*/ 862815 w 7776864"/>
              <a:gd name="connsiteY225" fmla="*/ 3678874 h 4032448"/>
              <a:gd name="connsiteX226" fmla="*/ 844710 w 7776864"/>
              <a:gd name="connsiteY226" fmla="*/ 3741668 h 4032448"/>
              <a:gd name="connsiteX227" fmla="*/ 808498 w 7776864"/>
              <a:gd name="connsiteY227" fmla="*/ 3867256 h 4032448"/>
              <a:gd name="connsiteX228" fmla="*/ 754181 w 7776864"/>
              <a:gd name="connsiteY228" fmla="*/ 3888188 h 4032448"/>
              <a:gd name="connsiteX229" fmla="*/ 699864 w 7776864"/>
              <a:gd name="connsiteY229" fmla="*/ 3846325 h 4032448"/>
              <a:gd name="connsiteX230" fmla="*/ 591230 w 7776864"/>
              <a:gd name="connsiteY230" fmla="*/ 3762600 h 4032448"/>
              <a:gd name="connsiteX231" fmla="*/ 482596 w 7776864"/>
              <a:gd name="connsiteY231" fmla="*/ 3720737 h 4032448"/>
              <a:gd name="connsiteX232" fmla="*/ 428278 w 7776864"/>
              <a:gd name="connsiteY232" fmla="*/ 3657943 h 4032448"/>
              <a:gd name="connsiteX233" fmla="*/ 337751 w 7776864"/>
              <a:gd name="connsiteY233" fmla="*/ 3553286 h 4032448"/>
              <a:gd name="connsiteX234" fmla="*/ 283434 w 7776864"/>
              <a:gd name="connsiteY234" fmla="*/ 3574218 h 4032448"/>
              <a:gd name="connsiteX235" fmla="*/ 211010 w 7776864"/>
              <a:gd name="connsiteY235" fmla="*/ 3699806 h 4032448"/>
              <a:gd name="connsiteX236" fmla="*/ 156693 w 7776864"/>
              <a:gd name="connsiteY236" fmla="*/ 3741668 h 4032448"/>
              <a:gd name="connsiteX237" fmla="*/ 102376 w 7776864"/>
              <a:gd name="connsiteY237" fmla="*/ 3699806 h 4032448"/>
              <a:gd name="connsiteX238" fmla="*/ 87060 w 7776864"/>
              <a:gd name="connsiteY238" fmla="*/ 3638306 h 4032448"/>
              <a:gd name="connsiteX239" fmla="*/ 92144 w 7776864"/>
              <a:gd name="connsiteY239" fmla="*/ 3641278 h 4032448"/>
              <a:gd name="connsiteX240" fmla="*/ 92887 w 7776864"/>
              <a:gd name="connsiteY240" fmla="*/ 3641806 h 4032448"/>
              <a:gd name="connsiteX241" fmla="*/ 94924 w 7776864"/>
              <a:gd name="connsiteY241" fmla="*/ 3642904 h 4032448"/>
              <a:gd name="connsiteX242" fmla="*/ 92144 w 7776864"/>
              <a:gd name="connsiteY242" fmla="*/ 3641278 h 4032448"/>
              <a:gd name="connsiteX243" fmla="*/ 73660 w 7776864"/>
              <a:gd name="connsiteY243" fmla="*/ 3628168 h 4032448"/>
              <a:gd name="connsiteX244" fmla="*/ 29954 w 7776864"/>
              <a:gd name="connsiteY244" fmla="*/ 3595149 h 4032448"/>
              <a:gd name="connsiteX245" fmla="*/ 1638 w 7776864"/>
              <a:gd name="connsiteY245" fmla="*/ 3616781 h 4032448"/>
              <a:gd name="connsiteX246" fmla="*/ 0 w 7776864"/>
              <a:gd name="connsiteY246" fmla="*/ 3618004 h 4032448"/>
              <a:gd name="connsiteX247" fmla="*/ 0 w 7776864"/>
              <a:gd name="connsiteY247" fmla="*/ 244772 h 4032448"/>
              <a:gd name="connsiteX248" fmla="*/ 19622 w 7776864"/>
              <a:gd name="connsiteY248" fmla="*/ 260685 h 4032448"/>
              <a:gd name="connsiteX249" fmla="*/ 88206 w 7776864"/>
              <a:gd name="connsiteY249" fmla="*/ 311710 h 4032448"/>
              <a:gd name="connsiteX250" fmla="*/ 214945 w 7776864"/>
              <a:gd name="connsiteY250" fmla="*/ 353573 h 4032448"/>
              <a:gd name="connsiteX251" fmla="*/ 251157 w 7776864"/>
              <a:gd name="connsiteY251" fmla="*/ 227986 h 4032448"/>
              <a:gd name="connsiteX252" fmla="*/ 269262 w 7776864"/>
              <a:gd name="connsiteY252" fmla="*/ 144259 h 4032448"/>
              <a:gd name="connsiteX253" fmla="*/ 287369 w 7776864"/>
              <a:gd name="connsiteY253" fmla="*/ 81466 h 403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7776864" h="4032448">
                <a:moveTo>
                  <a:pt x="304985" y="0"/>
                </a:moveTo>
                <a:lnTo>
                  <a:pt x="432932" y="0"/>
                </a:lnTo>
                <a:lnTo>
                  <a:pt x="442036" y="28622"/>
                </a:lnTo>
                <a:cubicBezTo>
                  <a:pt x="444172" y="39559"/>
                  <a:pt x="446052" y="50667"/>
                  <a:pt x="450320" y="60535"/>
                </a:cubicBezTo>
                <a:cubicBezTo>
                  <a:pt x="520517" y="222838"/>
                  <a:pt x="459126" y="28287"/>
                  <a:pt x="504637" y="186122"/>
                </a:cubicBezTo>
                <a:cubicBezTo>
                  <a:pt x="522742" y="179146"/>
                  <a:pt x="544051" y="178974"/>
                  <a:pt x="558954" y="165191"/>
                </a:cubicBezTo>
                <a:cubicBezTo>
                  <a:pt x="675950" y="56987"/>
                  <a:pt x="512951" y="134080"/>
                  <a:pt x="649482" y="81466"/>
                </a:cubicBezTo>
                <a:cubicBezTo>
                  <a:pt x="749069" y="119844"/>
                  <a:pt x="659840" y="79338"/>
                  <a:pt x="758116" y="144259"/>
                </a:cubicBezTo>
                <a:cubicBezTo>
                  <a:pt x="897289" y="236198"/>
                  <a:pt x="764495" y="128858"/>
                  <a:pt x="902962" y="248916"/>
                </a:cubicBezTo>
                <a:cubicBezTo>
                  <a:pt x="927103" y="255893"/>
                  <a:pt x="957789" y="249506"/>
                  <a:pt x="975384" y="269847"/>
                </a:cubicBezTo>
                <a:cubicBezTo>
                  <a:pt x="992979" y="290189"/>
                  <a:pt x="986654" y="325913"/>
                  <a:pt x="993490" y="353573"/>
                </a:cubicBezTo>
                <a:cubicBezTo>
                  <a:pt x="998734" y="374787"/>
                  <a:pt x="1005561" y="395436"/>
                  <a:pt x="1011596" y="416367"/>
                </a:cubicBezTo>
                <a:cubicBezTo>
                  <a:pt x="1114365" y="535175"/>
                  <a:pt x="1042151" y="484381"/>
                  <a:pt x="1084018" y="290779"/>
                </a:cubicBezTo>
                <a:cubicBezTo>
                  <a:pt x="1089296" y="266374"/>
                  <a:pt x="1108159" y="248916"/>
                  <a:pt x="1120230" y="227986"/>
                </a:cubicBezTo>
                <a:cubicBezTo>
                  <a:pt x="1132300" y="248916"/>
                  <a:pt x="1142510" y="271454"/>
                  <a:pt x="1156441" y="290779"/>
                </a:cubicBezTo>
                <a:cubicBezTo>
                  <a:pt x="1172834" y="313520"/>
                  <a:pt x="1198055" y="327872"/>
                  <a:pt x="1210759" y="353573"/>
                </a:cubicBezTo>
                <a:cubicBezTo>
                  <a:pt x="1282707" y="499134"/>
                  <a:pt x="1165689" y="388608"/>
                  <a:pt x="1283181" y="479161"/>
                </a:cubicBezTo>
                <a:cubicBezTo>
                  <a:pt x="1289216" y="451252"/>
                  <a:pt x="1296406" y="423644"/>
                  <a:pt x="1301286" y="395435"/>
                </a:cubicBezTo>
                <a:cubicBezTo>
                  <a:pt x="1308485" y="353819"/>
                  <a:pt x="1305759" y="309252"/>
                  <a:pt x="1319393" y="269847"/>
                </a:cubicBezTo>
                <a:cubicBezTo>
                  <a:pt x="1330600" y="237456"/>
                  <a:pt x="1355604" y="214031"/>
                  <a:pt x="1373710" y="186122"/>
                </a:cubicBezTo>
                <a:cubicBezTo>
                  <a:pt x="1391815" y="193099"/>
                  <a:pt x="1412147" y="194815"/>
                  <a:pt x="1428027" y="207053"/>
                </a:cubicBezTo>
                <a:cubicBezTo>
                  <a:pt x="1449331" y="223474"/>
                  <a:pt x="1458946" y="257825"/>
                  <a:pt x="1482344" y="269847"/>
                </a:cubicBezTo>
                <a:cubicBezTo>
                  <a:pt x="1515891" y="287084"/>
                  <a:pt x="1554766" y="283802"/>
                  <a:pt x="1590978" y="290779"/>
                </a:cubicBezTo>
                <a:cubicBezTo>
                  <a:pt x="1713886" y="243414"/>
                  <a:pt x="1567152" y="306080"/>
                  <a:pt x="1753929" y="186122"/>
                </a:cubicBezTo>
                <a:cubicBezTo>
                  <a:pt x="1770612" y="175408"/>
                  <a:pt x="1790141" y="172168"/>
                  <a:pt x="1808246" y="165191"/>
                </a:cubicBezTo>
                <a:cubicBezTo>
                  <a:pt x="1808246" y="165191"/>
                  <a:pt x="1873797" y="241801"/>
                  <a:pt x="1916880" y="248916"/>
                </a:cubicBezTo>
                <a:cubicBezTo>
                  <a:pt x="1935774" y="252036"/>
                  <a:pt x="1928951" y="207053"/>
                  <a:pt x="1934986" y="186122"/>
                </a:cubicBezTo>
                <a:cubicBezTo>
                  <a:pt x="1953091" y="193099"/>
                  <a:pt x="1974400" y="193271"/>
                  <a:pt x="1989303" y="207053"/>
                </a:cubicBezTo>
                <a:cubicBezTo>
                  <a:pt x="2006295" y="222768"/>
                  <a:pt x="2004177" y="264914"/>
                  <a:pt x="2025514" y="269847"/>
                </a:cubicBezTo>
                <a:cubicBezTo>
                  <a:pt x="2046852" y="274780"/>
                  <a:pt x="2060368" y="239235"/>
                  <a:pt x="2079831" y="227986"/>
                </a:cubicBezTo>
                <a:cubicBezTo>
                  <a:pt x="2096902" y="218119"/>
                  <a:pt x="2116043" y="214031"/>
                  <a:pt x="2134149" y="207053"/>
                </a:cubicBezTo>
                <a:cubicBezTo>
                  <a:pt x="2143828" y="251814"/>
                  <a:pt x="2171510" y="388925"/>
                  <a:pt x="2188466" y="416367"/>
                </a:cubicBezTo>
                <a:cubicBezTo>
                  <a:pt x="2199559" y="434322"/>
                  <a:pt x="2224677" y="430322"/>
                  <a:pt x="2242783" y="437298"/>
                </a:cubicBezTo>
                <a:cubicBezTo>
                  <a:pt x="2254853" y="416367"/>
                  <a:pt x="2271353" y="398058"/>
                  <a:pt x="2278993" y="374504"/>
                </a:cubicBezTo>
                <a:cubicBezTo>
                  <a:pt x="2309173" y="281464"/>
                  <a:pt x="2269472" y="261187"/>
                  <a:pt x="2351417" y="207053"/>
                </a:cubicBezTo>
                <a:cubicBezTo>
                  <a:pt x="2373022" y="192781"/>
                  <a:pt x="2399698" y="193099"/>
                  <a:pt x="2423839" y="186122"/>
                </a:cubicBezTo>
                <a:lnTo>
                  <a:pt x="2478156" y="207053"/>
                </a:lnTo>
                <a:cubicBezTo>
                  <a:pt x="2498800" y="215009"/>
                  <a:pt x="2502297" y="248916"/>
                  <a:pt x="2514368" y="269847"/>
                </a:cubicBezTo>
                <a:cubicBezTo>
                  <a:pt x="2600995" y="420067"/>
                  <a:pt x="2556016" y="359858"/>
                  <a:pt x="2641107" y="458229"/>
                </a:cubicBezTo>
                <a:cubicBezTo>
                  <a:pt x="2759483" y="475335"/>
                  <a:pt x="2778847" y="522882"/>
                  <a:pt x="2840270" y="416367"/>
                </a:cubicBezTo>
                <a:cubicBezTo>
                  <a:pt x="2850857" y="398009"/>
                  <a:pt x="2852341" y="374504"/>
                  <a:pt x="2858376" y="353573"/>
                </a:cubicBezTo>
                <a:cubicBezTo>
                  <a:pt x="2858376" y="353573"/>
                  <a:pt x="2927021" y="264970"/>
                  <a:pt x="2967010" y="227986"/>
                </a:cubicBezTo>
                <a:cubicBezTo>
                  <a:pt x="2988085" y="208493"/>
                  <a:pt x="3012713" y="181710"/>
                  <a:pt x="3039432" y="186122"/>
                </a:cubicBezTo>
                <a:cubicBezTo>
                  <a:pt x="3064780" y="190309"/>
                  <a:pt x="3071518" y="234230"/>
                  <a:pt x="3093749" y="248916"/>
                </a:cubicBezTo>
                <a:cubicBezTo>
                  <a:pt x="3115355" y="263188"/>
                  <a:pt x="3142031" y="262871"/>
                  <a:pt x="3166173" y="269847"/>
                </a:cubicBezTo>
                <a:cubicBezTo>
                  <a:pt x="3184278" y="255893"/>
                  <a:pt x="3205103" y="245773"/>
                  <a:pt x="3220490" y="227986"/>
                </a:cubicBezTo>
                <a:cubicBezTo>
                  <a:pt x="3235876" y="210198"/>
                  <a:pt x="3235363" y="170125"/>
                  <a:pt x="3256700" y="165191"/>
                </a:cubicBezTo>
                <a:cubicBezTo>
                  <a:pt x="3307884" y="153356"/>
                  <a:pt x="3320810" y="241018"/>
                  <a:pt x="3329124" y="269847"/>
                </a:cubicBezTo>
                <a:cubicBezTo>
                  <a:pt x="3347229" y="276825"/>
                  <a:pt x="3366370" y="280913"/>
                  <a:pt x="3383441" y="290779"/>
                </a:cubicBezTo>
                <a:cubicBezTo>
                  <a:pt x="3402904" y="302029"/>
                  <a:pt x="3417384" y="323808"/>
                  <a:pt x="3437758" y="332641"/>
                </a:cubicBezTo>
                <a:cubicBezTo>
                  <a:pt x="3466572" y="345133"/>
                  <a:pt x="3498110" y="346596"/>
                  <a:pt x="3528286" y="353573"/>
                </a:cubicBezTo>
                <a:cubicBezTo>
                  <a:pt x="3540213" y="312208"/>
                  <a:pt x="3550697" y="257494"/>
                  <a:pt x="3582603" y="227986"/>
                </a:cubicBezTo>
                <a:cubicBezTo>
                  <a:pt x="3597506" y="214202"/>
                  <a:pt x="3619199" y="198859"/>
                  <a:pt x="3636920" y="207053"/>
                </a:cubicBezTo>
                <a:cubicBezTo>
                  <a:pt x="3657124" y="216396"/>
                  <a:pt x="3661061" y="248916"/>
                  <a:pt x="3673131" y="269847"/>
                </a:cubicBezTo>
                <a:cubicBezTo>
                  <a:pt x="3708604" y="283517"/>
                  <a:pt x="3786194" y="316304"/>
                  <a:pt x="3817977" y="311710"/>
                </a:cubicBezTo>
                <a:cubicBezTo>
                  <a:pt x="3839569" y="308590"/>
                  <a:pt x="3854189" y="283802"/>
                  <a:pt x="3872294" y="269847"/>
                </a:cubicBezTo>
                <a:cubicBezTo>
                  <a:pt x="4055014" y="243443"/>
                  <a:pt x="4001752" y="302280"/>
                  <a:pt x="4053351" y="123328"/>
                </a:cubicBezTo>
                <a:cubicBezTo>
                  <a:pt x="4071456" y="109374"/>
                  <a:pt x="4086203" y="77329"/>
                  <a:pt x="4107668" y="81466"/>
                </a:cubicBezTo>
                <a:cubicBezTo>
                  <a:pt x="4132925" y="86332"/>
                  <a:pt x="4140680" y="127839"/>
                  <a:pt x="4161985" y="144259"/>
                </a:cubicBezTo>
                <a:cubicBezTo>
                  <a:pt x="4177865" y="156498"/>
                  <a:pt x="4198197" y="158214"/>
                  <a:pt x="4216302" y="165191"/>
                </a:cubicBezTo>
                <a:cubicBezTo>
                  <a:pt x="4234407" y="158214"/>
                  <a:pt x="4255716" y="158042"/>
                  <a:pt x="4270619" y="144259"/>
                </a:cubicBezTo>
                <a:cubicBezTo>
                  <a:pt x="4287611" y="128545"/>
                  <a:pt x="4291443" y="99254"/>
                  <a:pt x="4306831" y="81466"/>
                </a:cubicBezTo>
                <a:cubicBezTo>
                  <a:pt x="4322218" y="63678"/>
                  <a:pt x="4343042" y="53558"/>
                  <a:pt x="4361148" y="39604"/>
                </a:cubicBezTo>
                <a:lnTo>
                  <a:pt x="4415465" y="60535"/>
                </a:lnTo>
                <a:cubicBezTo>
                  <a:pt x="4456752" y="76444"/>
                  <a:pt x="4457114" y="150546"/>
                  <a:pt x="4487887" y="186122"/>
                </a:cubicBezTo>
                <a:cubicBezTo>
                  <a:pt x="4501382" y="201723"/>
                  <a:pt x="4524099" y="200077"/>
                  <a:pt x="4542204" y="207053"/>
                </a:cubicBezTo>
                <a:cubicBezTo>
                  <a:pt x="4560310" y="193099"/>
                  <a:pt x="4582928" y="184836"/>
                  <a:pt x="4596521" y="165191"/>
                </a:cubicBezTo>
                <a:cubicBezTo>
                  <a:pt x="4608443" y="147963"/>
                  <a:pt x="4604040" y="120756"/>
                  <a:pt x="4614627" y="102398"/>
                </a:cubicBezTo>
                <a:cubicBezTo>
                  <a:pt x="4628830" y="77768"/>
                  <a:pt x="4650838" y="60535"/>
                  <a:pt x="4668944" y="39604"/>
                </a:cubicBezTo>
                <a:cubicBezTo>
                  <a:pt x="4691576" y="29138"/>
                  <a:pt x="4713041" y="8202"/>
                  <a:pt x="4735965" y="353"/>
                </a:cubicBezTo>
                <a:lnTo>
                  <a:pt x="4739144" y="0"/>
                </a:lnTo>
                <a:lnTo>
                  <a:pt x="4763811" y="0"/>
                </a:lnTo>
                <a:lnTo>
                  <a:pt x="4770118" y="3284"/>
                </a:lnTo>
                <a:cubicBezTo>
                  <a:pt x="4797314" y="25155"/>
                  <a:pt x="4838873" y="104031"/>
                  <a:pt x="4850001" y="123328"/>
                </a:cubicBezTo>
                <a:cubicBezTo>
                  <a:pt x="4940530" y="193100"/>
                  <a:pt x="4892248" y="144261"/>
                  <a:pt x="4976741" y="290779"/>
                </a:cubicBezTo>
                <a:cubicBezTo>
                  <a:pt x="4976741" y="290779"/>
                  <a:pt x="5047588" y="338882"/>
                  <a:pt x="5085375" y="332641"/>
                </a:cubicBezTo>
                <a:cubicBezTo>
                  <a:pt x="5104268" y="329521"/>
                  <a:pt x="5098237" y="291061"/>
                  <a:pt x="5103480" y="269847"/>
                </a:cubicBezTo>
                <a:cubicBezTo>
                  <a:pt x="5110317" y="242187"/>
                  <a:pt x="5115551" y="214031"/>
                  <a:pt x="5121586" y="186122"/>
                </a:cubicBezTo>
                <a:lnTo>
                  <a:pt x="5157797" y="248916"/>
                </a:lnTo>
                <a:cubicBezTo>
                  <a:pt x="5240806" y="392861"/>
                  <a:pt x="5188933" y="358594"/>
                  <a:pt x="5284538" y="395435"/>
                </a:cubicBezTo>
                <a:lnTo>
                  <a:pt x="5320748" y="332641"/>
                </a:lnTo>
                <a:lnTo>
                  <a:pt x="5393172" y="207053"/>
                </a:lnTo>
                <a:cubicBezTo>
                  <a:pt x="5488630" y="243840"/>
                  <a:pt x="5411387" y="203673"/>
                  <a:pt x="5501806" y="290779"/>
                </a:cubicBezTo>
                <a:cubicBezTo>
                  <a:pt x="5548602" y="335861"/>
                  <a:pt x="5556003" y="332596"/>
                  <a:pt x="5610440" y="353573"/>
                </a:cubicBezTo>
                <a:cubicBezTo>
                  <a:pt x="5628545" y="339619"/>
                  <a:pt x="5651164" y="331354"/>
                  <a:pt x="5664757" y="311710"/>
                </a:cubicBezTo>
                <a:cubicBezTo>
                  <a:pt x="5674202" y="298061"/>
                  <a:pt x="5699785" y="170661"/>
                  <a:pt x="5700968" y="165191"/>
                </a:cubicBezTo>
                <a:cubicBezTo>
                  <a:pt x="5719073" y="172168"/>
                  <a:pt x="5739404" y="173884"/>
                  <a:pt x="5755285" y="186122"/>
                </a:cubicBezTo>
                <a:cubicBezTo>
                  <a:pt x="5797106" y="218355"/>
                  <a:pt x="5819093" y="265376"/>
                  <a:pt x="5845813" y="311710"/>
                </a:cubicBezTo>
                <a:lnTo>
                  <a:pt x="5918236" y="332641"/>
                </a:lnTo>
                <a:cubicBezTo>
                  <a:pt x="5955266" y="343343"/>
                  <a:pt x="5988994" y="379978"/>
                  <a:pt x="6026870" y="374504"/>
                </a:cubicBezTo>
                <a:cubicBezTo>
                  <a:pt x="6048462" y="371384"/>
                  <a:pt x="6051011" y="332641"/>
                  <a:pt x="6063082" y="311710"/>
                </a:cubicBezTo>
                <a:cubicBezTo>
                  <a:pt x="6177725" y="278577"/>
                  <a:pt x="6114799" y="274822"/>
                  <a:pt x="6244138" y="374504"/>
                </a:cubicBezTo>
                <a:cubicBezTo>
                  <a:pt x="6330215" y="308164"/>
                  <a:pt x="6291574" y="356507"/>
                  <a:pt x="6334667" y="207053"/>
                </a:cubicBezTo>
                <a:cubicBezTo>
                  <a:pt x="6449311" y="173920"/>
                  <a:pt x="6393287" y="162186"/>
                  <a:pt x="6479513" y="311710"/>
                </a:cubicBezTo>
                <a:cubicBezTo>
                  <a:pt x="6497618" y="318687"/>
                  <a:pt x="6517950" y="320402"/>
                  <a:pt x="6533830" y="332641"/>
                </a:cubicBezTo>
                <a:cubicBezTo>
                  <a:pt x="6640194" y="414616"/>
                  <a:pt x="6530685" y="439721"/>
                  <a:pt x="6696781" y="311710"/>
                </a:cubicBezTo>
                <a:cubicBezTo>
                  <a:pt x="6833308" y="364320"/>
                  <a:pt x="6665022" y="293353"/>
                  <a:pt x="6805415" y="374504"/>
                </a:cubicBezTo>
                <a:cubicBezTo>
                  <a:pt x="6822485" y="384371"/>
                  <a:pt x="6841627" y="388458"/>
                  <a:pt x="6859732" y="395435"/>
                </a:cubicBezTo>
                <a:lnTo>
                  <a:pt x="6914049" y="353573"/>
                </a:lnTo>
                <a:cubicBezTo>
                  <a:pt x="6929929" y="341335"/>
                  <a:pt x="6926120" y="311710"/>
                  <a:pt x="6932155" y="290779"/>
                </a:cubicBezTo>
                <a:cubicBezTo>
                  <a:pt x="6944225" y="248916"/>
                  <a:pt x="6946181" y="201099"/>
                  <a:pt x="6968366" y="165191"/>
                </a:cubicBezTo>
                <a:cubicBezTo>
                  <a:pt x="6979460" y="147237"/>
                  <a:pt x="7004578" y="151237"/>
                  <a:pt x="7022683" y="144259"/>
                </a:cubicBezTo>
                <a:lnTo>
                  <a:pt x="7077000" y="186122"/>
                </a:lnTo>
                <a:lnTo>
                  <a:pt x="7185634" y="269847"/>
                </a:lnTo>
                <a:cubicBezTo>
                  <a:pt x="7217394" y="294325"/>
                  <a:pt x="7260902" y="290280"/>
                  <a:pt x="7294269" y="311710"/>
                </a:cubicBezTo>
                <a:cubicBezTo>
                  <a:pt x="7316652" y="326086"/>
                  <a:pt x="7328915" y="355554"/>
                  <a:pt x="7348586" y="374504"/>
                </a:cubicBezTo>
                <a:cubicBezTo>
                  <a:pt x="7439112" y="461717"/>
                  <a:pt x="7372728" y="364041"/>
                  <a:pt x="7439113" y="479161"/>
                </a:cubicBezTo>
                <a:lnTo>
                  <a:pt x="7493430" y="458229"/>
                </a:lnTo>
                <a:cubicBezTo>
                  <a:pt x="7534718" y="442318"/>
                  <a:pt x="7537195" y="370505"/>
                  <a:pt x="7565854" y="332641"/>
                </a:cubicBezTo>
                <a:cubicBezTo>
                  <a:pt x="7580183" y="313709"/>
                  <a:pt x="7602066" y="304734"/>
                  <a:pt x="7620171" y="290779"/>
                </a:cubicBezTo>
                <a:cubicBezTo>
                  <a:pt x="7638276" y="304734"/>
                  <a:pt x="7660895" y="312997"/>
                  <a:pt x="7674488" y="332641"/>
                </a:cubicBezTo>
                <a:cubicBezTo>
                  <a:pt x="7724463" y="404859"/>
                  <a:pt x="7703651" y="401029"/>
                  <a:pt x="7689805" y="394142"/>
                </a:cubicBezTo>
                <a:lnTo>
                  <a:pt x="7684721" y="391169"/>
                </a:lnTo>
                <a:lnTo>
                  <a:pt x="7683977" y="390642"/>
                </a:lnTo>
                <a:cubicBezTo>
                  <a:pt x="7680838" y="388566"/>
                  <a:pt x="7680564" y="388580"/>
                  <a:pt x="7681940" y="389544"/>
                </a:cubicBezTo>
                <a:lnTo>
                  <a:pt x="7684721" y="391169"/>
                </a:lnTo>
                <a:lnTo>
                  <a:pt x="7703204" y="404279"/>
                </a:lnTo>
                <a:cubicBezTo>
                  <a:pt x="7713288" y="411675"/>
                  <a:pt x="7727451" y="422301"/>
                  <a:pt x="7746910" y="437298"/>
                </a:cubicBezTo>
                <a:cubicBezTo>
                  <a:pt x="7757826" y="428885"/>
                  <a:pt x="7767206" y="421728"/>
                  <a:pt x="7775226" y="415667"/>
                </a:cubicBezTo>
                <a:lnTo>
                  <a:pt x="7776864" y="414443"/>
                </a:lnTo>
                <a:lnTo>
                  <a:pt x="7776864" y="3787676"/>
                </a:lnTo>
                <a:lnTo>
                  <a:pt x="7757242" y="3771762"/>
                </a:lnTo>
                <a:cubicBezTo>
                  <a:pt x="7734839" y="3753885"/>
                  <a:pt x="7707680" y="3732954"/>
                  <a:pt x="7688658" y="3720737"/>
                </a:cubicBezTo>
                <a:cubicBezTo>
                  <a:pt x="7667410" y="3707091"/>
                  <a:pt x="7578960" y="3683800"/>
                  <a:pt x="7561919" y="3678874"/>
                </a:cubicBezTo>
                <a:cubicBezTo>
                  <a:pt x="7561919" y="3678874"/>
                  <a:pt x="7536676" y="3762196"/>
                  <a:pt x="7525708" y="3804462"/>
                </a:cubicBezTo>
                <a:cubicBezTo>
                  <a:pt x="7518558" y="3832016"/>
                  <a:pt x="7514438" y="3860528"/>
                  <a:pt x="7507602" y="3888188"/>
                </a:cubicBezTo>
                <a:cubicBezTo>
                  <a:pt x="7502358" y="3909403"/>
                  <a:pt x="7495532" y="3930051"/>
                  <a:pt x="7489496" y="3950982"/>
                </a:cubicBezTo>
                <a:lnTo>
                  <a:pt x="7471879" y="4032448"/>
                </a:lnTo>
                <a:lnTo>
                  <a:pt x="7343933" y="4032448"/>
                </a:lnTo>
                <a:lnTo>
                  <a:pt x="7334828" y="4003826"/>
                </a:lnTo>
                <a:cubicBezTo>
                  <a:pt x="7332691" y="3992889"/>
                  <a:pt x="7330811" y="3981780"/>
                  <a:pt x="7326544" y="3971913"/>
                </a:cubicBezTo>
                <a:cubicBezTo>
                  <a:pt x="7256347" y="3809609"/>
                  <a:pt x="7317738" y="4004160"/>
                  <a:pt x="7272228" y="3846325"/>
                </a:cubicBezTo>
                <a:cubicBezTo>
                  <a:pt x="7254122" y="3853301"/>
                  <a:pt x="7232814" y="3853473"/>
                  <a:pt x="7217910" y="3867256"/>
                </a:cubicBezTo>
                <a:cubicBezTo>
                  <a:pt x="7100914" y="3975460"/>
                  <a:pt x="7263913" y="3898367"/>
                  <a:pt x="7127382" y="3950982"/>
                </a:cubicBezTo>
                <a:cubicBezTo>
                  <a:pt x="7027796" y="3912603"/>
                  <a:pt x="7117024" y="3953109"/>
                  <a:pt x="7018748" y="3888188"/>
                </a:cubicBezTo>
                <a:cubicBezTo>
                  <a:pt x="6879575" y="3796249"/>
                  <a:pt x="7012370" y="3903590"/>
                  <a:pt x="6873902" y="3783531"/>
                </a:cubicBezTo>
                <a:cubicBezTo>
                  <a:pt x="6849762" y="3776554"/>
                  <a:pt x="6819076" y="3782941"/>
                  <a:pt x="6801480" y="3762600"/>
                </a:cubicBezTo>
                <a:cubicBezTo>
                  <a:pt x="6783885" y="3742259"/>
                  <a:pt x="6790210" y="3706534"/>
                  <a:pt x="6783374" y="3678874"/>
                </a:cubicBezTo>
                <a:cubicBezTo>
                  <a:pt x="6778130" y="3657660"/>
                  <a:pt x="6771304" y="3637011"/>
                  <a:pt x="6765268" y="3616080"/>
                </a:cubicBezTo>
                <a:cubicBezTo>
                  <a:pt x="6662499" y="3497272"/>
                  <a:pt x="6734713" y="3548066"/>
                  <a:pt x="6692846" y="3741668"/>
                </a:cubicBezTo>
                <a:cubicBezTo>
                  <a:pt x="6687568" y="3766074"/>
                  <a:pt x="6668705" y="3783531"/>
                  <a:pt x="6656634" y="3804462"/>
                </a:cubicBezTo>
                <a:cubicBezTo>
                  <a:pt x="6644564" y="3783531"/>
                  <a:pt x="6634354" y="3760993"/>
                  <a:pt x="6620423" y="3741668"/>
                </a:cubicBezTo>
                <a:cubicBezTo>
                  <a:pt x="6604030" y="3718927"/>
                  <a:pt x="6578810" y="3704575"/>
                  <a:pt x="6566106" y="3678874"/>
                </a:cubicBezTo>
                <a:cubicBezTo>
                  <a:pt x="6494157" y="3533313"/>
                  <a:pt x="6611175" y="3643839"/>
                  <a:pt x="6493684" y="3553286"/>
                </a:cubicBezTo>
                <a:cubicBezTo>
                  <a:pt x="6487648" y="3581195"/>
                  <a:pt x="6480458" y="3608803"/>
                  <a:pt x="6475578" y="3637012"/>
                </a:cubicBezTo>
                <a:cubicBezTo>
                  <a:pt x="6468379" y="3678628"/>
                  <a:pt x="6471106" y="3723196"/>
                  <a:pt x="6457472" y="3762600"/>
                </a:cubicBezTo>
                <a:cubicBezTo>
                  <a:pt x="6446264" y="3794991"/>
                  <a:pt x="6421260" y="3818416"/>
                  <a:pt x="6403154" y="3846325"/>
                </a:cubicBezTo>
                <a:cubicBezTo>
                  <a:pt x="6385049" y="3839348"/>
                  <a:pt x="6364718" y="3837633"/>
                  <a:pt x="6348838" y="3825394"/>
                </a:cubicBezTo>
                <a:cubicBezTo>
                  <a:pt x="6327533" y="3808974"/>
                  <a:pt x="6317918" y="3774622"/>
                  <a:pt x="6294520" y="3762600"/>
                </a:cubicBezTo>
                <a:cubicBezTo>
                  <a:pt x="6260973" y="3745364"/>
                  <a:pt x="6222098" y="3748646"/>
                  <a:pt x="6185886" y="3741668"/>
                </a:cubicBezTo>
                <a:cubicBezTo>
                  <a:pt x="6062978" y="3789033"/>
                  <a:pt x="6209712" y="3726368"/>
                  <a:pt x="6022935" y="3846325"/>
                </a:cubicBezTo>
                <a:cubicBezTo>
                  <a:pt x="6006252" y="3857039"/>
                  <a:pt x="5986724" y="3860279"/>
                  <a:pt x="5968618" y="3867256"/>
                </a:cubicBezTo>
                <a:cubicBezTo>
                  <a:pt x="5968618" y="3867256"/>
                  <a:pt x="5903068" y="3790646"/>
                  <a:pt x="5859984" y="3783531"/>
                </a:cubicBezTo>
                <a:cubicBezTo>
                  <a:pt x="5841090" y="3780411"/>
                  <a:pt x="5847914" y="3825394"/>
                  <a:pt x="5841878" y="3846325"/>
                </a:cubicBezTo>
                <a:cubicBezTo>
                  <a:pt x="5823774" y="3839348"/>
                  <a:pt x="5802464" y="3839177"/>
                  <a:pt x="5787562" y="3825394"/>
                </a:cubicBezTo>
                <a:cubicBezTo>
                  <a:pt x="5770570" y="3809679"/>
                  <a:pt x="5772688" y="3767533"/>
                  <a:pt x="5751350" y="3762600"/>
                </a:cubicBezTo>
                <a:cubicBezTo>
                  <a:pt x="5730012" y="3757667"/>
                  <a:pt x="5716496" y="3793212"/>
                  <a:pt x="5697033" y="3804462"/>
                </a:cubicBezTo>
                <a:cubicBezTo>
                  <a:pt x="5679962" y="3814328"/>
                  <a:pt x="5660821" y="3818416"/>
                  <a:pt x="5642716" y="3825394"/>
                </a:cubicBezTo>
                <a:cubicBezTo>
                  <a:pt x="5633036" y="3780634"/>
                  <a:pt x="5605354" y="3643523"/>
                  <a:pt x="5588398" y="3616080"/>
                </a:cubicBezTo>
                <a:cubicBezTo>
                  <a:pt x="5577306" y="3598126"/>
                  <a:pt x="5552187" y="3602126"/>
                  <a:pt x="5534082" y="3595149"/>
                </a:cubicBezTo>
                <a:cubicBezTo>
                  <a:pt x="5522011" y="3616080"/>
                  <a:pt x="5505512" y="3634389"/>
                  <a:pt x="5497871" y="3657943"/>
                </a:cubicBezTo>
                <a:cubicBezTo>
                  <a:pt x="5467691" y="3750983"/>
                  <a:pt x="5507393" y="3771260"/>
                  <a:pt x="5425448" y="3825394"/>
                </a:cubicBezTo>
                <a:cubicBezTo>
                  <a:pt x="5403843" y="3839666"/>
                  <a:pt x="5377167" y="3839348"/>
                  <a:pt x="5353025" y="3846325"/>
                </a:cubicBezTo>
                <a:lnTo>
                  <a:pt x="5298708" y="3825394"/>
                </a:lnTo>
                <a:cubicBezTo>
                  <a:pt x="5278065" y="3817438"/>
                  <a:pt x="5274567" y="3783531"/>
                  <a:pt x="5262497" y="3762600"/>
                </a:cubicBezTo>
                <a:cubicBezTo>
                  <a:pt x="5175869" y="3612380"/>
                  <a:pt x="5220849" y="3672590"/>
                  <a:pt x="5135757" y="3574218"/>
                </a:cubicBezTo>
                <a:cubicBezTo>
                  <a:pt x="5017381" y="3557112"/>
                  <a:pt x="4998017" y="3509565"/>
                  <a:pt x="4936594" y="3616080"/>
                </a:cubicBezTo>
                <a:cubicBezTo>
                  <a:pt x="4926008" y="3634439"/>
                  <a:pt x="4924524" y="3657943"/>
                  <a:pt x="4918489" y="3678874"/>
                </a:cubicBezTo>
                <a:cubicBezTo>
                  <a:pt x="4918489" y="3678874"/>
                  <a:pt x="4849843" y="3767478"/>
                  <a:pt x="4809855" y="3804462"/>
                </a:cubicBezTo>
                <a:cubicBezTo>
                  <a:pt x="4788779" y="3823954"/>
                  <a:pt x="4764152" y="3850738"/>
                  <a:pt x="4737432" y="3846325"/>
                </a:cubicBezTo>
                <a:cubicBezTo>
                  <a:pt x="4712084" y="3842138"/>
                  <a:pt x="4705347" y="3798217"/>
                  <a:pt x="4683115" y="3783531"/>
                </a:cubicBezTo>
                <a:cubicBezTo>
                  <a:pt x="4661509" y="3769259"/>
                  <a:pt x="4634833" y="3769577"/>
                  <a:pt x="4610692" y="3762600"/>
                </a:cubicBezTo>
                <a:cubicBezTo>
                  <a:pt x="4592587" y="3776554"/>
                  <a:pt x="4571761" y="3786674"/>
                  <a:pt x="4556375" y="3804462"/>
                </a:cubicBezTo>
                <a:cubicBezTo>
                  <a:pt x="4540989" y="3822249"/>
                  <a:pt x="4541502" y="3862323"/>
                  <a:pt x="4520164" y="3867256"/>
                </a:cubicBezTo>
                <a:cubicBezTo>
                  <a:pt x="4468980" y="3879091"/>
                  <a:pt x="4456054" y="3791430"/>
                  <a:pt x="4447741" y="3762600"/>
                </a:cubicBezTo>
                <a:cubicBezTo>
                  <a:pt x="4429635" y="3755622"/>
                  <a:pt x="4410494" y="3751535"/>
                  <a:pt x="4393424" y="3741668"/>
                </a:cubicBezTo>
                <a:cubicBezTo>
                  <a:pt x="4373960" y="3730418"/>
                  <a:pt x="4359481" y="3708639"/>
                  <a:pt x="4339107" y="3699806"/>
                </a:cubicBezTo>
                <a:cubicBezTo>
                  <a:pt x="4310293" y="3687314"/>
                  <a:pt x="4278755" y="3685852"/>
                  <a:pt x="4248579" y="3678874"/>
                </a:cubicBezTo>
                <a:cubicBezTo>
                  <a:pt x="4236652" y="3720239"/>
                  <a:pt x="4226168" y="3774954"/>
                  <a:pt x="4194262" y="3804462"/>
                </a:cubicBezTo>
                <a:cubicBezTo>
                  <a:pt x="4179359" y="3818246"/>
                  <a:pt x="4157665" y="3833588"/>
                  <a:pt x="4139945" y="3825394"/>
                </a:cubicBezTo>
                <a:cubicBezTo>
                  <a:pt x="4119741" y="3816052"/>
                  <a:pt x="4115804" y="3783531"/>
                  <a:pt x="4103733" y="3762600"/>
                </a:cubicBezTo>
                <a:cubicBezTo>
                  <a:pt x="4068260" y="3748930"/>
                  <a:pt x="3990670" y="3716144"/>
                  <a:pt x="3958887" y="3720737"/>
                </a:cubicBezTo>
                <a:cubicBezTo>
                  <a:pt x="3937295" y="3723857"/>
                  <a:pt x="3922675" y="3748646"/>
                  <a:pt x="3904570" y="3762600"/>
                </a:cubicBezTo>
                <a:cubicBezTo>
                  <a:pt x="3721850" y="3789004"/>
                  <a:pt x="3775113" y="3730167"/>
                  <a:pt x="3723514" y="3909119"/>
                </a:cubicBezTo>
                <a:cubicBezTo>
                  <a:pt x="3705408" y="3923073"/>
                  <a:pt x="3690661" y="3955118"/>
                  <a:pt x="3669197" y="3950982"/>
                </a:cubicBezTo>
                <a:cubicBezTo>
                  <a:pt x="3643939" y="3946115"/>
                  <a:pt x="3636184" y="3904608"/>
                  <a:pt x="3614879" y="3888188"/>
                </a:cubicBezTo>
                <a:cubicBezTo>
                  <a:pt x="3598999" y="3875949"/>
                  <a:pt x="3578668" y="3874234"/>
                  <a:pt x="3560562" y="3867256"/>
                </a:cubicBezTo>
                <a:cubicBezTo>
                  <a:pt x="3542457" y="3874234"/>
                  <a:pt x="3521148" y="3874405"/>
                  <a:pt x="3506245" y="3888188"/>
                </a:cubicBezTo>
                <a:cubicBezTo>
                  <a:pt x="3489253" y="3903903"/>
                  <a:pt x="3485421" y="3933193"/>
                  <a:pt x="3470034" y="3950982"/>
                </a:cubicBezTo>
                <a:cubicBezTo>
                  <a:pt x="3454646" y="3968769"/>
                  <a:pt x="3433822" y="3978889"/>
                  <a:pt x="3415717" y="3992844"/>
                </a:cubicBezTo>
                <a:lnTo>
                  <a:pt x="3361400" y="3971913"/>
                </a:lnTo>
                <a:cubicBezTo>
                  <a:pt x="3320112" y="3956003"/>
                  <a:pt x="3319751" y="3881901"/>
                  <a:pt x="3288977" y="3846325"/>
                </a:cubicBezTo>
                <a:cubicBezTo>
                  <a:pt x="3275482" y="3830724"/>
                  <a:pt x="3252765" y="3832371"/>
                  <a:pt x="3234660" y="3825394"/>
                </a:cubicBezTo>
                <a:cubicBezTo>
                  <a:pt x="3216555" y="3839348"/>
                  <a:pt x="3193936" y="3847612"/>
                  <a:pt x="3180343" y="3867256"/>
                </a:cubicBezTo>
                <a:cubicBezTo>
                  <a:pt x="3168421" y="3884485"/>
                  <a:pt x="3172824" y="3911691"/>
                  <a:pt x="3162238" y="3930050"/>
                </a:cubicBezTo>
                <a:cubicBezTo>
                  <a:pt x="3148034" y="3954679"/>
                  <a:pt x="3126026" y="3971913"/>
                  <a:pt x="3107921" y="3992844"/>
                </a:cubicBezTo>
                <a:cubicBezTo>
                  <a:pt x="3085289" y="4003310"/>
                  <a:pt x="3063823" y="4024246"/>
                  <a:pt x="3040899" y="4032094"/>
                </a:cubicBezTo>
                <a:lnTo>
                  <a:pt x="3037712" y="4032448"/>
                </a:lnTo>
                <a:lnTo>
                  <a:pt x="3013055" y="4032448"/>
                </a:lnTo>
                <a:lnTo>
                  <a:pt x="3006747" y="4029163"/>
                </a:lnTo>
                <a:cubicBezTo>
                  <a:pt x="2979551" y="4007292"/>
                  <a:pt x="2937992" y="3928416"/>
                  <a:pt x="2926863" y="3909119"/>
                </a:cubicBezTo>
                <a:cubicBezTo>
                  <a:pt x="2836334" y="3839347"/>
                  <a:pt x="2884617" y="3888187"/>
                  <a:pt x="2800124" y="3741668"/>
                </a:cubicBezTo>
                <a:cubicBezTo>
                  <a:pt x="2800124" y="3741668"/>
                  <a:pt x="2729276" y="3693565"/>
                  <a:pt x="2691489" y="3699806"/>
                </a:cubicBezTo>
                <a:cubicBezTo>
                  <a:pt x="2672596" y="3702926"/>
                  <a:pt x="2678628" y="3741386"/>
                  <a:pt x="2673384" y="3762600"/>
                </a:cubicBezTo>
                <a:cubicBezTo>
                  <a:pt x="2666547" y="3790260"/>
                  <a:pt x="2661314" y="3818416"/>
                  <a:pt x="2655278" y="3846325"/>
                </a:cubicBezTo>
                <a:lnTo>
                  <a:pt x="2619067" y="3783531"/>
                </a:lnTo>
                <a:cubicBezTo>
                  <a:pt x="2536058" y="3639586"/>
                  <a:pt x="2587931" y="3673853"/>
                  <a:pt x="2492327" y="3637012"/>
                </a:cubicBezTo>
                <a:lnTo>
                  <a:pt x="2456116" y="3699806"/>
                </a:lnTo>
                <a:lnTo>
                  <a:pt x="2383692" y="3825394"/>
                </a:lnTo>
                <a:cubicBezTo>
                  <a:pt x="2288235" y="3788608"/>
                  <a:pt x="2365477" y="3828775"/>
                  <a:pt x="2275058" y="3741668"/>
                </a:cubicBezTo>
                <a:cubicBezTo>
                  <a:pt x="2228262" y="3696586"/>
                  <a:pt x="2220861" y="3699852"/>
                  <a:pt x="2166424" y="3678874"/>
                </a:cubicBezTo>
                <a:cubicBezTo>
                  <a:pt x="2148319" y="3692828"/>
                  <a:pt x="2125700" y="3701093"/>
                  <a:pt x="2112107" y="3720737"/>
                </a:cubicBezTo>
                <a:cubicBezTo>
                  <a:pt x="2102663" y="3734386"/>
                  <a:pt x="2077079" y="3861786"/>
                  <a:pt x="2075897" y="3867256"/>
                </a:cubicBezTo>
                <a:cubicBezTo>
                  <a:pt x="2057791" y="3860279"/>
                  <a:pt x="2037460" y="3858564"/>
                  <a:pt x="2021579" y="3846325"/>
                </a:cubicBezTo>
                <a:cubicBezTo>
                  <a:pt x="1979758" y="3814092"/>
                  <a:pt x="1957771" y="3767071"/>
                  <a:pt x="1931051" y="3720737"/>
                </a:cubicBezTo>
                <a:lnTo>
                  <a:pt x="1858628" y="3699806"/>
                </a:lnTo>
                <a:cubicBezTo>
                  <a:pt x="1821598" y="3689104"/>
                  <a:pt x="1787870" y="3652470"/>
                  <a:pt x="1749994" y="3657943"/>
                </a:cubicBezTo>
                <a:cubicBezTo>
                  <a:pt x="1728402" y="3661063"/>
                  <a:pt x="1725853" y="3699806"/>
                  <a:pt x="1713783" y="3720737"/>
                </a:cubicBezTo>
                <a:cubicBezTo>
                  <a:pt x="1599139" y="3753871"/>
                  <a:pt x="1662065" y="3757625"/>
                  <a:pt x="1532726" y="3657943"/>
                </a:cubicBezTo>
                <a:cubicBezTo>
                  <a:pt x="1446650" y="3724283"/>
                  <a:pt x="1485291" y="3675941"/>
                  <a:pt x="1442197" y="3825394"/>
                </a:cubicBezTo>
                <a:cubicBezTo>
                  <a:pt x="1327553" y="3858528"/>
                  <a:pt x="1383578" y="3870261"/>
                  <a:pt x="1297352" y="3720737"/>
                </a:cubicBezTo>
                <a:cubicBezTo>
                  <a:pt x="1279246" y="3713761"/>
                  <a:pt x="1258915" y="3712045"/>
                  <a:pt x="1243034" y="3699806"/>
                </a:cubicBezTo>
                <a:cubicBezTo>
                  <a:pt x="1136670" y="3617832"/>
                  <a:pt x="1246179" y="3592726"/>
                  <a:pt x="1080083" y="3720737"/>
                </a:cubicBezTo>
                <a:cubicBezTo>
                  <a:pt x="943556" y="3668127"/>
                  <a:pt x="1111843" y="3739094"/>
                  <a:pt x="971449" y="3657943"/>
                </a:cubicBezTo>
                <a:cubicBezTo>
                  <a:pt x="954379" y="3648077"/>
                  <a:pt x="935237" y="3643989"/>
                  <a:pt x="917132" y="3637012"/>
                </a:cubicBezTo>
                <a:lnTo>
                  <a:pt x="862815" y="3678874"/>
                </a:lnTo>
                <a:cubicBezTo>
                  <a:pt x="846935" y="3691113"/>
                  <a:pt x="850745" y="3720737"/>
                  <a:pt x="844710" y="3741668"/>
                </a:cubicBezTo>
                <a:cubicBezTo>
                  <a:pt x="832639" y="3783531"/>
                  <a:pt x="830684" y="3831348"/>
                  <a:pt x="808498" y="3867256"/>
                </a:cubicBezTo>
                <a:cubicBezTo>
                  <a:pt x="797405" y="3885210"/>
                  <a:pt x="772286" y="3881210"/>
                  <a:pt x="754181" y="3888188"/>
                </a:cubicBezTo>
                <a:lnTo>
                  <a:pt x="699864" y="3846325"/>
                </a:lnTo>
                <a:lnTo>
                  <a:pt x="591230" y="3762600"/>
                </a:lnTo>
                <a:cubicBezTo>
                  <a:pt x="559470" y="3738123"/>
                  <a:pt x="515962" y="3742167"/>
                  <a:pt x="482596" y="3720737"/>
                </a:cubicBezTo>
                <a:cubicBezTo>
                  <a:pt x="460212" y="3706361"/>
                  <a:pt x="447949" y="3676894"/>
                  <a:pt x="428278" y="3657943"/>
                </a:cubicBezTo>
                <a:cubicBezTo>
                  <a:pt x="337752" y="3570730"/>
                  <a:pt x="404136" y="3668407"/>
                  <a:pt x="337751" y="3553286"/>
                </a:cubicBezTo>
                <a:lnTo>
                  <a:pt x="283434" y="3574218"/>
                </a:lnTo>
                <a:cubicBezTo>
                  <a:pt x="242146" y="3590129"/>
                  <a:pt x="239669" y="3661942"/>
                  <a:pt x="211010" y="3699806"/>
                </a:cubicBezTo>
                <a:cubicBezTo>
                  <a:pt x="196681" y="3718738"/>
                  <a:pt x="174799" y="3727714"/>
                  <a:pt x="156693" y="3741668"/>
                </a:cubicBezTo>
                <a:cubicBezTo>
                  <a:pt x="138588" y="3727714"/>
                  <a:pt x="115969" y="3719450"/>
                  <a:pt x="102376" y="3699806"/>
                </a:cubicBezTo>
                <a:cubicBezTo>
                  <a:pt x="52401" y="3627589"/>
                  <a:pt x="73213" y="3631419"/>
                  <a:pt x="87060" y="3638306"/>
                </a:cubicBezTo>
                <a:lnTo>
                  <a:pt x="92144" y="3641278"/>
                </a:lnTo>
                <a:lnTo>
                  <a:pt x="92887" y="3641806"/>
                </a:lnTo>
                <a:cubicBezTo>
                  <a:pt x="96026" y="3643881"/>
                  <a:pt x="96300" y="3643867"/>
                  <a:pt x="94924" y="3642904"/>
                </a:cubicBezTo>
                <a:lnTo>
                  <a:pt x="92144" y="3641278"/>
                </a:lnTo>
                <a:lnTo>
                  <a:pt x="73660" y="3628168"/>
                </a:lnTo>
                <a:cubicBezTo>
                  <a:pt x="63576" y="3620772"/>
                  <a:pt x="49412" y="3610146"/>
                  <a:pt x="29954" y="3595149"/>
                </a:cubicBezTo>
                <a:cubicBezTo>
                  <a:pt x="19037" y="3603563"/>
                  <a:pt x="9658" y="3610719"/>
                  <a:pt x="1638" y="3616781"/>
                </a:cubicBezTo>
                <a:lnTo>
                  <a:pt x="0" y="3618004"/>
                </a:lnTo>
                <a:lnTo>
                  <a:pt x="0" y="244772"/>
                </a:lnTo>
                <a:lnTo>
                  <a:pt x="19622" y="260685"/>
                </a:lnTo>
                <a:cubicBezTo>
                  <a:pt x="42025" y="278562"/>
                  <a:pt x="69183" y="299493"/>
                  <a:pt x="88206" y="311710"/>
                </a:cubicBezTo>
                <a:cubicBezTo>
                  <a:pt x="109455" y="325357"/>
                  <a:pt x="197904" y="348648"/>
                  <a:pt x="214945" y="353573"/>
                </a:cubicBezTo>
                <a:cubicBezTo>
                  <a:pt x="214945" y="353573"/>
                  <a:pt x="240189" y="270251"/>
                  <a:pt x="251157" y="227986"/>
                </a:cubicBezTo>
                <a:cubicBezTo>
                  <a:pt x="258307" y="200431"/>
                  <a:pt x="262426" y="171920"/>
                  <a:pt x="269262" y="144259"/>
                </a:cubicBezTo>
                <a:cubicBezTo>
                  <a:pt x="274506" y="123044"/>
                  <a:pt x="281333" y="102396"/>
                  <a:pt x="287369" y="81466"/>
                </a:cubicBezTo>
                <a:close/>
              </a:path>
            </a:pathLst>
          </a:custGeom>
          <a:solidFill>
            <a:srgbClr val="FFC000"/>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3600" dirty="0">
              <a:solidFill>
                <a:srgbClr val="002060"/>
              </a:solidFill>
              <a:latin typeface="Calibri" panose="020F0502020204030204" pitchFamily="34" charset="0"/>
              <a:cs typeface="Calibri" panose="020F0502020204030204" pitchFamily="34" charset="0"/>
            </a:endParaRPr>
          </a:p>
        </p:txBody>
      </p:sp>
      <p:sp>
        <p:nvSpPr>
          <p:cNvPr id="42" name="Google Shape;42;p2"/>
          <p:cNvSpPr txBox="1">
            <a:spLocks noGrp="1"/>
          </p:cNvSpPr>
          <p:nvPr>
            <p:ph type="title"/>
          </p:nvPr>
        </p:nvSpPr>
        <p:spPr>
          <a:xfrm>
            <a:off x="1447786" y="195013"/>
            <a:ext cx="9296427"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dirty="0"/>
              <a:t>Round 4 - Degrees of comparison</a:t>
            </a:r>
            <a:endParaRPr dirty="0"/>
          </a:p>
        </p:txBody>
      </p:sp>
      <p:graphicFrame>
        <p:nvGraphicFramePr>
          <p:cNvPr id="2" name="Table 2">
            <a:extLst>
              <a:ext uri="{FF2B5EF4-FFF2-40B4-BE49-F238E27FC236}">
                <a16:creationId xmlns:a16="http://schemas.microsoft.com/office/drawing/2014/main" id="{908347F2-8E14-F90B-F1B9-B75EFCF7F0AA}"/>
              </a:ext>
            </a:extLst>
          </p:cNvPr>
          <p:cNvGraphicFramePr>
            <a:graphicFrameLocks noGrp="1"/>
          </p:cNvGraphicFramePr>
          <p:nvPr>
            <p:extLst>
              <p:ext uri="{D42A27DB-BD31-4B8C-83A1-F6EECF244321}">
                <p14:modId xmlns:p14="http://schemas.microsoft.com/office/powerpoint/2010/main" val="3265815274"/>
              </p:ext>
            </p:extLst>
          </p:nvPr>
        </p:nvGraphicFramePr>
        <p:xfrm>
          <a:off x="235388" y="1560705"/>
          <a:ext cx="5750268" cy="4597233"/>
        </p:xfrm>
        <a:graphic>
          <a:graphicData uri="http://schemas.openxmlformats.org/drawingml/2006/table">
            <a:tbl>
              <a:tblPr firstRow="1" bandRow="1">
                <a:tableStyleId>{793D81CF-94F2-401A-BA57-92F5A7B2D0C5}</a:tableStyleId>
              </a:tblPr>
              <a:tblGrid>
                <a:gridCol w="1916756">
                  <a:extLst>
                    <a:ext uri="{9D8B030D-6E8A-4147-A177-3AD203B41FA5}">
                      <a16:colId xmlns:a16="http://schemas.microsoft.com/office/drawing/2014/main" val="3719213867"/>
                    </a:ext>
                  </a:extLst>
                </a:gridCol>
                <a:gridCol w="1916756">
                  <a:extLst>
                    <a:ext uri="{9D8B030D-6E8A-4147-A177-3AD203B41FA5}">
                      <a16:colId xmlns:a16="http://schemas.microsoft.com/office/drawing/2014/main" val="3485224426"/>
                    </a:ext>
                  </a:extLst>
                </a:gridCol>
                <a:gridCol w="1916756">
                  <a:extLst>
                    <a:ext uri="{9D8B030D-6E8A-4147-A177-3AD203B41FA5}">
                      <a16:colId xmlns:a16="http://schemas.microsoft.com/office/drawing/2014/main" val="68521822"/>
                    </a:ext>
                  </a:extLst>
                </a:gridCol>
              </a:tblGrid>
              <a:tr h="613873">
                <a:tc>
                  <a:txBody>
                    <a:bodyPr/>
                    <a:lstStyle/>
                    <a:p>
                      <a:pPr algn="ctr"/>
                      <a:r>
                        <a:rPr lang="en-US" sz="2400" b="1" dirty="0">
                          <a:latin typeface="Calibri" panose="020F0502020204030204" pitchFamily="34" charset="0"/>
                          <a:cs typeface="Calibri" panose="020F0502020204030204" pitchFamily="34" charset="0"/>
                        </a:rPr>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cs typeface="Calibri" panose="020F0502020204030204" pitchFamily="34" charset="0"/>
                        </a:rPr>
                        <a:t>Comparative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cs typeface="Calibri" panose="020F0502020204030204" pitchFamily="34" charset="0"/>
                        </a:rPr>
                        <a:t>Superlative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334707"/>
                  </a:ext>
                </a:extLst>
              </a:tr>
              <a:tr h="497920">
                <a:tc>
                  <a:txBody>
                    <a:bodyPr/>
                    <a:lstStyle/>
                    <a:p>
                      <a:pPr algn="ctr"/>
                      <a:r>
                        <a:rPr lang="en-US" sz="2000" i="1" dirty="0">
                          <a:solidFill>
                            <a:srgbClr val="FF0000"/>
                          </a:solidFill>
                          <a:latin typeface="Calibri" panose="020F0502020204030204" pitchFamily="34" charset="0"/>
                          <a:cs typeface="Calibri" panose="020F0502020204030204" pitchFamily="34" charset="0"/>
                        </a:rPr>
                        <a:t>bad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latin typeface="Calibri" panose="020F0502020204030204" pitchFamily="34" charset="0"/>
                          <a:cs typeface="Calibri" panose="020F0502020204030204" pitchFamily="34" charset="0"/>
                        </a:rPr>
                        <a:t>worse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i="1" dirty="0">
                          <a:solidFill>
                            <a:srgbClr val="FF0000"/>
                          </a:solidFill>
                          <a:latin typeface="Calibri" panose="020F0502020204030204" pitchFamily="34" charset="0"/>
                          <a:cs typeface="Calibri" panose="020F0502020204030204" pitchFamily="34" charset="0"/>
                        </a:rPr>
                        <a:t>worst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609465"/>
                  </a:ext>
                </a:extLst>
              </a:tr>
              <a:tr h="497920">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solidFill>
                          <a:schemeClr val="accent5">
                            <a:lumMod val="50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FF0000"/>
                          </a:solidFill>
                          <a:latin typeface="Calibri" panose="020F0502020204030204" pitchFamily="34" charset="0"/>
                          <a:cs typeface="Calibri" panose="020F0502020204030204" pitchFamily="34" charset="0"/>
                        </a:rPr>
                        <a:t>least</a:t>
                      </a: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706315"/>
                  </a:ext>
                </a:extLst>
              </a:tr>
              <a:tr h="497920">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50000"/>
                            </a:schemeClr>
                          </a:solidFill>
                          <a:latin typeface="Calibri" panose="020F0502020204030204" pitchFamily="34" charset="0"/>
                          <a:cs typeface="Calibri" panose="020F0502020204030204" pitchFamily="34" charset="0"/>
                        </a:rPr>
                        <a:t>sweeter</a:t>
                      </a: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solidFill>
                          <a:schemeClr val="accent6">
                            <a:lumMod val="50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5201782"/>
                  </a:ext>
                </a:extLst>
              </a:tr>
              <a:tr h="497920">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solidFill>
                          <a:schemeClr val="accent5">
                            <a:lumMod val="50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6">
                              <a:lumMod val="50000"/>
                            </a:schemeClr>
                          </a:solidFill>
                          <a:latin typeface="Calibri" panose="020F0502020204030204" pitchFamily="34" charset="0"/>
                          <a:cs typeface="Calibri" panose="020F0502020204030204" pitchFamily="34" charset="0"/>
                        </a:rPr>
                        <a:t>most exciting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3972606"/>
                  </a:ext>
                </a:extLst>
              </a:tr>
              <a:tr h="497920">
                <a:tc>
                  <a:txBody>
                    <a:bodyPr/>
                    <a:lstStyle/>
                    <a:p>
                      <a:pPr algn="ctr"/>
                      <a:endParaRPr lang="en-US" sz="2000" dirty="0">
                        <a:solidFill>
                          <a:schemeClr val="accent4">
                            <a:lumMod val="50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50000"/>
                            </a:schemeClr>
                          </a:solidFill>
                          <a:latin typeface="Calibri" panose="020F0502020204030204" pitchFamily="34" charset="0"/>
                          <a:cs typeface="Calibri" panose="020F0502020204030204" pitchFamily="34" charset="0"/>
                        </a:rPr>
                        <a:t>nicer</a:t>
                      </a: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8655486"/>
                  </a:ext>
                </a:extLst>
              </a:tr>
              <a:tr h="497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4">
                              <a:lumMod val="50000"/>
                            </a:schemeClr>
                          </a:solidFill>
                          <a:latin typeface="Calibri" panose="020F0502020204030204" pitchFamily="34" charset="0"/>
                          <a:cs typeface="Calibri" panose="020F0502020204030204" pitchFamily="34" charset="0"/>
                        </a:rPr>
                        <a:t>happy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51201"/>
                  </a:ext>
                </a:extLst>
              </a:tr>
              <a:tr h="497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C00000"/>
                          </a:solidFill>
                          <a:latin typeface="Calibri" panose="020F0502020204030204" pitchFamily="34" charset="0"/>
                          <a:cs typeface="Calibri" panose="020F0502020204030204" pitchFamily="34" charset="0"/>
                        </a:rPr>
                        <a:t>fat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solidFill>
                          <a:schemeClr val="accent4">
                            <a:lumMod val="50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7999977"/>
                  </a:ext>
                </a:extLst>
              </a:tr>
              <a:tr h="497920">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4">
                              <a:lumMod val="50000"/>
                            </a:schemeClr>
                          </a:solidFill>
                          <a:latin typeface="Calibri" panose="020F0502020204030204" pitchFamily="34" charset="0"/>
                          <a:cs typeface="Calibri" panose="020F0502020204030204" pitchFamily="34" charset="0"/>
                        </a:rPr>
                        <a:t>more expensive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7553881"/>
                  </a:ext>
                </a:extLst>
              </a:tr>
            </a:tbl>
          </a:graphicData>
        </a:graphic>
      </p:graphicFrame>
      <p:graphicFrame>
        <p:nvGraphicFramePr>
          <p:cNvPr id="5" name="Table 2">
            <a:extLst>
              <a:ext uri="{FF2B5EF4-FFF2-40B4-BE49-F238E27FC236}">
                <a16:creationId xmlns:a16="http://schemas.microsoft.com/office/drawing/2014/main" id="{B62B3EA4-A51E-4792-20E1-150C33993B13}"/>
              </a:ext>
            </a:extLst>
          </p:cNvPr>
          <p:cNvGraphicFramePr>
            <a:graphicFrameLocks noGrp="1"/>
          </p:cNvGraphicFramePr>
          <p:nvPr>
            <p:extLst>
              <p:ext uri="{D42A27DB-BD31-4B8C-83A1-F6EECF244321}">
                <p14:modId xmlns:p14="http://schemas.microsoft.com/office/powerpoint/2010/main" val="2697343022"/>
              </p:ext>
            </p:extLst>
          </p:nvPr>
        </p:nvGraphicFramePr>
        <p:xfrm>
          <a:off x="6206345" y="1560705"/>
          <a:ext cx="5750268" cy="4597233"/>
        </p:xfrm>
        <a:graphic>
          <a:graphicData uri="http://schemas.openxmlformats.org/drawingml/2006/table">
            <a:tbl>
              <a:tblPr firstRow="1" bandRow="1">
                <a:tableStyleId>{793D81CF-94F2-401A-BA57-92F5A7B2D0C5}</a:tableStyleId>
              </a:tblPr>
              <a:tblGrid>
                <a:gridCol w="1916756">
                  <a:extLst>
                    <a:ext uri="{9D8B030D-6E8A-4147-A177-3AD203B41FA5}">
                      <a16:colId xmlns:a16="http://schemas.microsoft.com/office/drawing/2014/main" val="3719213867"/>
                    </a:ext>
                  </a:extLst>
                </a:gridCol>
                <a:gridCol w="1916756">
                  <a:extLst>
                    <a:ext uri="{9D8B030D-6E8A-4147-A177-3AD203B41FA5}">
                      <a16:colId xmlns:a16="http://schemas.microsoft.com/office/drawing/2014/main" val="3485224426"/>
                    </a:ext>
                  </a:extLst>
                </a:gridCol>
                <a:gridCol w="1916756">
                  <a:extLst>
                    <a:ext uri="{9D8B030D-6E8A-4147-A177-3AD203B41FA5}">
                      <a16:colId xmlns:a16="http://schemas.microsoft.com/office/drawing/2014/main" val="68521822"/>
                    </a:ext>
                  </a:extLst>
                </a:gridCol>
              </a:tblGrid>
              <a:tr h="613873">
                <a:tc>
                  <a:txBody>
                    <a:bodyPr/>
                    <a:lstStyle/>
                    <a:p>
                      <a:pPr algn="ctr"/>
                      <a:r>
                        <a:rPr lang="en-US" sz="2400" b="1" dirty="0">
                          <a:latin typeface="Calibri" panose="020F0502020204030204" pitchFamily="34" charset="0"/>
                          <a:cs typeface="Calibri" panose="020F0502020204030204" pitchFamily="34" charset="0"/>
                        </a:rPr>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cs typeface="Calibri" panose="020F0502020204030204" pitchFamily="34" charset="0"/>
                        </a:rPr>
                        <a:t>Comparative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cs typeface="Calibri" panose="020F0502020204030204" pitchFamily="34" charset="0"/>
                        </a:rPr>
                        <a:t>Superlative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334707"/>
                  </a:ext>
                </a:extLst>
              </a:tr>
              <a:tr h="497920">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rgbClr val="FF0000"/>
                          </a:solidFill>
                          <a:latin typeface="Calibri" panose="020F0502020204030204" pitchFamily="34" charset="0"/>
                          <a:cs typeface="Calibri" panose="020F0502020204030204" pitchFamily="34" charset="0"/>
                        </a:rPr>
                        <a:t>richest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609465"/>
                  </a:ext>
                </a:extLst>
              </a:tr>
              <a:tr h="497920">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5">
                              <a:lumMod val="50000"/>
                            </a:schemeClr>
                          </a:solidFill>
                          <a:latin typeface="Calibri" panose="020F0502020204030204" pitchFamily="34" charset="0"/>
                          <a:cs typeface="Calibri" panose="020F0502020204030204" pitchFamily="34" charset="0"/>
                        </a:rPr>
                        <a:t>hotter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706315"/>
                  </a:ext>
                </a:extLst>
              </a:tr>
              <a:tr h="497920">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6">
                              <a:lumMod val="50000"/>
                            </a:schemeClr>
                          </a:solidFill>
                          <a:latin typeface="Calibri" panose="020F0502020204030204" pitchFamily="34" charset="0"/>
                          <a:cs typeface="Calibri" panose="020F0502020204030204" pitchFamily="34" charset="0"/>
                        </a:rPr>
                        <a:t>prettier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5201782"/>
                  </a:ext>
                </a:extLst>
              </a:tr>
              <a:tr h="497920">
                <a:tc>
                  <a:txBody>
                    <a:bodyPr/>
                    <a:lstStyle/>
                    <a:p>
                      <a:pPr algn="ctr"/>
                      <a:r>
                        <a:rPr lang="en-US" sz="2000" dirty="0">
                          <a:solidFill>
                            <a:schemeClr val="accent5">
                              <a:lumMod val="50000"/>
                            </a:schemeClr>
                          </a:solidFill>
                          <a:latin typeface="Calibri" panose="020F0502020204030204" pitchFamily="34" charset="0"/>
                          <a:cs typeface="Calibri" panose="020F0502020204030204" pitchFamily="34" charset="0"/>
                        </a:rPr>
                        <a:t>wealthy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3972606"/>
                  </a:ext>
                </a:extLst>
              </a:tr>
              <a:tr h="497920">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a:solidFill>
                            <a:schemeClr val="accent4">
                              <a:lumMod val="50000"/>
                            </a:schemeClr>
                          </a:solidFill>
                          <a:latin typeface="Calibri" panose="020F0502020204030204" pitchFamily="34" charset="0"/>
                          <a:cs typeface="Calibri" panose="020F0502020204030204" pitchFamily="34" charset="0"/>
                        </a:rPr>
                        <a:t>most generous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8655486"/>
                  </a:ext>
                </a:extLst>
              </a:tr>
              <a:tr h="4979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accent4">
                              <a:lumMod val="50000"/>
                            </a:schemeClr>
                          </a:solidFill>
                          <a:latin typeface="Calibri" panose="020F0502020204030204" pitchFamily="34" charset="0"/>
                          <a:cs typeface="Calibri" panose="020F0502020204030204" pitchFamily="34" charset="0"/>
                        </a:rPr>
                        <a:t>much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solidFill>
                          <a:srgbClr val="C0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51201"/>
                  </a:ext>
                </a:extLst>
              </a:tr>
              <a:tr h="497920">
                <a:tc>
                  <a:txBody>
                    <a:bodyPr/>
                    <a:lstStyle/>
                    <a:p>
                      <a:pPr algn="ctr"/>
                      <a:endParaRPr lang="en-US" sz="2000" dirty="0">
                        <a:solidFill>
                          <a:schemeClr val="accent4">
                            <a:lumMod val="50000"/>
                          </a:schemeClr>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latin typeface="Calibri" panose="020F0502020204030204" pitchFamily="34" charset="0"/>
                          <a:cs typeface="Calibri" panose="020F0502020204030204" pitchFamily="34" charset="0"/>
                        </a:rPr>
                        <a:t>more dangerous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7999977"/>
                  </a:ext>
                </a:extLst>
              </a:tr>
              <a:tr h="497920">
                <a:tc>
                  <a:txBody>
                    <a:bodyPr/>
                    <a:lstStyle/>
                    <a:p>
                      <a:pPr algn="ctr"/>
                      <a:r>
                        <a:rPr lang="en-US" sz="2000" dirty="0">
                          <a:solidFill>
                            <a:schemeClr val="accent4">
                              <a:lumMod val="50000"/>
                            </a:schemeClr>
                          </a:solidFill>
                          <a:latin typeface="Calibri" panose="020F0502020204030204" pitchFamily="34" charset="0"/>
                          <a:cs typeface="Calibri" panose="020F0502020204030204" pitchFamily="34" charset="0"/>
                        </a:rPr>
                        <a:t>famous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0886671"/>
                  </a:ext>
                </a:extLst>
              </a:tr>
            </a:tbl>
          </a:graphicData>
        </a:graphic>
      </p:graphicFrame>
      <p:sp>
        <p:nvSpPr>
          <p:cNvPr id="3" name="TextBox 2">
            <a:extLst>
              <a:ext uri="{FF2B5EF4-FFF2-40B4-BE49-F238E27FC236}">
                <a16:creationId xmlns:a16="http://schemas.microsoft.com/office/drawing/2014/main" id="{0FD40674-6896-BCB3-7492-F318D0BA643B}"/>
              </a:ext>
            </a:extLst>
          </p:cNvPr>
          <p:cNvSpPr txBox="1"/>
          <p:nvPr/>
        </p:nvSpPr>
        <p:spPr>
          <a:xfrm>
            <a:off x="911943" y="2725618"/>
            <a:ext cx="719328" cy="400110"/>
          </a:xfrm>
          <a:prstGeom prst="rect">
            <a:avLst/>
          </a:prstGeom>
          <a:noFill/>
        </p:spPr>
        <p:txBody>
          <a:bodyPr wrap="square" rtlCol="0" anchor="ctr">
            <a:spAutoFit/>
          </a:bodyPr>
          <a:lstStyle/>
          <a:p>
            <a:pPr algn="ctr"/>
            <a:r>
              <a:rPr lang="en-US" sz="2000" i="1" dirty="0">
                <a:solidFill>
                  <a:srgbClr val="FF0000"/>
                </a:solidFill>
                <a:latin typeface="Calibri" panose="020F0502020204030204" pitchFamily="34" charset="0"/>
                <a:cs typeface="Calibri" panose="020F0502020204030204" pitchFamily="34" charset="0"/>
              </a:rPr>
              <a:t>little</a:t>
            </a:r>
          </a:p>
        </p:txBody>
      </p:sp>
      <p:sp>
        <p:nvSpPr>
          <p:cNvPr id="7" name="TextBox 6">
            <a:extLst>
              <a:ext uri="{FF2B5EF4-FFF2-40B4-BE49-F238E27FC236}">
                <a16:creationId xmlns:a16="http://schemas.microsoft.com/office/drawing/2014/main" id="{F388A687-73DD-62F3-34CD-6180C8A47D17}"/>
              </a:ext>
            </a:extLst>
          </p:cNvPr>
          <p:cNvSpPr txBox="1"/>
          <p:nvPr/>
        </p:nvSpPr>
        <p:spPr>
          <a:xfrm>
            <a:off x="2769589" y="2725618"/>
            <a:ext cx="614134" cy="400110"/>
          </a:xfrm>
          <a:prstGeom prst="rect">
            <a:avLst/>
          </a:prstGeom>
          <a:noFill/>
        </p:spPr>
        <p:txBody>
          <a:bodyPr wrap="square" rtlCol="0" anchor="ctr">
            <a:spAutoFit/>
          </a:bodyPr>
          <a:lstStyle/>
          <a:p>
            <a:pPr algn="ctr"/>
            <a:r>
              <a:rPr lang="en-US" sz="2000" i="1" dirty="0">
                <a:solidFill>
                  <a:srgbClr val="FF0000"/>
                </a:solidFill>
                <a:latin typeface="Calibri" panose="020F0502020204030204" pitchFamily="34" charset="0"/>
                <a:cs typeface="Calibri" panose="020F0502020204030204" pitchFamily="34" charset="0"/>
              </a:rPr>
              <a:t>less</a:t>
            </a:r>
          </a:p>
        </p:txBody>
      </p:sp>
      <p:sp>
        <p:nvSpPr>
          <p:cNvPr id="8" name="TextBox 7">
            <a:extLst>
              <a:ext uri="{FF2B5EF4-FFF2-40B4-BE49-F238E27FC236}">
                <a16:creationId xmlns:a16="http://schemas.microsoft.com/office/drawing/2014/main" id="{7CB79024-FCBB-FABE-6CE2-7ED222CAD219}"/>
              </a:ext>
            </a:extLst>
          </p:cNvPr>
          <p:cNvSpPr txBox="1"/>
          <p:nvPr/>
        </p:nvSpPr>
        <p:spPr>
          <a:xfrm>
            <a:off x="848709" y="3222054"/>
            <a:ext cx="845796" cy="400110"/>
          </a:xfrm>
          <a:prstGeom prst="rect">
            <a:avLst/>
          </a:prstGeom>
          <a:noFill/>
        </p:spPr>
        <p:txBody>
          <a:bodyPr wrap="square" rtlCol="0" anchor="ctr">
            <a:spAutoFit/>
          </a:bodyPr>
          <a:lstStyle/>
          <a:p>
            <a:pPr algn="ctr"/>
            <a:r>
              <a:rPr lang="en-US" sz="2000" i="1" dirty="0">
                <a:solidFill>
                  <a:schemeClr val="accent5">
                    <a:lumMod val="50000"/>
                  </a:schemeClr>
                </a:solidFill>
                <a:latin typeface="Calibri" panose="020F0502020204030204" pitchFamily="34" charset="0"/>
                <a:cs typeface="Calibri" panose="020F0502020204030204" pitchFamily="34" charset="0"/>
              </a:rPr>
              <a:t>sweet</a:t>
            </a:r>
          </a:p>
        </p:txBody>
      </p:sp>
      <p:sp>
        <p:nvSpPr>
          <p:cNvPr id="9" name="TextBox 8">
            <a:extLst>
              <a:ext uri="{FF2B5EF4-FFF2-40B4-BE49-F238E27FC236}">
                <a16:creationId xmlns:a16="http://schemas.microsoft.com/office/drawing/2014/main" id="{35EEB198-C03F-8DDE-E5F2-660E74595C8A}"/>
              </a:ext>
            </a:extLst>
          </p:cNvPr>
          <p:cNvSpPr txBox="1"/>
          <p:nvPr/>
        </p:nvSpPr>
        <p:spPr>
          <a:xfrm>
            <a:off x="4477526" y="3222054"/>
            <a:ext cx="1150602" cy="400110"/>
          </a:xfrm>
          <a:prstGeom prst="rect">
            <a:avLst/>
          </a:prstGeom>
          <a:noFill/>
        </p:spPr>
        <p:txBody>
          <a:bodyPr wrap="square" rtlCol="0" anchor="ctr">
            <a:spAutoFit/>
          </a:bodyPr>
          <a:lstStyle/>
          <a:p>
            <a:pPr algn="ctr"/>
            <a:r>
              <a:rPr lang="en-US" sz="2000" i="1" dirty="0">
                <a:solidFill>
                  <a:schemeClr val="accent5">
                    <a:lumMod val="50000"/>
                  </a:schemeClr>
                </a:solidFill>
                <a:latin typeface="Calibri" panose="020F0502020204030204" pitchFamily="34" charset="0"/>
                <a:cs typeface="Calibri" panose="020F0502020204030204" pitchFamily="34" charset="0"/>
              </a:rPr>
              <a:t>sweetest</a:t>
            </a:r>
          </a:p>
        </p:txBody>
      </p:sp>
      <p:sp>
        <p:nvSpPr>
          <p:cNvPr id="10" name="TextBox 9">
            <a:extLst>
              <a:ext uri="{FF2B5EF4-FFF2-40B4-BE49-F238E27FC236}">
                <a16:creationId xmlns:a16="http://schemas.microsoft.com/office/drawing/2014/main" id="{8D65E800-F8AA-9FA8-79F9-84EB07B28BB6}"/>
              </a:ext>
            </a:extLst>
          </p:cNvPr>
          <p:cNvSpPr txBox="1"/>
          <p:nvPr/>
        </p:nvSpPr>
        <p:spPr>
          <a:xfrm>
            <a:off x="735930" y="3730302"/>
            <a:ext cx="1071354" cy="400110"/>
          </a:xfrm>
          <a:prstGeom prst="rect">
            <a:avLst/>
          </a:prstGeom>
          <a:noFill/>
        </p:spPr>
        <p:txBody>
          <a:bodyPr wrap="square" rtlCol="0" anchor="ctr">
            <a:spAutoFit/>
          </a:bodyPr>
          <a:lstStyle/>
          <a:p>
            <a:pPr algn="ctr"/>
            <a:r>
              <a:rPr lang="en-US" sz="2000" i="1" dirty="0">
                <a:solidFill>
                  <a:schemeClr val="accent6">
                    <a:lumMod val="50000"/>
                  </a:schemeClr>
                </a:solidFill>
                <a:latin typeface="Calibri" panose="020F0502020204030204" pitchFamily="34" charset="0"/>
                <a:cs typeface="Calibri" panose="020F0502020204030204" pitchFamily="34" charset="0"/>
              </a:rPr>
              <a:t>exciting</a:t>
            </a:r>
          </a:p>
        </p:txBody>
      </p:sp>
      <p:sp>
        <p:nvSpPr>
          <p:cNvPr id="11" name="TextBox 10">
            <a:extLst>
              <a:ext uri="{FF2B5EF4-FFF2-40B4-BE49-F238E27FC236}">
                <a16:creationId xmlns:a16="http://schemas.microsoft.com/office/drawing/2014/main" id="{0E9CA277-6E69-25C0-F685-D96035A48F1F}"/>
              </a:ext>
            </a:extLst>
          </p:cNvPr>
          <p:cNvSpPr txBox="1"/>
          <p:nvPr/>
        </p:nvSpPr>
        <p:spPr>
          <a:xfrm>
            <a:off x="2252948" y="3730302"/>
            <a:ext cx="1647416" cy="400110"/>
          </a:xfrm>
          <a:prstGeom prst="rect">
            <a:avLst/>
          </a:prstGeom>
          <a:noFill/>
        </p:spPr>
        <p:txBody>
          <a:bodyPr wrap="square" rtlCol="0" anchor="ctr">
            <a:spAutoFit/>
          </a:bodyPr>
          <a:lstStyle/>
          <a:p>
            <a:pPr algn="ctr"/>
            <a:r>
              <a:rPr lang="en-US" sz="2000" i="1" dirty="0">
                <a:solidFill>
                  <a:schemeClr val="accent6">
                    <a:lumMod val="50000"/>
                  </a:schemeClr>
                </a:solidFill>
                <a:latin typeface="Calibri" panose="020F0502020204030204" pitchFamily="34" charset="0"/>
                <a:cs typeface="Calibri" panose="020F0502020204030204" pitchFamily="34" charset="0"/>
              </a:rPr>
              <a:t>more exciting</a:t>
            </a:r>
          </a:p>
        </p:txBody>
      </p:sp>
      <p:sp>
        <p:nvSpPr>
          <p:cNvPr id="12" name="TextBox 11">
            <a:extLst>
              <a:ext uri="{FF2B5EF4-FFF2-40B4-BE49-F238E27FC236}">
                <a16:creationId xmlns:a16="http://schemas.microsoft.com/office/drawing/2014/main" id="{F7451CDE-4433-F416-E7B5-5E78C17F445E}"/>
              </a:ext>
            </a:extLst>
          </p:cNvPr>
          <p:cNvSpPr txBox="1"/>
          <p:nvPr/>
        </p:nvSpPr>
        <p:spPr>
          <a:xfrm>
            <a:off x="961482" y="4222546"/>
            <a:ext cx="620250" cy="400110"/>
          </a:xfrm>
          <a:prstGeom prst="rect">
            <a:avLst/>
          </a:prstGeom>
          <a:noFill/>
        </p:spPr>
        <p:txBody>
          <a:bodyPr wrap="square" rtlCol="0" anchor="ctr">
            <a:spAutoFit/>
          </a:bodyPr>
          <a:lstStyle/>
          <a:p>
            <a:pPr algn="ctr"/>
            <a:r>
              <a:rPr lang="en-US" sz="2000" i="1" dirty="0">
                <a:solidFill>
                  <a:schemeClr val="accent5">
                    <a:lumMod val="50000"/>
                  </a:schemeClr>
                </a:solidFill>
                <a:latin typeface="Calibri" panose="020F0502020204030204" pitchFamily="34" charset="0"/>
                <a:cs typeface="Calibri" panose="020F0502020204030204" pitchFamily="34" charset="0"/>
              </a:rPr>
              <a:t>nice</a:t>
            </a:r>
          </a:p>
        </p:txBody>
      </p:sp>
      <p:sp>
        <p:nvSpPr>
          <p:cNvPr id="13" name="TextBox 12">
            <a:extLst>
              <a:ext uri="{FF2B5EF4-FFF2-40B4-BE49-F238E27FC236}">
                <a16:creationId xmlns:a16="http://schemas.microsoft.com/office/drawing/2014/main" id="{25B56095-85A0-4D9C-1A04-6098950FEFE1}"/>
              </a:ext>
            </a:extLst>
          </p:cNvPr>
          <p:cNvSpPr txBox="1"/>
          <p:nvPr/>
        </p:nvSpPr>
        <p:spPr>
          <a:xfrm>
            <a:off x="4631449" y="4222546"/>
            <a:ext cx="842757" cy="400110"/>
          </a:xfrm>
          <a:prstGeom prst="rect">
            <a:avLst/>
          </a:prstGeom>
          <a:noFill/>
        </p:spPr>
        <p:txBody>
          <a:bodyPr wrap="square" rtlCol="0" anchor="ctr">
            <a:spAutoFit/>
          </a:bodyPr>
          <a:lstStyle/>
          <a:p>
            <a:pPr algn="ctr"/>
            <a:r>
              <a:rPr lang="en-US" sz="2000" i="1" dirty="0">
                <a:solidFill>
                  <a:schemeClr val="accent5">
                    <a:lumMod val="50000"/>
                  </a:schemeClr>
                </a:solidFill>
                <a:latin typeface="Calibri" panose="020F0502020204030204" pitchFamily="34" charset="0"/>
                <a:cs typeface="Calibri" panose="020F0502020204030204" pitchFamily="34" charset="0"/>
              </a:rPr>
              <a:t>nicest</a:t>
            </a:r>
          </a:p>
        </p:txBody>
      </p:sp>
      <p:sp>
        <p:nvSpPr>
          <p:cNvPr id="14" name="TextBox 13">
            <a:extLst>
              <a:ext uri="{FF2B5EF4-FFF2-40B4-BE49-F238E27FC236}">
                <a16:creationId xmlns:a16="http://schemas.microsoft.com/office/drawing/2014/main" id="{DE73013B-0A60-20B7-2018-D86DFFF58095}"/>
              </a:ext>
            </a:extLst>
          </p:cNvPr>
          <p:cNvSpPr txBox="1"/>
          <p:nvPr/>
        </p:nvSpPr>
        <p:spPr>
          <a:xfrm>
            <a:off x="2547841" y="4725144"/>
            <a:ext cx="1057630" cy="400110"/>
          </a:xfrm>
          <a:prstGeom prst="rect">
            <a:avLst/>
          </a:prstGeom>
          <a:noFill/>
        </p:spPr>
        <p:txBody>
          <a:bodyPr wrap="square" rtlCol="0" anchor="ctr">
            <a:spAutoFit/>
          </a:bodyPr>
          <a:lstStyle/>
          <a:p>
            <a:pPr algn="ctr"/>
            <a:r>
              <a:rPr lang="en-US" sz="2000" i="1" dirty="0">
                <a:solidFill>
                  <a:schemeClr val="accent4">
                    <a:lumMod val="50000"/>
                  </a:schemeClr>
                </a:solidFill>
                <a:latin typeface="Calibri" panose="020F0502020204030204" pitchFamily="34" charset="0"/>
                <a:cs typeface="Calibri" panose="020F0502020204030204" pitchFamily="34" charset="0"/>
              </a:rPr>
              <a:t>happier</a:t>
            </a:r>
          </a:p>
        </p:txBody>
      </p:sp>
      <p:sp>
        <p:nvSpPr>
          <p:cNvPr id="15" name="TextBox 14">
            <a:extLst>
              <a:ext uri="{FF2B5EF4-FFF2-40B4-BE49-F238E27FC236}">
                <a16:creationId xmlns:a16="http://schemas.microsoft.com/office/drawing/2014/main" id="{F540DC14-B0DF-EAFB-6533-0649B8E8E0A4}"/>
              </a:ext>
            </a:extLst>
          </p:cNvPr>
          <p:cNvSpPr txBox="1"/>
          <p:nvPr/>
        </p:nvSpPr>
        <p:spPr>
          <a:xfrm>
            <a:off x="4477526" y="4727140"/>
            <a:ext cx="1150602" cy="400110"/>
          </a:xfrm>
          <a:prstGeom prst="rect">
            <a:avLst/>
          </a:prstGeom>
          <a:noFill/>
        </p:spPr>
        <p:txBody>
          <a:bodyPr wrap="square" rtlCol="0" anchor="ctr">
            <a:spAutoFit/>
          </a:bodyPr>
          <a:lstStyle/>
          <a:p>
            <a:pPr algn="ctr"/>
            <a:r>
              <a:rPr lang="en-US" sz="2000" i="1" dirty="0">
                <a:solidFill>
                  <a:schemeClr val="accent4">
                    <a:lumMod val="50000"/>
                  </a:schemeClr>
                </a:solidFill>
                <a:latin typeface="Calibri" panose="020F0502020204030204" pitchFamily="34" charset="0"/>
                <a:cs typeface="Calibri" panose="020F0502020204030204" pitchFamily="34" charset="0"/>
              </a:rPr>
              <a:t>happiest</a:t>
            </a:r>
          </a:p>
        </p:txBody>
      </p:sp>
      <p:sp>
        <p:nvSpPr>
          <p:cNvPr id="16" name="TextBox 15">
            <a:extLst>
              <a:ext uri="{FF2B5EF4-FFF2-40B4-BE49-F238E27FC236}">
                <a16:creationId xmlns:a16="http://schemas.microsoft.com/office/drawing/2014/main" id="{93F907F9-EAAA-04BE-34FF-6799C6131BA2}"/>
              </a:ext>
            </a:extLst>
          </p:cNvPr>
          <p:cNvSpPr txBox="1"/>
          <p:nvPr/>
        </p:nvSpPr>
        <p:spPr>
          <a:xfrm>
            <a:off x="4642144" y="5218720"/>
            <a:ext cx="885426" cy="400110"/>
          </a:xfrm>
          <a:prstGeom prst="rect">
            <a:avLst/>
          </a:prstGeom>
          <a:noFill/>
        </p:spPr>
        <p:txBody>
          <a:bodyPr wrap="square" rtlCol="0" anchor="ctr">
            <a:spAutoFit/>
          </a:bodyPr>
          <a:lstStyle/>
          <a:p>
            <a:pPr algn="ctr"/>
            <a:r>
              <a:rPr lang="en-US" sz="2000" i="1" dirty="0">
                <a:solidFill>
                  <a:srgbClr val="C00000"/>
                </a:solidFill>
                <a:latin typeface="Calibri" panose="020F0502020204030204" pitchFamily="34" charset="0"/>
                <a:cs typeface="Calibri" panose="020F0502020204030204" pitchFamily="34" charset="0"/>
              </a:rPr>
              <a:t>fattest</a:t>
            </a:r>
          </a:p>
        </p:txBody>
      </p:sp>
      <p:sp>
        <p:nvSpPr>
          <p:cNvPr id="17" name="TextBox 16">
            <a:extLst>
              <a:ext uri="{FF2B5EF4-FFF2-40B4-BE49-F238E27FC236}">
                <a16:creationId xmlns:a16="http://schemas.microsoft.com/office/drawing/2014/main" id="{78323AE7-EB5E-9F9E-BB6F-441EF05F84DB}"/>
              </a:ext>
            </a:extLst>
          </p:cNvPr>
          <p:cNvSpPr txBox="1"/>
          <p:nvPr/>
        </p:nvSpPr>
        <p:spPr>
          <a:xfrm>
            <a:off x="2690341" y="5218720"/>
            <a:ext cx="772631" cy="400110"/>
          </a:xfrm>
          <a:prstGeom prst="rect">
            <a:avLst/>
          </a:prstGeom>
          <a:noFill/>
        </p:spPr>
        <p:txBody>
          <a:bodyPr wrap="square" rtlCol="0" anchor="ctr">
            <a:spAutoFit/>
          </a:bodyPr>
          <a:lstStyle/>
          <a:p>
            <a:pPr algn="ctr"/>
            <a:r>
              <a:rPr lang="en-US" sz="2000" i="1" dirty="0">
                <a:solidFill>
                  <a:srgbClr val="C00000"/>
                </a:solidFill>
                <a:latin typeface="Calibri" panose="020F0502020204030204" pitchFamily="34" charset="0"/>
                <a:cs typeface="Calibri" panose="020F0502020204030204" pitchFamily="34" charset="0"/>
              </a:rPr>
              <a:t>fatter</a:t>
            </a:r>
          </a:p>
        </p:txBody>
      </p:sp>
      <p:sp>
        <p:nvSpPr>
          <p:cNvPr id="18" name="TextBox 17">
            <a:extLst>
              <a:ext uri="{FF2B5EF4-FFF2-40B4-BE49-F238E27FC236}">
                <a16:creationId xmlns:a16="http://schemas.microsoft.com/office/drawing/2014/main" id="{44A1EE84-00B5-FEBC-4017-A2A15FB1F128}"/>
              </a:ext>
            </a:extLst>
          </p:cNvPr>
          <p:cNvSpPr txBox="1"/>
          <p:nvPr/>
        </p:nvSpPr>
        <p:spPr>
          <a:xfrm>
            <a:off x="667361" y="5711051"/>
            <a:ext cx="1208492" cy="400110"/>
          </a:xfrm>
          <a:prstGeom prst="rect">
            <a:avLst/>
          </a:prstGeom>
          <a:noFill/>
        </p:spPr>
        <p:txBody>
          <a:bodyPr wrap="square" rtlCol="0" anchor="ctr">
            <a:spAutoFit/>
          </a:bodyPr>
          <a:lstStyle/>
          <a:p>
            <a:pPr algn="ctr"/>
            <a:r>
              <a:rPr lang="en-US" sz="2000" i="1" dirty="0">
                <a:solidFill>
                  <a:schemeClr val="accent4">
                    <a:lumMod val="50000"/>
                  </a:schemeClr>
                </a:solidFill>
                <a:latin typeface="Calibri" panose="020F0502020204030204" pitchFamily="34" charset="0"/>
                <a:cs typeface="Calibri" panose="020F0502020204030204" pitchFamily="34" charset="0"/>
              </a:rPr>
              <a:t>expensive</a:t>
            </a:r>
          </a:p>
        </p:txBody>
      </p:sp>
      <p:sp>
        <p:nvSpPr>
          <p:cNvPr id="19" name="TextBox 18">
            <a:extLst>
              <a:ext uri="{FF2B5EF4-FFF2-40B4-BE49-F238E27FC236}">
                <a16:creationId xmlns:a16="http://schemas.microsoft.com/office/drawing/2014/main" id="{F963A08B-7A6A-6F6E-86BD-1FD8E2F19736}"/>
              </a:ext>
            </a:extLst>
          </p:cNvPr>
          <p:cNvSpPr txBox="1"/>
          <p:nvPr/>
        </p:nvSpPr>
        <p:spPr>
          <a:xfrm>
            <a:off x="4135091" y="5711051"/>
            <a:ext cx="1835473" cy="400110"/>
          </a:xfrm>
          <a:prstGeom prst="rect">
            <a:avLst/>
          </a:prstGeom>
          <a:noFill/>
        </p:spPr>
        <p:txBody>
          <a:bodyPr wrap="square" rtlCol="0" anchor="ctr">
            <a:spAutoFit/>
          </a:bodyPr>
          <a:lstStyle/>
          <a:p>
            <a:pPr algn="ctr"/>
            <a:r>
              <a:rPr lang="en-US" sz="2000" i="1" dirty="0">
                <a:solidFill>
                  <a:schemeClr val="accent4">
                    <a:lumMod val="50000"/>
                  </a:schemeClr>
                </a:solidFill>
                <a:latin typeface="Calibri" panose="020F0502020204030204" pitchFamily="34" charset="0"/>
                <a:cs typeface="Calibri" panose="020F0502020204030204" pitchFamily="34" charset="0"/>
              </a:rPr>
              <a:t>most expensive</a:t>
            </a:r>
          </a:p>
        </p:txBody>
      </p:sp>
      <p:sp>
        <p:nvSpPr>
          <p:cNvPr id="20" name="TextBox 19">
            <a:extLst>
              <a:ext uri="{FF2B5EF4-FFF2-40B4-BE49-F238E27FC236}">
                <a16:creationId xmlns:a16="http://schemas.microsoft.com/office/drawing/2014/main" id="{E120288B-A6F5-8D1A-9AA6-6727F4308128}"/>
              </a:ext>
            </a:extLst>
          </p:cNvPr>
          <p:cNvSpPr txBox="1"/>
          <p:nvPr/>
        </p:nvSpPr>
        <p:spPr>
          <a:xfrm>
            <a:off x="6917239" y="2218944"/>
            <a:ext cx="607766" cy="400110"/>
          </a:xfrm>
          <a:prstGeom prst="rect">
            <a:avLst/>
          </a:prstGeom>
          <a:noFill/>
        </p:spPr>
        <p:txBody>
          <a:bodyPr wrap="square" rtlCol="0" anchor="ctr">
            <a:spAutoFit/>
          </a:bodyPr>
          <a:lstStyle/>
          <a:p>
            <a:pPr algn="ctr"/>
            <a:r>
              <a:rPr lang="en-US" sz="2000" i="1" dirty="0">
                <a:solidFill>
                  <a:srgbClr val="FF0000"/>
                </a:solidFill>
                <a:latin typeface="Calibri" panose="020F0502020204030204" pitchFamily="34" charset="0"/>
                <a:cs typeface="Calibri" panose="020F0502020204030204" pitchFamily="34" charset="0"/>
              </a:rPr>
              <a:t>rich</a:t>
            </a:r>
          </a:p>
        </p:txBody>
      </p:sp>
      <p:sp>
        <p:nvSpPr>
          <p:cNvPr id="21" name="TextBox 20">
            <a:extLst>
              <a:ext uri="{FF2B5EF4-FFF2-40B4-BE49-F238E27FC236}">
                <a16:creationId xmlns:a16="http://schemas.microsoft.com/office/drawing/2014/main" id="{42AA2350-6398-96BE-8F23-90668291A20F}"/>
              </a:ext>
            </a:extLst>
          </p:cNvPr>
          <p:cNvSpPr txBox="1"/>
          <p:nvPr/>
        </p:nvSpPr>
        <p:spPr>
          <a:xfrm>
            <a:off x="8664342" y="2218944"/>
            <a:ext cx="834270" cy="400110"/>
          </a:xfrm>
          <a:prstGeom prst="rect">
            <a:avLst/>
          </a:prstGeom>
          <a:noFill/>
        </p:spPr>
        <p:txBody>
          <a:bodyPr wrap="square" rtlCol="0" anchor="ctr">
            <a:spAutoFit/>
          </a:bodyPr>
          <a:lstStyle/>
          <a:p>
            <a:pPr algn="ctr"/>
            <a:r>
              <a:rPr lang="en-US" sz="2000" i="1" dirty="0">
                <a:solidFill>
                  <a:srgbClr val="FF0000"/>
                </a:solidFill>
                <a:latin typeface="Calibri" panose="020F0502020204030204" pitchFamily="34" charset="0"/>
                <a:cs typeface="Calibri" panose="020F0502020204030204" pitchFamily="34" charset="0"/>
              </a:rPr>
              <a:t>richer</a:t>
            </a:r>
          </a:p>
        </p:txBody>
      </p:sp>
      <p:sp>
        <p:nvSpPr>
          <p:cNvPr id="22" name="TextBox 21">
            <a:extLst>
              <a:ext uri="{FF2B5EF4-FFF2-40B4-BE49-F238E27FC236}">
                <a16:creationId xmlns:a16="http://schemas.microsoft.com/office/drawing/2014/main" id="{8B2731DA-8902-80FD-54A9-F16CE6CFF67D}"/>
              </a:ext>
            </a:extLst>
          </p:cNvPr>
          <p:cNvSpPr txBox="1"/>
          <p:nvPr/>
        </p:nvSpPr>
        <p:spPr>
          <a:xfrm>
            <a:off x="6917239" y="2761484"/>
            <a:ext cx="607766" cy="400110"/>
          </a:xfrm>
          <a:prstGeom prst="rect">
            <a:avLst/>
          </a:prstGeom>
          <a:noFill/>
        </p:spPr>
        <p:txBody>
          <a:bodyPr wrap="square" rtlCol="0" anchor="ctr">
            <a:spAutoFit/>
          </a:bodyPr>
          <a:lstStyle/>
          <a:p>
            <a:pPr algn="ctr"/>
            <a:r>
              <a:rPr lang="en-US" sz="2000" i="1" dirty="0">
                <a:solidFill>
                  <a:schemeClr val="accent5">
                    <a:lumMod val="50000"/>
                  </a:schemeClr>
                </a:solidFill>
                <a:latin typeface="Calibri" panose="020F0502020204030204" pitchFamily="34" charset="0"/>
                <a:cs typeface="Calibri" panose="020F0502020204030204" pitchFamily="34" charset="0"/>
              </a:rPr>
              <a:t>hot</a:t>
            </a:r>
          </a:p>
        </p:txBody>
      </p:sp>
      <p:sp>
        <p:nvSpPr>
          <p:cNvPr id="23" name="TextBox 22">
            <a:extLst>
              <a:ext uri="{FF2B5EF4-FFF2-40B4-BE49-F238E27FC236}">
                <a16:creationId xmlns:a16="http://schemas.microsoft.com/office/drawing/2014/main" id="{66A18D49-5FA7-CB71-7624-529F730DFE1F}"/>
              </a:ext>
            </a:extLst>
          </p:cNvPr>
          <p:cNvSpPr txBox="1"/>
          <p:nvPr/>
        </p:nvSpPr>
        <p:spPr>
          <a:xfrm>
            <a:off x="10540280" y="2761484"/>
            <a:ext cx="967429" cy="400110"/>
          </a:xfrm>
          <a:prstGeom prst="rect">
            <a:avLst/>
          </a:prstGeom>
          <a:noFill/>
        </p:spPr>
        <p:txBody>
          <a:bodyPr wrap="square" rtlCol="0" anchor="ctr">
            <a:spAutoFit/>
          </a:bodyPr>
          <a:lstStyle/>
          <a:p>
            <a:pPr algn="ctr"/>
            <a:r>
              <a:rPr lang="en-US" sz="2000" i="1" dirty="0">
                <a:solidFill>
                  <a:schemeClr val="accent5">
                    <a:lumMod val="50000"/>
                  </a:schemeClr>
                </a:solidFill>
                <a:latin typeface="Calibri" panose="020F0502020204030204" pitchFamily="34" charset="0"/>
                <a:cs typeface="Calibri" panose="020F0502020204030204" pitchFamily="34" charset="0"/>
              </a:rPr>
              <a:t>hottest</a:t>
            </a:r>
          </a:p>
        </p:txBody>
      </p:sp>
      <p:sp>
        <p:nvSpPr>
          <p:cNvPr id="24" name="TextBox 23">
            <a:extLst>
              <a:ext uri="{FF2B5EF4-FFF2-40B4-BE49-F238E27FC236}">
                <a16:creationId xmlns:a16="http://schemas.microsoft.com/office/drawing/2014/main" id="{F595016D-942A-F437-5A09-96AE80FE25CB}"/>
              </a:ext>
            </a:extLst>
          </p:cNvPr>
          <p:cNvSpPr txBox="1"/>
          <p:nvPr/>
        </p:nvSpPr>
        <p:spPr>
          <a:xfrm>
            <a:off x="6784648" y="3214862"/>
            <a:ext cx="872948" cy="400110"/>
          </a:xfrm>
          <a:prstGeom prst="rect">
            <a:avLst/>
          </a:prstGeom>
          <a:noFill/>
        </p:spPr>
        <p:txBody>
          <a:bodyPr wrap="square" rtlCol="0" anchor="ctr">
            <a:spAutoFit/>
          </a:bodyPr>
          <a:lstStyle/>
          <a:p>
            <a:pPr algn="ctr"/>
            <a:r>
              <a:rPr lang="en-US" sz="2000" i="1" dirty="0">
                <a:solidFill>
                  <a:schemeClr val="accent6">
                    <a:lumMod val="50000"/>
                  </a:schemeClr>
                </a:solidFill>
                <a:latin typeface="Calibri" panose="020F0502020204030204" pitchFamily="34" charset="0"/>
                <a:cs typeface="Calibri" panose="020F0502020204030204" pitchFamily="34" charset="0"/>
              </a:rPr>
              <a:t>pretty</a:t>
            </a:r>
          </a:p>
        </p:txBody>
      </p:sp>
      <p:sp>
        <p:nvSpPr>
          <p:cNvPr id="25" name="TextBox 24">
            <a:extLst>
              <a:ext uri="{FF2B5EF4-FFF2-40B4-BE49-F238E27FC236}">
                <a16:creationId xmlns:a16="http://schemas.microsoft.com/office/drawing/2014/main" id="{0D86C68B-CC89-3913-F440-48BD280A9C95}"/>
              </a:ext>
            </a:extLst>
          </p:cNvPr>
          <p:cNvSpPr txBox="1"/>
          <p:nvPr/>
        </p:nvSpPr>
        <p:spPr>
          <a:xfrm>
            <a:off x="10441973" y="3214862"/>
            <a:ext cx="1164042" cy="400110"/>
          </a:xfrm>
          <a:prstGeom prst="rect">
            <a:avLst/>
          </a:prstGeom>
          <a:noFill/>
        </p:spPr>
        <p:txBody>
          <a:bodyPr wrap="square" rtlCol="0" anchor="ctr">
            <a:spAutoFit/>
          </a:bodyPr>
          <a:lstStyle/>
          <a:p>
            <a:pPr algn="ctr"/>
            <a:r>
              <a:rPr lang="en-US" sz="2000" i="1" dirty="0">
                <a:solidFill>
                  <a:schemeClr val="accent6">
                    <a:lumMod val="50000"/>
                  </a:schemeClr>
                </a:solidFill>
                <a:latin typeface="Calibri" panose="020F0502020204030204" pitchFamily="34" charset="0"/>
                <a:cs typeface="Calibri" panose="020F0502020204030204" pitchFamily="34" charset="0"/>
              </a:rPr>
              <a:t>prettiest</a:t>
            </a:r>
          </a:p>
        </p:txBody>
      </p:sp>
      <p:sp>
        <p:nvSpPr>
          <p:cNvPr id="26" name="TextBox 25">
            <a:extLst>
              <a:ext uri="{FF2B5EF4-FFF2-40B4-BE49-F238E27FC236}">
                <a16:creationId xmlns:a16="http://schemas.microsoft.com/office/drawing/2014/main" id="{E21BFF0A-4013-72E2-C73B-58BB20CCA6E7}"/>
              </a:ext>
            </a:extLst>
          </p:cNvPr>
          <p:cNvSpPr txBox="1"/>
          <p:nvPr/>
        </p:nvSpPr>
        <p:spPr>
          <a:xfrm>
            <a:off x="8436817" y="3717323"/>
            <a:ext cx="1289321" cy="400110"/>
          </a:xfrm>
          <a:prstGeom prst="rect">
            <a:avLst/>
          </a:prstGeom>
          <a:noFill/>
        </p:spPr>
        <p:txBody>
          <a:bodyPr wrap="square" rtlCol="0" anchor="ctr">
            <a:spAutoFit/>
          </a:bodyPr>
          <a:lstStyle/>
          <a:p>
            <a:pPr algn="ctr"/>
            <a:r>
              <a:rPr lang="en-US" sz="2000" i="1" dirty="0">
                <a:solidFill>
                  <a:schemeClr val="accent5">
                    <a:lumMod val="50000"/>
                  </a:schemeClr>
                </a:solidFill>
                <a:latin typeface="Calibri" panose="020F0502020204030204" pitchFamily="34" charset="0"/>
                <a:cs typeface="Calibri" panose="020F0502020204030204" pitchFamily="34" charset="0"/>
              </a:rPr>
              <a:t>wealthier</a:t>
            </a:r>
          </a:p>
        </p:txBody>
      </p:sp>
      <p:sp>
        <p:nvSpPr>
          <p:cNvPr id="27" name="TextBox 26">
            <a:extLst>
              <a:ext uri="{FF2B5EF4-FFF2-40B4-BE49-F238E27FC236}">
                <a16:creationId xmlns:a16="http://schemas.microsoft.com/office/drawing/2014/main" id="{9E6119CA-511F-FF27-F13B-5DE3873F5EA2}"/>
              </a:ext>
            </a:extLst>
          </p:cNvPr>
          <p:cNvSpPr txBox="1"/>
          <p:nvPr/>
        </p:nvSpPr>
        <p:spPr>
          <a:xfrm>
            <a:off x="10379334" y="3717323"/>
            <a:ext cx="1289321" cy="400110"/>
          </a:xfrm>
          <a:prstGeom prst="rect">
            <a:avLst/>
          </a:prstGeom>
          <a:noFill/>
        </p:spPr>
        <p:txBody>
          <a:bodyPr wrap="square" rtlCol="0" anchor="ctr">
            <a:spAutoFit/>
          </a:bodyPr>
          <a:lstStyle/>
          <a:p>
            <a:pPr algn="ctr"/>
            <a:r>
              <a:rPr lang="en-US" sz="2000" i="1" dirty="0">
                <a:solidFill>
                  <a:schemeClr val="accent5">
                    <a:lumMod val="50000"/>
                  </a:schemeClr>
                </a:solidFill>
                <a:latin typeface="Calibri" panose="020F0502020204030204" pitchFamily="34" charset="0"/>
                <a:cs typeface="Calibri" panose="020F0502020204030204" pitchFamily="34" charset="0"/>
              </a:rPr>
              <a:t>wealthiest</a:t>
            </a:r>
          </a:p>
        </p:txBody>
      </p:sp>
      <p:sp>
        <p:nvSpPr>
          <p:cNvPr id="28" name="TextBox 27">
            <a:extLst>
              <a:ext uri="{FF2B5EF4-FFF2-40B4-BE49-F238E27FC236}">
                <a16:creationId xmlns:a16="http://schemas.microsoft.com/office/drawing/2014/main" id="{B8D145AD-8553-8FE3-410D-143EE9B8F965}"/>
              </a:ext>
            </a:extLst>
          </p:cNvPr>
          <p:cNvSpPr txBox="1"/>
          <p:nvPr/>
        </p:nvSpPr>
        <p:spPr>
          <a:xfrm>
            <a:off x="6576462" y="4202030"/>
            <a:ext cx="1289321" cy="400110"/>
          </a:xfrm>
          <a:prstGeom prst="rect">
            <a:avLst/>
          </a:prstGeom>
          <a:noFill/>
        </p:spPr>
        <p:txBody>
          <a:bodyPr wrap="square" rtlCol="0" anchor="ctr">
            <a:spAutoFit/>
          </a:bodyPr>
          <a:lstStyle/>
          <a:p>
            <a:pPr algn="ctr"/>
            <a:r>
              <a:rPr lang="en-US" sz="2000" i="1" dirty="0">
                <a:solidFill>
                  <a:schemeClr val="accent4">
                    <a:lumMod val="50000"/>
                  </a:schemeClr>
                </a:solidFill>
                <a:latin typeface="Calibri" panose="020F0502020204030204" pitchFamily="34" charset="0"/>
                <a:cs typeface="Calibri" panose="020F0502020204030204" pitchFamily="34" charset="0"/>
              </a:rPr>
              <a:t>generous</a:t>
            </a:r>
          </a:p>
        </p:txBody>
      </p:sp>
      <p:sp>
        <p:nvSpPr>
          <p:cNvPr id="29" name="TextBox 28">
            <a:extLst>
              <a:ext uri="{FF2B5EF4-FFF2-40B4-BE49-F238E27FC236}">
                <a16:creationId xmlns:a16="http://schemas.microsoft.com/office/drawing/2014/main" id="{6E1FE8A3-BBA2-D364-8EA0-74E7A6831B5A}"/>
              </a:ext>
            </a:extLst>
          </p:cNvPr>
          <p:cNvSpPr txBox="1"/>
          <p:nvPr/>
        </p:nvSpPr>
        <p:spPr>
          <a:xfrm>
            <a:off x="8181853" y="4202030"/>
            <a:ext cx="1799249" cy="400110"/>
          </a:xfrm>
          <a:prstGeom prst="rect">
            <a:avLst/>
          </a:prstGeom>
          <a:noFill/>
        </p:spPr>
        <p:txBody>
          <a:bodyPr wrap="square" rtlCol="0" anchor="ctr">
            <a:spAutoFit/>
          </a:bodyPr>
          <a:lstStyle/>
          <a:p>
            <a:pPr algn="ctr"/>
            <a:r>
              <a:rPr lang="en-US" sz="2000" i="1" dirty="0">
                <a:solidFill>
                  <a:schemeClr val="accent4">
                    <a:lumMod val="50000"/>
                  </a:schemeClr>
                </a:solidFill>
                <a:latin typeface="Calibri" panose="020F0502020204030204" pitchFamily="34" charset="0"/>
                <a:cs typeface="Calibri" panose="020F0502020204030204" pitchFamily="34" charset="0"/>
              </a:rPr>
              <a:t>more generous</a:t>
            </a:r>
          </a:p>
        </p:txBody>
      </p:sp>
      <p:sp>
        <p:nvSpPr>
          <p:cNvPr id="30" name="TextBox 29">
            <a:extLst>
              <a:ext uri="{FF2B5EF4-FFF2-40B4-BE49-F238E27FC236}">
                <a16:creationId xmlns:a16="http://schemas.microsoft.com/office/drawing/2014/main" id="{53C56F9E-FEEA-D420-DE14-A5B1A00F64D0}"/>
              </a:ext>
            </a:extLst>
          </p:cNvPr>
          <p:cNvSpPr txBox="1"/>
          <p:nvPr/>
        </p:nvSpPr>
        <p:spPr>
          <a:xfrm>
            <a:off x="6576462" y="5215418"/>
            <a:ext cx="1289321" cy="400110"/>
          </a:xfrm>
          <a:prstGeom prst="rect">
            <a:avLst/>
          </a:prstGeom>
          <a:noFill/>
        </p:spPr>
        <p:txBody>
          <a:bodyPr wrap="square" rtlCol="0" anchor="ctr">
            <a:spAutoFit/>
          </a:bodyPr>
          <a:lstStyle/>
          <a:p>
            <a:pPr algn="ctr"/>
            <a:r>
              <a:rPr lang="en-US" sz="2000" i="1" dirty="0">
                <a:solidFill>
                  <a:srgbClr val="C00000"/>
                </a:solidFill>
                <a:latin typeface="Calibri" panose="020F0502020204030204" pitchFamily="34" charset="0"/>
                <a:cs typeface="Calibri" panose="020F0502020204030204" pitchFamily="34" charset="0"/>
              </a:rPr>
              <a:t>dangerous</a:t>
            </a:r>
          </a:p>
        </p:txBody>
      </p:sp>
      <p:sp>
        <p:nvSpPr>
          <p:cNvPr id="31" name="TextBox 30">
            <a:extLst>
              <a:ext uri="{FF2B5EF4-FFF2-40B4-BE49-F238E27FC236}">
                <a16:creationId xmlns:a16="http://schemas.microsoft.com/office/drawing/2014/main" id="{6A6D8223-CF6F-2232-39B6-83D3132B8060}"/>
              </a:ext>
            </a:extLst>
          </p:cNvPr>
          <p:cNvSpPr txBox="1"/>
          <p:nvPr/>
        </p:nvSpPr>
        <p:spPr>
          <a:xfrm>
            <a:off x="10054036" y="5215418"/>
            <a:ext cx="1939916" cy="400110"/>
          </a:xfrm>
          <a:prstGeom prst="rect">
            <a:avLst/>
          </a:prstGeom>
          <a:noFill/>
        </p:spPr>
        <p:txBody>
          <a:bodyPr wrap="square" rtlCol="0" anchor="ctr">
            <a:spAutoFit/>
          </a:bodyPr>
          <a:lstStyle/>
          <a:p>
            <a:pPr algn="ctr"/>
            <a:r>
              <a:rPr lang="en-US" sz="2000" i="1" dirty="0">
                <a:solidFill>
                  <a:srgbClr val="C00000"/>
                </a:solidFill>
                <a:latin typeface="Calibri" panose="020F0502020204030204" pitchFamily="34" charset="0"/>
                <a:cs typeface="Calibri" panose="020F0502020204030204" pitchFamily="34" charset="0"/>
              </a:rPr>
              <a:t>most dangerous</a:t>
            </a:r>
          </a:p>
        </p:txBody>
      </p:sp>
      <p:sp>
        <p:nvSpPr>
          <p:cNvPr id="32" name="TextBox 31">
            <a:extLst>
              <a:ext uri="{FF2B5EF4-FFF2-40B4-BE49-F238E27FC236}">
                <a16:creationId xmlns:a16="http://schemas.microsoft.com/office/drawing/2014/main" id="{2614A452-BB5B-C786-A2F4-A0167BBC6EE4}"/>
              </a:ext>
            </a:extLst>
          </p:cNvPr>
          <p:cNvSpPr txBox="1"/>
          <p:nvPr/>
        </p:nvSpPr>
        <p:spPr>
          <a:xfrm>
            <a:off x="8111519" y="5700806"/>
            <a:ext cx="1939916" cy="400110"/>
          </a:xfrm>
          <a:prstGeom prst="rect">
            <a:avLst/>
          </a:prstGeom>
          <a:noFill/>
        </p:spPr>
        <p:txBody>
          <a:bodyPr wrap="square" rtlCol="0" anchor="ctr">
            <a:spAutoFit/>
          </a:bodyPr>
          <a:lstStyle/>
          <a:p>
            <a:pPr algn="ctr"/>
            <a:r>
              <a:rPr lang="en-US" sz="2000" i="1" dirty="0">
                <a:solidFill>
                  <a:schemeClr val="accent4">
                    <a:lumMod val="50000"/>
                  </a:schemeClr>
                </a:solidFill>
                <a:latin typeface="Calibri" panose="020F0502020204030204" pitchFamily="34" charset="0"/>
                <a:cs typeface="Calibri" panose="020F0502020204030204" pitchFamily="34" charset="0"/>
              </a:rPr>
              <a:t>more dangerous</a:t>
            </a:r>
          </a:p>
        </p:txBody>
      </p:sp>
      <p:sp>
        <p:nvSpPr>
          <p:cNvPr id="33" name="TextBox 32">
            <a:extLst>
              <a:ext uri="{FF2B5EF4-FFF2-40B4-BE49-F238E27FC236}">
                <a16:creationId xmlns:a16="http://schemas.microsoft.com/office/drawing/2014/main" id="{A44D4483-A84C-7EDD-5D79-86B14E8A1A90}"/>
              </a:ext>
            </a:extLst>
          </p:cNvPr>
          <p:cNvSpPr txBox="1"/>
          <p:nvPr/>
        </p:nvSpPr>
        <p:spPr>
          <a:xfrm>
            <a:off x="10054036" y="5700806"/>
            <a:ext cx="1939916" cy="400110"/>
          </a:xfrm>
          <a:prstGeom prst="rect">
            <a:avLst/>
          </a:prstGeom>
          <a:noFill/>
        </p:spPr>
        <p:txBody>
          <a:bodyPr wrap="square" rtlCol="0" anchor="ctr">
            <a:spAutoFit/>
          </a:bodyPr>
          <a:lstStyle/>
          <a:p>
            <a:pPr algn="ctr"/>
            <a:r>
              <a:rPr lang="en-US" sz="2000" i="1" dirty="0">
                <a:solidFill>
                  <a:schemeClr val="accent4">
                    <a:lumMod val="50000"/>
                  </a:schemeClr>
                </a:solidFill>
                <a:latin typeface="Calibri" panose="020F0502020204030204" pitchFamily="34" charset="0"/>
                <a:cs typeface="Calibri" panose="020F0502020204030204" pitchFamily="34" charset="0"/>
              </a:rPr>
              <a:t>most dangerous</a:t>
            </a:r>
          </a:p>
        </p:txBody>
      </p:sp>
      <p:sp>
        <p:nvSpPr>
          <p:cNvPr id="4" name="TextBox 3">
            <a:extLst>
              <a:ext uri="{FF2B5EF4-FFF2-40B4-BE49-F238E27FC236}">
                <a16:creationId xmlns:a16="http://schemas.microsoft.com/office/drawing/2014/main" id="{98ACC612-88DE-7FE8-6FF7-29ABE94E8EA1}"/>
              </a:ext>
            </a:extLst>
          </p:cNvPr>
          <p:cNvSpPr txBox="1"/>
          <p:nvPr/>
        </p:nvSpPr>
        <p:spPr>
          <a:xfrm>
            <a:off x="8641165" y="4717326"/>
            <a:ext cx="880624" cy="400110"/>
          </a:xfrm>
          <a:prstGeom prst="rect">
            <a:avLst/>
          </a:prstGeom>
          <a:noFill/>
        </p:spPr>
        <p:txBody>
          <a:bodyPr wrap="square" rtlCol="0" anchor="ctr">
            <a:spAutoFit/>
          </a:bodyPr>
          <a:lstStyle/>
          <a:p>
            <a:pPr algn="ctr"/>
            <a:r>
              <a:rPr lang="en-US" sz="2000" i="1" dirty="0">
                <a:solidFill>
                  <a:schemeClr val="accent4">
                    <a:lumMod val="50000"/>
                  </a:schemeClr>
                </a:solidFill>
                <a:latin typeface="Calibri" panose="020F0502020204030204" pitchFamily="34" charset="0"/>
                <a:cs typeface="Calibri" panose="020F0502020204030204" pitchFamily="34" charset="0"/>
              </a:rPr>
              <a:t>more</a:t>
            </a:r>
          </a:p>
        </p:txBody>
      </p:sp>
      <p:sp>
        <p:nvSpPr>
          <p:cNvPr id="6" name="TextBox 5">
            <a:extLst>
              <a:ext uri="{FF2B5EF4-FFF2-40B4-BE49-F238E27FC236}">
                <a16:creationId xmlns:a16="http://schemas.microsoft.com/office/drawing/2014/main" id="{0E38F0B4-A432-317D-BC5E-55AA3B9FE6A6}"/>
              </a:ext>
            </a:extLst>
          </p:cNvPr>
          <p:cNvSpPr txBox="1"/>
          <p:nvPr/>
        </p:nvSpPr>
        <p:spPr>
          <a:xfrm>
            <a:off x="10514544" y="4717326"/>
            <a:ext cx="923300" cy="400110"/>
          </a:xfrm>
          <a:prstGeom prst="rect">
            <a:avLst/>
          </a:prstGeom>
          <a:noFill/>
        </p:spPr>
        <p:txBody>
          <a:bodyPr wrap="square" rtlCol="0" anchor="ctr">
            <a:spAutoFit/>
          </a:bodyPr>
          <a:lstStyle/>
          <a:p>
            <a:pPr algn="ctr"/>
            <a:r>
              <a:rPr lang="en-US" sz="2000" i="1" dirty="0">
                <a:solidFill>
                  <a:schemeClr val="accent4">
                    <a:lumMod val="50000"/>
                  </a:schemeClr>
                </a:solidFill>
                <a:latin typeface="Calibri" panose="020F0502020204030204" pitchFamily="34" charset="0"/>
                <a:cs typeface="Calibri" panose="020F0502020204030204" pitchFamily="34" charset="0"/>
              </a:rPr>
              <a:t>most</a:t>
            </a:r>
          </a:p>
        </p:txBody>
      </p:sp>
    </p:spTree>
    <p:extLst>
      <p:ext uri="{BB962C8B-B14F-4D97-AF65-F5344CB8AC3E}">
        <p14:creationId xmlns:p14="http://schemas.microsoft.com/office/powerpoint/2010/main" val="34324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1000"/>
                                        <p:tgtEl>
                                          <p:spTgt spid="2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1000"/>
                                        <p:tgtEl>
                                          <p:spTgt spid="2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000"/>
                                        <p:tgtEl>
                                          <p:spTgt spid="2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1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1000"/>
                                        <p:tgtEl>
                                          <p:spTgt spid="1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1000"/>
                                        <p:tgtEl>
                                          <p:spTgt spid="1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1000"/>
                                        <p:tgtEl>
                                          <p:spTgt spid="2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left)">
                                      <p:cBhvr>
                                        <p:cTn id="58" dur="10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1000"/>
                                        <p:tgtEl>
                                          <p:spTgt spid="14"/>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1000"/>
                                        <p:tgtEl>
                                          <p:spTgt spid="1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1000"/>
                                        <p:tgtEl>
                                          <p:spTgt spid="28"/>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1000"/>
                                        <p:tgtEl>
                                          <p:spTgt spid="29"/>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1000"/>
                                        <p:tgtEl>
                                          <p:spTgt spid="4"/>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6"/>
                                        </p:tgtEl>
                                        <p:attrNameLst>
                                          <p:attrName>style.visibility</p:attrName>
                                        </p:attrNameLst>
                                      </p:cBhvr>
                                      <p:to>
                                        <p:strVal val="visible"/>
                                      </p:to>
                                    </p:set>
                                    <p:animEffect transition="in" filter="wipe(left)">
                                      <p:cBhvr>
                                        <p:cTn id="78" dur="1000"/>
                                        <p:tgtEl>
                                          <p:spTgt spid="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1000"/>
                                        <p:tgtEl>
                                          <p:spTgt spid="17"/>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left)">
                                      <p:cBhvr>
                                        <p:cTn id="86" dur="1000"/>
                                        <p:tgtEl>
                                          <p:spTgt spid="16"/>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left)">
                                      <p:cBhvr>
                                        <p:cTn id="89" dur="1000"/>
                                        <p:tgtEl>
                                          <p:spTgt spid="30"/>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left)">
                                      <p:cBhvr>
                                        <p:cTn id="92" dur="10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left)">
                                      <p:cBhvr>
                                        <p:cTn id="97" dur="1000"/>
                                        <p:tgtEl>
                                          <p:spTgt spid="18"/>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wipe(left)">
                                      <p:cBhvr>
                                        <p:cTn id="103" dur="1000"/>
                                        <p:tgtEl>
                                          <p:spTgt spid="32"/>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wipe(left)">
                                      <p:cBhvr>
                                        <p:cTn id="106"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4" grpId="0"/>
      <p:bldP spid="6" grpId="0"/>
    </p:bld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157</TotalTime>
  <Words>1743</Words>
  <Application>Microsoft Office PowerPoint</Application>
  <PresentationFormat>Widescreen</PresentationFormat>
  <Paragraphs>225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DD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Round 4 - Degrees of comparison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40</cp:revision>
  <dcterms:created xsi:type="dcterms:W3CDTF">2020-08-28T09:38:22Z</dcterms:created>
  <dcterms:modified xsi:type="dcterms:W3CDTF">2023-02-07T13:56:29Z</dcterms:modified>
</cp:coreProperties>
</file>