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10"/>
  </p:notesMasterIdLst>
  <p:sldIdLst>
    <p:sldId id="267" r:id="rId3"/>
    <p:sldId id="259" r:id="rId4"/>
    <p:sldId id="261" r:id="rId5"/>
    <p:sldId id="264" r:id="rId6"/>
    <p:sldId id="262" r:id="rId7"/>
    <p:sldId id="265"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FE0"/>
    <a:srgbClr val="000000"/>
    <a:srgbClr val="B3EBFF"/>
    <a:srgbClr val="71D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490" autoAdjust="0"/>
  </p:normalViewPr>
  <p:slideViewPr>
    <p:cSldViewPr>
      <p:cViewPr varScale="1">
        <p:scale>
          <a:sx n="45" d="100"/>
          <a:sy n="45" d="100"/>
        </p:scale>
        <p:origin x="1428" y="48"/>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4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5F73-10C3-4CF1-9748-6957144C0F88}" type="datetimeFigureOut">
              <a:rPr lang="en-US" smtClean="0"/>
              <a:pPr/>
              <a:t>2/7/2023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9F57-8124-4820-B21D-41E3E4B5EDC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9F57-8124-4820-B21D-41E3E4B5EDC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spcBef>
                <a:spcPts val="1200"/>
              </a:spcBef>
              <a:spcAft>
                <a:spcPts val="60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00"/>
                </a:solidFill>
                <a:effectLst/>
                <a:latin typeface="Calibri" panose="020F0502020204030204" pitchFamily="34" charset="0"/>
              </a:rPr>
              <a:t>  Role play- The teacher can conduct this activity in the classroom or outside the classroom. After the role play has been conducted the teacher can ask the students to complete table as a follow up activity.</a:t>
            </a:r>
            <a:endParaRPr lang="en-US" b="0" dirty="0">
              <a:effectLst/>
            </a:endParaRPr>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Animation on click</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rtl="0"/>
            <a:r>
              <a:rPr lang="en-IN" sz="1200" b="1" i="0" u="none" strike="noStrike" kern="1200" dirty="0">
                <a:solidFill>
                  <a:schemeClr val="tx1"/>
                </a:solidFill>
                <a:latin typeface="+mn-lt"/>
                <a:ea typeface="+mn-ea"/>
                <a:cs typeface="+mn-cs"/>
              </a:rPr>
              <a:t>1.</a:t>
            </a:r>
            <a:r>
              <a:rPr lang="en-IN" sz="1200" b="0" i="0" u="none" strike="noStrike" kern="1200" dirty="0">
                <a:solidFill>
                  <a:schemeClr val="tx1"/>
                </a:solidFill>
                <a:latin typeface="+mn-lt"/>
                <a:ea typeface="+mn-ea"/>
                <a:cs typeface="+mn-cs"/>
              </a:rPr>
              <a:t> Mango - </a:t>
            </a:r>
            <a:r>
              <a:rPr lang="en-US" sz="1200" b="0" i="0" u="none" strike="noStrike" kern="1200" dirty="0">
                <a:solidFill>
                  <a:schemeClr val="tx1"/>
                </a:solidFill>
                <a:latin typeface="+mn-lt"/>
                <a:ea typeface="+mn-ea"/>
                <a:cs typeface="+mn-cs"/>
              </a:rPr>
              <a:t>https://pixabay.com/vectors/mango-the-fruit-funny-the-character-1431423/</a:t>
            </a:r>
          </a:p>
          <a:p>
            <a:pPr rtl="0"/>
            <a:r>
              <a:rPr lang="en-US" sz="1200" b="0" i="0" u="none" strike="noStrike" kern="1200" dirty="0">
                <a:solidFill>
                  <a:schemeClr val="tx1"/>
                </a:solidFill>
                <a:latin typeface="+mn-lt"/>
                <a:ea typeface="+mn-ea"/>
                <a:cs typeface="+mn-cs"/>
              </a:rPr>
              <a:t>   Image by Alexander </a:t>
            </a:r>
            <a:r>
              <a:rPr lang="en-US" sz="1200" b="0" i="0" u="none" strike="noStrike" kern="1200" dirty="0" err="1">
                <a:solidFill>
                  <a:schemeClr val="tx1"/>
                </a:solidFill>
                <a:latin typeface="+mn-lt"/>
                <a:ea typeface="+mn-ea"/>
                <a:cs typeface="+mn-cs"/>
              </a:rPr>
              <a:t>Lesnitsky</a:t>
            </a:r>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2. Banana - </a:t>
            </a:r>
            <a:r>
              <a:rPr lang="de-DE" sz="1200" b="0" i="0" u="none" strike="noStrike" kern="1200" dirty="0">
                <a:solidFill>
                  <a:schemeClr val="tx1"/>
                </a:solidFill>
                <a:latin typeface="+mn-lt"/>
                <a:ea typeface="+mn-ea"/>
                <a:cs typeface="+mn-cs"/>
              </a:rPr>
              <a:t>https://pixabay.com/vectors/banana-character-hands-eyes-mouth-1773796/</a:t>
            </a:r>
          </a:p>
          <a:p>
            <a:pPr rtl="0"/>
            <a:r>
              <a:rPr lang="de-DE" sz="1200" b="0" i="0" u="none" strike="noStrike" kern="1200" dirty="0">
                <a:solidFill>
                  <a:schemeClr val="tx1"/>
                </a:solidFill>
                <a:latin typeface="+mn-lt"/>
                <a:ea typeface="+mn-ea"/>
                <a:cs typeface="+mn-cs"/>
              </a:rPr>
              <a:t>  GraphicMama-team</a:t>
            </a:r>
          </a:p>
          <a:p>
            <a:pPr rtl="0"/>
            <a:r>
              <a:rPr lang="de-DE" sz="1200" b="0" i="0" u="none" strike="noStrike" kern="1200" dirty="0">
                <a:solidFill>
                  <a:schemeClr val="tx1"/>
                </a:solidFill>
                <a:latin typeface="+mn-lt"/>
                <a:ea typeface="+mn-ea"/>
                <a:cs typeface="+mn-cs"/>
              </a:rPr>
              <a:t>3. School lunch - </a:t>
            </a:r>
            <a:r>
              <a:rPr lang="en-US" sz="1200" b="0" i="0" u="none" strike="noStrike" kern="1200" dirty="0">
                <a:solidFill>
                  <a:schemeClr val="tx1"/>
                </a:solidFill>
                <a:latin typeface="+mn-lt"/>
                <a:ea typeface="+mn-ea"/>
                <a:cs typeface="+mn-cs"/>
              </a:rPr>
              <a:t> https://www.freepik.com/free-vector/children-having-meal-table_4978332.htm#query=school%20lunch%20animated&amp;position=32&amp;from_view=search&amp;track=ais</a:t>
            </a:r>
          </a:p>
          <a:p>
            <a:pPr rtl="0"/>
            <a:r>
              <a:rPr lang="en-US" sz="1200" b="0" i="0" u="none" strike="noStrike" kern="1200" dirty="0">
                <a:solidFill>
                  <a:schemeClr val="tx1"/>
                </a:solidFill>
                <a:latin typeface="+mn-lt"/>
                <a:ea typeface="+mn-ea"/>
                <a:cs typeface="+mn-cs"/>
              </a:rPr>
              <a:t>Image by </a:t>
            </a:r>
            <a:r>
              <a:rPr lang="en-US" sz="1200" b="0" i="0" u="none" strike="noStrike" kern="1200" dirty="0" err="1">
                <a:solidFill>
                  <a:schemeClr val="tx1"/>
                </a:solidFill>
                <a:latin typeface="+mn-lt"/>
                <a:ea typeface="+mn-ea"/>
                <a:cs typeface="+mn-cs"/>
              </a:rPr>
              <a:t>brgfx</a:t>
            </a:r>
            <a:r>
              <a:rPr lang="en-US" sz="1200" b="0" i="0" u="none" strike="noStrike" kern="1200" dirty="0">
                <a:solidFill>
                  <a:schemeClr val="tx1"/>
                </a:solidFill>
                <a:latin typeface="+mn-lt"/>
                <a:ea typeface="+mn-ea"/>
                <a:cs typeface="+mn-cs"/>
              </a:rPr>
              <a:t> on </a:t>
            </a:r>
            <a:r>
              <a:rPr lang="en-US" sz="1200" b="0" i="0" u="none" strike="noStrike" kern="1200" dirty="0" err="1">
                <a:solidFill>
                  <a:schemeClr val="tx1"/>
                </a:solidFill>
                <a:latin typeface="+mn-lt"/>
                <a:ea typeface="+mn-ea"/>
                <a:cs typeface="+mn-cs"/>
              </a:rPr>
              <a:t>Freepik</a:t>
            </a:r>
            <a:endParaRPr lang="en-US" sz="1200" b="0" i="0" u="none" strike="noStrike" kern="1200" dirty="0">
              <a:solidFill>
                <a:schemeClr val="tx1"/>
              </a:solidFill>
              <a:latin typeface="+mn-lt"/>
              <a:ea typeface="+mn-ea"/>
              <a:cs typeface="+mn-cs"/>
            </a:endParaRPr>
          </a:p>
          <a:p>
            <a:pPr rtl="0"/>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rtl="0">
              <a:spcBef>
                <a:spcPts val="1200"/>
              </a:spcBef>
              <a:spcAft>
                <a:spcPts val="60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00"/>
                </a:solidFill>
                <a:effectLst/>
                <a:latin typeface="Calibri" panose="020F0502020204030204" pitchFamily="34" charset="0"/>
              </a:rPr>
              <a:t>  Role play- The teacher can conduct this activity in the classroom or outside the classroom. After the role play has been conducted the teacher can ask the students to complete table as a follow up activity.</a:t>
            </a:r>
            <a:endParaRPr lang="en-US" b="0" dirty="0">
              <a:effectLst/>
            </a:endParaRPr>
          </a:p>
          <a:p>
            <a:br>
              <a:rPr lang="en-US"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Animation on click</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rtl="0"/>
            <a:r>
              <a:rPr lang="en-IN" sz="1200" b="1" i="0" u="none" strike="noStrike" kern="1200" dirty="0">
                <a:solidFill>
                  <a:schemeClr val="tx1"/>
                </a:solidFill>
                <a:latin typeface="+mn-lt"/>
                <a:ea typeface="+mn-ea"/>
                <a:cs typeface="+mn-cs"/>
              </a:rPr>
              <a:t>1.</a:t>
            </a:r>
            <a:r>
              <a:rPr lang="en-IN" sz="1200" b="0" i="0" u="none" strike="noStrike" kern="1200" dirty="0">
                <a:solidFill>
                  <a:schemeClr val="tx1"/>
                </a:solidFill>
                <a:latin typeface="+mn-lt"/>
                <a:ea typeface="+mn-ea"/>
                <a:cs typeface="+mn-cs"/>
              </a:rPr>
              <a:t> Mango - </a:t>
            </a:r>
            <a:r>
              <a:rPr lang="en-US" sz="1200" b="0" i="0" u="none" strike="noStrike" kern="1200" dirty="0">
                <a:solidFill>
                  <a:schemeClr val="tx1"/>
                </a:solidFill>
                <a:latin typeface="+mn-lt"/>
                <a:ea typeface="+mn-ea"/>
                <a:cs typeface="+mn-cs"/>
              </a:rPr>
              <a:t>https://pixabay.com/vectors/mango-the-fruit-funny-the-character-1431423/</a:t>
            </a:r>
          </a:p>
          <a:p>
            <a:pPr rtl="0"/>
            <a:r>
              <a:rPr lang="en-US" sz="1200" b="0" i="0" u="none" strike="noStrike" kern="1200" dirty="0">
                <a:solidFill>
                  <a:schemeClr val="tx1"/>
                </a:solidFill>
                <a:latin typeface="+mn-lt"/>
                <a:ea typeface="+mn-ea"/>
                <a:cs typeface="+mn-cs"/>
              </a:rPr>
              <a:t>   Image by Alexander </a:t>
            </a:r>
            <a:r>
              <a:rPr lang="en-US" sz="1200" b="0" i="0" u="none" strike="noStrike" kern="1200" dirty="0" err="1">
                <a:solidFill>
                  <a:schemeClr val="tx1"/>
                </a:solidFill>
                <a:latin typeface="+mn-lt"/>
                <a:ea typeface="+mn-ea"/>
                <a:cs typeface="+mn-cs"/>
              </a:rPr>
              <a:t>Lesnitsky</a:t>
            </a:r>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2. </a:t>
            </a:r>
            <a:r>
              <a:rPr lang="es-ES" sz="1200" b="0" i="0" u="none" strike="noStrike" kern="1200" dirty="0">
                <a:solidFill>
                  <a:schemeClr val="tx1"/>
                </a:solidFill>
                <a:latin typeface="+mn-lt"/>
                <a:ea typeface="+mn-ea"/>
                <a:cs typeface="+mn-cs"/>
              </a:rPr>
              <a:t>https://pixabay.com/vectors/banana-smile-the-fruit-good-4289613/</a:t>
            </a:r>
          </a:p>
          <a:p>
            <a:pPr rtl="0"/>
            <a:r>
              <a:rPr lang="es-ES" sz="1200" b="0" i="0" u="none" strike="noStrike" kern="1200" dirty="0">
                <a:solidFill>
                  <a:schemeClr val="tx1"/>
                </a:solidFill>
                <a:latin typeface="+mn-lt"/>
                <a:ea typeface="+mn-ea"/>
                <a:cs typeface="+mn-cs"/>
              </a:rPr>
              <a:t>    </a:t>
            </a:r>
            <a:r>
              <a:rPr lang="es-ES" sz="1200" b="0" i="0" u="none" strike="noStrike" kern="1200" dirty="0" err="1">
                <a:solidFill>
                  <a:schemeClr val="tx1"/>
                </a:solidFill>
                <a:latin typeface="+mn-lt"/>
                <a:ea typeface="+mn-ea"/>
                <a:cs typeface="+mn-cs"/>
              </a:rPr>
              <a:t>Image</a:t>
            </a:r>
            <a:r>
              <a:rPr lang="es-ES" sz="1200" b="0" i="0" u="none" strike="noStrike" kern="1200" dirty="0">
                <a:solidFill>
                  <a:schemeClr val="tx1"/>
                </a:solidFill>
                <a:latin typeface="+mn-lt"/>
                <a:ea typeface="+mn-ea"/>
                <a:cs typeface="+mn-cs"/>
              </a:rPr>
              <a:t> </a:t>
            </a:r>
            <a:r>
              <a:rPr lang="es-ES" sz="1200" b="0" i="0" u="none" strike="noStrike" kern="1200" dirty="0" err="1">
                <a:solidFill>
                  <a:schemeClr val="tx1"/>
                </a:solidFill>
                <a:latin typeface="+mn-lt"/>
                <a:ea typeface="+mn-ea"/>
                <a:cs typeface="+mn-cs"/>
              </a:rPr>
              <a:t>by</a:t>
            </a:r>
            <a:r>
              <a:rPr lang="es-ES" sz="1200" b="0" i="0" u="none" strike="noStrike" kern="1200" dirty="0">
                <a:solidFill>
                  <a:schemeClr val="tx1"/>
                </a:solidFill>
                <a:latin typeface="+mn-lt"/>
                <a:ea typeface="+mn-ea"/>
                <a:cs typeface="+mn-cs"/>
              </a:rPr>
              <a:t> </a:t>
            </a:r>
            <a:r>
              <a:rPr lang="es-ES" sz="1200" b="0" i="0" u="none" strike="noStrike" kern="1200" dirty="0" err="1">
                <a:solidFill>
                  <a:schemeClr val="tx1"/>
                </a:solidFill>
                <a:latin typeface="+mn-lt"/>
                <a:ea typeface="+mn-ea"/>
                <a:cs typeface="+mn-cs"/>
              </a:rPr>
              <a:t>creozavr</a:t>
            </a:r>
            <a:endParaRPr lang="es-ES" sz="1200" b="0" i="0" u="none" strike="noStrike" kern="1200" dirty="0">
              <a:solidFill>
                <a:schemeClr val="tx1"/>
              </a:solidFill>
              <a:latin typeface="+mn-lt"/>
              <a:ea typeface="+mn-ea"/>
              <a:cs typeface="+mn-cs"/>
            </a:endParaRPr>
          </a:p>
          <a:p>
            <a:pPr rtl="0"/>
            <a:r>
              <a:rPr lang="es-ES" sz="1200" b="0" i="0" u="none" strike="noStrike" kern="1200" dirty="0">
                <a:solidFill>
                  <a:schemeClr val="tx1"/>
                </a:solidFill>
                <a:latin typeface="+mn-lt"/>
                <a:ea typeface="+mn-ea"/>
                <a:cs typeface="+mn-cs"/>
              </a:rPr>
              <a:t>3. </a:t>
            </a:r>
            <a:r>
              <a:rPr lang="es-ES" sz="1200" b="0" i="0" u="none" strike="noStrike" kern="1200" dirty="0" err="1">
                <a:solidFill>
                  <a:schemeClr val="tx1"/>
                </a:solidFill>
                <a:latin typeface="+mn-lt"/>
                <a:ea typeface="+mn-ea"/>
                <a:cs typeface="+mn-cs"/>
              </a:rPr>
              <a:t>Nutrients</a:t>
            </a:r>
            <a:r>
              <a:rPr lang="es-ES" sz="1200" b="0" i="0" u="none" strike="noStrike" kern="1200" dirty="0">
                <a:solidFill>
                  <a:schemeClr val="tx1"/>
                </a:solidFill>
                <a:latin typeface="+mn-lt"/>
                <a:ea typeface="+mn-ea"/>
                <a:cs typeface="+mn-cs"/>
              </a:rPr>
              <a:t> - https://www.freepik.com/free-vector/vitamin-mineral-complex_7408210.htm#query=minerals%20and%20nutrients&amp;position=7&amp;from_view=search&amp;track=sph </a:t>
            </a:r>
          </a:p>
          <a:p>
            <a:pPr rtl="0"/>
            <a:r>
              <a:rPr lang="es-ES" sz="1200" b="0" i="0" u="none" strike="noStrike" kern="1200" dirty="0" err="1">
                <a:solidFill>
                  <a:schemeClr val="tx1"/>
                </a:solidFill>
                <a:latin typeface="+mn-lt"/>
                <a:ea typeface="+mn-ea"/>
                <a:cs typeface="+mn-cs"/>
              </a:rPr>
              <a:t>By</a:t>
            </a:r>
            <a:r>
              <a:rPr lang="es-ES" sz="1200" b="0" i="0" u="none" strike="noStrike" kern="1200" dirty="0">
                <a:solidFill>
                  <a:schemeClr val="tx1"/>
                </a:solidFill>
                <a:latin typeface="+mn-lt"/>
                <a:ea typeface="+mn-ea"/>
                <a:cs typeface="+mn-cs"/>
              </a:rPr>
              <a:t> </a:t>
            </a:r>
            <a:r>
              <a:rPr lang="es-ES" sz="1200" b="0" i="0" u="none" strike="noStrike" kern="1200" dirty="0" err="1">
                <a:solidFill>
                  <a:schemeClr val="tx1"/>
                </a:solidFill>
                <a:latin typeface="+mn-lt"/>
                <a:ea typeface="+mn-ea"/>
                <a:cs typeface="+mn-cs"/>
              </a:rPr>
              <a:t>Freepik</a:t>
            </a:r>
            <a:endParaRPr lang="es-ES" sz="1200" b="0" i="0" u="none" strike="noStrike" kern="1200" dirty="0">
              <a:solidFill>
                <a:schemeClr val="tx1"/>
              </a:solidFill>
              <a:latin typeface="+mn-lt"/>
              <a:ea typeface="+mn-ea"/>
              <a:cs typeface="+mn-cs"/>
            </a:endParaRPr>
          </a:p>
          <a:p>
            <a:pPr rtl="0"/>
            <a:r>
              <a:rPr lang="es-ES" sz="1200" b="0" i="0" u="none" strike="noStrike" kern="1200" dirty="0">
                <a:solidFill>
                  <a:schemeClr val="tx1"/>
                </a:solidFill>
                <a:latin typeface="+mn-lt"/>
                <a:ea typeface="+mn-ea"/>
                <a:cs typeface="+mn-cs"/>
              </a:rPr>
              <a:t>4. </a:t>
            </a:r>
            <a:r>
              <a:rPr lang="en-US" sz="1200" b="0" i="0" u="none" strike="noStrike" kern="1200" dirty="0">
                <a:solidFill>
                  <a:schemeClr val="tx1"/>
                </a:solidFill>
                <a:latin typeface="+mn-lt"/>
                <a:ea typeface="+mn-ea"/>
                <a:cs typeface="+mn-cs"/>
              </a:rPr>
              <a:t>https://www.freepik.com/free-vector/happy-girl-cartoon-character-holding-mango_16853954.htm#query=Eat%20mango%20animated&amp;position=10&amp;from_view=search&amp;track=ais</a:t>
            </a:r>
          </a:p>
          <a:p>
            <a:pPr rtl="0"/>
            <a:r>
              <a:rPr lang="en-US" sz="1200" b="0" i="0" u="none" strike="noStrike" kern="1200" dirty="0">
                <a:solidFill>
                  <a:schemeClr val="tx1"/>
                </a:solidFill>
                <a:latin typeface="+mn-lt"/>
                <a:ea typeface="+mn-ea"/>
                <a:cs typeface="+mn-cs"/>
              </a:rPr>
              <a:t>Image by </a:t>
            </a:r>
            <a:r>
              <a:rPr lang="en-US" sz="1200" b="0" i="0" u="none" strike="noStrike" kern="1200" dirty="0" err="1">
                <a:solidFill>
                  <a:schemeClr val="tx1"/>
                </a:solidFill>
                <a:latin typeface="+mn-lt"/>
                <a:ea typeface="+mn-ea"/>
                <a:cs typeface="+mn-cs"/>
              </a:rPr>
              <a:t>brgfx</a:t>
            </a:r>
            <a:r>
              <a:rPr lang="en-US" sz="1200" b="0" i="0" u="none" strike="noStrike" kern="1200" dirty="0">
                <a:solidFill>
                  <a:schemeClr val="tx1"/>
                </a:solidFill>
                <a:latin typeface="+mn-lt"/>
                <a:ea typeface="+mn-ea"/>
                <a:cs typeface="+mn-cs"/>
              </a:rPr>
              <a:t> on </a:t>
            </a:r>
            <a:r>
              <a:rPr lang="en-US" sz="1200" b="0" i="0" u="none" strike="noStrike" kern="1200" dirty="0" err="1">
                <a:solidFill>
                  <a:schemeClr val="tx1"/>
                </a:solidFill>
                <a:latin typeface="+mn-lt"/>
                <a:ea typeface="+mn-ea"/>
                <a:cs typeface="+mn-cs"/>
              </a:rPr>
              <a:t>Freepik</a:t>
            </a:r>
            <a:endParaRPr lang="en-US" sz="1200" b="0" i="0" u="none" strike="noStrike" kern="1200" dirty="0">
              <a:solidFill>
                <a:schemeClr val="tx1"/>
              </a:solidFill>
              <a:latin typeface="+mn-lt"/>
              <a:ea typeface="+mn-ea"/>
              <a:cs typeface="+mn-cs"/>
            </a:endParaRPr>
          </a:p>
          <a:p>
            <a:pPr rtl="0"/>
            <a:endParaRPr lang="en-US" sz="1200" b="0" i="0" u="none" strike="noStrike" kern="1200" dirty="0">
              <a:solidFill>
                <a:schemeClr val="tx1"/>
              </a:solidFill>
              <a:latin typeface="+mn-lt"/>
              <a:ea typeface="+mn-ea"/>
              <a:cs typeface="+mn-cs"/>
            </a:endParaRPr>
          </a:p>
          <a:p>
            <a:pPr rtl="0"/>
            <a:endParaRPr lang="en-IN" dirty="0"/>
          </a:p>
          <a:p>
            <a:endParaRPr lang="en-US" dirty="0"/>
          </a:p>
        </p:txBody>
      </p:sp>
      <p:sp>
        <p:nvSpPr>
          <p:cNvPr id="4" name="Slide Number Placeholder 3"/>
          <p:cNvSpPr>
            <a:spLocks noGrp="1"/>
          </p:cNvSpPr>
          <p:nvPr>
            <p:ph type="sldNum" sz="quarter" idx="5"/>
          </p:nvPr>
        </p:nvSpPr>
        <p:spPr/>
        <p:txBody>
          <a:bodyPr/>
          <a:lstStyle/>
          <a:p>
            <a:fld id="{9FDD9F57-8124-4820-B21D-41E3E4B5EDC9}" type="slidenum">
              <a:rPr lang="en-IN" smtClean="0"/>
              <a:pPr/>
              <a:t>3</a:t>
            </a:fld>
            <a:endParaRPr lang="en-IN"/>
          </a:p>
        </p:txBody>
      </p:sp>
    </p:spTree>
    <p:extLst>
      <p:ext uri="{BB962C8B-B14F-4D97-AF65-F5344CB8AC3E}">
        <p14:creationId xmlns:p14="http://schemas.microsoft.com/office/powerpoint/2010/main" val="52288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a:spcBef>
                <a:spcPts val="1200"/>
              </a:spcBef>
              <a:spcAft>
                <a:spcPts val="60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00"/>
                </a:solidFill>
                <a:effectLst/>
                <a:latin typeface="Calibri" panose="020F0502020204030204" pitchFamily="34" charset="0"/>
              </a:rPr>
              <a:t>  Role play- The teacher can conduct this activity in the classroom or outside the classroom. After the role play has been conducted the teacher can ask the students to complete table as a follow up activity.</a:t>
            </a:r>
            <a:endParaRPr lang="en-US" b="0" dirty="0">
              <a:effectLst/>
            </a:endParaRPr>
          </a:p>
          <a:p>
            <a:br>
              <a:rPr lang="en-US"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Animation on click</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rtl="0"/>
            <a:r>
              <a:rPr lang="en-IN" sz="1200" b="1" i="0" u="none" strike="noStrike" kern="1200" dirty="0">
                <a:solidFill>
                  <a:schemeClr val="tx1"/>
                </a:solidFill>
                <a:latin typeface="+mn-lt"/>
                <a:ea typeface="+mn-ea"/>
                <a:cs typeface="+mn-cs"/>
              </a:rPr>
              <a:t>1.</a:t>
            </a:r>
            <a:r>
              <a:rPr lang="en-IN" sz="1200" b="0" i="0" u="none" strike="noStrike" kern="1200" dirty="0">
                <a:solidFill>
                  <a:schemeClr val="tx1"/>
                </a:solidFill>
                <a:latin typeface="+mn-lt"/>
                <a:ea typeface="+mn-ea"/>
                <a:cs typeface="+mn-cs"/>
              </a:rPr>
              <a:t> Mango - </a:t>
            </a:r>
            <a:r>
              <a:rPr lang="en-US" sz="1200" b="0" i="0" u="none" strike="noStrike" kern="1200" dirty="0">
                <a:solidFill>
                  <a:schemeClr val="tx1"/>
                </a:solidFill>
                <a:latin typeface="+mn-lt"/>
                <a:ea typeface="+mn-ea"/>
                <a:cs typeface="+mn-cs"/>
              </a:rPr>
              <a:t>https://pixabay.com/vectors/mango-the-fruit-funny-the-character-1431423/</a:t>
            </a:r>
          </a:p>
          <a:p>
            <a:pPr rtl="0"/>
            <a:r>
              <a:rPr lang="en-US" sz="1200" b="0" i="0" u="none" strike="noStrike" kern="1200" dirty="0">
                <a:solidFill>
                  <a:schemeClr val="tx1"/>
                </a:solidFill>
                <a:latin typeface="+mn-lt"/>
                <a:ea typeface="+mn-ea"/>
                <a:cs typeface="+mn-cs"/>
              </a:rPr>
              <a:t>   Image by Alexander </a:t>
            </a:r>
            <a:r>
              <a:rPr lang="en-US" sz="1200" b="0" i="0" u="none" strike="noStrike" kern="1200" dirty="0" err="1">
                <a:solidFill>
                  <a:schemeClr val="tx1"/>
                </a:solidFill>
                <a:latin typeface="+mn-lt"/>
                <a:ea typeface="+mn-ea"/>
                <a:cs typeface="+mn-cs"/>
              </a:rPr>
              <a:t>Lesnitsky</a:t>
            </a:r>
            <a:endParaRPr lang="en-US" sz="1200" b="0" i="0" u="none" strike="noStrike" kern="1200" dirty="0">
              <a:solidFill>
                <a:schemeClr val="tx1"/>
              </a:solidFill>
              <a:latin typeface="+mn-lt"/>
              <a:ea typeface="+mn-ea"/>
              <a:cs typeface="+mn-cs"/>
            </a:endParaRPr>
          </a:p>
          <a:p>
            <a:r>
              <a:rPr lang="en-US" dirty="0"/>
              <a:t>2.Banana - </a:t>
            </a:r>
            <a:r>
              <a:rPr lang="pl-PL" dirty="0"/>
              <a:t>https://openclipart.org/detail/246464/banana-warrior</a:t>
            </a:r>
          </a:p>
          <a:p>
            <a:r>
              <a:rPr lang="pl-PL" dirty="0"/>
              <a:t>   by jbaldus </a:t>
            </a:r>
            <a:endParaRPr lang="en-US" dirty="0"/>
          </a:p>
          <a:p>
            <a:r>
              <a:rPr lang="en-US" dirty="0"/>
              <a:t>3. Vitamin C - https://pixabay.com/vectors/vitamins-tablets-pills-26622/</a:t>
            </a:r>
          </a:p>
          <a:p>
            <a:r>
              <a:rPr lang="en-US" dirty="0"/>
              <a:t>  Image by </a:t>
            </a:r>
            <a:r>
              <a:rPr lang="en-US" dirty="0" err="1"/>
              <a:t>Clker</a:t>
            </a:r>
            <a:r>
              <a:rPr lang="en-US" dirty="0"/>
              <a:t>-Free-Vector-Images </a:t>
            </a:r>
          </a:p>
          <a:p>
            <a:r>
              <a:rPr lang="en-US" dirty="0"/>
              <a:t>4.Digestive system-  https://www.freepik.com/free-vector/diagram-showing-digestive-system_24094522.htm#query=healthydigestive%20system&amp;position=2&amp;from_view=search&amp;track=ais</a:t>
            </a:r>
          </a:p>
          <a:p>
            <a:r>
              <a:rPr lang="en-US" dirty="0"/>
              <a:t>Image by </a:t>
            </a:r>
            <a:r>
              <a:rPr lang="en-US" dirty="0" err="1"/>
              <a:t>freepik</a:t>
            </a:r>
            <a:endParaRPr lang="en-US" dirty="0"/>
          </a:p>
          <a:p>
            <a:r>
              <a:rPr lang="en-US" dirty="0"/>
              <a:t>5. Heart - https://www.freepik.com/free-vector/red-heartbeat-symbol-graphic-illustration_2631302.htm?query=healthy%20heart#from_view=detail_alsolike</a:t>
            </a:r>
          </a:p>
          <a:p>
            <a:r>
              <a:rPr lang="en-US" dirty="0"/>
              <a:t>image by rawpixel.com on </a:t>
            </a:r>
            <a:r>
              <a:rPr lang="en-US" dirty="0" err="1"/>
              <a:t>freepik</a:t>
            </a:r>
            <a:r>
              <a:rPr lang="en-US" dirty="0"/>
              <a:t> </a:t>
            </a:r>
          </a:p>
          <a:p>
            <a:endParaRPr lang="en-US" dirty="0"/>
          </a:p>
        </p:txBody>
      </p:sp>
      <p:sp>
        <p:nvSpPr>
          <p:cNvPr id="4" name="Slide Number Placeholder 3"/>
          <p:cNvSpPr>
            <a:spLocks noGrp="1"/>
          </p:cNvSpPr>
          <p:nvPr>
            <p:ph type="sldNum" sz="quarter" idx="5"/>
          </p:nvPr>
        </p:nvSpPr>
        <p:spPr/>
        <p:txBody>
          <a:bodyPr/>
          <a:lstStyle/>
          <a:p>
            <a:fld id="{9FDD9F57-8124-4820-B21D-41E3E4B5EDC9}" type="slidenum">
              <a:rPr lang="en-IN" smtClean="0"/>
              <a:pPr/>
              <a:t>4</a:t>
            </a:fld>
            <a:endParaRPr lang="en-IN"/>
          </a:p>
        </p:txBody>
      </p:sp>
    </p:spTree>
    <p:extLst>
      <p:ext uri="{BB962C8B-B14F-4D97-AF65-F5344CB8AC3E}">
        <p14:creationId xmlns:p14="http://schemas.microsoft.com/office/powerpoint/2010/main" val="423776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spcBef>
                <a:spcPts val="1200"/>
              </a:spcBef>
              <a:spcAft>
                <a:spcPts val="60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00"/>
                </a:solidFill>
                <a:effectLst/>
                <a:latin typeface="Calibri" panose="020F0502020204030204" pitchFamily="34" charset="0"/>
              </a:rPr>
              <a:t>  Role play- The teacher can conduct this activity in the classroom or outside the classroom. After the role play has been conducted the teacher can ask the students to complete table as a follow up activity.</a:t>
            </a:r>
            <a:endParaRPr lang="en-US" b="0" dirty="0">
              <a:effectLst/>
            </a:endParaRPr>
          </a:p>
          <a:p>
            <a:br>
              <a:rPr lang="en-US"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Animation on click</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rtl="0"/>
            <a:r>
              <a:rPr lang="en-IN" sz="1200" b="0" i="0" u="none" strike="noStrike" kern="1200" dirty="0">
                <a:solidFill>
                  <a:schemeClr val="tx1"/>
                </a:solidFill>
                <a:latin typeface="+mn-lt"/>
                <a:ea typeface="+mn-ea"/>
                <a:cs typeface="+mn-cs"/>
              </a:rPr>
              <a:t>1. Mango - </a:t>
            </a:r>
            <a:r>
              <a:rPr lang="en-US" sz="1200" b="0" i="0" u="none" strike="noStrike" kern="1200" dirty="0">
                <a:solidFill>
                  <a:schemeClr val="tx1"/>
                </a:solidFill>
                <a:latin typeface="+mn-lt"/>
                <a:ea typeface="+mn-ea"/>
                <a:cs typeface="+mn-cs"/>
              </a:rPr>
              <a:t>https://pixabay.com/vectors/mango-the-fruit-funny-the-character-1431423/</a:t>
            </a:r>
          </a:p>
          <a:p>
            <a:pPr rtl="0"/>
            <a:r>
              <a:rPr lang="en-US" sz="1200" b="0" i="0" u="none" strike="noStrike" kern="1200" dirty="0">
                <a:solidFill>
                  <a:schemeClr val="tx1"/>
                </a:solidFill>
                <a:latin typeface="+mn-lt"/>
                <a:ea typeface="+mn-ea"/>
                <a:cs typeface="+mn-cs"/>
              </a:rPr>
              <a:t>   Image by Alexander </a:t>
            </a:r>
            <a:r>
              <a:rPr lang="en-US" sz="1200" b="0" i="0" u="none" strike="noStrike" kern="1200" dirty="0" err="1">
                <a:solidFill>
                  <a:schemeClr val="tx1"/>
                </a:solidFill>
                <a:latin typeface="+mn-lt"/>
                <a:ea typeface="+mn-ea"/>
                <a:cs typeface="+mn-cs"/>
              </a:rPr>
              <a:t>Lesnitsky</a:t>
            </a:r>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2. </a:t>
            </a:r>
            <a:r>
              <a:rPr lang="de-DE" sz="1200" b="0" i="0" u="none" strike="noStrike" kern="1200" dirty="0">
                <a:solidFill>
                  <a:schemeClr val="tx1"/>
                </a:solidFill>
                <a:latin typeface="+mn-lt"/>
                <a:ea typeface="+mn-ea"/>
                <a:cs typeface="+mn-cs"/>
              </a:rPr>
              <a:t>https://pixabay.com/vectors/banana-character-hands-eyes-mouth-1773796/</a:t>
            </a:r>
          </a:p>
          <a:p>
            <a:pPr rtl="0"/>
            <a:r>
              <a:rPr lang="de-DE" sz="1200" b="0" i="0" u="none" strike="noStrike" kern="1200" dirty="0">
                <a:solidFill>
                  <a:schemeClr val="tx1"/>
                </a:solidFill>
                <a:latin typeface="+mn-lt"/>
                <a:ea typeface="+mn-ea"/>
                <a:cs typeface="+mn-cs"/>
              </a:rPr>
              <a:t>  GraphicMama-team</a:t>
            </a:r>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3. Vitamins - https://www.freepik.com/free-vector/essential-vitamin-mineral-complex_7509728.htm#query=vitamins&amp;position=7&amp;from_view=search&amp;track=sph</a:t>
            </a:r>
          </a:p>
          <a:p>
            <a:pPr rtl="0"/>
            <a:r>
              <a:rPr lang="en-US" sz="1200" b="0" i="0" u="none" strike="noStrike" kern="1200" dirty="0">
                <a:solidFill>
                  <a:schemeClr val="tx1"/>
                </a:solidFill>
                <a:latin typeface="+mn-lt"/>
                <a:ea typeface="+mn-ea"/>
                <a:cs typeface="+mn-cs"/>
              </a:rPr>
              <a:t>     Image by </a:t>
            </a:r>
            <a:r>
              <a:rPr lang="en-US" sz="1200" b="0" i="0" u="none" strike="noStrike" kern="1200" dirty="0" err="1">
                <a:solidFill>
                  <a:schemeClr val="tx1"/>
                </a:solidFill>
                <a:latin typeface="+mn-lt"/>
                <a:ea typeface="+mn-ea"/>
                <a:cs typeface="+mn-cs"/>
              </a:rPr>
              <a:t>Freepik</a:t>
            </a:r>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4.Pyramid - https://www.freepik.com/free-vector/food-pyramid-concept_7327894.htm#query=balanced%20diet&amp;position=33&amp;from_view=search&amp;track=sph</a:t>
            </a:r>
            <a:endParaRPr lang="en-US" dirty="0"/>
          </a:p>
        </p:txBody>
      </p:sp>
      <p:sp>
        <p:nvSpPr>
          <p:cNvPr id="4" name="Slide Number Placeholder 3"/>
          <p:cNvSpPr>
            <a:spLocks noGrp="1"/>
          </p:cNvSpPr>
          <p:nvPr>
            <p:ph type="sldNum" sz="quarter" idx="5"/>
          </p:nvPr>
        </p:nvSpPr>
        <p:spPr/>
        <p:txBody>
          <a:bodyPr/>
          <a:lstStyle/>
          <a:p>
            <a:fld id="{9FDD9F57-8124-4820-B21D-41E3E4B5EDC9}" type="slidenum">
              <a:rPr lang="en-IN" smtClean="0"/>
              <a:pPr/>
              <a:t>5</a:t>
            </a:fld>
            <a:endParaRPr lang="en-IN"/>
          </a:p>
        </p:txBody>
      </p:sp>
    </p:spTree>
    <p:extLst>
      <p:ext uri="{BB962C8B-B14F-4D97-AF65-F5344CB8AC3E}">
        <p14:creationId xmlns:p14="http://schemas.microsoft.com/office/powerpoint/2010/main" val="94515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60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00"/>
                </a:solidFill>
                <a:effectLst/>
                <a:latin typeface="Calibri" panose="020F0502020204030204" pitchFamily="34" charset="0"/>
              </a:rPr>
              <a:t>  Role play- The teacher can conduct this activity in the classroom or outside the classroom. After the role play has been conducted the teacher can ask the students to complete table as a follow up activity.</a:t>
            </a:r>
            <a:endParaRPr lang="en-US" b="0" dirty="0">
              <a:effectLst/>
            </a:endParaRPr>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Animation on click</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r>
              <a:rPr lang="en-IN" sz="1200" b="0" i="0" u="none" strike="noStrike" kern="1200" dirty="0">
                <a:solidFill>
                  <a:schemeClr val="tx1"/>
                </a:solidFill>
                <a:latin typeface="+mn-lt"/>
                <a:ea typeface="+mn-ea"/>
                <a:cs typeface="+mn-cs"/>
              </a:rPr>
              <a:t>- N/A</a:t>
            </a:r>
          </a:p>
          <a:p>
            <a:endParaRPr lang="en-US" dirty="0"/>
          </a:p>
        </p:txBody>
      </p:sp>
      <p:sp>
        <p:nvSpPr>
          <p:cNvPr id="4" name="Slide Number Placeholder 3"/>
          <p:cNvSpPr>
            <a:spLocks noGrp="1"/>
          </p:cNvSpPr>
          <p:nvPr>
            <p:ph type="sldNum" sz="quarter" idx="5"/>
          </p:nvPr>
        </p:nvSpPr>
        <p:spPr/>
        <p:txBody>
          <a:bodyPr/>
          <a:lstStyle/>
          <a:p>
            <a:fld id="{9FDD9F57-8124-4820-B21D-41E3E4B5EDC9}" type="slidenum">
              <a:rPr lang="en-IN" smtClean="0"/>
              <a:pPr/>
              <a:t>6</a:t>
            </a:fld>
            <a:endParaRPr lang="en-IN"/>
          </a:p>
        </p:txBody>
      </p:sp>
    </p:spTree>
    <p:extLst>
      <p:ext uri="{BB962C8B-B14F-4D97-AF65-F5344CB8AC3E}">
        <p14:creationId xmlns:p14="http://schemas.microsoft.com/office/powerpoint/2010/main" val="195241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9F57-8124-4820-B21D-41E3E4B5EDC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533" y="890666"/>
            <a:ext cx="9718104" cy="1615170"/>
          </a:xfrm>
          <a:prstGeom prst="rect">
            <a:avLst/>
          </a:prstGeom>
        </p:spPr>
        <p:txBody>
          <a:bodyPr anchor="ctr">
            <a:noAutofit/>
          </a:bodyPr>
          <a:lstStyle>
            <a:lvl1pPr>
              <a:defRPr sz="5400"/>
            </a:lvl1pPr>
          </a:lstStyle>
          <a:p>
            <a:r>
              <a:rPr lang="en-US" dirty="0"/>
              <a:t>Click to add Asset Title</a:t>
            </a:r>
            <a:br>
              <a:rPr lang="en-US" dirty="0"/>
            </a:br>
            <a:r>
              <a:rPr lang="en-US" dirty="0"/>
              <a:t>(Size 54)</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973F3153-D2E2-4CB5-92E1-0FDE2E66A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336" y="85825"/>
            <a:ext cx="902286" cy="957155"/>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id="{6EBBC086-E00A-4962-9292-B0040BE00F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104115"/>
            <a:ext cx="963251" cy="93886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05DA5C60-62E1-4C74-BD39-4D382ABD82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17985" y="5854048"/>
            <a:ext cx="914479" cy="914479"/>
          </a:xfrm>
          <a:prstGeom prst="rect">
            <a:avLst/>
          </a:prstGeom>
        </p:spPr>
      </p:pic>
      <p:sp>
        <p:nvSpPr>
          <p:cNvPr id="10" name="TextBox 9">
            <a:extLst>
              <a:ext uri="{FF2B5EF4-FFF2-40B4-BE49-F238E27FC236}">
                <a16:creationId xmlns:a16="http://schemas.microsoft.com/office/drawing/2014/main" id="{5C30149E-B435-4079-A99C-F6BCE4B5BC9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4" name="Picture 3" descr="Graphical user interface&#10;&#10;Description automatically generated">
            <a:extLst>
              <a:ext uri="{FF2B5EF4-FFF2-40B4-BE49-F238E27FC236}">
                <a16:creationId xmlns:a16="http://schemas.microsoft.com/office/drawing/2014/main" id="{85DBA303-D024-4521-A193-E3AB28334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887505"/>
            <a:ext cx="914479" cy="914479"/>
          </a:xfrm>
          <a:prstGeom prst="rect">
            <a:avLst/>
          </a:prstGeom>
        </p:spPr>
      </p:pic>
      <p:pic>
        <p:nvPicPr>
          <p:cNvPr id="6" name="Picture 5" descr="Calendar&#10;&#10;Description automatically generated with low confidence">
            <a:extLst>
              <a:ext uri="{FF2B5EF4-FFF2-40B4-BE49-F238E27FC236}">
                <a16:creationId xmlns:a16="http://schemas.microsoft.com/office/drawing/2014/main" id="{D9480DD8-19E9-4AC1-82D6-82D57BD60F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2344" y="116632"/>
            <a:ext cx="312731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10;&#10;Description automatically generated">
            <a:extLst>
              <a:ext uri="{FF2B5EF4-FFF2-40B4-BE49-F238E27FC236}">
                <a16:creationId xmlns:a16="http://schemas.microsoft.com/office/drawing/2014/main" id="{7F2A4449-9196-447D-8D22-7EDED6D54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923293"/>
            <a:ext cx="914479" cy="914479"/>
          </a:xfrm>
          <a:prstGeom prst="rect">
            <a:avLst/>
          </a:prstGeom>
        </p:spPr>
      </p:pic>
      <p:pic>
        <p:nvPicPr>
          <p:cNvPr id="5" name="Picture 4" descr="Calendar&#10;&#10;Description automatically generated with low confidence">
            <a:extLst>
              <a:ext uri="{FF2B5EF4-FFF2-40B4-BE49-F238E27FC236}">
                <a16:creationId xmlns:a16="http://schemas.microsoft.com/office/drawing/2014/main" id="{5FC82D0F-6676-431E-9073-5F9C57D014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533" y="890666"/>
            <a:ext cx="9718104" cy="1615170"/>
          </a:xfrm>
          <a:prstGeom prst="rect">
            <a:avLst/>
          </a:prstGeom>
        </p:spPr>
        <p:txBody>
          <a:bodyPr anchor="ctr">
            <a:noAutofit/>
          </a:bodyPr>
          <a:lstStyle>
            <a:lvl1pPr>
              <a:defRPr sz="5400"/>
            </a:lvl1pPr>
          </a:lstStyle>
          <a:p>
            <a:r>
              <a:rPr lang="en-US" dirty="0"/>
              <a:t>Click to add Asset Title</a:t>
            </a:r>
            <a:br>
              <a:rPr lang="en-US" dirty="0"/>
            </a:br>
            <a:r>
              <a:rPr lang="en-US" dirty="0"/>
              <a:t>(Size 54)</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973F3153-D2E2-4CB5-92E1-0FDE2E66A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48" y="104115"/>
            <a:ext cx="678726" cy="720000"/>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id="{6EBBC086-E00A-4962-9292-B0040BE00F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3857" y="104115"/>
            <a:ext cx="738701" cy="720000"/>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05DA5C60-62E1-4C74-BD39-4D382ABD82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3857" y="6093376"/>
            <a:ext cx="720000" cy="720000"/>
          </a:xfrm>
          <a:prstGeom prst="rect">
            <a:avLst/>
          </a:prstGeom>
        </p:spPr>
      </p:pic>
      <p:sp>
        <p:nvSpPr>
          <p:cNvPr id="4" name="TextBox 3">
            <a:extLst>
              <a:ext uri="{FF2B5EF4-FFF2-40B4-BE49-F238E27FC236}">
                <a16:creationId xmlns:a16="http://schemas.microsoft.com/office/drawing/2014/main" id="{5032EAA5-6739-20CE-F5FC-A949FE674A5A}"/>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spTree>
    <p:extLst>
      <p:ext uri="{BB962C8B-B14F-4D97-AF65-F5344CB8AC3E}">
        <p14:creationId xmlns:p14="http://schemas.microsoft.com/office/powerpoint/2010/main" val="190631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3" name="Picture 2" descr="Calendar&#10;&#10;Description automatically generated with low confidence">
            <a:extLst>
              <a:ext uri="{FF2B5EF4-FFF2-40B4-BE49-F238E27FC236}">
                <a16:creationId xmlns:a16="http://schemas.microsoft.com/office/drawing/2014/main" id="{DDDD22AA-C500-996C-89C7-64126D859A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7827" y="104115"/>
            <a:ext cx="738701" cy="720000"/>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99A4F62E-D489-CDB0-8113-C41095A7C4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7827" y="6093376"/>
            <a:ext cx="720000" cy="720000"/>
          </a:xfrm>
          <a:prstGeom prst="rect">
            <a:avLst/>
          </a:prstGeom>
        </p:spPr>
      </p:pic>
    </p:spTree>
    <p:extLst>
      <p:ext uri="{BB962C8B-B14F-4D97-AF65-F5344CB8AC3E}">
        <p14:creationId xmlns:p14="http://schemas.microsoft.com/office/powerpoint/2010/main" val="294140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3" name="Picture 2" descr="Calendar&#10;&#10;Description automatically generated with low confidence">
            <a:extLst>
              <a:ext uri="{FF2B5EF4-FFF2-40B4-BE49-F238E27FC236}">
                <a16:creationId xmlns:a16="http://schemas.microsoft.com/office/drawing/2014/main" id="{1F3E6A1B-391A-5544-1034-4C0BF58DB3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7827" y="104115"/>
            <a:ext cx="738701" cy="720000"/>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C028D5BE-1F0E-6457-D4B3-6B26FC2326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7827" y="6093296"/>
            <a:ext cx="720000" cy="720000"/>
          </a:xfrm>
          <a:prstGeom prst="rect">
            <a:avLst/>
          </a:prstGeom>
        </p:spPr>
      </p:pic>
    </p:spTree>
    <p:extLst>
      <p:ext uri="{BB962C8B-B14F-4D97-AF65-F5344CB8AC3E}">
        <p14:creationId xmlns:p14="http://schemas.microsoft.com/office/powerpoint/2010/main" val="14829861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348906"/>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hyperlink" Target="https://www.freepik.com/free-vector/vitamin-mineral-complex_7408210.htm" TargetMode="External"/><Relationship Id="rId13" Type="http://schemas.openxmlformats.org/officeDocument/2006/relationships/hyperlink" Target="https://www.freepik.com/free-vector/essential-vitamin-mineral-complex_7509728.htm#query=vitamins&amp;position=7&amp;from_view=search&amp;track=sph" TargetMode="External"/><Relationship Id="rId18" Type="http://schemas.openxmlformats.org/officeDocument/2006/relationships/image" Target="../media/image23.jpeg"/><Relationship Id="rId26" Type="http://schemas.openxmlformats.org/officeDocument/2006/relationships/image" Target="../media/image31.jpeg"/><Relationship Id="rId3" Type="http://schemas.openxmlformats.org/officeDocument/2006/relationships/hyperlink" Target="https://pixabay.com/vectors/mango-the-fruit-funny-the-character-1431423/" TargetMode="External"/><Relationship Id="rId21" Type="http://schemas.openxmlformats.org/officeDocument/2006/relationships/image" Target="../media/image26.png"/><Relationship Id="rId7" Type="http://schemas.openxmlformats.org/officeDocument/2006/relationships/hyperlink" Target="https://www.freepik.com/free-vector/happy-girl-cartoon-character-holding-mango_16853954.htm" TargetMode="External"/><Relationship Id="rId12" Type="http://schemas.openxmlformats.org/officeDocument/2006/relationships/hyperlink" Target="https://openclipart.org/detail/246464/banana-warrior" TargetMode="External"/><Relationship Id="rId17" Type="http://schemas.openxmlformats.org/officeDocument/2006/relationships/image" Target="../media/image22.jpeg"/><Relationship Id="rId25" Type="http://schemas.openxmlformats.org/officeDocument/2006/relationships/image" Target="../media/image30.jpeg"/><Relationship Id="rId2" Type="http://schemas.openxmlformats.org/officeDocument/2006/relationships/notesSlide" Target="../notesSlides/notesSlide7.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hyperlink" Target="https://pixabay.com/vectors/banana-smile-the-fruit-good-4289613/" TargetMode="External"/><Relationship Id="rId11" Type="http://schemas.openxmlformats.org/officeDocument/2006/relationships/hyperlink" Target="https://www.freepik.com/free-vector/diagram-showing-digestive-system_24094522.htm" TargetMode="External"/><Relationship Id="rId24" Type="http://schemas.openxmlformats.org/officeDocument/2006/relationships/image" Target="../media/image29.png"/><Relationship Id="rId5" Type="http://schemas.openxmlformats.org/officeDocument/2006/relationships/hyperlink" Target="https://www.freepik.com/free-vector/children-having-meal-table_4978332.htm" TargetMode="External"/><Relationship Id="rId15" Type="http://schemas.openxmlformats.org/officeDocument/2006/relationships/image" Target="../media/image20.png"/><Relationship Id="rId23" Type="http://schemas.openxmlformats.org/officeDocument/2006/relationships/image" Target="../media/image28.jpeg"/><Relationship Id="rId10" Type="http://schemas.openxmlformats.org/officeDocument/2006/relationships/hyperlink" Target="https://www.freepik.com/free-vector/red-heartbeat-symbol-graphic-illustration_2631302.htm" TargetMode="External"/><Relationship Id="rId19" Type="http://schemas.openxmlformats.org/officeDocument/2006/relationships/image" Target="../media/image24.jpeg"/><Relationship Id="rId4" Type="http://schemas.openxmlformats.org/officeDocument/2006/relationships/hyperlink" Target="https://pixabay.com/vectors/banana-character-hands-eyes-mouth-1773796/" TargetMode="External"/><Relationship Id="rId9" Type="http://schemas.openxmlformats.org/officeDocument/2006/relationships/hyperlink" Target="https://pixabay.com/vectors/vitamins-tablets-pills-26622/" TargetMode="External"/><Relationship Id="rId14" Type="http://schemas.openxmlformats.org/officeDocument/2006/relationships/hyperlink" Target="https://www.freepik.com/free-vector/food-pyramid-concept_7327894.htm" TargetMode="External"/><Relationship Id="rId22"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A8F665-DE84-5A71-EDE7-5D1F28D8E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660" y="548680"/>
            <a:ext cx="1702008" cy="3112243"/>
          </a:xfrm>
          <a:prstGeom prst="rect">
            <a:avLst/>
          </a:prstGeom>
        </p:spPr>
      </p:pic>
      <p:pic>
        <p:nvPicPr>
          <p:cNvPr id="5" name="Picture 4">
            <a:extLst>
              <a:ext uri="{FF2B5EF4-FFF2-40B4-BE49-F238E27FC236}">
                <a16:creationId xmlns:a16="http://schemas.microsoft.com/office/drawing/2014/main" id="{D568587D-C695-10C4-F9EF-94ADA82764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88970" y="558498"/>
            <a:ext cx="2094727" cy="3308628"/>
          </a:xfrm>
          <a:prstGeom prst="rect">
            <a:avLst/>
          </a:prstGeom>
        </p:spPr>
      </p:pic>
      <p:sp>
        <p:nvSpPr>
          <p:cNvPr id="6" name="TextBox 5">
            <a:extLst>
              <a:ext uri="{FF2B5EF4-FFF2-40B4-BE49-F238E27FC236}">
                <a16:creationId xmlns:a16="http://schemas.microsoft.com/office/drawing/2014/main" id="{44443AA5-F84C-4E2B-220E-4E29376C2F87}"/>
              </a:ext>
            </a:extLst>
          </p:cNvPr>
          <p:cNvSpPr txBox="1"/>
          <p:nvPr/>
        </p:nvSpPr>
        <p:spPr>
          <a:xfrm>
            <a:off x="4957511" y="1256504"/>
            <a:ext cx="2304200" cy="1426964"/>
          </a:xfrm>
          <a:prstGeom prst="rect">
            <a:avLst/>
          </a:prstGeom>
          <a:noFill/>
        </p:spPr>
        <p:txBody>
          <a:bodyPr wrap="square" rtlCol="0">
            <a:spAutoFit/>
          </a:bodyPr>
          <a:lstStyle/>
          <a:p>
            <a:pPr algn="ctr"/>
            <a:r>
              <a:rPr lang="en-US" sz="9600" dirty="0"/>
              <a:t>VS</a:t>
            </a:r>
          </a:p>
        </p:txBody>
      </p:sp>
      <p:sp>
        <p:nvSpPr>
          <p:cNvPr id="7" name="TextBox 6">
            <a:extLst>
              <a:ext uri="{FF2B5EF4-FFF2-40B4-BE49-F238E27FC236}">
                <a16:creationId xmlns:a16="http://schemas.microsoft.com/office/drawing/2014/main" id="{71F03DA0-3D76-742F-694C-20E0D7C058F9}"/>
              </a:ext>
            </a:extLst>
          </p:cNvPr>
          <p:cNvSpPr txBox="1"/>
          <p:nvPr/>
        </p:nvSpPr>
        <p:spPr>
          <a:xfrm>
            <a:off x="0" y="4005065"/>
            <a:ext cx="12192000" cy="923330"/>
          </a:xfrm>
          <a:prstGeom prst="rect">
            <a:avLst/>
          </a:prstGeom>
          <a:solidFill>
            <a:srgbClr val="B3EBFF"/>
          </a:solidFill>
        </p:spPr>
        <p:txBody>
          <a:bodyPr wrap="square" rtlCol="0" anchor="ctr">
            <a:spAutoFit/>
          </a:bodyPr>
          <a:lstStyle/>
          <a:p>
            <a:pPr algn="ctr"/>
            <a:r>
              <a:rPr lang="en-US" sz="5400" dirty="0"/>
              <a:t>Who </a:t>
            </a:r>
            <a:r>
              <a:rPr lang="en-US" sz="5400"/>
              <a:t>is Superior?</a:t>
            </a:r>
            <a:endParaRPr lang="en-US"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AB3DB2-2913-C7D1-42E6-93D04AD132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4112" y="2954214"/>
            <a:ext cx="5517340" cy="3586250"/>
          </a:xfrm>
          <a:prstGeom prst="rect">
            <a:avLst/>
          </a:prstGeom>
        </p:spPr>
      </p:pic>
      <p:pic>
        <p:nvPicPr>
          <p:cNvPr id="5" name="Picture 4">
            <a:extLst>
              <a:ext uri="{FF2B5EF4-FFF2-40B4-BE49-F238E27FC236}">
                <a16:creationId xmlns:a16="http://schemas.microsoft.com/office/drawing/2014/main" id="{70DCCBE3-6A4B-4AAF-4E35-9AF77A6C5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994" y="2916740"/>
            <a:ext cx="1933583" cy="3535694"/>
          </a:xfrm>
          <a:prstGeom prst="rect">
            <a:avLst/>
          </a:prstGeom>
        </p:spPr>
      </p:pic>
      <p:pic>
        <p:nvPicPr>
          <p:cNvPr id="11" name="Picture 10">
            <a:extLst>
              <a:ext uri="{FF2B5EF4-FFF2-40B4-BE49-F238E27FC236}">
                <a16:creationId xmlns:a16="http://schemas.microsoft.com/office/drawing/2014/main" id="{F09DC0C9-9848-2D5E-74FC-4436008CB6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480376" y="2550028"/>
            <a:ext cx="2230628" cy="3523284"/>
          </a:xfrm>
          <a:prstGeom prst="rect">
            <a:avLst/>
          </a:prstGeom>
        </p:spPr>
      </p:pic>
      <p:sp>
        <p:nvSpPr>
          <p:cNvPr id="3" name="Text Placeholder 5">
            <a:extLst>
              <a:ext uri="{FF2B5EF4-FFF2-40B4-BE49-F238E27FC236}">
                <a16:creationId xmlns:a16="http://schemas.microsoft.com/office/drawing/2014/main" id="{4A170B12-5711-3D66-3513-C9EE30C8B09A}"/>
              </a:ext>
            </a:extLst>
          </p:cNvPr>
          <p:cNvSpPr txBox="1">
            <a:spLocks/>
          </p:cNvSpPr>
          <p:nvPr/>
        </p:nvSpPr>
        <p:spPr>
          <a:xfrm>
            <a:off x="5178853" y="936154"/>
            <a:ext cx="5309635" cy="1828800"/>
          </a:xfrm>
          <a:prstGeom prst="wedgeEllipseCallout">
            <a:avLst>
              <a:gd name="adj1" fmla="val 44859"/>
              <a:gd name="adj2" fmla="val 52482"/>
            </a:avLst>
          </a:prstGeom>
        </p:spPr>
        <p:style>
          <a:lnRef idx="1">
            <a:schemeClr val="accent5"/>
          </a:lnRef>
          <a:fillRef idx="2">
            <a:schemeClr val="accent5"/>
          </a:fillRef>
          <a:effectRef idx="1">
            <a:schemeClr val="accent5"/>
          </a:effectRef>
          <a:fontRef idx="minor">
            <a:schemeClr val="dk1"/>
          </a:fontRef>
        </p:style>
        <p:txBody>
          <a:bodyPr lIns="0" tIns="91440" rIns="0" bIns="91440" rtlCol="0"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rtl="0">
              <a:spcBef>
                <a:spcPts val="1200"/>
              </a:spcBef>
              <a:spcAft>
                <a:spcPts val="600"/>
              </a:spcAft>
            </a:pPr>
            <a:endParaRPr lang="en-US" sz="2600" b="0" i="0" u="none" strike="noStrike" dirty="0">
              <a:solidFill>
                <a:srgbClr val="000000"/>
              </a:solidFill>
              <a:effectLst/>
              <a:latin typeface="+mj-lt"/>
            </a:endParaRPr>
          </a:p>
          <a:p>
            <a:pPr marL="0" indent="0" algn="ctr" rtl="0">
              <a:spcBef>
                <a:spcPts val="1200"/>
              </a:spcBef>
              <a:spcAft>
                <a:spcPts val="600"/>
              </a:spcAft>
              <a:buNone/>
            </a:pPr>
            <a:r>
              <a:rPr lang="en-US" sz="2600" b="0" i="0" u="none" strike="noStrike" dirty="0">
                <a:solidFill>
                  <a:srgbClr val="000000"/>
                </a:solidFill>
                <a:effectLst/>
                <a:latin typeface="+mj-lt"/>
              </a:rPr>
              <a:t>Hello Mango! It is recess time in school and the kids are waiting to eat me. What about you?</a:t>
            </a:r>
            <a:endParaRPr lang="en-US" sz="2600" b="0" dirty="0">
              <a:effectLst/>
              <a:latin typeface="+mj-lt"/>
            </a:endParaRPr>
          </a:p>
          <a:p>
            <a:pPr marL="0" indent="0">
              <a:buFont typeface="Arial" pitchFamily="34" charset="0"/>
              <a:buNone/>
            </a:pPr>
            <a:endParaRPr lang="en-US" sz="2600" dirty="0"/>
          </a:p>
        </p:txBody>
      </p:sp>
      <p:sp>
        <p:nvSpPr>
          <p:cNvPr id="6" name="Text Placeholder 5">
            <a:extLst>
              <a:ext uri="{FF2B5EF4-FFF2-40B4-BE49-F238E27FC236}">
                <a16:creationId xmlns:a16="http://schemas.microsoft.com/office/drawing/2014/main" id="{808EA9AC-973F-50CC-5B32-FA870B9F2DD3}"/>
              </a:ext>
            </a:extLst>
          </p:cNvPr>
          <p:cNvSpPr txBox="1">
            <a:spLocks/>
          </p:cNvSpPr>
          <p:nvPr/>
        </p:nvSpPr>
        <p:spPr>
          <a:xfrm>
            <a:off x="480994" y="1288280"/>
            <a:ext cx="3744416" cy="1475981"/>
          </a:xfrm>
          <a:prstGeom prst="wedgeEllipseCallout">
            <a:avLst>
              <a:gd name="adj1" fmla="val -12746"/>
              <a:gd name="adj2" fmla="val 90119"/>
            </a:avLst>
          </a:prstGeom>
        </p:spPr>
        <p:style>
          <a:lnRef idx="1">
            <a:schemeClr val="accent5"/>
          </a:lnRef>
          <a:fillRef idx="2">
            <a:schemeClr val="accent5"/>
          </a:fillRef>
          <a:effectRef idx="1">
            <a:schemeClr val="accent5"/>
          </a:effectRef>
          <a:fontRef idx="minor">
            <a:schemeClr val="dk1"/>
          </a:fontRef>
        </p:style>
        <p:txBody>
          <a:bodyPr rtlCol="0"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600" b="0" i="0" u="none" strike="noStrike" dirty="0">
                <a:solidFill>
                  <a:srgbClr val="000000"/>
                </a:solidFill>
                <a:effectLst/>
                <a:latin typeface="+mj-lt"/>
              </a:rPr>
              <a:t>Hello my friend!        What are you doing?</a:t>
            </a:r>
            <a:endParaRPr lang="en-US" sz="2600" dirty="0"/>
          </a:p>
        </p:txBody>
      </p:sp>
      <p:sp>
        <p:nvSpPr>
          <p:cNvPr id="4" name="TextBox 3">
            <a:extLst>
              <a:ext uri="{FF2B5EF4-FFF2-40B4-BE49-F238E27FC236}">
                <a16:creationId xmlns:a16="http://schemas.microsoft.com/office/drawing/2014/main" id="{05B4FFFD-82C8-4376-AC44-F0C3572986B1}"/>
              </a:ext>
            </a:extLst>
          </p:cNvPr>
          <p:cNvSpPr txBox="1"/>
          <p:nvPr/>
        </p:nvSpPr>
        <p:spPr>
          <a:xfrm>
            <a:off x="1280309" y="33049"/>
            <a:ext cx="9625476" cy="677555"/>
          </a:xfrm>
          <a:prstGeom prst="rect">
            <a:avLst/>
          </a:prstGeom>
          <a:solidFill>
            <a:srgbClr val="F3BFE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u="sng" dirty="0"/>
              <a:t>Dialogue between Mango and Banana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4F248F-67B7-50CF-5F40-26772D32B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273" y="3097104"/>
            <a:ext cx="1852326" cy="3387111"/>
          </a:xfrm>
          <a:prstGeom prst="rect">
            <a:avLst/>
          </a:prstGeom>
        </p:spPr>
      </p:pic>
      <p:pic>
        <p:nvPicPr>
          <p:cNvPr id="6" name="Picture 5">
            <a:extLst>
              <a:ext uri="{FF2B5EF4-FFF2-40B4-BE49-F238E27FC236}">
                <a16:creationId xmlns:a16="http://schemas.microsoft.com/office/drawing/2014/main" id="{EDBF2393-02A9-5F5A-398D-8D504269A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4575" y="2982233"/>
            <a:ext cx="1924335" cy="3274638"/>
          </a:xfrm>
          <a:prstGeom prst="rect">
            <a:avLst/>
          </a:prstGeom>
        </p:spPr>
      </p:pic>
      <p:sp>
        <p:nvSpPr>
          <p:cNvPr id="5" name="Speech Bubble: Oval 4">
            <a:extLst>
              <a:ext uri="{FF2B5EF4-FFF2-40B4-BE49-F238E27FC236}">
                <a16:creationId xmlns:a16="http://schemas.microsoft.com/office/drawing/2014/main" id="{FFF7A3AD-6D8E-08F8-DDA4-C6F2508C968E}"/>
              </a:ext>
            </a:extLst>
          </p:cNvPr>
          <p:cNvSpPr/>
          <p:nvPr/>
        </p:nvSpPr>
        <p:spPr>
          <a:xfrm>
            <a:off x="983432" y="1373666"/>
            <a:ext cx="3600400" cy="1839310"/>
          </a:xfrm>
          <a:prstGeom prst="wedgeEllipseCallout">
            <a:avLst>
              <a:gd name="adj1" fmla="val -31177"/>
              <a:gd name="adj2" fmla="val 7404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0" i="0" u="none" strike="noStrike" dirty="0">
                <a:solidFill>
                  <a:srgbClr val="000000"/>
                </a:solidFill>
                <a:effectLst/>
                <a:latin typeface="Calibri" panose="020F0502020204030204" pitchFamily="34" charset="0"/>
              </a:rPr>
              <a:t>People prefer to eat me after lunch or dinner.</a:t>
            </a:r>
            <a:endParaRPr lang="en-US" sz="2800" b="0" dirty="0">
              <a:effectLst/>
            </a:endParaRPr>
          </a:p>
        </p:txBody>
      </p:sp>
      <p:pic>
        <p:nvPicPr>
          <p:cNvPr id="7" name="Picture 6">
            <a:extLst>
              <a:ext uri="{FF2B5EF4-FFF2-40B4-BE49-F238E27FC236}">
                <a16:creationId xmlns:a16="http://schemas.microsoft.com/office/drawing/2014/main" id="{C58E812C-BC26-6652-9C5C-1E9237F0EF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070" y="3577233"/>
            <a:ext cx="3371140" cy="2566690"/>
          </a:xfrm>
          <a:prstGeom prst="rect">
            <a:avLst/>
          </a:prstGeom>
        </p:spPr>
      </p:pic>
      <p:sp>
        <p:nvSpPr>
          <p:cNvPr id="8" name="Text Placeholder 7">
            <a:extLst>
              <a:ext uri="{FF2B5EF4-FFF2-40B4-BE49-F238E27FC236}">
                <a16:creationId xmlns:a16="http://schemas.microsoft.com/office/drawing/2014/main" id="{B9DEA300-0FF6-228F-F93B-52482C386A7B}"/>
              </a:ext>
            </a:extLst>
          </p:cNvPr>
          <p:cNvSpPr>
            <a:spLocks noGrp="1"/>
          </p:cNvSpPr>
          <p:nvPr>
            <p:ph type="body" sz="quarter" idx="10"/>
          </p:nvPr>
        </p:nvSpPr>
        <p:spPr>
          <a:xfrm>
            <a:off x="5375920" y="1438075"/>
            <a:ext cx="4356484" cy="1918917"/>
          </a:xfrm>
          <a:prstGeom prst="wedgeEllipseCallout">
            <a:avLst>
              <a:gd name="adj1" fmla="val 65430"/>
              <a:gd name="adj2" fmla="val 45947"/>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lgn="ctr" rtl="0">
              <a:spcBef>
                <a:spcPts val="1200"/>
              </a:spcBef>
              <a:spcAft>
                <a:spcPts val="600"/>
              </a:spcAft>
              <a:buNone/>
            </a:pPr>
            <a:endParaRPr lang="en-US" sz="2800" dirty="0">
              <a:solidFill>
                <a:srgbClr val="000000"/>
              </a:solidFill>
              <a:latin typeface="+mj-lt"/>
            </a:endParaRPr>
          </a:p>
          <a:p>
            <a:pPr marL="0" indent="0" algn="ctr" rtl="0">
              <a:spcBef>
                <a:spcPts val="1200"/>
              </a:spcBef>
              <a:spcAft>
                <a:spcPts val="600"/>
              </a:spcAft>
              <a:buNone/>
            </a:pPr>
            <a:r>
              <a:rPr lang="en-US" sz="2800" b="0" i="0" u="none" strike="noStrike" dirty="0">
                <a:solidFill>
                  <a:srgbClr val="000000"/>
                </a:solidFill>
                <a:effectLst/>
                <a:latin typeface="+mj-lt"/>
              </a:rPr>
              <a:t>Do you know that I am </a:t>
            </a:r>
            <a:r>
              <a:rPr lang="en-US" sz="2800" b="0" i="0" u="sng" dirty="0">
                <a:solidFill>
                  <a:srgbClr val="000000"/>
                </a:solidFill>
                <a:effectLst/>
                <a:latin typeface="+mj-lt"/>
              </a:rPr>
              <a:t>richer</a:t>
            </a:r>
            <a:r>
              <a:rPr lang="en-US" sz="2800" b="0" i="0" dirty="0">
                <a:solidFill>
                  <a:srgbClr val="000000"/>
                </a:solidFill>
                <a:effectLst/>
                <a:latin typeface="+mj-lt"/>
              </a:rPr>
              <a:t> than you</a:t>
            </a:r>
            <a:r>
              <a:rPr lang="en-US" sz="2800" b="0" i="0" u="none" strike="noStrike" dirty="0">
                <a:solidFill>
                  <a:srgbClr val="000000"/>
                </a:solidFill>
                <a:effectLst/>
                <a:latin typeface="+mj-lt"/>
              </a:rPr>
              <a:t> in minerals and nutrients?</a:t>
            </a:r>
            <a:endParaRPr lang="en-US" sz="2800" b="0" dirty="0">
              <a:effectLst/>
              <a:latin typeface="+mj-lt"/>
            </a:endParaRPr>
          </a:p>
          <a:p>
            <a:pPr marL="0" indent="0" algn="ctr">
              <a:buNone/>
            </a:pPr>
            <a:endParaRPr lang="en-US" sz="2800" b="0" dirty="0">
              <a:effectLst/>
            </a:endParaRPr>
          </a:p>
        </p:txBody>
      </p:sp>
      <p:pic>
        <p:nvPicPr>
          <p:cNvPr id="10" name="Picture 9">
            <a:extLst>
              <a:ext uri="{FF2B5EF4-FFF2-40B4-BE49-F238E27FC236}">
                <a16:creationId xmlns:a16="http://schemas.microsoft.com/office/drawing/2014/main" id="{708A6536-CA50-46EB-C25A-860B2DF1D7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761297" y="3262091"/>
            <a:ext cx="2303240" cy="2714923"/>
          </a:xfrm>
          <a:prstGeom prst="rect">
            <a:avLst/>
          </a:prstGeom>
        </p:spPr>
      </p:pic>
      <p:sp>
        <p:nvSpPr>
          <p:cNvPr id="12" name="TextBox 11">
            <a:extLst>
              <a:ext uri="{FF2B5EF4-FFF2-40B4-BE49-F238E27FC236}">
                <a16:creationId xmlns:a16="http://schemas.microsoft.com/office/drawing/2014/main" id="{37530649-78B9-4A66-B1CB-ECD30656DD97}"/>
              </a:ext>
            </a:extLst>
          </p:cNvPr>
          <p:cNvSpPr txBox="1"/>
          <p:nvPr/>
        </p:nvSpPr>
        <p:spPr>
          <a:xfrm>
            <a:off x="1280309" y="33049"/>
            <a:ext cx="9625476" cy="677555"/>
          </a:xfrm>
          <a:prstGeom prst="rect">
            <a:avLst/>
          </a:prstGeom>
          <a:solidFill>
            <a:srgbClr val="F3BFE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u="sng" dirty="0"/>
              <a:t>Dialogue between Mango and Banana</a:t>
            </a:r>
          </a:p>
        </p:txBody>
      </p:sp>
    </p:spTree>
    <p:extLst>
      <p:ext uri="{BB962C8B-B14F-4D97-AF65-F5344CB8AC3E}">
        <p14:creationId xmlns:p14="http://schemas.microsoft.com/office/powerpoint/2010/main" val="219629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42"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bg/>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childTnLst>
                                </p:cTn>
                              </p:par>
                            </p:childTnLst>
                          </p:cTn>
                        </p:par>
                        <p:par>
                          <p:cTn id="22" fill="hold">
                            <p:stCondLst>
                              <p:cond delay="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4F248F-67B7-50CF-5F40-26772D32B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768" y="3066225"/>
            <a:ext cx="2068377" cy="3387111"/>
          </a:xfrm>
          <a:prstGeom prst="rect">
            <a:avLst/>
          </a:prstGeom>
        </p:spPr>
      </p:pic>
      <p:pic>
        <p:nvPicPr>
          <p:cNvPr id="9" name="Picture 8">
            <a:extLst>
              <a:ext uri="{FF2B5EF4-FFF2-40B4-BE49-F238E27FC236}">
                <a16:creationId xmlns:a16="http://schemas.microsoft.com/office/drawing/2014/main" id="{F00AA2B7-2D1A-F3BB-65D1-7D80D269A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0778" y="4498103"/>
            <a:ext cx="1684884" cy="1824617"/>
          </a:xfrm>
          <a:prstGeom prst="rect">
            <a:avLst/>
          </a:prstGeom>
        </p:spPr>
      </p:pic>
      <p:pic>
        <p:nvPicPr>
          <p:cNvPr id="10" name="Picture 9">
            <a:extLst>
              <a:ext uri="{FF2B5EF4-FFF2-40B4-BE49-F238E27FC236}">
                <a16:creationId xmlns:a16="http://schemas.microsoft.com/office/drawing/2014/main" id="{1A2806F3-9C85-C163-0E91-27FB99BFA7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408368" y="2000876"/>
            <a:ext cx="2619396" cy="4164428"/>
          </a:xfrm>
          <a:prstGeom prst="rect">
            <a:avLst/>
          </a:prstGeom>
        </p:spPr>
      </p:pic>
      <p:pic>
        <p:nvPicPr>
          <p:cNvPr id="12" name="Picture 11">
            <a:extLst>
              <a:ext uri="{FF2B5EF4-FFF2-40B4-BE49-F238E27FC236}">
                <a16:creationId xmlns:a16="http://schemas.microsoft.com/office/drawing/2014/main" id="{2765FADC-2DF3-A00D-1E78-7FFF5B38B1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5881" y="4340342"/>
            <a:ext cx="2095084" cy="2218112"/>
          </a:xfrm>
          <a:prstGeom prst="rect">
            <a:avLst/>
          </a:prstGeom>
        </p:spPr>
      </p:pic>
      <p:pic>
        <p:nvPicPr>
          <p:cNvPr id="14" name="Picture 13">
            <a:extLst>
              <a:ext uri="{FF2B5EF4-FFF2-40B4-BE49-F238E27FC236}">
                <a16:creationId xmlns:a16="http://schemas.microsoft.com/office/drawing/2014/main" id="{DA90B8BE-524B-2BE5-2777-3F56E1FC18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5600" y="3279611"/>
            <a:ext cx="2295492" cy="2121474"/>
          </a:xfrm>
          <a:prstGeom prst="rect">
            <a:avLst/>
          </a:prstGeom>
        </p:spPr>
      </p:pic>
      <p:sp>
        <p:nvSpPr>
          <p:cNvPr id="6" name="Text Placeholder 5">
            <a:extLst>
              <a:ext uri="{FF2B5EF4-FFF2-40B4-BE49-F238E27FC236}">
                <a16:creationId xmlns:a16="http://schemas.microsoft.com/office/drawing/2014/main" id="{21B2DE70-B6DD-9D63-6589-6CEB82912A66}"/>
              </a:ext>
            </a:extLst>
          </p:cNvPr>
          <p:cNvSpPr>
            <a:spLocks noGrp="1"/>
          </p:cNvSpPr>
          <p:nvPr>
            <p:ph type="body" sz="quarter" idx="10"/>
          </p:nvPr>
        </p:nvSpPr>
        <p:spPr>
          <a:xfrm>
            <a:off x="239547" y="948165"/>
            <a:ext cx="3624205" cy="1904771"/>
          </a:xfrm>
          <a:prstGeom prst="wedgeEllipseCallout">
            <a:avLst>
              <a:gd name="adj1" fmla="val -19535"/>
              <a:gd name="adj2" fmla="val 67870"/>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lgn="ctr">
              <a:buNone/>
            </a:pPr>
            <a:r>
              <a:rPr lang="en-US" sz="2800" b="0" i="0" u="none" strike="noStrike" dirty="0">
                <a:solidFill>
                  <a:srgbClr val="000000"/>
                </a:solidFill>
                <a:effectLst/>
                <a:latin typeface="Calibri" panose="020F0502020204030204" pitchFamily="34" charset="0"/>
              </a:rPr>
              <a:t> But I have </a:t>
            </a:r>
            <a:r>
              <a:rPr lang="en-US" sz="2800" b="0" i="0" u="sng" dirty="0">
                <a:solidFill>
                  <a:srgbClr val="000000"/>
                </a:solidFill>
                <a:effectLst/>
                <a:latin typeface="Calibri" panose="020F0502020204030204" pitchFamily="34" charset="0"/>
              </a:rPr>
              <a:t>more </a:t>
            </a:r>
            <a:r>
              <a:rPr lang="en-US" sz="2800" b="0" i="0" u="none" strike="noStrike" dirty="0">
                <a:solidFill>
                  <a:srgbClr val="000000"/>
                </a:solidFill>
                <a:effectLst/>
                <a:latin typeface="Calibri" panose="020F0502020204030204" pitchFamily="34" charset="0"/>
              </a:rPr>
              <a:t>vitamin C than you.  </a:t>
            </a:r>
            <a:endParaRPr lang="en-US" sz="2800" dirty="0"/>
          </a:p>
        </p:txBody>
      </p:sp>
      <p:sp>
        <p:nvSpPr>
          <p:cNvPr id="15" name="Text Placeholder 5">
            <a:extLst>
              <a:ext uri="{FF2B5EF4-FFF2-40B4-BE49-F238E27FC236}">
                <a16:creationId xmlns:a16="http://schemas.microsoft.com/office/drawing/2014/main" id="{B57D11A7-8C66-D70D-5A56-DFEB25B344B6}"/>
              </a:ext>
            </a:extLst>
          </p:cNvPr>
          <p:cNvSpPr txBox="1">
            <a:spLocks/>
          </p:cNvSpPr>
          <p:nvPr/>
        </p:nvSpPr>
        <p:spPr>
          <a:xfrm>
            <a:off x="4151784" y="826576"/>
            <a:ext cx="6098198" cy="3034472"/>
          </a:xfrm>
          <a:prstGeom prst="wedgeEllipseCallout">
            <a:avLst>
              <a:gd name="adj1" fmla="val 56605"/>
              <a:gd name="adj2" fmla="val 17781"/>
            </a:avLst>
          </a:prstGeom>
        </p:spPr>
        <p:style>
          <a:lnRef idx="1">
            <a:schemeClr val="accent5"/>
          </a:lnRef>
          <a:fillRef idx="2">
            <a:schemeClr val="accent5"/>
          </a:fillRef>
          <a:effectRef idx="1">
            <a:schemeClr val="accent5"/>
          </a:effectRef>
          <a:fontRef idx="minor">
            <a:schemeClr val="dk1"/>
          </a:fontRef>
        </p:style>
        <p:txBody>
          <a:bodyPr rtlCol="0"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rtl="0">
              <a:spcBef>
                <a:spcPts val="1200"/>
              </a:spcBef>
              <a:spcAft>
                <a:spcPts val="600"/>
              </a:spcAft>
              <a:buNone/>
            </a:pPr>
            <a:endParaRPr lang="en-US" sz="2800" dirty="0">
              <a:solidFill>
                <a:srgbClr val="000000"/>
              </a:solidFill>
              <a:latin typeface="Calibri" panose="020F0502020204030204" pitchFamily="34" charset="0"/>
            </a:endParaRPr>
          </a:p>
          <a:p>
            <a:pPr marL="0" indent="0" algn="ctr" rtl="0">
              <a:spcBef>
                <a:spcPts val="1200"/>
              </a:spcBef>
              <a:spcAft>
                <a:spcPts val="600"/>
              </a:spcAft>
              <a:buNone/>
            </a:pPr>
            <a:r>
              <a:rPr lang="en-US" sz="2800" b="0" i="0" u="none" strike="noStrike" dirty="0">
                <a:solidFill>
                  <a:srgbClr val="000000"/>
                </a:solidFill>
                <a:effectLst/>
                <a:latin typeface="Calibri" panose="020F0502020204030204" pitchFamily="34" charset="0"/>
              </a:rPr>
              <a:t>I don’t think that makes you </a:t>
            </a:r>
            <a:r>
              <a:rPr lang="en-US" sz="2800" b="0" i="0" u="sng" dirty="0">
                <a:solidFill>
                  <a:srgbClr val="000000"/>
                </a:solidFill>
                <a:effectLst/>
                <a:latin typeface="Calibri" panose="020F0502020204030204" pitchFamily="34" charset="0"/>
              </a:rPr>
              <a:t>superior</a:t>
            </a:r>
            <a:r>
              <a:rPr lang="en-US" sz="2800" b="0" i="0" u="none" strike="noStrike" dirty="0">
                <a:solidFill>
                  <a:srgbClr val="000000"/>
                </a:solidFill>
                <a:effectLst/>
                <a:latin typeface="Calibri" panose="020F0502020204030204" pitchFamily="34" charset="0"/>
              </a:rPr>
              <a:t>. Do you know I keep the heart </a:t>
            </a:r>
            <a:r>
              <a:rPr lang="en-US" sz="2800" b="0" i="0" u="sng" strike="noStrike" dirty="0">
                <a:solidFill>
                  <a:srgbClr val="000000"/>
                </a:solidFill>
                <a:effectLst/>
                <a:latin typeface="Calibri" panose="020F0502020204030204" pitchFamily="34" charset="0"/>
              </a:rPr>
              <a:t>more </a:t>
            </a:r>
            <a:r>
              <a:rPr lang="en-US" sz="2800" b="0" i="0" u="sng" dirty="0">
                <a:solidFill>
                  <a:srgbClr val="000000"/>
                </a:solidFill>
                <a:effectLst/>
                <a:latin typeface="Calibri" panose="020F0502020204030204" pitchFamily="34" charset="0"/>
              </a:rPr>
              <a:t>healthy</a:t>
            </a:r>
            <a:r>
              <a:rPr lang="en-US" sz="2800" b="0" i="0" dirty="0">
                <a:solidFill>
                  <a:srgbClr val="000000"/>
                </a:solidFill>
                <a:effectLst/>
                <a:latin typeface="Calibri" panose="020F0502020204030204" pitchFamily="34" charset="0"/>
              </a:rPr>
              <a:t> </a:t>
            </a:r>
            <a:r>
              <a:rPr lang="en-US" sz="2800" b="0" i="0" u="none" strike="noStrike" dirty="0">
                <a:solidFill>
                  <a:srgbClr val="000000"/>
                </a:solidFill>
                <a:effectLst/>
                <a:latin typeface="Calibri" panose="020F0502020204030204" pitchFamily="34" charset="0"/>
              </a:rPr>
              <a:t>and the digestive system </a:t>
            </a:r>
            <a:r>
              <a:rPr lang="en-US" sz="2800" b="0" i="0" u="sng" dirty="0">
                <a:solidFill>
                  <a:srgbClr val="000000"/>
                </a:solidFill>
                <a:effectLst/>
                <a:latin typeface="Calibri" panose="020F0502020204030204" pitchFamily="34" charset="0"/>
              </a:rPr>
              <a:t>more</a:t>
            </a:r>
            <a:r>
              <a:rPr lang="en-US" sz="2800" b="0" i="0" u="sng" strike="noStrike" dirty="0">
                <a:solidFill>
                  <a:srgbClr val="000000"/>
                </a:solidFill>
                <a:effectLst/>
                <a:latin typeface="Calibri" panose="020F0502020204030204" pitchFamily="34" charset="0"/>
              </a:rPr>
              <a:t> </a:t>
            </a:r>
            <a:r>
              <a:rPr lang="en-US" sz="2800" b="0" i="0" u="sng" dirty="0">
                <a:solidFill>
                  <a:srgbClr val="000000"/>
                </a:solidFill>
                <a:effectLst/>
                <a:latin typeface="Calibri" panose="020F0502020204030204" pitchFamily="34" charset="0"/>
              </a:rPr>
              <a:t>clean</a:t>
            </a:r>
            <a:r>
              <a:rPr lang="en-US" sz="2800" dirty="0">
                <a:solidFill>
                  <a:srgbClr val="000000"/>
                </a:solidFill>
                <a:latin typeface="Calibri" panose="020F0502020204030204" pitchFamily="34" charset="0"/>
              </a:rPr>
              <a:t>?</a:t>
            </a:r>
            <a:br>
              <a:rPr lang="en-US" sz="1600" dirty="0"/>
            </a:br>
            <a:endParaRPr lang="en-US" sz="1600" dirty="0"/>
          </a:p>
          <a:p>
            <a:pPr marL="0" indent="0" algn="ctr">
              <a:buFont typeface="Arial" pitchFamily="34" charset="0"/>
              <a:buNone/>
            </a:pPr>
            <a:endParaRPr lang="en-US" sz="2800" dirty="0"/>
          </a:p>
        </p:txBody>
      </p:sp>
      <p:sp>
        <p:nvSpPr>
          <p:cNvPr id="16" name="TextBox 15">
            <a:extLst>
              <a:ext uri="{FF2B5EF4-FFF2-40B4-BE49-F238E27FC236}">
                <a16:creationId xmlns:a16="http://schemas.microsoft.com/office/drawing/2014/main" id="{11473148-ED95-49AA-BA04-6689DA033F93}"/>
              </a:ext>
            </a:extLst>
          </p:cNvPr>
          <p:cNvSpPr txBox="1"/>
          <p:nvPr/>
        </p:nvSpPr>
        <p:spPr>
          <a:xfrm>
            <a:off x="1280309" y="33049"/>
            <a:ext cx="9625476" cy="677555"/>
          </a:xfrm>
          <a:prstGeom prst="rect">
            <a:avLst/>
          </a:prstGeom>
          <a:solidFill>
            <a:srgbClr val="F3BFE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u="sng" dirty="0"/>
              <a:t>Dialogue between Mango and Banana</a:t>
            </a:r>
          </a:p>
        </p:txBody>
      </p:sp>
    </p:spTree>
    <p:extLst>
      <p:ext uri="{BB962C8B-B14F-4D97-AF65-F5344CB8AC3E}">
        <p14:creationId xmlns:p14="http://schemas.microsoft.com/office/powerpoint/2010/main" val="40114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bg/>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par>
                          <p:cTn id="13" fill="hold">
                            <p:stCondLst>
                              <p:cond delay="0"/>
                            </p:stCondLst>
                            <p:childTnLst>
                              <p:par>
                                <p:cTn id="14" presetID="42"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2A08D3-460E-583C-2AF7-37B6BD7B6E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68" y="3258100"/>
            <a:ext cx="1689856" cy="3090023"/>
          </a:xfrm>
          <a:prstGeom prst="rect">
            <a:avLst/>
          </a:prstGeom>
        </p:spPr>
      </p:pic>
      <p:sp>
        <p:nvSpPr>
          <p:cNvPr id="3" name="Speech Bubble: Oval 2">
            <a:extLst>
              <a:ext uri="{FF2B5EF4-FFF2-40B4-BE49-F238E27FC236}">
                <a16:creationId xmlns:a16="http://schemas.microsoft.com/office/drawing/2014/main" id="{C856FF37-1C67-7183-6B6A-6625079F3215}"/>
              </a:ext>
            </a:extLst>
          </p:cNvPr>
          <p:cNvSpPr/>
          <p:nvPr/>
        </p:nvSpPr>
        <p:spPr>
          <a:xfrm>
            <a:off x="263352" y="1224938"/>
            <a:ext cx="4608512" cy="1788939"/>
          </a:xfrm>
          <a:prstGeom prst="wedgeEllipseCallout">
            <a:avLst>
              <a:gd name="adj1" fmla="val -20827"/>
              <a:gd name="adj2" fmla="val 8198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600" b="0" i="0" u="none" strike="noStrike" dirty="0">
                <a:solidFill>
                  <a:srgbClr val="000000"/>
                </a:solidFill>
                <a:effectLst/>
              </a:rPr>
              <a:t>Hmm, my friend I am </a:t>
            </a:r>
            <a:r>
              <a:rPr lang="en-US" sz="2600" b="0" i="0" u="sng" dirty="0">
                <a:solidFill>
                  <a:srgbClr val="000000"/>
                </a:solidFill>
                <a:effectLst/>
              </a:rPr>
              <a:t>lower</a:t>
            </a:r>
            <a:r>
              <a:rPr lang="en-US" sz="2600" b="0" i="0" u="none" strike="noStrike" dirty="0">
                <a:solidFill>
                  <a:srgbClr val="000000"/>
                </a:solidFill>
                <a:effectLst/>
              </a:rPr>
              <a:t> in calories but </a:t>
            </a:r>
            <a:r>
              <a:rPr lang="en-US" sz="2600" b="0" i="0" u="sng" dirty="0">
                <a:solidFill>
                  <a:srgbClr val="000000"/>
                </a:solidFill>
                <a:effectLst/>
              </a:rPr>
              <a:t>richer</a:t>
            </a:r>
            <a:r>
              <a:rPr lang="en-US" sz="2600" b="0" i="0" u="none" strike="noStrike" dirty="0">
                <a:solidFill>
                  <a:srgbClr val="000000"/>
                </a:solidFill>
                <a:effectLst/>
              </a:rPr>
              <a:t> in  vitamins.</a:t>
            </a:r>
            <a:endParaRPr lang="en-US" sz="2600" b="0" dirty="0">
              <a:effectLst/>
            </a:endParaRPr>
          </a:p>
        </p:txBody>
      </p:sp>
      <p:sp>
        <p:nvSpPr>
          <p:cNvPr id="4" name="Speech Bubble: Oval 3">
            <a:extLst>
              <a:ext uri="{FF2B5EF4-FFF2-40B4-BE49-F238E27FC236}">
                <a16:creationId xmlns:a16="http://schemas.microsoft.com/office/drawing/2014/main" id="{84661505-7ECE-1F06-8FFD-6559D209EC94}"/>
              </a:ext>
            </a:extLst>
          </p:cNvPr>
          <p:cNvSpPr/>
          <p:nvPr/>
        </p:nvSpPr>
        <p:spPr>
          <a:xfrm>
            <a:off x="5663952" y="869823"/>
            <a:ext cx="6303032" cy="3090023"/>
          </a:xfrm>
          <a:prstGeom prst="wedgeEllipseCallout">
            <a:avLst>
              <a:gd name="adj1" fmla="val 15282"/>
              <a:gd name="adj2" fmla="val 65472"/>
            </a:avLst>
          </a:prstGeom>
        </p:spPr>
        <p:style>
          <a:lnRef idx="1">
            <a:schemeClr val="accent5"/>
          </a:lnRef>
          <a:fillRef idx="2">
            <a:schemeClr val="accent5"/>
          </a:fillRef>
          <a:effectRef idx="1">
            <a:schemeClr val="accent5"/>
          </a:effectRef>
          <a:fontRef idx="minor">
            <a:schemeClr val="dk1"/>
          </a:fontRef>
        </p:style>
        <p:txBody>
          <a:bodyPr lIns="91440" tIns="0" rIns="91440" bIns="0" rtlCol="0" anchor="ctr"/>
          <a:lstStyle/>
          <a:p>
            <a:pPr algn="ctr"/>
            <a:r>
              <a:rPr lang="en-US" sz="2600" b="0" i="0" u="none" strike="noStrike" dirty="0">
                <a:solidFill>
                  <a:srgbClr val="000000"/>
                </a:solidFill>
                <a:effectLst/>
                <a:latin typeface="+mj-lt"/>
              </a:rPr>
              <a:t>Yes, my friend, I agree. Both of us are different, yet both have their own benefits. So let's not fight over</a:t>
            </a:r>
            <a:r>
              <a:rPr lang="en-US" sz="2600" b="0" i="0" u="none" strike="noStrike">
                <a:solidFill>
                  <a:srgbClr val="000000"/>
                </a:solidFill>
                <a:effectLst/>
                <a:latin typeface="+mj-lt"/>
              </a:rPr>
              <a:t>, ‘Who </a:t>
            </a:r>
            <a:r>
              <a:rPr lang="en-US" sz="2600" b="0" i="0" u="none" strike="noStrike" dirty="0">
                <a:solidFill>
                  <a:srgbClr val="000000"/>
                </a:solidFill>
                <a:effectLst/>
                <a:latin typeface="+mj-lt"/>
              </a:rPr>
              <a:t>is superior’</a:t>
            </a:r>
            <a:r>
              <a:rPr lang="en-US" sz="2600" dirty="0">
                <a:solidFill>
                  <a:srgbClr val="000000"/>
                </a:solidFill>
                <a:latin typeface="+mj-lt"/>
              </a:rPr>
              <a:t> b</a:t>
            </a:r>
            <a:r>
              <a:rPr lang="en-US" sz="2600" b="0" i="0" u="none" strike="noStrike" dirty="0">
                <a:solidFill>
                  <a:srgbClr val="000000"/>
                </a:solidFill>
                <a:effectLst/>
                <a:latin typeface="+mj-lt"/>
              </a:rPr>
              <a:t>ecause both of us are equally valuable and nutritious!</a:t>
            </a:r>
            <a:endParaRPr lang="en-US" sz="2600" b="0" dirty="0">
              <a:effectLst/>
              <a:latin typeface="+mj-lt"/>
            </a:endParaRPr>
          </a:p>
        </p:txBody>
      </p:sp>
      <p:pic>
        <p:nvPicPr>
          <p:cNvPr id="5" name="Picture 4">
            <a:extLst>
              <a:ext uri="{FF2B5EF4-FFF2-40B4-BE49-F238E27FC236}">
                <a16:creationId xmlns:a16="http://schemas.microsoft.com/office/drawing/2014/main" id="{89BA9C14-2DAF-5293-D08C-E30B0ECE5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80376" y="3723353"/>
            <a:ext cx="1891888" cy="3090023"/>
          </a:xfrm>
          <a:prstGeom prst="rect">
            <a:avLst/>
          </a:prstGeom>
        </p:spPr>
      </p:pic>
      <p:sp>
        <p:nvSpPr>
          <p:cNvPr id="11" name="Arrow: Right 10">
            <a:extLst>
              <a:ext uri="{FF2B5EF4-FFF2-40B4-BE49-F238E27FC236}">
                <a16:creationId xmlns:a16="http://schemas.microsoft.com/office/drawing/2014/main" id="{E992C93A-D81E-746B-921B-BF02DFD40634}"/>
              </a:ext>
            </a:extLst>
          </p:cNvPr>
          <p:cNvSpPr/>
          <p:nvPr/>
        </p:nvSpPr>
        <p:spPr>
          <a:xfrm>
            <a:off x="2279576" y="5157192"/>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DFB8815-7F86-782C-E3B0-164B525281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9120" y="4106624"/>
            <a:ext cx="2752533" cy="2470583"/>
          </a:xfrm>
          <a:prstGeom prst="rect">
            <a:avLst/>
          </a:prstGeom>
        </p:spPr>
      </p:pic>
      <p:pic>
        <p:nvPicPr>
          <p:cNvPr id="10" name="Picture 9">
            <a:extLst>
              <a:ext uri="{FF2B5EF4-FFF2-40B4-BE49-F238E27FC236}">
                <a16:creationId xmlns:a16="http://schemas.microsoft.com/office/drawing/2014/main" id="{953ADDA8-EC5A-684D-E1E0-1CB38F547B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1982" y="4106623"/>
            <a:ext cx="2660889" cy="2470584"/>
          </a:xfrm>
          <a:prstGeom prst="rect">
            <a:avLst/>
          </a:prstGeom>
        </p:spPr>
      </p:pic>
      <p:sp>
        <p:nvSpPr>
          <p:cNvPr id="13" name="TextBox 12">
            <a:extLst>
              <a:ext uri="{FF2B5EF4-FFF2-40B4-BE49-F238E27FC236}">
                <a16:creationId xmlns:a16="http://schemas.microsoft.com/office/drawing/2014/main" id="{351334D0-56A3-4155-8428-86E9311090E3}"/>
              </a:ext>
            </a:extLst>
          </p:cNvPr>
          <p:cNvSpPr txBox="1"/>
          <p:nvPr/>
        </p:nvSpPr>
        <p:spPr>
          <a:xfrm>
            <a:off x="1280309" y="44624"/>
            <a:ext cx="9625476" cy="677555"/>
          </a:xfrm>
          <a:prstGeom prst="rect">
            <a:avLst/>
          </a:prstGeom>
          <a:solidFill>
            <a:srgbClr val="F3BFE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u="sng" dirty="0"/>
              <a:t>Dialogue between Mango and Banana</a:t>
            </a:r>
          </a:p>
        </p:txBody>
      </p:sp>
    </p:spTree>
    <p:extLst>
      <p:ext uri="{BB962C8B-B14F-4D97-AF65-F5344CB8AC3E}">
        <p14:creationId xmlns:p14="http://schemas.microsoft.com/office/powerpoint/2010/main" val="182149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2313E44-9E6B-4ABC-940E-D2A691F7F4BF}"/>
              </a:ext>
            </a:extLst>
          </p:cNvPr>
          <p:cNvGraphicFramePr>
            <a:graphicFrameLocks noGrp="1"/>
          </p:cNvGraphicFramePr>
          <p:nvPr>
            <p:extLst>
              <p:ext uri="{D42A27DB-BD31-4B8C-83A1-F6EECF244321}">
                <p14:modId xmlns:p14="http://schemas.microsoft.com/office/powerpoint/2010/main" val="1097583443"/>
              </p:ext>
            </p:extLst>
          </p:nvPr>
        </p:nvGraphicFramePr>
        <p:xfrm>
          <a:off x="1106151" y="1006764"/>
          <a:ext cx="10018834" cy="5446572"/>
        </p:xfrm>
        <a:graphic>
          <a:graphicData uri="http://schemas.openxmlformats.org/drawingml/2006/table">
            <a:tbl>
              <a:tblPr firstRow="1" bandRow="1">
                <a:tableStyleId>{35758FB7-9AC5-4552-8A53-C91805E547FA}</a:tableStyleId>
              </a:tblPr>
              <a:tblGrid>
                <a:gridCol w="3304032">
                  <a:extLst>
                    <a:ext uri="{9D8B030D-6E8A-4147-A177-3AD203B41FA5}">
                      <a16:colId xmlns:a16="http://schemas.microsoft.com/office/drawing/2014/main" val="1992843364"/>
                    </a:ext>
                  </a:extLst>
                </a:gridCol>
                <a:gridCol w="3357401">
                  <a:extLst>
                    <a:ext uri="{9D8B030D-6E8A-4147-A177-3AD203B41FA5}">
                      <a16:colId xmlns:a16="http://schemas.microsoft.com/office/drawing/2014/main" val="1342917476"/>
                    </a:ext>
                  </a:extLst>
                </a:gridCol>
                <a:gridCol w="3357401">
                  <a:extLst>
                    <a:ext uri="{9D8B030D-6E8A-4147-A177-3AD203B41FA5}">
                      <a16:colId xmlns:a16="http://schemas.microsoft.com/office/drawing/2014/main" val="114268717"/>
                    </a:ext>
                  </a:extLst>
                </a:gridCol>
              </a:tblGrid>
              <a:tr h="906328">
                <a:tc>
                  <a:txBody>
                    <a:bodyPr/>
                    <a:lstStyle/>
                    <a:p>
                      <a:pPr algn="ctr"/>
                      <a:r>
                        <a:rPr lang="en-US" sz="2500" u="sng" dirty="0">
                          <a:solidFill>
                            <a:schemeClr val="tx1"/>
                          </a:solidFill>
                        </a:rPr>
                        <a:t>COMPARISION</a:t>
                      </a:r>
                    </a:p>
                  </a:txBody>
                  <a:tcPr marT="41564" marB="41564" anchor="ctr"/>
                </a:tc>
                <a:tc>
                  <a:txBody>
                    <a:bodyPr/>
                    <a:lstStyle/>
                    <a:p>
                      <a:pPr algn="ctr"/>
                      <a:r>
                        <a:rPr lang="en-US" sz="2500" u="sng" dirty="0">
                          <a:solidFill>
                            <a:schemeClr val="tx1"/>
                          </a:solidFill>
                        </a:rPr>
                        <a:t>MANGO</a:t>
                      </a:r>
                    </a:p>
                  </a:txBody>
                  <a:tcPr marT="41564" marB="41564" anchor="ctr"/>
                </a:tc>
                <a:tc>
                  <a:txBody>
                    <a:bodyPr/>
                    <a:lstStyle/>
                    <a:p>
                      <a:pPr algn="ctr"/>
                      <a:r>
                        <a:rPr lang="en-US" sz="2500" u="sng" dirty="0">
                          <a:solidFill>
                            <a:schemeClr val="tx1"/>
                          </a:solidFill>
                        </a:rPr>
                        <a:t>BANANA</a:t>
                      </a:r>
                    </a:p>
                  </a:txBody>
                  <a:tcPr marT="41564" marB="41564" anchor="ctr"/>
                </a:tc>
                <a:extLst>
                  <a:ext uri="{0D108BD9-81ED-4DB2-BD59-A6C34878D82A}">
                    <a16:rowId xmlns:a16="http://schemas.microsoft.com/office/drawing/2014/main" val="2575638951"/>
                  </a:ext>
                </a:extLst>
              </a:tr>
              <a:tr h="720080">
                <a:tc>
                  <a:txBody>
                    <a:bodyPr/>
                    <a:lstStyle/>
                    <a:p>
                      <a:pPr algn="ctr"/>
                      <a:r>
                        <a:rPr lang="en-US" sz="2200" dirty="0">
                          <a:solidFill>
                            <a:schemeClr val="tx1"/>
                          </a:solidFill>
                        </a:rPr>
                        <a:t>MINERALS &amp; NUTRIENTS</a:t>
                      </a:r>
                    </a:p>
                  </a:txBody>
                  <a:tcPr marT="41564" marB="41564" anchor="ctr"/>
                </a:tc>
                <a:tc>
                  <a:txBody>
                    <a:bodyPr/>
                    <a:lstStyle/>
                    <a:p>
                      <a:pPr algn="ctr"/>
                      <a:endParaRPr lang="en-US" sz="2200" dirty="0">
                        <a:solidFill>
                          <a:schemeClr val="tx1"/>
                        </a:solidFill>
                      </a:endParaRPr>
                    </a:p>
                  </a:txBody>
                  <a:tcPr marT="41564" marB="41564" anchor="ctr"/>
                </a:tc>
                <a:tc>
                  <a:txBody>
                    <a:bodyPr/>
                    <a:lstStyle/>
                    <a:p>
                      <a:pPr algn="ctr"/>
                      <a:endParaRPr lang="en-US" sz="2200" dirty="0">
                        <a:solidFill>
                          <a:schemeClr val="tx1"/>
                        </a:solidFill>
                      </a:endParaRPr>
                    </a:p>
                  </a:txBody>
                  <a:tcPr marT="41564" marB="41564" anchor="ctr"/>
                </a:tc>
                <a:extLst>
                  <a:ext uri="{0D108BD9-81ED-4DB2-BD59-A6C34878D82A}">
                    <a16:rowId xmlns:a16="http://schemas.microsoft.com/office/drawing/2014/main" val="2583565347"/>
                  </a:ext>
                </a:extLst>
              </a:tr>
              <a:tr h="706062">
                <a:tc>
                  <a:txBody>
                    <a:bodyPr/>
                    <a:lstStyle/>
                    <a:p>
                      <a:pPr algn="ctr"/>
                      <a:r>
                        <a:rPr lang="en-US" sz="2200" dirty="0">
                          <a:solidFill>
                            <a:schemeClr val="tx1"/>
                          </a:solidFill>
                        </a:rPr>
                        <a:t>VITAMIN C</a:t>
                      </a:r>
                    </a:p>
                  </a:txBody>
                  <a:tcPr marT="41564" marB="41564" anchor="ctr"/>
                </a:tc>
                <a:tc>
                  <a:txBody>
                    <a:bodyPr/>
                    <a:lstStyle/>
                    <a:p>
                      <a:pPr algn="ctr"/>
                      <a:endParaRPr lang="en-US" sz="2200" dirty="0">
                        <a:solidFill>
                          <a:schemeClr val="tx1"/>
                        </a:solidFill>
                      </a:endParaRPr>
                    </a:p>
                  </a:txBody>
                  <a:tcPr marT="41564" marB="41564" anchor="ctr"/>
                </a:tc>
                <a:tc>
                  <a:txBody>
                    <a:bodyPr/>
                    <a:lstStyle/>
                    <a:p>
                      <a:pPr algn="ctr"/>
                      <a:endParaRPr lang="en-US" sz="2200" dirty="0">
                        <a:solidFill>
                          <a:schemeClr val="tx1"/>
                        </a:solidFill>
                      </a:endParaRPr>
                    </a:p>
                  </a:txBody>
                  <a:tcPr marT="41564" marB="41564" anchor="ctr"/>
                </a:tc>
                <a:extLst>
                  <a:ext uri="{0D108BD9-81ED-4DB2-BD59-A6C34878D82A}">
                    <a16:rowId xmlns:a16="http://schemas.microsoft.com/office/drawing/2014/main" val="2937022266"/>
                  </a:ext>
                </a:extLst>
              </a:tr>
              <a:tr h="720080">
                <a:tc>
                  <a:txBody>
                    <a:bodyPr/>
                    <a:lstStyle/>
                    <a:p>
                      <a:pPr algn="ctr"/>
                      <a:r>
                        <a:rPr lang="en-US" sz="2200" dirty="0">
                          <a:solidFill>
                            <a:schemeClr val="tx1"/>
                          </a:solidFill>
                        </a:rPr>
                        <a:t>HEART</a:t>
                      </a:r>
                    </a:p>
                  </a:txBody>
                  <a:tcPr marT="41564" marB="41564" anchor="ctr"/>
                </a:tc>
                <a:tc>
                  <a:txBody>
                    <a:bodyPr/>
                    <a:lstStyle/>
                    <a:p>
                      <a:pPr algn="ctr"/>
                      <a:endParaRPr lang="en-US" sz="2200" dirty="0">
                        <a:solidFill>
                          <a:schemeClr val="tx1"/>
                        </a:solidFill>
                      </a:endParaRPr>
                    </a:p>
                  </a:txBody>
                  <a:tcPr marT="41564" marB="41564" anchor="ctr"/>
                </a:tc>
                <a:tc>
                  <a:txBody>
                    <a:bodyPr/>
                    <a:lstStyle/>
                    <a:p>
                      <a:pPr algn="ctr"/>
                      <a:endParaRPr lang="en-US" sz="2200" dirty="0">
                        <a:solidFill>
                          <a:schemeClr val="tx1"/>
                        </a:solidFill>
                      </a:endParaRPr>
                    </a:p>
                  </a:txBody>
                  <a:tcPr marT="41564" marB="41564" anchor="ctr"/>
                </a:tc>
                <a:extLst>
                  <a:ext uri="{0D108BD9-81ED-4DB2-BD59-A6C34878D82A}">
                    <a16:rowId xmlns:a16="http://schemas.microsoft.com/office/drawing/2014/main" val="3056932724"/>
                  </a:ext>
                </a:extLst>
              </a:tr>
              <a:tr h="822938">
                <a:tc>
                  <a:txBody>
                    <a:bodyPr/>
                    <a:lstStyle/>
                    <a:p>
                      <a:pPr algn="ctr"/>
                      <a:r>
                        <a:rPr lang="en-US" sz="2200" dirty="0">
                          <a:solidFill>
                            <a:schemeClr val="tx1"/>
                          </a:solidFill>
                        </a:rPr>
                        <a:t>DIGESTIVE SYSTEM</a:t>
                      </a:r>
                    </a:p>
                  </a:txBody>
                  <a:tcPr marT="41564" marB="41564" anchor="ctr"/>
                </a:tc>
                <a:tc>
                  <a:txBody>
                    <a:bodyPr/>
                    <a:lstStyle/>
                    <a:p>
                      <a:pPr algn="ctr"/>
                      <a:endParaRPr lang="en-US" sz="2200" dirty="0">
                        <a:solidFill>
                          <a:schemeClr val="tx1"/>
                        </a:solidFill>
                      </a:endParaRPr>
                    </a:p>
                  </a:txBody>
                  <a:tcPr marT="41564" marB="41564" anchor="ctr"/>
                </a:tc>
                <a:tc>
                  <a:txBody>
                    <a:bodyPr/>
                    <a:lstStyle/>
                    <a:p>
                      <a:pPr algn="ctr"/>
                      <a:endParaRPr lang="en-US" sz="2200" dirty="0">
                        <a:solidFill>
                          <a:schemeClr val="tx1"/>
                        </a:solidFill>
                      </a:endParaRPr>
                    </a:p>
                  </a:txBody>
                  <a:tcPr marT="41564" marB="41564" anchor="ctr"/>
                </a:tc>
                <a:extLst>
                  <a:ext uri="{0D108BD9-81ED-4DB2-BD59-A6C34878D82A}">
                    <a16:rowId xmlns:a16="http://schemas.microsoft.com/office/drawing/2014/main" val="2434061738"/>
                  </a:ext>
                </a:extLst>
              </a:tr>
              <a:tr h="785542">
                <a:tc>
                  <a:txBody>
                    <a:bodyPr/>
                    <a:lstStyle/>
                    <a:p>
                      <a:pPr algn="ctr"/>
                      <a:r>
                        <a:rPr lang="en-US" sz="2200" dirty="0">
                          <a:solidFill>
                            <a:schemeClr val="tx1"/>
                          </a:solidFill>
                        </a:rPr>
                        <a:t>CALORIES</a:t>
                      </a:r>
                    </a:p>
                  </a:txBody>
                  <a:tcPr marT="41564" marB="41564" anchor="ctr"/>
                </a:tc>
                <a:tc>
                  <a:txBody>
                    <a:bodyPr/>
                    <a:lstStyle/>
                    <a:p>
                      <a:pPr algn="ctr"/>
                      <a:endParaRPr lang="en-US" sz="2200" dirty="0">
                        <a:solidFill>
                          <a:schemeClr val="tx1"/>
                        </a:solidFill>
                      </a:endParaRPr>
                    </a:p>
                  </a:txBody>
                  <a:tcPr marT="41564" marB="41564" anchor="ctr"/>
                </a:tc>
                <a:tc>
                  <a:txBody>
                    <a:bodyPr/>
                    <a:lstStyle/>
                    <a:p>
                      <a:pPr algn="ctr"/>
                      <a:endParaRPr lang="en-US" sz="2200" dirty="0">
                        <a:solidFill>
                          <a:schemeClr val="tx1"/>
                        </a:solidFill>
                      </a:endParaRPr>
                    </a:p>
                  </a:txBody>
                  <a:tcPr marT="41564" marB="41564" anchor="ctr"/>
                </a:tc>
                <a:extLst>
                  <a:ext uri="{0D108BD9-81ED-4DB2-BD59-A6C34878D82A}">
                    <a16:rowId xmlns:a16="http://schemas.microsoft.com/office/drawing/2014/main" val="560101645"/>
                  </a:ext>
                </a:extLst>
              </a:tr>
              <a:tr h="785542">
                <a:tc>
                  <a:txBody>
                    <a:bodyPr/>
                    <a:lstStyle/>
                    <a:p>
                      <a:pPr algn="ctr"/>
                      <a:r>
                        <a:rPr lang="en-US" sz="2200" dirty="0">
                          <a:solidFill>
                            <a:schemeClr val="tx1"/>
                          </a:solidFill>
                        </a:rPr>
                        <a:t>VITAMINS</a:t>
                      </a:r>
                    </a:p>
                  </a:txBody>
                  <a:tcPr marT="41564" marB="41564" anchor="ctr"/>
                </a:tc>
                <a:tc>
                  <a:txBody>
                    <a:bodyPr/>
                    <a:lstStyle/>
                    <a:p>
                      <a:pPr algn="ctr"/>
                      <a:endParaRPr lang="en-US" sz="2200" dirty="0">
                        <a:solidFill>
                          <a:schemeClr val="tx1"/>
                        </a:solidFill>
                      </a:endParaRPr>
                    </a:p>
                  </a:txBody>
                  <a:tcPr marT="41564" marB="41564" anchor="ctr"/>
                </a:tc>
                <a:tc>
                  <a:txBody>
                    <a:bodyPr/>
                    <a:lstStyle/>
                    <a:p>
                      <a:pPr algn="ctr"/>
                      <a:endParaRPr lang="en-US" sz="2200" dirty="0">
                        <a:solidFill>
                          <a:schemeClr val="tx1"/>
                        </a:solidFill>
                      </a:endParaRPr>
                    </a:p>
                  </a:txBody>
                  <a:tcPr marT="41564" marB="41564" anchor="ctr"/>
                </a:tc>
                <a:extLst>
                  <a:ext uri="{0D108BD9-81ED-4DB2-BD59-A6C34878D82A}">
                    <a16:rowId xmlns:a16="http://schemas.microsoft.com/office/drawing/2014/main" val="1868329914"/>
                  </a:ext>
                </a:extLst>
              </a:tr>
            </a:tbl>
          </a:graphicData>
        </a:graphic>
      </p:graphicFrame>
      <p:grpSp>
        <p:nvGrpSpPr>
          <p:cNvPr id="15" name="Group 14">
            <a:extLst>
              <a:ext uri="{FF2B5EF4-FFF2-40B4-BE49-F238E27FC236}">
                <a16:creationId xmlns:a16="http://schemas.microsoft.com/office/drawing/2014/main" id="{95E11B38-07B7-C48A-5878-C1D305690802}"/>
              </a:ext>
            </a:extLst>
          </p:cNvPr>
          <p:cNvGrpSpPr/>
          <p:nvPr/>
        </p:nvGrpSpPr>
        <p:grpSpPr>
          <a:xfrm>
            <a:off x="8199112" y="1988840"/>
            <a:ext cx="1980047" cy="590368"/>
            <a:chOff x="7860369" y="1216544"/>
            <a:chExt cx="1980047" cy="649404"/>
          </a:xfrm>
        </p:grpSpPr>
        <p:pic>
          <p:nvPicPr>
            <p:cNvPr id="3" name="Picture 2">
              <a:extLst>
                <a:ext uri="{FF2B5EF4-FFF2-40B4-BE49-F238E27FC236}">
                  <a16:creationId xmlns:a16="http://schemas.microsoft.com/office/drawing/2014/main" id="{75377E0A-0F65-CB58-EDEA-1BED4F04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60369" y="1216544"/>
              <a:ext cx="397602" cy="649404"/>
            </a:xfrm>
            <a:prstGeom prst="rect">
              <a:avLst/>
            </a:prstGeom>
          </p:spPr>
        </p:pic>
        <p:sp>
          <p:nvSpPr>
            <p:cNvPr id="5" name="TextBox 4">
              <a:extLst>
                <a:ext uri="{FF2B5EF4-FFF2-40B4-BE49-F238E27FC236}">
                  <a16:creationId xmlns:a16="http://schemas.microsoft.com/office/drawing/2014/main" id="{BE54694E-A391-8DA4-D8A1-6578FC0AA908}"/>
                </a:ext>
              </a:extLst>
            </p:cNvPr>
            <p:cNvSpPr txBox="1"/>
            <p:nvPr/>
          </p:nvSpPr>
          <p:spPr>
            <a:xfrm>
              <a:off x="8616280" y="1327138"/>
              <a:ext cx="1224136" cy="507832"/>
            </a:xfrm>
            <a:prstGeom prst="rect">
              <a:avLst/>
            </a:prstGeom>
            <a:noFill/>
          </p:spPr>
          <p:txBody>
            <a:bodyPr wrap="square" rtlCol="0" anchor="ctr">
              <a:spAutoFit/>
            </a:bodyPr>
            <a:lstStyle/>
            <a:p>
              <a:r>
                <a:rPr lang="en-US" sz="2400" dirty="0"/>
                <a:t>HIGHER</a:t>
              </a:r>
            </a:p>
          </p:txBody>
        </p:sp>
      </p:grpSp>
      <p:grpSp>
        <p:nvGrpSpPr>
          <p:cNvPr id="16" name="Group 15">
            <a:extLst>
              <a:ext uri="{FF2B5EF4-FFF2-40B4-BE49-F238E27FC236}">
                <a16:creationId xmlns:a16="http://schemas.microsoft.com/office/drawing/2014/main" id="{4A02F95E-63F4-0A24-B76D-8F8BE8451EAE}"/>
              </a:ext>
            </a:extLst>
          </p:cNvPr>
          <p:cNvGrpSpPr/>
          <p:nvPr/>
        </p:nvGrpSpPr>
        <p:grpSpPr>
          <a:xfrm>
            <a:off x="5040236" y="2775221"/>
            <a:ext cx="1716314" cy="447113"/>
            <a:chOff x="4679940" y="1974536"/>
            <a:chExt cx="1627625" cy="720080"/>
          </a:xfrm>
        </p:grpSpPr>
        <p:pic>
          <p:nvPicPr>
            <p:cNvPr id="2" name="Picture 1">
              <a:extLst>
                <a:ext uri="{FF2B5EF4-FFF2-40B4-BE49-F238E27FC236}">
                  <a16:creationId xmlns:a16="http://schemas.microsoft.com/office/drawing/2014/main" id="{0BA2868C-359F-AA4C-D7C1-87E55B222C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9940" y="1974536"/>
              <a:ext cx="393794" cy="720080"/>
            </a:xfrm>
            <a:prstGeom prst="rect">
              <a:avLst/>
            </a:prstGeom>
          </p:spPr>
        </p:pic>
        <p:sp>
          <p:nvSpPr>
            <p:cNvPr id="10" name="TextBox 9">
              <a:extLst>
                <a:ext uri="{FF2B5EF4-FFF2-40B4-BE49-F238E27FC236}">
                  <a16:creationId xmlns:a16="http://schemas.microsoft.com/office/drawing/2014/main" id="{9E4B3135-9B33-6DE4-BA42-03F47BCBB3A0}"/>
                </a:ext>
              </a:extLst>
            </p:cNvPr>
            <p:cNvSpPr txBox="1"/>
            <p:nvPr/>
          </p:nvSpPr>
          <p:spPr>
            <a:xfrm>
              <a:off x="5299453" y="2109653"/>
              <a:ext cx="1008112" cy="461665"/>
            </a:xfrm>
            <a:prstGeom prst="rect">
              <a:avLst/>
            </a:prstGeom>
            <a:noFill/>
          </p:spPr>
          <p:txBody>
            <a:bodyPr wrap="square" rtlCol="0">
              <a:spAutoFit/>
            </a:bodyPr>
            <a:lstStyle/>
            <a:p>
              <a:r>
                <a:rPr lang="en-US" sz="2400" dirty="0"/>
                <a:t>MORE</a:t>
              </a:r>
            </a:p>
          </p:txBody>
        </p:sp>
      </p:grpSp>
      <p:grpSp>
        <p:nvGrpSpPr>
          <p:cNvPr id="17" name="Group 16">
            <a:extLst>
              <a:ext uri="{FF2B5EF4-FFF2-40B4-BE49-F238E27FC236}">
                <a16:creationId xmlns:a16="http://schemas.microsoft.com/office/drawing/2014/main" id="{B1541CAB-393C-3738-592B-6E63957FFF6B}"/>
              </a:ext>
            </a:extLst>
          </p:cNvPr>
          <p:cNvGrpSpPr/>
          <p:nvPr/>
        </p:nvGrpSpPr>
        <p:grpSpPr>
          <a:xfrm>
            <a:off x="7987299" y="3419196"/>
            <a:ext cx="2976406" cy="531689"/>
            <a:chOff x="7788351" y="2556630"/>
            <a:chExt cx="2705824" cy="1139717"/>
          </a:xfrm>
        </p:grpSpPr>
        <p:pic>
          <p:nvPicPr>
            <p:cNvPr id="4" name="Picture 3">
              <a:extLst>
                <a:ext uri="{FF2B5EF4-FFF2-40B4-BE49-F238E27FC236}">
                  <a16:creationId xmlns:a16="http://schemas.microsoft.com/office/drawing/2014/main" id="{5A284E23-E822-B6DC-48BF-F62911E0DE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788351" y="2590293"/>
              <a:ext cx="475317" cy="1106054"/>
            </a:xfrm>
            <a:prstGeom prst="rect">
              <a:avLst/>
            </a:prstGeom>
          </p:spPr>
        </p:pic>
        <p:sp>
          <p:nvSpPr>
            <p:cNvPr id="11" name="TextBox 10">
              <a:extLst>
                <a:ext uri="{FF2B5EF4-FFF2-40B4-BE49-F238E27FC236}">
                  <a16:creationId xmlns:a16="http://schemas.microsoft.com/office/drawing/2014/main" id="{242E3F9A-9FDB-D017-B42B-03808675B515}"/>
                </a:ext>
              </a:extLst>
            </p:cNvPr>
            <p:cNvSpPr txBox="1"/>
            <p:nvPr/>
          </p:nvSpPr>
          <p:spPr>
            <a:xfrm>
              <a:off x="8173577" y="2556630"/>
              <a:ext cx="2320598" cy="1106054"/>
            </a:xfrm>
            <a:prstGeom prst="rect">
              <a:avLst/>
            </a:prstGeom>
            <a:noFill/>
          </p:spPr>
          <p:txBody>
            <a:bodyPr wrap="square" rtlCol="0" anchor="ctr">
              <a:spAutoFit/>
            </a:bodyPr>
            <a:lstStyle/>
            <a:p>
              <a:pPr algn="ctr"/>
              <a:r>
                <a:rPr lang="en-US" sz="2400" dirty="0">
                  <a:solidFill>
                    <a:schemeClr val="tx1"/>
                  </a:solidFill>
                </a:rPr>
                <a:t>MORE HEALTHY/</a:t>
              </a:r>
            </a:p>
            <a:p>
              <a:pPr algn="ctr"/>
              <a:r>
                <a:rPr lang="en-US" sz="2400" dirty="0">
                  <a:solidFill>
                    <a:schemeClr val="tx1"/>
                  </a:solidFill>
                </a:rPr>
                <a:t>HEALTHIER</a:t>
              </a:r>
            </a:p>
          </p:txBody>
        </p:sp>
      </p:grpSp>
      <p:grpSp>
        <p:nvGrpSpPr>
          <p:cNvPr id="18" name="Group 17">
            <a:extLst>
              <a:ext uri="{FF2B5EF4-FFF2-40B4-BE49-F238E27FC236}">
                <a16:creationId xmlns:a16="http://schemas.microsoft.com/office/drawing/2014/main" id="{85607C53-A159-FC18-910C-32FD8FB32124}"/>
              </a:ext>
            </a:extLst>
          </p:cNvPr>
          <p:cNvGrpSpPr/>
          <p:nvPr/>
        </p:nvGrpSpPr>
        <p:grpSpPr>
          <a:xfrm>
            <a:off x="8157364" y="4166583"/>
            <a:ext cx="2675554" cy="686775"/>
            <a:chOff x="7818621" y="3438902"/>
            <a:chExt cx="2675554" cy="1106054"/>
          </a:xfrm>
        </p:grpSpPr>
        <p:pic>
          <p:nvPicPr>
            <p:cNvPr id="6" name="Picture 5">
              <a:extLst>
                <a:ext uri="{FF2B5EF4-FFF2-40B4-BE49-F238E27FC236}">
                  <a16:creationId xmlns:a16="http://schemas.microsoft.com/office/drawing/2014/main" id="{B6481F9B-508A-12DB-45A5-82177AC98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18621" y="3588389"/>
              <a:ext cx="481098" cy="785779"/>
            </a:xfrm>
            <a:prstGeom prst="rect">
              <a:avLst/>
            </a:prstGeom>
          </p:spPr>
        </p:pic>
        <p:sp>
          <p:nvSpPr>
            <p:cNvPr id="12" name="TextBox 11">
              <a:extLst>
                <a:ext uri="{FF2B5EF4-FFF2-40B4-BE49-F238E27FC236}">
                  <a16:creationId xmlns:a16="http://schemas.microsoft.com/office/drawing/2014/main" id="{BA0BEAB5-54F3-40EF-3AAD-67D572F67A68}"/>
                </a:ext>
              </a:extLst>
            </p:cNvPr>
            <p:cNvSpPr txBox="1"/>
            <p:nvPr/>
          </p:nvSpPr>
          <p:spPr>
            <a:xfrm>
              <a:off x="8173577" y="3438902"/>
              <a:ext cx="2320598" cy="1106054"/>
            </a:xfrm>
            <a:prstGeom prst="rect">
              <a:avLst/>
            </a:prstGeom>
            <a:noFill/>
          </p:spPr>
          <p:txBody>
            <a:bodyPr wrap="square" rtlCol="0" anchor="ctr">
              <a:spAutoFit/>
            </a:bodyPr>
            <a:lstStyle/>
            <a:p>
              <a:pPr algn="ctr"/>
              <a:r>
                <a:rPr lang="en-US" sz="2400" dirty="0">
                  <a:solidFill>
                    <a:schemeClr val="tx1"/>
                  </a:solidFill>
                </a:rPr>
                <a:t>MORE CLEAN/</a:t>
              </a:r>
            </a:p>
            <a:p>
              <a:pPr algn="ctr"/>
              <a:r>
                <a:rPr lang="en-US" sz="2400" dirty="0">
                  <a:solidFill>
                    <a:schemeClr val="tx1"/>
                  </a:solidFill>
                </a:rPr>
                <a:t>CLEANER</a:t>
              </a:r>
            </a:p>
          </p:txBody>
        </p:sp>
      </p:grpSp>
      <p:grpSp>
        <p:nvGrpSpPr>
          <p:cNvPr id="19" name="Group 18">
            <a:extLst>
              <a:ext uri="{FF2B5EF4-FFF2-40B4-BE49-F238E27FC236}">
                <a16:creationId xmlns:a16="http://schemas.microsoft.com/office/drawing/2014/main" id="{D29E025A-CD35-152D-CDCC-AA41583A1A7F}"/>
              </a:ext>
            </a:extLst>
          </p:cNvPr>
          <p:cNvGrpSpPr/>
          <p:nvPr/>
        </p:nvGrpSpPr>
        <p:grpSpPr>
          <a:xfrm>
            <a:off x="5030219" y="5032530"/>
            <a:ext cx="1764564" cy="541006"/>
            <a:chOff x="4679940" y="4482657"/>
            <a:chExt cx="1764564" cy="720080"/>
          </a:xfrm>
        </p:grpSpPr>
        <p:pic>
          <p:nvPicPr>
            <p:cNvPr id="8" name="Picture 7">
              <a:extLst>
                <a:ext uri="{FF2B5EF4-FFF2-40B4-BE49-F238E27FC236}">
                  <a16:creationId xmlns:a16="http://schemas.microsoft.com/office/drawing/2014/main" id="{AE718DDA-A568-D120-16B7-D84F431D81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9940" y="4482657"/>
              <a:ext cx="393794" cy="720080"/>
            </a:xfrm>
            <a:prstGeom prst="rect">
              <a:avLst/>
            </a:prstGeom>
          </p:spPr>
        </p:pic>
        <p:sp>
          <p:nvSpPr>
            <p:cNvPr id="13" name="TextBox 12">
              <a:extLst>
                <a:ext uri="{FF2B5EF4-FFF2-40B4-BE49-F238E27FC236}">
                  <a16:creationId xmlns:a16="http://schemas.microsoft.com/office/drawing/2014/main" id="{7D8CEA6B-6E01-37E6-57E0-8C97FFD77F30}"/>
                </a:ext>
              </a:extLst>
            </p:cNvPr>
            <p:cNvSpPr txBox="1"/>
            <p:nvPr/>
          </p:nvSpPr>
          <p:spPr>
            <a:xfrm>
              <a:off x="5299453" y="4611864"/>
              <a:ext cx="1145051" cy="461665"/>
            </a:xfrm>
            <a:prstGeom prst="rect">
              <a:avLst/>
            </a:prstGeom>
            <a:noFill/>
          </p:spPr>
          <p:txBody>
            <a:bodyPr wrap="square" rtlCol="0">
              <a:spAutoFit/>
            </a:bodyPr>
            <a:lstStyle/>
            <a:p>
              <a:r>
                <a:rPr lang="en-US" sz="2400" dirty="0"/>
                <a:t>LOWER</a:t>
              </a:r>
            </a:p>
          </p:txBody>
        </p:sp>
      </p:grpSp>
      <p:grpSp>
        <p:nvGrpSpPr>
          <p:cNvPr id="20" name="Group 19">
            <a:extLst>
              <a:ext uri="{FF2B5EF4-FFF2-40B4-BE49-F238E27FC236}">
                <a16:creationId xmlns:a16="http://schemas.microsoft.com/office/drawing/2014/main" id="{BD26967B-B2A7-7864-6C7A-DB0D6C65A558}"/>
              </a:ext>
            </a:extLst>
          </p:cNvPr>
          <p:cNvGrpSpPr/>
          <p:nvPr/>
        </p:nvGrpSpPr>
        <p:grpSpPr>
          <a:xfrm>
            <a:off x="5016112" y="5789560"/>
            <a:ext cx="1764563" cy="541006"/>
            <a:chOff x="4679940" y="5318478"/>
            <a:chExt cx="1764563" cy="720080"/>
          </a:xfrm>
        </p:grpSpPr>
        <p:pic>
          <p:nvPicPr>
            <p:cNvPr id="9" name="Picture 8">
              <a:extLst>
                <a:ext uri="{FF2B5EF4-FFF2-40B4-BE49-F238E27FC236}">
                  <a16:creationId xmlns:a16="http://schemas.microsoft.com/office/drawing/2014/main" id="{1F81C82B-696A-A52B-442F-B0BDD29EB4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9940" y="5318478"/>
              <a:ext cx="393794" cy="720080"/>
            </a:xfrm>
            <a:prstGeom prst="rect">
              <a:avLst/>
            </a:prstGeom>
          </p:spPr>
        </p:pic>
        <p:sp>
          <p:nvSpPr>
            <p:cNvPr id="14" name="TextBox 13">
              <a:extLst>
                <a:ext uri="{FF2B5EF4-FFF2-40B4-BE49-F238E27FC236}">
                  <a16:creationId xmlns:a16="http://schemas.microsoft.com/office/drawing/2014/main" id="{B167819C-5327-2DB1-CF5B-64C8150DB6FC}"/>
                </a:ext>
              </a:extLst>
            </p:cNvPr>
            <p:cNvSpPr txBox="1"/>
            <p:nvPr/>
          </p:nvSpPr>
          <p:spPr>
            <a:xfrm>
              <a:off x="5299452" y="5447685"/>
              <a:ext cx="1145051" cy="461665"/>
            </a:xfrm>
            <a:prstGeom prst="rect">
              <a:avLst/>
            </a:prstGeom>
            <a:noFill/>
          </p:spPr>
          <p:txBody>
            <a:bodyPr wrap="square" rtlCol="0">
              <a:spAutoFit/>
            </a:bodyPr>
            <a:lstStyle/>
            <a:p>
              <a:r>
                <a:rPr lang="en-US" sz="2400" dirty="0">
                  <a:solidFill>
                    <a:schemeClr val="tx1"/>
                  </a:solidFill>
                </a:rPr>
                <a:t>RICHER</a:t>
              </a:r>
            </a:p>
          </p:txBody>
        </p:sp>
      </p:grpSp>
      <p:sp>
        <p:nvSpPr>
          <p:cNvPr id="23" name="TextBox 22">
            <a:extLst>
              <a:ext uri="{FF2B5EF4-FFF2-40B4-BE49-F238E27FC236}">
                <a16:creationId xmlns:a16="http://schemas.microsoft.com/office/drawing/2014/main" id="{7CCA74F1-5589-4099-842F-3BAB04869D23}"/>
              </a:ext>
            </a:extLst>
          </p:cNvPr>
          <p:cNvSpPr txBox="1"/>
          <p:nvPr/>
        </p:nvSpPr>
        <p:spPr>
          <a:xfrm>
            <a:off x="3104715" y="117427"/>
            <a:ext cx="5976664" cy="646331"/>
          </a:xfrm>
          <a:prstGeom prst="rect">
            <a:avLst/>
          </a:prstGeom>
          <a:solidFill>
            <a:srgbClr val="F3BFE0"/>
          </a:solidFill>
        </p:spPr>
        <p:txBody>
          <a:bodyPr wrap="square" rtlCol="0">
            <a:spAutoFit/>
          </a:bodyPr>
          <a:lstStyle/>
          <a:p>
            <a:pPr algn="ctr"/>
            <a:r>
              <a:rPr lang="en-US" sz="3600" u="sng" dirty="0"/>
              <a:t>Mango VS Banana</a:t>
            </a:r>
          </a:p>
        </p:txBody>
      </p:sp>
    </p:spTree>
    <p:extLst>
      <p:ext uri="{BB962C8B-B14F-4D97-AF65-F5344CB8AC3E}">
        <p14:creationId xmlns:p14="http://schemas.microsoft.com/office/powerpoint/2010/main" val="429115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7688" y="44624"/>
            <a:ext cx="5092048" cy="500042"/>
          </a:xfrm>
          <a:prstGeom prst="rect">
            <a:avLst/>
          </a:prstGeom>
        </p:spPr>
        <p:txBody>
          <a:bodyPr>
            <a:normAutofit fontScale="90000"/>
          </a:bodyPr>
          <a:lstStyle/>
          <a:p>
            <a:r>
              <a:rPr lang="en-IN" dirty="0"/>
              <a:t>Attribution / Citation</a:t>
            </a:r>
          </a:p>
        </p:txBody>
      </p:sp>
      <p:graphicFrame>
        <p:nvGraphicFramePr>
          <p:cNvPr id="3" name="Table 2"/>
          <p:cNvGraphicFramePr>
            <a:graphicFrameLocks noGrp="1"/>
          </p:cNvGraphicFramePr>
          <p:nvPr>
            <p:extLst>
              <p:ext uri="{D42A27DB-BD31-4B8C-83A1-F6EECF244321}">
                <p14:modId xmlns:p14="http://schemas.microsoft.com/office/powerpoint/2010/main" val="720542238"/>
              </p:ext>
            </p:extLst>
          </p:nvPr>
        </p:nvGraphicFramePr>
        <p:xfrm>
          <a:off x="1127448" y="700345"/>
          <a:ext cx="9937103" cy="3485805"/>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832648">
                  <a:extLst>
                    <a:ext uri="{9D8B030D-6E8A-4147-A177-3AD203B41FA5}">
                      <a16:colId xmlns:a16="http://schemas.microsoft.com/office/drawing/2014/main" val="20002"/>
                    </a:ext>
                  </a:extLst>
                </a:gridCol>
                <a:gridCol w="1584175">
                  <a:extLst>
                    <a:ext uri="{9D8B030D-6E8A-4147-A177-3AD203B41FA5}">
                      <a16:colId xmlns:a16="http://schemas.microsoft.com/office/drawing/2014/main" val="2861519634"/>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val="10000"/>
                  </a:ext>
                </a:extLst>
              </a:tr>
              <a:tr h="389313">
                <a:tc>
                  <a:txBody>
                    <a:bodyPr/>
                    <a:lstStyle/>
                    <a:p>
                      <a:pPr algn="ctr"/>
                      <a:r>
                        <a:rPr lang="en-US" sz="900" dirty="0"/>
                        <a:t>1,2,3,4,5</a:t>
                      </a:r>
                    </a:p>
                  </a:txBody>
                  <a:tcPr anchor="ctr"/>
                </a:tc>
                <a:tc>
                  <a:txBody>
                    <a:bodyPr/>
                    <a:lstStyle/>
                    <a:p>
                      <a:endParaRPr lang="en-IN" sz="900" dirty="0"/>
                    </a:p>
                  </a:txBody>
                  <a:tcPr/>
                </a:tc>
                <a:tc>
                  <a:txBody>
                    <a:bodyPr/>
                    <a:lstStyle/>
                    <a:p>
                      <a:pPr rtl="0"/>
                      <a:r>
                        <a:rPr lang="en-IN" sz="900" b="0" i="0" u="none" strike="noStrike" kern="1200" dirty="0">
                          <a:solidFill>
                            <a:schemeClr val="tx1"/>
                          </a:solidFill>
                          <a:latin typeface="+mn-lt"/>
                          <a:ea typeface="+mn-ea"/>
                          <a:cs typeface="+mn-cs"/>
                        </a:rPr>
                        <a:t>Mango - </a:t>
                      </a:r>
                      <a:r>
                        <a:rPr lang="en-US" sz="900" b="0" i="0" u="none" strike="noStrike" kern="1200" dirty="0">
                          <a:solidFill>
                            <a:schemeClr val="tx1"/>
                          </a:solidFill>
                          <a:latin typeface="+mn-lt"/>
                          <a:ea typeface="+mn-ea"/>
                          <a:cs typeface="+mn-cs"/>
                          <a:hlinkClick r:id="rId3"/>
                        </a:rPr>
                        <a:t>https://pixabay.com/vectors/mango-the-fruit-funny-the-character-1431423/</a:t>
                      </a:r>
                      <a:endParaRPr lang="en-US" sz="900" b="0"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tx1"/>
                          </a:solidFill>
                          <a:latin typeface="+mn-lt"/>
                          <a:ea typeface="+mn-ea"/>
                          <a:cs typeface="+mn-cs"/>
                        </a:rPr>
                        <a:t>By Alexander </a:t>
                      </a:r>
                      <a:r>
                        <a:rPr lang="en-US" sz="900" b="0" i="0" u="none" strike="noStrike" kern="1200" dirty="0" err="1">
                          <a:solidFill>
                            <a:schemeClr val="tx1"/>
                          </a:solidFill>
                          <a:latin typeface="+mn-lt"/>
                          <a:ea typeface="+mn-ea"/>
                          <a:cs typeface="+mn-cs"/>
                        </a:rPr>
                        <a:t>Lesnitsky</a:t>
                      </a:r>
                      <a:endParaRPr lang="en-US" sz="900" b="0" i="0" u="none" strike="noStrike" kern="1200" dirty="0">
                        <a:solidFill>
                          <a:schemeClr val="tx1"/>
                        </a:solidFill>
                        <a:latin typeface="+mn-lt"/>
                        <a:ea typeface="+mn-ea"/>
                        <a:cs typeface="+mn-cs"/>
                      </a:endParaRPr>
                    </a:p>
                    <a:p>
                      <a:endParaRPr lang="en-IN" sz="900" dirty="0"/>
                    </a:p>
                  </a:txBody>
                  <a:tcPr/>
                </a:tc>
                <a:extLst>
                  <a:ext uri="{0D108BD9-81ED-4DB2-BD59-A6C34878D82A}">
                    <a16:rowId xmlns:a16="http://schemas.microsoft.com/office/drawing/2014/main" val="10001"/>
                  </a:ext>
                </a:extLst>
              </a:tr>
              <a:tr h="389313">
                <a:tc>
                  <a:txBody>
                    <a:bodyPr/>
                    <a:lstStyle/>
                    <a:p>
                      <a:pPr algn="ctr"/>
                      <a:r>
                        <a:rPr lang="en-US" sz="900" dirty="0"/>
                        <a:t>1,2,5</a:t>
                      </a:r>
                    </a:p>
                  </a:txBody>
                  <a:tcPr anchor="ctr"/>
                </a:tc>
                <a:tc>
                  <a:txBody>
                    <a:bodyPr/>
                    <a:lstStyle/>
                    <a:p>
                      <a:endParaRPr lang="en-IN" sz="900" dirty="0"/>
                    </a:p>
                  </a:txBody>
                  <a:tcPr/>
                </a:tc>
                <a:tc>
                  <a:txBody>
                    <a:bodyPr/>
                    <a:lstStyle/>
                    <a:p>
                      <a:pPr rtl="0"/>
                      <a:r>
                        <a:rPr lang="en-US" sz="900" b="0" i="0" u="none" strike="noStrike" kern="1200" dirty="0">
                          <a:solidFill>
                            <a:schemeClr val="tx1"/>
                          </a:solidFill>
                          <a:latin typeface="+mn-lt"/>
                          <a:ea typeface="+mn-ea"/>
                          <a:cs typeface="+mn-cs"/>
                        </a:rPr>
                        <a:t>Banana - </a:t>
                      </a:r>
                      <a:r>
                        <a:rPr lang="de-DE" sz="900" b="0" i="0" u="none" strike="noStrike" kern="1200" dirty="0">
                          <a:solidFill>
                            <a:schemeClr val="tx1"/>
                          </a:solidFill>
                          <a:latin typeface="+mn-lt"/>
                          <a:ea typeface="+mn-ea"/>
                          <a:cs typeface="+mn-cs"/>
                          <a:hlinkClick r:id="rId4"/>
                        </a:rPr>
                        <a:t>https://pixabay.com/vectors/banana-character-hands-eyes-mouth-1773796/</a:t>
                      </a:r>
                      <a:endParaRPr lang="de-DE" sz="900" b="0"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b="0" i="0" u="none" strike="noStrike" kern="1200" dirty="0">
                          <a:solidFill>
                            <a:schemeClr val="tx1"/>
                          </a:solidFill>
                          <a:latin typeface="+mn-lt"/>
                          <a:ea typeface="+mn-ea"/>
                          <a:cs typeface="+mn-cs"/>
                        </a:rPr>
                        <a:t>By GraphicMama-team</a:t>
                      </a:r>
                    </a:p>
                    <a:p>
                      <a:endParaRPr lang="en-IN" sz="900" dirty="0"/>
                    </a:p>
                  </a:txBody>
                  <a:tcPr/>
                </a:tc>
                <a:extLst>
                  <a:ext uri="{0D108BD9-81ED-4DB2-BD59-A6C34878D82A}">
                    <a16:rowId xmlns:a16="http://schemas.microsoft.com/office/drawing/2014/main" val="10002"/>
                  </a:ext>
                </a:extLst>
              </a:tr>
              <a:tr h="389313">
                <a:tc>
                  <a:txBody>
                    <a:bodyPr/>
                    <a:lstStyle/>
                    <a:p>
                      <a:pPr algn="ctr"/>
                      <a:r>
                        <a:rPr lang="en-US" sz="900" dirty="0"/>
                        <a:t>2</a:t>
                      </a:r>
                    </a:p>
                  </a:txBody>
                  <a:tcPr anchor="ctr"/>
                </a:tc>
                <a:tc>
                  <a:txBody>
                    <a:bodyPr/>
                    <a:lstStyle/>
                    <a:p>
                      <a:endParaRPr lang="en-IN" sz="900" dirty="0"/>
                    </a:p>
                  </a:txBody>
                  <a:tcPr/>
                </a:tc>
                <a:tc>
                  <a:txBody>
                    <a:bodyPr/>
                    <a:lstStyle/>
                    <a:p>
                      <a:pPr rtl="0"/>
                      <a:r>
                        <a:rPr lang="de-DE" sz="900" b="0" i="0" u="none" strike="noStrike" kern="1200" dirty="0">
                          <a:solidFill>
                            <a:schemeClr val="tx1"/>
                          </a:solidFill>
                          <a:latin typeface="+mn-lt"/>
                          <a:ea typeface="+mn-ea"/>
                          <a:cs typeface="+mn-cs"/>
                        </a:rPr>
                        <a:t>School lunch - </a:t>
                      </a:r>
                      <a:r>
                        <a:rPr lang="en-US" sz="900" b="0" i="0" u="none" strike="noStrike" kern="1200" dirty="0">
                          <a:solidFill>
                            <a:schemeClr val="tx1"/>
                          </a:solidFill>
                          <a:latin typeface="+mn-lt"/>
                          <a:ea typeface="+mn-ea"/>
                          <a:cs typeface="+mn-cs"/>
                        </a:rPr>
                        <a:t> </a:t>
                      </a:r>
                      <a:r>
                        <a:rPr lang="en-US" sz="900" b="0" i="0" u="none" strike="noStrike" kern="1200" dirty="0">
                          <a:solidFill>
                            <a:schemeClr val="tx1"/>
                          </a:solidFill>
                          <a:latin typeface="+mn-lt"/>
                          <a:ea typeface="+mn-ea"/>
                          <a:cs typeface="+mn-cs"/>
                          <a:hlinkClick r:id="rId5"/>
                        </a:rPr>
                        <a:t>https://www.freepik.com/free-vector/children-having-meal-table_4978332.htm</a:t>
                      </a:r>
                      <a:endParaRPr lang="en-US" sz="900" b="0" i="0" u="none" strike="noStrike" kern="1200" dirty="0">
                        <a:solidFill>
                          <a:schemeClr val="tx1"/>
                        </a:solidFill>
                        <a:latin typeface="+mn-lt"/>
                        <a:ea typeface="+mn-ea"/>
                        <a:cs typeface="+mn-cs"/>
                      </a:endParaRPr>
                    </a:p>
                  </a:txBody>
                  <a:tcPr/>
                </a:tc>
                <a:tc>
                  <a:txBody>
                    <a:bodyPr/>
                    <a:lstStyle/>
                    <a:p>
                      <a:r>
                        <a:rPr lang="en-US" sz="900" b="0" i="0" u="none" strike="noStrike" kern="1200" dirty="0">
                          <a:solidFill>
                            <a:schemeClr val="tx1"/>
                          </a:solidFill>
                          <a:latin typeface="+mn-lt"/>
                          <a:ea typeface="+mn-ea"/>
                          <a:cs typeface="+mn-cs"/>
                        </a:rPr>
                        <a:t>By </a:t>
                      </a:r>
                      <a:r>
                        <a:rPr lang="en-US" sz="900" b="0" i="0" u="none" strike="noStrike" kern="1200" dirty="0" err="1">
                          <a:solidFill>
                            <a:schemeClr val="tx1"/>
                          </a:solidFill>
                          <a:latin typeface="+mn-lt"/>
                          <a:ea typeface="+mn-ea"/>
                          <a:cs typeface="+mn-cs"/>
                        </a:rPr>
                        <a:t>brgfx</a:t>
                      </a:r>
                      <a:endParaRPr lang="en-IN" sz="900" dirty="0"/>
                    </a:p>
                  </a:txBody>
                  <a:tcPr/>
                </a:tc>
                <a:extLst>
                  <a:ext uri="{0D108BD9-81ED-4DB2-BD59-A6C34878D82A}">
                    <a16:rowId xmlns:a16="http://schemas.microsoft.com/office/drawing/2014/main" val="10003"/>
                  </a:ext>
                </a:extLst>
              </a:tr>
              <a:tr h="389313">
                <a:tc>
                  <a:txBody>
                    <a:bodyPr/>
                    <a:lstStyle/>
                    <a:p>
                      <a:pPr algn="ctr"/>
                      <a:r>
                        <a:rPr lang="en-US" sz="900" dirty="0"/>
                        <a:t>3</a:t>
                      </a:r>
                    </a:p>
                  </a:txBody>
                  <a:tcPr anchor="ctr"/>
                </a:tc>
                <a:tc>
                  <a:txBody>
                    <a:bodyPr/>
                    <a:lstStyle/>
                    <a:p>
                      <a:endParaRPr lang="en-IN" sz="900" dirty="0"/>
                    </a:p>
                  </a:txBody>
                  <a:tcPr/>
                </a:tc>
                <a:tc>
                  <a:txBody>
                    <a:bodyPr/>
                    <a:lstStyle/>
                    <a:p>
                      <a:pPr rtl="0"/>
                      <a:r>
                        <a:rPr lang="es-ES" sz="900" b="0" i="0" u="none" strike="noStrike" kern="1200" dirty="0">
                          <a:solidFill>
                            <a:schemeClr val="tx1"/>
                          </a:solidFill>
                          <a:latin typeface="+mn-lt"/>
                          <a:ea typeface="+mn-ea"/>
                          <a:cs typeface="+mn-cs"/>
                        </a:rPr>
                        <a:t>Banana: </a:t>
                      </a:r>
                      <a:r>
                        <a:rPr lang="es-ES" sz="900" b="0" i="0" u="none" strike="noStrike" kern="1200" dirty="0">
                          <a:solidFill>
                            <a:schemeClr val="tx1"/>
                          </a:solidFill>
                          <a:latin typeface="+mn-lt"/>
                          <a:ea typeface="+mn-ea"/>
                          <a:cs typeface="+mn-cs"/>
                          <a:hlinkClick r:id="rId6"/>
                        </a:rPr>
                        <a:t>https://pixabay.com/vectors/banana-smile-the-fruit-good-4289613/</a:t>
                      </a:r>
                      <a:endParaRPr lang="es-ES"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dirty="0" err="1">
                          <a:solidFill>
                            <a:schemeClr val="tx1"/>
                          </a:solidFill>
                          <a:latin typeface="+mn-lt"/>
                          <a:ea typeface="+mn-ea"/>
                          <a:cs typeface="+mn-cs"/>
                        </a:rPr>
                        <a:t>Giri</a:t>
                      </a:r>
                      <a:r>
                        <a:rPr lang="es-ES" sz="900" b="0" i="0" u="none" strike="noStrike" kern="1200" dirty="0">
                          <a:solidFill>
                            <a:schemeClr val="tx1"/>
                          </a:solidFill>
                          <a:latin typeface="+mn-lt"/>
                          <a:ea typeface="+mn-ea"/>
                          <a:cs typeface="+mn-cs"/>
                        </a:rPr>
                        <a:t>: </a:t>
                      </a:r>
                      <a:r>
                        <a:rPr lang="en-US" sz="900" b="0" i="0" u="none" strike="noStrike" kern="1200" dirty="0">
                          <a:solidFill>
                            <a:schemeClr val="tx1"/>
                          </a:solidFill>
                          <a:latin typeface="+mn-lt"/>
                          <a:ea typeface="+mn-ea"/>
                          <a:cs typeface="+mn-cs"/>
                          <a:hlinkClick r:id="rId7"/>
                        </a:rPr>
                        <a:t>https://www.freepik.com/free-vector/happy-girl-cartoon-character-holding-mango_16853954.htm</a:t>
                      </a:r>
                      <a:endParaRPr lang="en-US" sz="900" b="0" i="0" u="none" strike="noStrike" kern="1200" dirty="0">
                        <a:solidFill>
                          <a:schemeClr val="tx1"/>
                        </a:solidFill>
                        <a:latin typeface="+mn-lt"/>
                        <a:ea typeface="+mn-ea"/>
                        <a:cs typeface="+mn-cs"/>
                      </a:endParaRPr>
                    </a:p>
                  </a:txBody>
                  <a:tcPr/>
                </a:tc>
                <a:tc>
                  <a:txBody>
                    <a:bodyPr/>
                    <a:lstStyle/>
                    <a:p>
                      <a:r>
                        <a:rPr lang="es-ES" sz="900" b="0" i="0" u="none" strike="noStrike" kern="1200" dirty="0" err="1">
                          <a:solidFill>
                            <a:schemeClr val="tx1"/>
                          </a:solidFill>
                          <a:latin typeface="+mn-lt"/>
                          <a:ea typeface="+mn-ea"/>
                          <a:cs typeface="+mn-cs"/>
                        </a:rPr>
                        <a:t>By</a:t>
                      </a:r>
                      <a:r>
                        <a:rPr lang="es-ES" sz="900" b="0" i="0" u="none" strike="noStrike" kern="1200" dirty="0">
                          <a:solidFill>
                            <a:schemeClr val="tx1"/>
                          </a:solidFill>
                          <a:latin typeface="+mn-lt"/>
                          <a:ea typeface="+mn-ea"/>
                          <a:cs typeface="+mn-cs"/>
                        </a:rPr>
                        <a:t> </a:t>
                      </a:r>
                      <a:r>
                        <a:rPr lang="es-ES" sz="900" b="0" i="0" u="none" strike="noStrike" kern="1200" dirty="0" err="1">
                          <a:solidFill>
                            <a:schemeClr val="tx1"/>
                          </a:solidFill>
                          <a:latin typeface="+mn-lt"/>
                          <a:ea typeface="+mn-ea"/>
                          <a:cs typeface="+mn-cs"/>
                        </a:rPr>
                        <a:t>creozavr</a:t>
                      </a:r>
                      <a:endParaRPr lang="es-ES"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tx1"/>
                          </a:solidFill>
                          <a:latin typeface="+mn-lt"/>
                          <a:ea typeface="+mn-ea"/>
                          <a:cs typeface="+mn-cs"/>
                        </a:rPr>
                        <a:t>By </a:t>
                      </a:r>
                      <a:r>
                        <a:rPr lang="en-US" sz="900" b="0" i="0" u="none" strike="noStrike" kern="1200" dirty="0" err="1">
                          <a:solidFill>
                            <a:schemeClr val="tx1"/>
                          </a:solidFill>
                          <a:latin typeface="+mn-lt"/>
                          <a:ea typeface="+mn-ea"/>
                          <a:cs typeface="+mn-cs"/>
                        </a:rPr>
                        <a:t>brgfx</a:t>
                      </a:r>
                      <a:endParaRPr lang="en-US" sz="900" b="0" i="0" u="none" strike="noStrike" kern="1200" dirty="0">
                        <a:solidFill>
                          <a:schemeClr val="tx1"/>
                        </a:solidFill>
                        <a:latin typeface="+mn-lt"/>
                        <a:ea typeface="+mn-ea"/>
                        <a:cs typeface="+mn-cs"/>
                      </a:endParaRPr>
                    </a:p>
                    <a:p>
                      <a:endParaRPr lang="en-IN" sz="900" dirty="0"/>
                    </a:p>
                  </a:txBody>
                  <a:tcPr/>
                </a:tc>
                <a:extLst>
                  <a:ext uri="{0D108BD9-81ED-4DB2-BD59-A6C34878D82A}">
                    <a16:rowId xmlns:a16="http://schemas.microsoft.com/office/drawing/2014/main" val="10004"/>
                  </a:ext>
                </a:extLst>
              </a:tr>
              <a:tr h="389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3,5</a:t>
                      </a:r>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dirty="0">
                          <a:solidFill>
                            <a:schemeClr val="tx1"/>
                          </a:solidFill>
                          <a:latin typeface="+mn-lt"/>
                          <a:ea typeface="+mn-ea"/>
                          <a:cs typeface="+mn-cs"/>
                          <a:hlinkClick r:id="rId8"/>
                        </a:rPr>
                        <a:t>https://www.freepik.com/free-vector/vitamin-mineral-complex_7408210.htm</a:t>
                      </a:r>
                      <a:endParaRPr lang="es-ES" sz="900" b="0"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dirty="0" err="1">
                          <a:solidFill>
                            <a:schemeClr val="tx1"/>
                          </a:solidFill>
                          <a:latin typeface="+mn-lt"/>
                          <a:ea typeface="+mn-ea"/>
                          <a:cs typeface="+mn-cs"/>
                        </a:rPr>
                        <a:t>By</a:t>
                      </a:r>
                      <a:r>
                        <a:rPr lang="es-ES" sz="900" b="0" i="0" u="none" strike="noStrike" kern="1200" dirty="0">
                          <a:solidFill>
                            <a:schemeClr val="tx1"/>
                          </a:solidFill>
                          <a:latin typeface="+mn-lt"/>
                          <a:ea typeface="+mn-ea"/>
                          <a:cs typeface="+mn-cs"/>
                        </a:rPr>
                        <a:t> </a:t>
                      </a:r>
                      <a:r>
                        <a:rPr lang="es-ES" sz="900" b="0" i="0" u="none" strike="noStrike" kern="1200" dirty="0" err="1">
                          <a:solidFill>
                            <a:schemeClr val="tx1"/>
                          </a:solidFill>
                          <a:latin typeface="+mn-lt"/>
                          <a:ea typeface="+mn-ea"/>
                          <a:cs typeface="+mn-cs"/>
                        </a:rPr>
                        <a:t>Freepik</a:t>
                      </a:r>
                      <a:endParaRPr lang="es-ES" sz="900" b="0" i="0" u="none" strike="noStrike" kern="1200" dirty="0">
                        <a:solidFill>
                          <a:schemeClr val="tx1"/>
                        </a:solidFill>
                        <a:latin typeface="+mn-lt"/>
                        <a:ea typeface="+mn-ea"/>
                        <a:cs typeface="+mn-cs"/>
                      </a:endParaRPr>
                    </a:p>
                    <a:p>
                      <a:endParaRPr lang="en-IN" sz="900" dirty="0"/>
                    </a:p>
                  </a:txBody>
                  <a:tcPr/>
                </a:tc>
                <a:extLst>
                  <a:ext uri="{0D108BD9-81ED-4DB2-BD59-A6C34878D82A}">
                    <a16:rowId xmlns:a16="http://schemas.microsoft.com/office/drawing/2014/main" val="10005"/>
                  </a:ext>
                </a:extLst>
              </a:tr>
              <a:tr h="389313">
                <a:tc>
                  <a:txBody>
                    <a:bodyPr/>
                    <a:lstStyle/>
                    <a:p>
                      <a:pPr algn="ctr"/>
                      <a:r>
                        <a:rPr lang="en-US" sz="900" dirty="0"/>
                        <a:t>4</a:t>
                      </a:r>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dirty="0" err="1">
                          <a:solidFill>
                            <a:schemeClr val="tx1"/>
                          </a:solidFill>
                          <a:latin typeface="+mn-lt"/>
                          <a:ea typeface="+mn-ea"/>
                          <a:cs typeface="+mn-cs"/>
                        </a:rPr>
                        <a:t>Vitamins</a:t>
                      </a:r>
                      <a:r>
                        <a:rPr lang="es-ES" sz="900" b="0" i="0" u="none" strike="noStrike" kern="1200" dirty="0">
                          <a:solidFill>
                            <a:schemeClr val="tx1"/>
                          </a:solidFill>
                          <a:latin typeface="+mn-lt"/>
                          <a:ea typeface="+mn-ea"/>
                          <a:cs typeface="+mn-cs"/>
                        </a:rPr>
                        <a:t>: </a:t>
                      </a:r>
                      <a:r>
                        <a:rPr lang="en-US" sz="900" dirty="0">
                          <a:hlinkClick r:id="rId9"/>
                        </a:rPr>
                        <a:t>https://pixabay.com/vectors/vitamins-tablets-pills-26622/</a:t>
                      </a: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Heart: </a:t>
                      </a:r>
                      <a:r>
                        <a:rPr lang="en-US" sz="900" dirty="0">
                          <a:hlinkClick r:id="rId10"/>
                        </a:rPr>
                        <a:t>https://www.freepik.com/free-vector/red-heartbeat-symbol-graphic-illustration_2631302.htm</a:t>
                      </a: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Digestive System: </a:t>
                      </a:r>
                      <a:r>
                        <a:rPr lang="en-US" sz="900" dirty="0">
                          <a:hlinkClick r:id="rId11"/>
                        </a:rPr>
                        <a:t>https://www.freepik.com/free-vector/diagram-showing-digestive-system_24094522.htm</a:t>
                      </a: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Banana: </a:t>
                      </a:r>
                      <a:r>
                        <a:rPr lang="pl-PL" sz="900" dirty="0">
                          <a:hlinkClick r:id="rId12"/>
                        </a:rPr>
                        <a:t>https://openclipart.org/detail/246464/banana-warrior</a:t>
                      </a:r>
                      <a:endParaRPr lang="en-US" sz="900" dirty="0"/>
                    </a:p>
                  </a:txBody>
                  <a:tcPr/>
                </a:tc>
                <a:tc>
                  <a:txBody>
                    <a:bodyPr/>
                    <a:lstStyle/>
                    <a:p>
                      <a:r>
                        <a:rPr lang="en-US" sz="900" dirty="0"/>
                        <a:t>By </a:t>
                      </a:r>
                      <a:r>
                        <a:rPr lang="en-US" sz="900" dirty="0" err="1"/>
                        <a:t>Clker</a:t>
                      </a:r>
                      <a:r>
                        <a:rPr lang="en-US" sz="900" dirty="0"/>
                        <a:t>-Free-Vector-Images </a:t>
                      </a:r>
                    </a:p>
                    <a:p>
                      <a:r>
                        <a:rPr lang="en-US" sz="900" dirty="0"/>
                        <a:t>By rawpixel.com on </a:t>
                      </a:r>
                      <a:r>
                        <a:rPr lang="en-US" sz="900" dirty="0" err="1"/>
                        <a:t>freepik</a:t>
                      </a:r>
                      <a:endParaRPr lang="en-US" sz="900" dirty="0"/>
                    </a:p>
                    <a:p>
                      <a:r>
                        <a:rPr lang="en-US" sz="900" dirty="0"/>
                        <a:t>By </a:t>
                      </a:r>
                      <a:r>
                        <a:rPr lang="en-US" sz="900" dirty="0" err="1"/>
                        <a:t>freepik</a:t>
                      </a: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pl-PL" sz="900" dirty="0"/>
                        <a:t>by jbaldus</a:t>
                      </a:r>
                      <a:endParaRPr lang="en-US" sz="900" dirty="0"/>
                    </a:p>
                  </a:txBody>
                  <a:tcPr/>
                </a:tc>
                <a:extLst>
                  <a:ext uri="{0D108BD9-81ED-4DB2-BD59-A6C34878D82A}">
                    <a16:rowId xmlns:a16="http://schemas.microsoft.com/office/drawing/2014/main" val="10006"/>
                  </a:ext>
                </a:extLst>
              </a:tr>
              <a:tr h="389313">
                <a:tc>
                  <a:txBody>
                    <a:bodyPr/>
                    <a:lstStyle/>
                    <a:p>
                      <a:pPr algn="ctr"/>
                      <a:r>
                        <a:rPr lang="en-US" sz="900" dirty="0"/>
                        <a:t>5</a:t>
                      </a:r>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tx1"/>
                          </a:solidFill>
                          <a:latin typeface="+mn-lt"/>
                          <a:ea typeface="+mn-ea"/>
                          <a:cs typeface="+mn-cs"/>
                        </a:rPr>
                        <a:t>Vitamin:</a:t>
                      </a:r>
                      <a:r>
                        <a:rPr lang="en-US" sz="900" b="0" i="0" u="none" strike="noStrike" kern="1200" dirty="0">
                          <a:solidFill>
                            <a:schemeClr val="dk1"/>
                          </a:solidFill>
                          <a:latin typeface="+mn-lt"/>
                          <a:ea typeface="+mn-ea"/>
                          <a:cs typeface="+mn-cs"/>
                        </a:rPr>
                        <a:t> </a:t>
                      </a:r>
                      <a:r>
                        <a:rPr lang="en-US" sz="900" b="0" i="0" u="none" strike="noStrike" kern="1200" dirty="0">
                          <a:solidFill>
                            <a:schemeClr val="tx1"/>
                          </a:solidFill>
                          <a:latin typeface="+mn-lt"/>
                          <a:ea typeface="+mn-ea"/>
                          <a:cs typeface="+mn-cs"/>
                          <a:hlinkClick r:id="rId13"/>
                        </a:rPr>
                        <a:t>https://www.freepik.com/free-vector/essential-vitamin-mineral-complex_7509728.htm</a:t>
                      </a:r>
                      <a:r>
                        <a:rPr lang="en-US" sz="900" b="0" i="0" u="none" strike="noStrike"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tx1"/>
                          </a:solidFill>
                          <a:latin typeface="+mn-lt"/>
                          <a:ea typeface="+mn-ea"/>
                          <a:cs typeface="+mn-cs"/>
                        </a:rPr>
                        <a:t>Food </a:t>
                      </a:r>
                      <a:r>
                        <a:rPr lang="en-US" sz="900" b="0" i="0" u="none" strike="noStrike" kern="1200" dirty="0" err="1">
                          <a:solidFill>
                            <a:schemeClr val="tx1"/>
                          </a:solidFill>
                          <a:latin typeface="+mn-lt"/>
                          <a:ea typeface="+mn-ea"/>
                          <a:cs typeface="+mn-cs"/>
                        </a:rPr>
                        <a:t>Pyramid:</a:t>
                      </a:r>
                      <a:r>
                        <a:rPr lang="en-US" sz="900" b="0" i="0" u="none" strike="noStrike" kern="1200" dirty="0" err="1">
                          <a:solidFill>
                            <a:schemeClr val="tx1"/>
                          </a:solidFill>
                          <a:latin typeface="+mn-lt"/>
                          <a:ea typeface="+mn-ea"/>
                          <a:cs typeface="+mn-cs"/>
                          <a:hlinkClick r:id="rId14"/>
                        </a:rPr>
                        <a:t>https</a:t>
                      </a:r>
                      <a:r>
                        <a:rPr lang="en-US" sz="900" b="0" i="0" u="none" strike="noStrike" kern="1200" dirty="0">
                          <a:solidFill>
                            <a:schemeClr val="tx1"/>
                          </a:solidFill>
                          <a:latin typeface="+mn-lt"/>
                          <a:ea typeface="+mn-ea"/>
                          <a:cs typeface="+mn-cs"/>
                          <a:hlinkClick r:id="rId14"/>
                        </a:rPr>
                        <a:t>://www.freepik.com/free-vector/food-pyramid-concept_7327894.htm</a:t>
                      </a:r>
                      <a:endParaRPr lang="en-US" sz="900" b="0" i="0" u="none" strike="noStrike" kern="1200" dirty="0">
                        <a:solidFill>
                          <a:schemeClr val="tx1"/>
                        </a:solidFill>
                        <a:latin typeface="+mn-lt"/>
                        <a:ea typeface="+mn-ea"/>
                        <a:cs typeface="+mn-cs"/>
                      </a:endParaRPr>
                    </a:p>
                  </a:txBody>
                  <a:tcPr/>
                </a:tc>
                <a:tc>
                  <a:txBody>
                    <a:bodyPr/>
                    <a:lstStyle/>
                    <a:p>
                      <a:r>
                        <a:rPr lang="en-US" sz="900" b="0" i="0" u="none" strike="noStrike" kern="1200" dirty="0">
                          <a:solidFill>
                            <a:schemeClr val="tx1"/>
                          </a:solidFill>
                          <a:latin typeface="+mn-lt"/>
                          <a:ea typeface="+mn-ea"/>
                          <a:cs typeface="+mn-cs"/>
                        </a:rPr>
                        <a:t>Image by </a:t>
                      </a:r>
                      <a:r>
                        <a:rPr lang="en-US" sz="900" b="0" i="0" u="none" strike="noStrike" kern="1200" dirty="0" err="1">
                          <a:solidFill>
                            <a:schemeClr val="tx1"/>
                          </a:solidFill>
                          <a:latin typeface="+mn-lt"/>
                          <a:ea typeface="+mn-ea"/>
                          <a:cs typeface="+mn-cs"/>
                        </a:rPr>
                        <a:t>freepik</a:t>
                      </a:r>
                      <a:endParaRPr lang="en-US"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tx1"/>
                          </a:solidFill>
                          <a:latin typeface="+mn-lt"/>
                          <a:ea typeface="+mn-ea"/>
                          <a:cs typeface="+mn-cs"/>
                        </a:rPr>
                        <a:t>By </a:t>
                      </a:r>
                      <a:r>
                        <a:rPr lang="en-US" sz="900" b="0" i="0" u="none" strike="noStrike" kern="1200" dirty="0" err="1">
                          <a:solidFill>
                            <a:schemeClr val="tx1"/>
                          </a:solidFill>
                          <a:latin typeface="+mn-lt"/>
                          <a:ea typeface="+mn-ea"/>
                          <a:cs typeface="+mn-cs"/>
                        </a:rPr>
                        <a:t>freepik</a:t>
                      </a:r>
                      <a:endParaRPr lang="en-US" sz="900" b="0" i="0" u="none" strike="noStrike" kern="1200" dirty="0">
                        <a:solidFill>
                          <a:schemeClr val="tx1"/>
                        </a:solidFill>
                        <a:latin typeface="+mn-lt"/>
                        <a:ea typeface="+mn-ea"/>
                        <a:cs typeface="+mn-cs"/>
                      </a:endParaRPr>
                    </a:p>
                  </a:txBody>
                  <a:tcPr/>
                </a:tc>
                <a:extLst>
                  <a:ext uri="{0D108BD9-81ED-4DB2-BD59-A6C34878D82A}">
                    <a16:rowId xmlns:a16="http://schemas.microsoft.com/office/drawing/2014/main" val="10007"/>
                  </a:ext>
                </a:extLst>
              </a:tr>
            </a:tbl>
          </a:graphicData>
        </a:graphic>
      </p:graphicFrame>
      <p:pic>
        <p:nvPicPr>
          <p:cNvPr id="4" name="Picture 3">
            <a:extLst>
              <a:ext uri="{FF2B5EF4-FFF2-40B4-BE49-F238E27FC236}">
                <a16:creationId xmlns:a16="http://schemas.microsoft.com/office/drawing/2014/main" id="{E7FE2657-BCFA-FC65-4FF7-A539FC71F4A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45492" y="1103538"/>
            <a:ext cx="174673" cy="319401"/>
          </a:xfrm>
          <a:prstGeom prst="rect">
            <a:avLst/>
          </a:prstGeom>
        </p:spPr>
      </p:pic>
      <p:pic>
        <p:nvPicPr>
          <p:cNvPr id="5" name="Picture 4">
            <a:extLst>
              <a:ext uri="{FF2B5EF4-FFF2-40B4-BE49-F238E27FC236}">
                <a16:creationId xmlns:a16="http://schemas.microsoft.com/office/drawing/2014/main" id="{331277AF-D396-80B7-B0C7-BE924ED90B7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2703416" y="1523030"/>
            <a:ext cx="203731" cy="321794"/>
          </a:xfrm>
          <a:prstGeom prst="rect">
            <a:avLst/>
          </a:prstGeom>
        </p:spPr>
      </p:pic>
      <p:pic>
        <p:nvPicPr>
          <p:cNvPr id="6" name="Picture 5">
            <a:extLst>
              <a:ext uri="{FF2B5EF4-FFF2-40B4-BE49-F238E27FC236}">
                <a16:creationId xmlns:a16="http://schemas.microsoft.com/office/drawing/2014/main" id="{559BCC1F-7D52-6221-0EA4-F0B58D5181D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39616" y="1916832"/>
            <a:ext cx="342032" cy="292717"/>
          </a:xfrm>
          <a:prstGeom prst="rect">
            <a:avLst/>
          </a:prstGeom>
        </p:spPr>
      </p:pic>
      <p:pic>
        <p:nvPicPr>
          <p:cNvPr id="7" name="Picture 6">
            <a:extLst>
              <a:ext uri="{FF2B5EF4-FFF2-40B4-BE49-F238E27FC236}">
                <a16:creationId xmlns:a16="http://schemas.microsoft.com/office/drawing/2014/main" id="{E917CE60-DD40-57C1-11A9-C0C44B14D27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2445465" y="2341239"/>
            <a:ext cx="256642" cy="302515"/>
          </a:xfrm>
          <a:prstGeom prst="rect">
            <a:avLst/>
          </a:prstGeom>
        </p:spPr>
      </p:pic>
      <p:pic>
        <p:nvPicPr>
          <p:cNvPr id="8" name="Picture 7">
            <a:extLst>
              <a:ext uri="{FF2B5EF4-FFF2-40B4-BE49-F238E27FC236}">
                <a16:creationId xmlns:a16="http://schemas.microsoft.com/office/drawing/2014/main" id="{736EA2F6-DC55-9745-2740-E5EC16A6494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11624" y="2846185"/>
            <a:ext cx="292598" cy="222775"/>
          </a:xfrm>
          <a:prstGeom prst="rect">
            <a:avLst/>
          </a:prstGeom>
        </p:spPr>
      </p:pic>
      <p:pic>
        <p:nvPicPr>
          <p:cNvPr id="9" name="Picture 8">
            <a:extLst>
              <a:ext uri="{FF2B5EF4-FFF2-40B4-BE49-F238E27FC236}">
                <a16:creationId xmlns:a16="http://schemas.microsoft.com/office/drawing/2014/main" id="{E16D77CE-EAEE-EA94-A626-002592C41A1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850674" y="2276872"/>
            <a:ext cx="190761" cy="375293"/>
          </a:xfrm>
          <a:prstGeom prst="rect">
            <a:avLst/>
          </a:prstGeom>
        </p:spPr>
      </p:pic>
      <p:pic>
        <p:nvPicPr>
          <p:cNvPr id="10" name="Picture 9">
            <a:extLst>
              <a:ext uri="{FF2B5EF4-FFF2-40B4-BE49-F238E27FC236}">
                <a16:creationId xmlns:a16="http://schemas.microsoft.com/office/drawing/2014/main" id="{332FB6C4-F7B5-2D6B-BDB9-9CDB301085A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279576" y="3169115"/>
            <a:ext cx="290064" cy="268074"/>
          </a:xfrm>
          <a:prstGeom prst="rect">
            <a:avLst/>
          </a:prstGeom>
        </p:spPr>
      </p:pic>
      <p:pic>
        <p:nvPicPr>
          <p:cNvPr id="11" name="Picture 10">
            <a:extLst>
              <a:ext uri="{FF2B5EF4-FFF2-40B4-BE49-F238E27FC236}">
                <a16:creationId xmlns:a16="http://schemas.microsoft.com/office/drawing/2014/main" id="{63B44B4B-1E96-D155-8323-A1A81332B63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117564" y="3140968"/>
            <a:ext cx="458156" cy="496153"/>
          </a:xfrm>
          <a:prstGeom prst="rect">
            <a:avLst/>
          </a:prstGeom>
        </p:spPr>
      </p:pic>
      <p:pic>
        <p:nvPicPr>
          <p:cNvPr id="12" name="Picture 11">
            <a:extLst>
              <a:ext uri="{FF2B5EF4-FFF2-40B4-BE49-F238E27FC236}">
                <a16:creationId xmlns:a16="http://schemas.microsoft.com/office/drawing/2014/main" id="{00E1F001-0205-5D38-BC01-8FE0C2BA9E5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732908" y="3226886"/>
            <a:ext cx="326608" cy="345788"/>
          </a:xfrm>
          <a:prstGeom prst="rect">
            <a:avLst/>
          </a:prstGeom>
        </p:spPr>
      </p:pic>
      <p:pic>
        <p:nvPicPr>
          <p:cNvPr id="13" name="Picture 12">
            <a:extLst>
              <a:ext uri="{FF2B5EF4-FFF2-40B4-BE49-F238E27FC236}">
                <a16:creationId xmlns:a16="http://schemas.microsoft.com/office/drawing/2014/main" id="{5A4F9EBA-8712-F15E-30A9-BAE49374348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2472611" y="3468101"/>
            <a:ext cx="163411" cy="259795"/>
          </a:xfrm>
          <a:prstGeom prst="rect">
            <a:avLst/>
          </a:prstGeom>
        </p:spPr>
      </p:pic>
      <p:pic>
        <p:nvPicPr>
          <p:cNvPr id="14" name="Picture 13">
            <a:extLst>
              <a:ext uri="{FF2B5EF4-FFF2-40B4-BE49-F238E27FC236}">
                <a16:creationId xmlns:a16="http://schemas.microsoft.com/office/drawing/2014/main" id="{287465A2-8653-B56F-C688-41B216C41EF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436238" y="3853909"/>
            <a:ext cx="328975" cy="295277"/>
          </a:xfrm>
          <a:prstGeom prst="rect">
            <a:avLst/>
          </a:prstGeom>
        </p:spPr>
      </p:pic>
      <p:pic>
        <p:nvPicPr>
          <p:cNvPr id="15" name="Picture 14">
            <a:extLst>
              <a:ext uri="{FF2B5EF4-FFF2-40B4-BE49-F238E27FC236}">
                <a16:creationId xmlns:a16="http://schemas.microsoft.com/office/drawing/2014/main" id="{62FC6A1F-3184-CBE6-F480-6542BBAC7B4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119269" y="3882542"/>
            <a:ext cx="256344" cy="238010"/>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72</TotalTime>
  <Words>1291</Words>
  <Application>Microsoft Office PowerPoint</Application>
  <PresentationFormat>Widescreen</PresentationFormat>
  <Paragraphs>131</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Wingdings</vt:lpstr>
      <vt:lpstr>DD</vt:lpstr>
      <vt:lpstr>1_DD</vt:lpstr>
      <vt:lpstr>PowerPoint Presentation</vt:lpstr>
      <vt:lpstr>PowerPoint Presentation</vt:lpstr>
      <vt:lpstr>PowerPoint Presentation</vt:lpstr>
      <vt:lpstr>PowerPoint Presentation</vt:lpstr>
      <vt:lpstr>PowerPoint Presentation</vt:lpstr>
      <vt:lpstr>PowerPoint Presentation</vt:lpstr>
      <vt:lpstr>Attribution / 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51</cp:revision>
  <dcterms:created xsi:type="dcterms:W3CDTF">2020-08-28T09:38:22Z</dcterms:created>
  <dcterms:modified xsi:type="dcterms:W3CDTF">2023-02-07T14:04:45Z</dcterms:modified>
</cp:coreProperties>
</file>