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0" r:id="rId3"/>
    <p:sldId id="262" r:id="rId4"/>
    <p:sldId id="261"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5194" autoAdjust="0"/>
  </p:normalViewPr>
  <p:slideViewPr>
    <p:cSldViewPr>
      <p:cViewPr varScale="1">
        <p:scale>
          <a:sx n="45" d="100"/>
          <a:sy n="45" d="100"/>
        </p:scale>
        <p:origin x="1404" y="44"/>
      </p:cViewPr>
      <p:guideLst>
        <p:guide orient="horz" pos="2160"/>
        <p:guide pos="3840"/>
      </p:guideLst>
    </p:cSldViewPr>
  </p:slideViewPr>
  <p:notesTextViewPr>
    <p:cViewPr>
      <p:scale>
        <a:sx n="100" d="100"/>
        <a:sy n="100" d="100"/>
      </p:scale>
      <p:origin x="0" y="0"/>
    </p:cViewPr>
  </p:notesTextViewPr>
  <p:notesViewPr>
    <p:cSldViewPr>
      <p:cViewPr varScale="1">
        <p:scale>
          <a:sx n="52" d="100"/>
          <a:sy n="52" d="100"/>
        </p:scale>
        <p:origin x="-289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D63FCF-EB07-4405-8E50-2DF523C4C7CF}" type="datetimeFigureOut">
              <a:rPr lang="en-US" smtClean="0"/>
              <a:pPr/>
              <a:t>12/15/2022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C117F3-D578-453C-A69F-AF307B3027E4}"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pexels.com/photo/inspirational-qoute-on-a-paper-698324/"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pixabay.com/photos/common-raven-crow-flying-lake-3190864/"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pixabay.com/photos/common-raven-crow-flying-lake-3190864/"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Not applicable</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Not applicable</a:t>
            </a:r>
            <a:br>
              <a:rPr lang="en-IN" sz="1200" b="0" i="0" u="none" strike="noStrike" kern="1200" dirty="0">
                <a:solidFill>
                  <a:schemeClr val="tx1"/>
                </a:solidFill>
                <a:latin typeface="+mn-lt"/>
                <a:ea typeface="+mn-ea"/>
                <a:cs typeface="+mn-cs"/>
              </a:rPr>
            </a:br>
            <a:endParaRPr lang="en-IN"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b="1" i="0" u="none" strike="noStrike" kern="1200" dirty="0">
                <a:solidFill>
                  <a:schemeClr val="tx1"/>
                </a:solidFill>
                <a:latin typeface="+mn-lt"/>
                <a:ea typeface="+mn-ea"/>
                <a:cs typeface="+mn-cs"/>
              </a:rPr>
              <a:t>Source of Multimedia used in this slide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IN" sz="1200" b="0" i="0" u="none" strike="noStrike" kern="1200" dirty="0">
                <a:solidFill>
                  <a:schemeClr val="tx1"/>
                </a:solidFill>
                <a:latin typeface="+mn-lt"/>
                <a:ea typeface="+mn-ea"/>
                <a:cs typeface="+mn-cs"/>
              </a:rPr>
              <a:t>Birds – PPT icons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IN" sz="1200" b="0" i="0" u="none" strike="noStrike" kern="1200" dirty="0">
                <a:solidFill>
                  <a:schemeClr val="tx1"/>
                </a:solidFill>
                <a:latin typeface="+mn-lt"/>
                <a:ea typeface="+mn-ea"/>
                <a:cs typeface="+mn-cs"/>
              </a:rPr>
              <a:t>Quote – </a:t>
            </a:r>
            <a:r>
              <a:rPr lang="en-IN" sz="12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https://www.pexels.com/photo/inspirational-qoute-on-a-paper-698324/</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0DC117F3-D578-453C-A69F-AF307B3027E4}"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Not applicable</a:t>
            </a:r>
            <a:br>
              <a:rPr lang="en-IN" sz="1200" b="0" i="0" u="none" strike="noStrike" kern="1200" dirty="0">
                <a:solidFill>
                  <a:schemeClr val="tx1"/>
                </a:solidFill>
                <a:latin typeface="+mn-lt"/>
                <a:ea typeface="+mn-ea"/>
                <a:cs typeface="+mn-cs"/>
              </a:rPr>
            </a:br>
            <a:endParaRPr lang="en-IN" sz="1200" b="0" i="0" u="none" strike="noStrike" kern="1200" dirty="0">
              <a:solidFill>
                <a:schemeClr val="tx1"/>
              </a:solidFill>
              <a:latin typeface="+mn-lt"/>
              <a:ea typeface="+mn-ea"/>
              <a:cs typeface="+mn-cs"/>
            </a:endParaRPr>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p:txBody>
      </p:sp>
      <p:sp>
        <p:nvSpPr>
          <p:cNvPr id="4" name="Slide Number Placeholder 3"/>
          <p:cNvSpPr>
            <a:spLocks noGrp="1"/>
          </p:cNvSpPr>
          <p:nvPr>
            <p:ph type="sldNum" sz="quarter" idx="10"/>
          </p:nvPr>
        </p:nvSpPr>
        <p:spPr/>
        <p:txBody>
          <a:bodyPr/>
          <a:lstStyle/>
          <a:p>
            <a:fld id="{0DC117F3-D578-453C-A69F-AF307B3027E4}" type="slidenum">
              <a:rPr lang="en-IN" smtClean="0"/>
              <a:pPr/>
              <a:t>2</a:t>
            </a:fld>
            <a:endParaRPr lang="en-IN"/>
          </a:p>
        </p:txBody>
      </p:sp>
    </p:spTree>
    <p:extLst>
      <p:ext uri="{BB962C8B-B14F-4D97-AF65-F5344CB8AC3E}">
        <p14:creationId xmlns:p14="http://schemas.microsoft.com/office/powerpoint/2010/main" val="42648551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Teacher should click on the link and play the video.</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Not applicable</a:t>
            </a:r>
            <a:br>
              <a:rPr lang="en-IN" sz="1200" b="0" i="0" u="none" strike="noStrike" kern="1200" dirty="0">
                <a:solidFill>
                  <a:schemeClr val="tx1"/>
                </a:solidFill>
                <a:latin typeface="+mn-lt"/>
                <a:ea typeface="+mn-ea"/>
                <a:cs typeface="+mn-cs"/>
              </a:rPr>
            </a:br>
            <a:endParaRPr lang="en-IN"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b="1" i="0" u="none" strike="noStrike" kern="1200" dirty="0">
                <a:solidFill>
                  <a:schemeClr val="tx1"/>
                </a:solidFill>
                <a:latin typeface="+mn-lt"/>
                <a:ea typeface="+mn-ea"/>
                <a:cs typeface="+mn-cs"/>
              </a:rPr>
              <a:t>Source of Multimedia used in this slide </a:t>
            </a:r>
            <a:r>
              <a:rPr lang="en-IN" sz="1200" b="1" i="0" u="none" strike="noStrike" kern="1200" dirty="0">
                <a:solidFill>
                  <a:schemeClr val="tx1"/>
                </a:solidFill>
                <a:latin typeface="+mn-lt"/>
                <a:ea typeface="+mn-ea"/>
                <a:cs typeface="+mn-cs"/>
                <a:hlinkClick r:id="rId3"/>
              </a:rPr>
              <a:t>–</a:t>
            </a:r>
            <a:r>
              <a:rPr lang="en-IN" sz="1200" b="1" i="0" u="none" strike="noStrike" kern="1200" dirty="0">
                <a:solidFill>
                  <a:schemeClr val="tx1"/>
                </a:solidFill>
                <a:latin typeface="+mn-lt"/>
                <a:ea typeface="+mn-ea"/>
                <a:cs typeface="+mn-cs"/>
              </a:rPr>
              <a:t> </a:t>
            </a:r>
            <a:endParaRPr lang="en-IN" sz="1200" b="0" i="0" u="none" strike="noStrike" kern="1200" dirty="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IN" sz="1200" b="0" i="0" u="none" strike="noStrike" kern="1200" dirty="0">
                <a:solidFill>
                  <a:schemeClr val="tx1"/>
                </a:solidFill>
                <a:latin typeface="+mn-lt"/>
                <a:ea typeface="+mn-ea"/>
                <a:cs typeface="+mn-cs"/>
              </a:rPr>
              <a:t>Birds – PPT icons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IN" sz="1200" b="0" i="0" u="none" strike="noStrike" kern="1200" dirty="0">
                <a:solidFill>
                  <a:schemeClr val="tx1"/>
                </a:solidFill>
                <a:latin typeface="+mn-lt"/>
                <a:ea typeface="+mn-ea"/>
                <a:cs typeface="+mn-cs"/>
              </a:rPr>
              <a:t>Crow flying above lake – </a:t>
            </a:r>
            <a:r>
              <a:rPr lang="en-IN"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https://pixabay.com/photos/</a:t>
            </a:r>
            <a:r>
              <a:rPr lang="en-IN" sz="1800" u="sng">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common-raven-crow-flying-lake-3190864/</a:t>
            </a:r>
            <a:endParaRPr lang="en-IN" b="0" dirty="0"/>
          </a:p>
        </p:txBody>
      </p:sp>
      <p:sp>
        <p:nvSpPr>
          <p:cNvPr id="4" name="Slide Number Placeholder 3"/>
          <p:cNvSpPr>
            <a:spLocks noGrp="1"/>
          </p:cNvSpPr>
          <p:nvPr>
            <p:ph type="sldNum" sz="quarter" idx="10"/>
          </p:nvPr>
        </p:nvSpPr>
        <p:spPr/>
        <p:txBody>
          <a:bodyPr/>
          <a:lstStyle/>
          <a:p>
            <a:fld id="{0DC117F3-D578-453C-A69F-AF307B3027E4}" type="slidenum">
              <a:rPr lang="en-IN" smtClean="0"/>
              <a:pPr/>
              <a:t>3</a:t>
            </a:fld>
            <a:endParaRPr lang="en-IN"/>
          </a:p>
        </p:txBody>
      </p:sp>
    </p:spTree>
    <p:extLst>
      <p:ext uri="{BB962C8B-B14F-4D97-AF65-F5344CB8AC3E}">
        <p14:creationId xmlns:p14="http://schemas.microsoft.com/office/powerpoint/2010/main" val="3702286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Teacher should click on the link and play the video.</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Not applicable</a:t>
            </a:r>
            <a:br>
              <a:rPr lang="en-IN" sz="1200" b="0" i="0" u="none" strike="noStrike" kern="1200" dirty="0">
                <a:solidFill>
                  <a:schemeClr val="tx1"/>
                </a:solidFill>
                <a:latin typeface="+mn-lt"/>
                <a:ea typeface="+mn-ea"/>
                <a:cs typeface="+mn-cs"/>
              </a:rPr>
            </a:br>
            <a:endParaRPr lang="en-IN"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b="1" i="0" u="none" strike="noStrike" kern="1200" dirty="0">
                <a:solidFill>
                  <a:schemeClr val="tx1"/>
                </a:solidFill>
                <a:latin typeface="+mn-lt"/>
                <a:ea typeface="+mn-ea"/>
                <a:cs typeface="+mn-cs"/>
              </a:rPr>
              <a:t>Source of Multimedia used in this slide </a:t>
            </a:r>
            <a:r>
              <a:rPr lang="en-IN" sz="1200" b="1" i="0" u="none" strike="noStrike" kern="1200" dirty="0">
                <a:solidFill>
                  <a:schemeClr val="tx1"/>
                </a:solidFill>
                <a:latin typeface="+mn-lt"/>
                <a:ea typeface="+mn-ea"/>
                <a:cs typeface="+mn-cs"/>
                <a:hlinkClick r:id="rId3"/>
              </a:rPr>
              <a:t>–</a:t>
            </a:r>
            <a:r>
              <a:rPr lang="en-IN" sz="1200" b="1" i="0" u="none" strike="noStrike" kern="1200" dirty="0">
                <a:solidFill>
                  <a:schemeClr val="tx1"/>
                </a:solidFill>
                <a:latin typeface="+mn-lt"/>
                <a:ea typeface="+mn-ea"/>
                <a:cs typeface="+mn-cs"/>
              </a:rPr>
              <a:t> </a:t>
            </a:r>
            <a:endParaRPr lang="en-IN" sz="1200" b="0" i="0" u="none" strike="noStrike" kern="1200" dirty="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IN" sz="1200" b="0" i="0" u="none" strike="noStrike" kern="1200" dirty="0">
                <a:solidFill>
                  <a:schemeClr val="tx1"/>
                </a:solidFill>
                <a:latin typeface="+mn-lt"/>
                <a:ea typeface="+mn-ea"/>
                <a:cs typeface="+mn-cs"/>
              </a:rPr>
              <a:t>Birds – PPT icons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IN" sz="1200" b="0" i="0" u="none" strike="noStrike" kern="1200" dirty="0">
                <a:solidFill>
                  <a:schemeClr val="tx1"/>
                </a:solidFill>
                <a:latin typeface="+mn-lt"/>
                <a:ea typeface="+mn-ea"/>
                <a:cs typeface="+mn-cs"/>
              </a:rPr>
              <a:t>Crow flying above lake – </a:t>
            </a:r>
            <a:r>
              <a:rPr lang="en-IN"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https://pixabay.com/photos/</a:t>
            </a:r>
            <a:r>
              <a:rPr lang="en-IN" sz="1800" u="sng">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common-raven-crow-flying-lake-3190864/</a:t>
            </a:r>
            <a:endParaRPr lang="en-IN" b="0" dirty="0"/>
          </a:p>
        </p:txBody>
      </p:sp>
      <p:sp>
        <p:nvSpPr>
          <p:cNvPr id="4" name="Slide Number Placeholder 3"/>
          <p:cNvSpPr>
            <a:spLocks noGrp="1"/>
          </p:cNvSpPr>
          <p:nvPr>
            <p:ph type="sldNum" sz="quarter" idx="10"/>
          </p:nvPr>
        </p:nvSpPr>
        <p:spPr/>
        <p:txBody>
          <a:bodyPr/>
          <a:lstStyle/>
          <a:p>
            <a:fld id="{0DC117F3-D578-453C-A69F-AF307B3027E4}" type="slidenum">
              <a:rPr lang="en-IN" smtClean="0"/>
              <a:pPr/>
              <a:t>4</a:t>
            </a:fld>
            <a:endParaRPr lang="en-IN"/>
          </a:p>
        </p:txBody>
      </p:sp>
    </p:spTree>
    <p:extLst>
      <p:ext uri="{BB962C8B-B14F-4D97-AF65-F5344CB8AC3E}">
        <p14:creationId xmlns:p14="http://schemas.microsoft.com/office/powerpoint/2010/main" val="2359659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0DC117F3-D578-453C-A69F-AF307B3027E4}" type="slidenum">
              <a:rPr lang="en-IN" smtClean="0"/>
              <a:pPr/>
              <a:t>5</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79155" y="836582"/>
            <a:ext cx="10363200" cy="1512297"/>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785097"/>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561099B0-7160-48EE-9392-7E92AD91EE2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532" y="38099"/>
            <a:ext cx="902286" cy="957155"/>
          </a:xfrm>
          <a:prstGeom prst="rect">
            <a:avLst/>
          </a:prstGeom>
        </p:spPr>
      </p:pic>
      <p:pic>
        <p:nvPicPr>
          <p:cNvPr id="19" name="Picture 18" descr="A picture containing text, night sky&#10;&#10;Description automatically generated">
            <a:extLst>
              <a:ext uri="{FF2B5EF4-FFF2-40B4-BE49-F238E27FC236}">
                <a16:creationId xmlns:a16="http://schemas.microsoft.com/office/drawing/2014/main" id="{7B47226B-318E-494E-AD71-BFA94D79CEF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64077" y="5943521"/>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1EEDD738-94BA-4D39-9B0E-6BB90D2D7F9E}"/>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
        <p:nvSpPr>
          <p:cNvPr id="9" name="TextBox 8">
            <a:extLst>
              <a:ext uri="{FF2B5EF4-FFF2-40B4-BE49-F238E27FC236}">
                <a16:creationId xmlns:a16="http://schemas.microsoft.com/office/drawing/2014/main" id="{F1FC6F74-8A38-4692-848A-4DCCCC9B9439}"/>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a:t>
            </a:r>
            <a:r>
              <a:rPr lang="en-US"/>
              <a:t>to add </a:t>
            </a:r>
            <a:r>
              <a:rPr lang="en-US" dirty="0"/>
              <a:t>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A picture containing text, night sky&#10;&#10;Description automatically generated">
            <a:extLst>
              <a:ext uri="{FF2B5EF4-FFF2-40B4-BE49-F238E27FC236}">
                <a16:creationId xmlns:a16="http://schemas.microsoft.com/office/drawing/2014/main" id="{DF7FF9F2-3489-4F6D-A30B-2F0931ED627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64077" y="5943521"/>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094A42EF-3D19-4F8F-892C-FDFE4FA2138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94280" y="52322"/>
            <a:ext cx="3203440"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A picture containing text, night sky&#10;&#10;Description automatically generated">
            <a:extLst>
              <a:ext uri="{FF2B5EF4-FFF2-40B4-BE49-F238E27FC236}">
                <a16:creationId xmlns:a16="http://schemas.microsoft.com/office/drawing/2014/main" id="{4832AE60-5C29-48B6-95CC-812084D9019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64077" y="5943521"/>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FEE9CED9-8D8B-4D2A-95EC-21CAE5CD849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svg"/><Relationship Id="rId3" Type="http://schemas.openxmlformats.org/officeDocument/2006/relationships/image" Target="../media/image4.jpeg"/><Relationship Id="rId7" Type="http://schemas.openxmlformats.org/officeDocument/2006/relationships/image" Target="../media/image8.svg"/><Relationship Id="rId12"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5" Type="http://schemas.openxmlformats.org/officeDocument/2006/relationships/image" Target="../media/image16.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 Id="rId14" Type="http://schemas.openxmlformats.org/officeDocument/2006/relationships/image" Target="../media/image1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4.svg"/><Relationship Id="rId13" Type="http://schemas.openxmlformats.org/officeDocument/2006/relationships/image" Target="../media/image9.png"/><Relationship Id="rId3" Type="http://schemas.openxmlformats.org/officeDocument/2006/relationships/hyperlink" Target="https://www.youtube.com/watch?v=4yMImPWTvzU" TargetMode="External"/><Relationship Id="rId7" Type="http://schemas.openxmlformats.org/officeDocument/2006/relationships/image" Target="../media/image13.png"/><Relationship Id="rId12" Type="http://schemas.openxmlformats.org/officeDocument/2006/relationships/image" Target="../media/image6.svg"/><Relationship Id="rId2" Type="http://schemas.openxmlformats.org/officeDocument/2006/relationships/notesSlide" Target="../notesSlides/notesSlide3.xml"/><Relationship Id="rId16" Type="http://schemas.openxmlformats.org/officeDocument/2006/relationships/image" Target="../media/image12.svg"/><Relationship Id="rId1" Type="http://schemas.openxmlformats.org/officeDocument/2006/relationships/slideLayout" Target="../slideLayouts/slideLayout2.xml"/><Relationship Id="rId6" Type="http://schemas.openxmlformats.org/officeDocument/2006/relationships/image" Target="../media/image8.svg"/><Relationship Id="rId11" Type="http://schemas.openxmlformats.org/officeDocument/2006/relationships/image" Target="../media/image5.png"/><Relationship Id="rId5" Type="http://schemas.openxmlformats.org/officeDocument/2006/relationships/image" Target="../media/image7.png"/><Relationship Id="rId1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7.jpg"/><Relationship Id="rId9" Type="http://schemas.openxmlformats.org/officeDocument/2006/relationships/image" Target="../media/image15.png"/><Relationship Id="rId14" Type="http://schemas.openxmlformats.org/officeDocument/2006/relationships/image" Target="../media/image10.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pexels.com/photo/inspirational-qoute-on-a-paper-698324/"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hyperlink" Target="https://pixabay.com/photos/common-raven-crow-flying-lake-319086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25080" y="188640"/>
            <a:ext cx="7341840" cy="747464"/>
          </a:xfrm>
        </p:spPr>
        <p:style>
          <a:lnRef idx="1">
            <a:schemeClr val="accent2"/>
          </a:lnRef>
          <a:fillRef idx="3">
            <a:schemeClr val="accent2"/>
          </a:fillRef>
          <a:effectRef idx="2">
            <a:schemeClr val="accent2"/>
          </a:effectRef>
          <a:fontRef idx="minor">
            <a:schemeClr val="lt1"/>
          </a:fontRef>
        </p:style>
        <p:txBody>
          <a:bodyPr/>
          <a:lstStyle/>
          <a:p>
            <a:r>
              <a:rPr lang="en-US" dirty="0"/>
              <a:t>Be Yourself</a:t>
            </a:r>
            <a:endParaRPr lang="en-IN" dirty="0"/>
          </a:p>
        </p:txBody>
      </p:sp>
      <p:pic>
        <p:nvPicPr>
          <p:cNvPr id="4" name="Picture 3">
            <a:extLst>
              <a:ext uri="{FF2B5EF4-FFF2-40B4-BE49-F238E27FC236}">
                <a16:creationId xmlns:a16="http://schemas.microsoft.com/office/drawing/2014/main" id="{6EC073E1-E865-1890-7D7C-92C58FB430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31604" y="1173856"/>
            <a:ext cx="7128792" cy="3996999"/>
          </a:xfrm>
          <a:prstGeom prst="rect">
            <a:avLst/>
          </a:prstGeom>
        </p:spPr>
      </p:pic>
      <p:pic>
        <p:nvPicPr>
          <p:cNvPr id="7" name="Graphic 6" descr="Sparrow">
            <a:extLst>
              <a:ext uri="{FF2B5EF4-FFF2-40B4-BE49-F238E27FC236}">
                <a16:creationId xmlns:a16="http://schemas.microsoft.com/office/drawing/2014/main" id="{0634D2E5-89C6-65FE-3A9C-19929793DA3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510192" y="1173856"/>
            <a:ext cx="914400" cy="914400"/>
          </a:xfrm>
          <a:prstGeom prst="rect">
            <a:avLst/>
          </a:prstGeom>
        </p:spPr>
      </p:pic>
      <p:pic>
        <p:nvPicPr>
          <p:cNvPr id="9" name="Graphic 8" descr="Hummingbird">
            <a:extLst>
              <a:ext uri="{FF2B5EF4-FFF2-40B4-BE49-F238E27FC236}">
                <a16:creationId xmlns:a16="http://schemas.microsoft.com/office/drawing/2014/main" id="{CF9DB97D-0C94-1DDC-5929-13BF1E43ECD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67408" y="4256455"/>
            <a:ext cx="914400" cy="914400"/>
          </a:xfrm>
          <a:prstGeom prst="rect">
            <a:avLst/>
          </a:prstGeom>
        </p:spPr>
      </p:pic>
      <p:pic>
        <p:nvPicPr>
          <p:cNvPr id="11" name="Graphic 10" descr="Owl">
            <a:extLst>
              <a:ext uri="{FF2B5EF4-FFF2-40B4-BE49-F238E27FC236}">
                <a16:creationId xmlns:a16="http://schemas.microsoft.com/office/drawing/2014/main" id="{5FB7815D-7F7D-E071-0F19-DE3D74B5EDC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510192" y="2715156"/>
            <a:ext cx="914400" cy="914400"/>
          </a:xfrm>
          <a:prstGeom prst="rect">
            <a:avLst/>
          </a:prstGeom>
        </p:spPr>
      </p:pic>
      <p:pic>
        <p:nvPicPr>
          <p:cNvPr id="13" name="Graphic 12" descr="Peacock">
            <a:extLst>
              <a:ext uri="{FF2B5EF4-FFF2-40B4-BE49-F238E27FC236}">
                <a16:creationId xmlns:a16="http://schemas.microsoft.com/office/drawing/2014/main" id="{3A63FD02-FFFA-8548-8A5E-F31FCF56DEC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0510192" y="4256455"/>
            <a:ext cx="914400" cy="914400"/>
          </a:xfrm>
          <a:prstGeom prst="rect">
            <a:avLst/>
          </a:prstGeom>
        </p:spPr>
      </p:pic>
      <p:pic>
        <p:nvPicPr>
          <p:cNvPr id="15" name="Graphic 14" descr="Duck">
            <a:extLst>
              <a:ext uri="{FF2B5EF4-FFF2-40B4-BE49-F238E27FC236}">
                <a16:creationId xmlns:a16="http://schemas.microsoft.com/office/drawing/2014/main" id="{6146224B-ABE1-7264-0C91-64F090F8A1F2}"/>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767408" y="2715155"/>
            <a:ext cx="914400" cy="914400"/>
          </a:xfrm>
          <a:prstGeom prst="rect">
            <a:avLst/>
          </a:prstGeom>
        </p:spPr>
      </p:pic>
      <p:pic>
        <p:nvPicPr>
          <p:cNvPr id="17" name="Graphic 16" descr="Rooster">
            <a:extLst>
              <a:ext uri="{FF2B5EF4-FFF2-40B4-BE49-F238E27FC236}">
                <a16:creationId xmlns:a16="http://schemas.microsoft.com/office/drawing/2014/main" id="{EF824D22-703F-80C7-8028-418C6F8E614F}"/>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767408" y="1173856"/>
            <a:ext cx="914400" cy="9144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D713CD2F-CEEF-C449-9135-4D34B218BD2E}"/>
              </a:ext>
            </a:extLst>
          </p:cNvPr>
          <p:cNvSpPr txBox="1">
            <a:spLocks/>
          </p:cNvSpPr>
          <p:nvPr/>
        </p:nvSpPr>
        <p:spPr>
          <a:xfrm>
            <a:off x="1619256" y="223814"/>
            <a:ext cx="9296427" cy="654032"/>
          </a:xfrm>
          <a:prstGeom prst="rect">
            <a:avLst/>
          </a:prstGeom>
        </p:spPr>
        <p:style>
          <a:lnRef idx="1">
            <a:schemeClr val="accent2"/>
          </a:lnRef>
          <a:fillRef idx="3">
            <a:schemeClr val="accent2"/>
          </a:fillRef>
          <a:effectRef idx="2">
            <a:schemeClr val="accent2"/>
          </a:effectRef>
          <a:fontRef idx="minor">
            <a:schemeClr val="lt1"/>
          </a:fontRef>
        </p:style>
        <p:txBody>
          <a:bodyPr>
            <a:normAutofit/>
          </a:bodyPr>
          <a:lstStyle>
            <a:lvl1pPr algn="ctr" defTabSz="914400" rtl="0" eaLnBrk="1" latinLnBrk="0" hangingPunct="1">
              <a:spcBef>
                <a:spcPct val="0"/>
              </a:spcBef>
              <a:buNone/>
              <a:defRPr sz="3600" kern="1200"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dirty="0"/>
              <a:t>Degree of Comparison</a:t>
            </a:r>
            <a:endParaRPr lang="en-IN" dirty="0"/>
          </a:p>
        </p:txBody>
      </p:sp>
      <p:grpSp>
        <p:nvGrpSpPr>
          <p:cNvPr id="17" name="Group 16">
            <a:extLst>
              <a:ext uri="{FF2B5EF4-FFF2-40B4-BE49-F238E27FC236}">
                <a16:creationId xmlns:a16="http://schemas.microsoft.com/office/drawing/2014/main" id="{C1D7EFD5-9D6E-414C-BB55-C72FADF9E5A2}"/>
              </a:ext>
            </a:extLst>
          </p:cNvPr>
          <p:cNvGrpSpPr/>
          <p:nvPr/>
        </p:nvGrpSpPr>
        <p:grpSpPr>
          <a:xfrm>
            <a:off x="660645" y="1313892"/>
            <a:ext cx="5795396" cy="2507882"/>
            <a:chOff x="300604" y="1628800"/>
            <a:chExt cx="5795396" cy="2507882"/>
          </a:xfrm>
        </p:grpSpPr>
        <p:sp>
          <p:nvSpPr>
            <p:cNvPr id="18" name="Hexagon 17">
              <a:extLst>
                <a:ext uri="{FF2B5EF4-FFF2-40B4-BE49-F238E27FC236}">
                  <a16:creationId xmlns:a16="http://schemas.microsoft.com/office/drawing/2014/main" id="{AAB211ED-81A4-CA4F-AC0C-9DB51155ED1B}"/>
                </a:ext>
              </a:extLst>
            </p:cNvPr>
            <p:cNvSpPr/>
            <p:nvPr/>
          </p:nvSpPr>
          <p:spPr>
            <a:xfrm>
              <a:off x="3215680" y="1628800"/>
              <a:ext cx="2880320" cy="2507882"/>
            </a:xfrm>
            <a:prstGeom prst="hexagon">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Freeform: Shape 3">
              <a:extLst>
                <a:ext uri="{FF2B5EF4-FFF2-40B4-BE49-F238E27FC236}">
                  <a16:creationId xmlns:a16="http://schemas.microsoft.com/office/drawing/2014/main" id="{0E8171A4-3DDF-304E-809A-134D1FD6DD66}"/>
                </a:ext>
              </a:extLst>
            </p:cNvPr>
            <p:cNvSpPr/>
            <p:nvPr/>
          </p:nvSpPr>
          <p:spPr>
            <a:xfrm>
              <a:off x="300604" y="2000338"/>
              <a:ext cx="5398103" cy="1764806"/>
            </a:xfrm>
            <a:custGeom>
              <a:avLst/>
              <a:gdLst>
                <a:gd name="connsiteX0" fmla="*/ 0 w 4184838"/>
                <a:gd name="connsiteY0" fmla="*/ 0 h 1368152"/>
                <a:gd name="connsiteX1" fmla="*/ 2654668 w 4184838"/>
                <a:gd name="connsiteY1" fmla="*/ 0 h 1368152"/>
                <a:gd name="connsiteX2" fmla="*/ 3816424 w 4184838"/>
                <a:gd name="connsiteY2" fmla="*/ 0 h 1368152"/>
                <a:gd name="connsiteX3" fmla="*/ 3842800 w 4184838"/>
                <a:gd name="connsiteY3" fmla="*/ 0 h 1368152"/>
                <a:gd name="connsiteX4" fmla="*/ 4184838 w 4184838"/>
                <a:gd name="connsiteY4" fmla="*/ 684076 h 1368152"/>
                <a:gd name="connsiteX5" fmla="*/ 3842800 w 4184838"/>
                <a:gd name="connsiteY5" fmla="*/ 1368152 h 1368152"/>
                <a:gd name="connsiteX6" fmla="*/ 3816424 w 4184838"/>
                <a:gd name="connsiteY6" fmla="*/ 1368152 h 1368152"/>
                <a:gd name="connsiteX7" fmla="*/ 2654668 w 4184838"/>
                <a:gd name="connsiteY7" fmla="*/ 1368152 h 1368152"/>
                <a:gd name="connsiteX8" fmla="*/ 0 w 4184838"/>
                <a:gd name="connsiteY8" fmla="*/ 1368152 h 1368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84838" h="1368152">
                  <a:moveTo>
                    <a:pt x="0" y="0"/>
                  </a:moveTo>
                  <a:lnTo>
                    <a:pt x="2654668" y="0"/>
                  </a:lnTo>
                  <a:lnTo>
                    <a:pt x="3816424" y="0"/>
                  </a:lnTo>
                  <a:lnTo>
                    <a:pt x="3842800" y="0"/>
                  </a:lnTo>
                  <a:lnTo>
                    <a:pt x="4184838" y="684076"/>
                  </a:lnTo>
                  <a:lnTo>
                    <a:pt x="3842800" y="1368152"/>
                  </a:lnTo>
                  <a:lnTo>
                    <a:pt x="3816424" y="1368152"/>
                  </a:lnTo>
                  <a:lnTo>
                    <a:pt x="2654668" y="1368152"/>
                  </a:lnTo>
                  <a:lnTo>
                    <a:pt x="0" y="1368152"/>
                  </a:lnTo>
                  <a:close/>
                </a:path>
              </a:pathLst>
            </a:custGeom>
            <a:solidFill>
              <a:schemeClr val="bg1">
                <a:lumMod val="95000"/>
              </a:schemeClr>
            </a:solidFill>
            <a:ln>
              <a:noFill/>
            </a:ln>
            <a:effectLst>
              <a:outerShdw blurRad="114300" dist="177800" dir="13500000" algn="b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grpSp>
      <p:grpSp>
        <p:nvGrpSpPr>
          <p:cNvPr id="20" name="Group 19">
            <a:extLst>
              <a:ext uri="{FF2B5EF4-FFF2-40B4-BE49-F238E27FC236}">
                <a16:creationId xmlns:a16="http://schemas.microsoft.com/office/drawing/2014/main" id="{ABFA30C6-F04C-9B43-B32C-4762FE96F569}"/>
              </a:ext>
            </a:extLst>
          </p:cNvPr>
          <p:cNvGrpSpPr/>
          <p:nvPr/>
        </p:nvGrpSpPr>
        <p:grpSpPr>
          <a:xfrm>
            <a:off x="5845221" y="3781567"/>
            <a:ext cx="5795395" cy="2507882"/>
            <a:chOff x="5807968" y="3140968"/>
            <a:chExt cx="5795395" cy="2507882"/>
          </a:xfrm>
        </p:grpSpPr>
        <p:grpSp>
          <p:nvGrpSpPr>
            <p:cNvPr id="21" name="Group 20">
              <a:extLst>
                <a:ext uri="{FF2B5EF4-FFF2-40B4-BE49-F238E27FC236}">
                  <a16:creationId xmlns:a16="http://schemas.microsoft.com/office/drawing/2014/main" id="{EB4560F6-10C3-0841-B66B-F1D309AF7009}"/>
                </a:ext>
              </a:extLst>
            </p:cNvPr>
            <p:cNvGrpSpPr/>
            <p:nvPr/>
          </p:nvGrpSpPr>
          <p:grpSpPr>
            <a:xfrm>
              <a:off x="5807968" y="3140968"/>
              <a:ext cx="5795395" cy="2507882"/>
              <a:chOff x="6346780" y="3129470"/>
              <a:chExt cx="5795395" cy="2507882"/>
            </a:xfrm>
          </p:grpSpPr>
          <p:sp>
            <p:nvSpPr>
              <p:cNvPr id="23" name="Hexagon 22">
                <a:extLst>
                  <a:ext uri="{FF2B5EF4-FFF2-40B4-BE49-F238E27FC236}">
                    <a16:creationId xmlns:a16="http://schemas.microsoft.com/office/drawing/2014/main" id="{E4A3B90E-0A94-4E43-BCF6-C9D223C5CCE2}"/>
                  </a:ext>
                </a:extLst>
              </p:cNvPr>
              <p:cNvSpPr/>
              <p:nvPr/>
            </p:nvSpPr>
            <p:spPr>
              <a:xfrm>
                <a:off x="6346780" y="3129470"/>
                <a:ext cx="2880320" cy="2507882"/>
              </a:xfrm>
              <a:prstGeom prst="hexagon">
                <a:avLst/>
              </a:prstGeom>
              <a:solidFill>
                <a:srgbClr val="FF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4" name="Freeform: Shape 8">
                <a:extLst>
                  <a:ext uri="{FF2B5EF4-FFF2-40B4-BE49-F238E27FC236}">
                    <a16:creationId xmlns:a16="http://schemas.microsoft.com/office/drawing/2014/main" id="{EC080BC6-3ED9-B34E-9FE0-4964BBFC15F4}"/>
                  </a:ext>
                </a:extLst>
              </p:cNvPr>
              <p:cNvSpPr/>
              <p:nvPr/>
            </p:nvSpPr>
            <p:spPr>
              <a:xfrm flipH="1">
                <a:off x="6744072" y="3501008"/>
                <a:ext cx="5398103" cy="1764806"/>
              </a:xfrm>
              <a:custGeom>
                <a:avLst/>
                <a:gdLst>
                  <a:gd name="connsiteX0" fmla="*/ 0 w 4184838"/>
                  <a:gd name="connsiteY0" fmla="*/ 0 h 1368152"/>
                  <a:gd name="connsiteX1" fmla="*/ 2654668 w 4184838"/>
                  <a:gd name="connsiteY1" fmla="*/ 0 h 1368152"/>
                  <a:gd name="connsiteX2" fmla="*/ 3816424 w 4184838"/>
                  <a:gd name="connsiteY2" fmla="*/ 0 h 1368152"/>
                  <a:gd name="connsiteX3" fmla="*/ 3842800 w 4184838"/>
                  <a:gd name="connsiteY3" fmla="*/ 0 h 1368152"/>
                  <a:gd name="connsiteX4" fmla="*/ 4184838 w 4184838"/>
                  <a:gd name="connsiteY4" fmla="*/ 684076 h 1368152"/>
                  <a:gd name="connsiteX5" fmla="*/ 3842800 w 4184838"/>
                  <a:gd name="connsiteY5" fmla="*/ 1368152 h 1368152"/>
                  <a:gd name="connsiteX6" fmla="*/ 3816424 w 4184838"/>
                  <a:gd name="connsiteY6" fmla="*/ 1368152 h 1368152"/>
                  <a:gd name="connsiteX7" fmla="*/ 2654668 w 4184838"/>
                  <a:gd name="connsiteY7" fmla="*/ 1368152 h 1368152"/>
                  <a:gd name="connsiteX8" fmla="*/ 0 w 4184838"/>
                  <a:gd name="connsiteY8" fmla="*/ 1368152 h 1368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84838" h="1368152">
                    <a:moveTo>
                      <a:pt x="0" y="0"/>
                    </a:moveTo>
                    <a:lnTo>
                      <a:pt x="2654668" y="0"/>
                    </a:lnTo>
                    <a:lnTo>
                      <a:pt x="3816424" y="0"/>
                    </a:lnTo>
                    <a:lnTo>
                      <a:pt x="3842800" y="0"/>
                    </a:lnTo>
                    <a:lnTo>
                      <a:pt x="4184838" y="684076"/>
                    </a:lnTo>
                    <a:lnTo>
                      <a:pt x="3842800" y="1368152"/>
                    </a:lnTo>
                    <a:lnTo>
                      <a:pt x="3816424" y="1368152"/>
                    </a:lnTo>
                    <a:lnTo>
                      <a:pt x="2654668" y="1368152"/>
                    </a:lnTo>
                    <a:lnTo>
                      <a:pt x="0" y="1368152"/>
                    </a:lnTo>
                    <a:close/>
                  </a:path>
                </a:pathLst>
              </a:custGeom>
              <a:solidFill>
                <a:schemeClr val="bg1">
                  <a:lumMod val="95000"/>
                </a:scheme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grpSp>
        <p:sp>
          <p:nvSpPr>
            <p:cNvPr id="22" name="TextBox 21">
              <a:extLst>
                <a:ext uri="{FF2B5EF4-FFF2-40B4-BE49-F238E27FC236}">
                  <a16:creationId xmlns:a16="http://schemas.microsoft.com/office/drawing/2014/main" id="{0B17A83D-3BE8-494F-9F7E-638BAD76ECAC}"/>
                </a:ext>
              </a:extLst>
            </p:cNvPr>
            <p:cNvSpPr txBox="1"/>
            <p:nvPr/>
          </p:nvSpPr>
          <p:spPr>
            <a:xfrm>
              <a:off x="6490795" y="3721657"/>
              <a:ext cx="5045884" cy="1344456"/>
            </a:xfrm>
            <a:prstGeom prst="rect">
              <a:avLst/>
            </a:prstGeom>
            <a:noFill/>
          </p:spPr>
          <p:txBody>
            <a:bodyPr wrap="square" rtlCol="0">
              <a:noAutofit/>
            </a:bodyPr>
            <a:lstStyle/>
            <a:p>
              <a:pPr lvl="0" algn="ctr">
                <a:lnSpc>
                  <a:spcPct val="115000"/>
                </a:lnSpc>
              </a:pPr>
              <a:r>
                <a:rPr lang="en-IN" sz="2200" dirty="0"/>
                <a:t>We tend to compare ourselves with others. But when we do so, we lose our happiness and </a:t>
              </a:r>
              <a:r>
                <a:rPr lang="en-IN" sz="2200"/>
                <a:t>peace.</a:t>
              </a:r>
              <a:endParaRPr lang="en-IN" sz="2200" dirty="0"/>
            </a:p>
          </p:txBody>
        </p:sp>
      </p:grpSp>
      <p:sp>
        <p:nvSpPr>
          <p:cNvPr id="25" name="TextBox 24">
            <a:extLst>
              <a:ext uri="{FF2B5EF4-FFF2-40B4-BE49-F238E27FC236}">
                <a16:creationId xmlns:a16="http://schemas.microsoft.com/office/drawing/2014/main" id="{E2952645-DB14-4F45-B0FC-9FC597133D63}"/>
              </a:ext>
            </a:extLst>
          </p:cNvPr>
          <p:cNvSpPr txBox="1"/>
          <p:nvPr/>
        </p:nvSpPr>
        <p:spPr>
          <a:xfrm>
            <a:off x="780318" y="2054602"/>
            <a:ext cx="4870724" cy="1086365"/>
          </a:xfrm>
          <a:prstGeom prst="rect">
            <a:avLst/>
          </a:prstGeom>
          <a:noFill/>
        </p:spPr>
        <p:txBody>
          <a:bodyPr wrap="square" rtlCol="0">
            <a:noAutofit/>
          </a:bodyPr>
          <a:lstStyle/>
          <a:p>
            <a:pPr algn="ctr"/>
            <a:r>
              <a:rPr lang="en-IN" sz="2200" dirty="0"/>
              <a:t>A form of adjective used to compare a person or thing possessing the same quality with another.</a:t>
            </a:r>
          </a:p>
        </p:txBody>
      </p:sp>
      <p:cxnSp>
        <p:nvCxnSpPr>
          <p:cNvPr id="26" name="Connector: Elbow 16">
            <a:extLst>
              <a:ext uri="{FF2B5EF4-FFF2-40B4-BE49-F238E27FC236}">
                <a16:creationId xmlns:a16="http://schemas.microsoft.com/office/drawing/2014/main" id="{6C6E88B7-33BB-174A-94AC-5452BDA7A8DC}"/>
              </a:ext>
            </a:extLst>
          </p:cNvPr>
          <p:cNvCxnSpPr>
            <a:cxnSpLocks/>
          </p:cNvCxnSpPr>
          <p:nvPr/>
        </p:nvCxnSpPr>
        <p:spPr>
          <a:xfrm rot="10800000" flipV="1">
            <a:off x="2460845" y="3850260"/>
            <a:ext cx="2776884" cy="2675083"/>
          </a:xfrm>
          <a:prstGeom prst="bentConnector3">
            <a:avLst>
              <a:gd name="adj1" fmla="val 2665"/>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7" name="Connector: Elbow 17">
            <a:extLst>
              <a:ext uri="{FF2B5EF4-FFF2-40B4-BE49-F238E27FC236}">
                <a16:creationId xmlns:a16="http://schemas.microsoft.com/office/drawing/2014/main" id="{AD6566C9-4B6C-3442-8637-2D0280EA2DCE}"/>
              </a:ext>
            </a:extLst>
          </p:cNvPr>
          <p:cNvCxnSpPr>
            <a:cxnSpLocks/>
          </p:cNvCxnSpPr>
          <p:nvPr/>
        </p:nvCxnSpPr>
        <p:spPr>
          <a:xfrm rot="10800000" flipV="1">
            <a:off x="7285383" y="1200404"/>
            <a:ext cx="3024334" cy="2572978"/>
          </a:xfrm>
          <a:prstGeom prst="bentConnector3">
            <a:avLst>
              <a:gd name="adj1" fmla="val 97998"/>
            </a:avLst>
          </a:prstGeom>
          <a:ln w="38100">
            <a:solidFill>
              <a:srgbClr val="E1338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6745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down)">
                                      <p:cBhvr>
                                        <p:cTn id="7" dur="1000"/>
                                        <p:tgtEl>
                                          <p:spTgt spid="26"/>
                                        </p:tgtEl>
                                      </p:cBhvr>
                                    </p:animEffect>
                                  </p:childTnLst>
                                </p:cTn>
                              </p:par>
                            </p:childTnLst>
                          </p:cTn>
                        </p:par>
                        <p:par>
                          <p:cTn id="8" fill="hold">
                            <p:stCondLst>
                              <p:cond delay="1000"/>
                            </p:stCondLst>
                            <p:childTnLst>
                              <p:par>
                                <p:cTn id="9" presetID="14" presetClass="entr" presetSubtype="10"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randombar(horizontal)">
                                      <p:cBhvr>
                                        <p:cTn id="11" dur="500"/>
                                        <p:tgtEl>
                                          <p:spTgt spid="17"/>
                                        </p:tgtEl>
                                      </p:cBhvr>
                                    </p:animEffect>
                                  </p:childTnLst>
                                </p:cTn>
                              </p:par>
                              <p:par>
                                <p:cTn id="12" presetID="14" presetClass="entr" presetSubtype="10" fill="hold" grpId="0" nodeType="withEffect">
                                  <p:stCondLst>
                                    <p:cond delay="0"/>
                                  </p:stCondLst>
                                  <p:childTnLst>
                                    <p:set>
                                      <p:cBhvr>
                                        <p:cTn id="13" dur="1" fill="hold">
                                          <p:stCondLst>
                                            <p:cond delay="0"/>
                                          </p:stCondLst>
                                        </p:cTn>
                                        <p:tgtEl>
                                          <p:spTgt spid="25"/>
                                        </p:tgtEl>
                                        <p:attrNameLst>
                                          <p:attrName>style.visibility</p:attrName>
                                        </p:attrNameLst>
                                      </p:cBhvr>
                                      <p:to>
                                        <p:strVal val="visible"/>
                                      </p:to>
                                    </p:set>
                                    <p:animEffect transition="in" filter="randombar(horizontal)">
                                      <p:cBhvr>
                                        <p:cTn id="14" dur="500"/>
                                        <p:tgtEl>
                                          <p:spTgt spid="25"/>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wipe(up)">
                                      <p:cBhvr>
                                        <p:cTn id="19" dur="1000"/>
                                        <p:tgtEl>
                                          <p:spTgt spid="27"/>
                                        </p:tgtEl>
                                      </p:cBhvr>
                                    </p:animEffect>
                                  </p:childTnLst>
                                </p:cTn>
                              </p:par>
                            </p:childTnLst>
                          </p:cTn>
                        </p:par>
                        <p:par>
                          <p:cTn id="20" fill="hold">
                            <p:stCondLst>
                              <p:cond delay="1000"/>
                            </p:stCondLst>
                            <p:childTnLst>
                              <p:par>
                                <p:cTn id="21" presetID="14" presetClass="entr" presetSubtype="10" fill="hold"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randombar(horizontal)">
                                      <p:cBhvr>
                                        <p:cTn id="23"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8033001-0A3F-53B0-0282-4E3AC57F32E8}"/>
              </a:ext>
            </a:extLst>
          </p:cNvPr>
          <p:cNvSpPr>
            <a:spLocks noGrp="1"/>
          </p:cNvSpPr>
          <p:nvPr>
            <p:ph type="title"/>
          </p:nvPr>
        </p:nvSpPr>
        <p:spPr>
          <a:xfrm>
            <a:off x="1466856" y="71414"/>
            <a:ext cx="9296427" cy="654032"/>
          </a:xfrm>
        </p:spPr>
        <p:style>
          <a:lnRef idx="1">
            <a:schemeClr val="accent2"/>
          </a:lnRef>
          <a:fillRef idx="3">
            <a:schemeClr val="accent2"/>
          </a:fillRef>
          <a:effectRef idx="2">
            <a:schemeClr val="accent2"/>
          </a:effectRef>
          <a:fontRef idx="minor">
            <a:schemeClr val="lt1"/>
          </a:fontRef>
        </p:style>
        <p:txBody>
          <a:bodyPr/>
          <a:lstStyle/>
          <a:p>
            <a:r>
              <a:rPr lang="en-US" dirty="0"/>
              <a:t>Be Yourself</a:t>
            </a:r>
            <a:endParaRPr lang="en-IN" dirty="0"/>
          </a:p>
        </p:txBody>
      </p:sp>
      <p:sp>
        <p:nvSpPr>
          <p:cNvPr id="2" name="TextBox 1">
            <a:extLst>
              <a:ext uri="{FF2B5EF4-FFF2-40B4-BE49-F238E27FC236}">
                <a16:creationId xmlns:a16="http://schemas.microsoft.com/office/drawing/2014/main" id="{BC8368D2-BAB0-DCAD-55F9-7760E30AD56F}"/>
              </a:ext>
            </a:extLst>
          </p:cNvPr>
          <p:cNvSpPr txBox="1"/>
          <p:nvPr/>
        </p:nvSpPr>
        <p:spPr>
          <a:xfrm>
            <a:off x="2207568" y="4509120"/>
            <a:ext cx="7798568" cy="954107"/>
          </a:xfrm>
          <a:prstGeom prst="rect">
            <a:avLst/>
          </a:prstGeom>
          <a:ln w="28575"/>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IN" sz="2800" dirty="0"/>
              <a:t>Watch the story by clicking on the link – </a:t>
            </a:r>
            <a:r>
              <a:rPr lang="en-IN" sz="2800" u="sng" dirty="0">
                <a:solidFill>
                  <a:srgbClr val="0563C1"/>
                </a:solidFill>
                <a:effectLst/>
                <a:ea typeface="Calibri" panose="020F0502020204030204" pitchFamily="34" charset="0"/>
                <a:cs typeface="Calibri" panose="020F0502020204030204" pitchFamily="34" charset="0"/>
                <a:hlinkClick r:id="rId3"/>
              </a:rPr>
              <a:t>https://www.youtube.com/watch?v=4yMImPWTvzU</a:t>
            </a:r>
            <a:endParaRPr lang="en-IN" sz="2800" dirty="0">
              <a:effectLst/>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01508405-B0D7-B1A0-6BE2-A4A216AED03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31704" y="908720"/>
            <a:ext cx="5311703" cy="3330880"/>
          </a:xfrm>
          <a:prstGeom prst="rect">
            <a:avLst/>
          </a:prstGeom>
        </p:spPr>
      </p:pic>
      <p:pic>
        <p:nvPicPr>
          <p:cNvPr id="3" name="Graphic 2" descr="Hummingbird">
            <a:extLst>
              <a:ext uri="{FF2B5EF4-FFF2-40B4-BE49-F238E27FC236}">
                <a16:creationId xmlns:a16="http://schemas.microsoft.com/office/drawing/2014/main" id="{46E5B9B4-CC8F-6257-9219-ADA669CD4D3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67408" y="4256455"/>
            <a:ext cx="914400" cy="914400"/>
          </a:xfrm>
          <a:prstGeom prst="rect">
            <a:avLst/>
          </a:prstGeom>
        </p:spPr>
      </p:pic>
      <p:pic>
        <p:nvPicPr>
          <p:cNvPr id="6" name="Graphic 5" descr="Duck">
            <a:extLst>
              <a:ext uri="{FF2B5EF4-FFF2-40B4-BE49-F238E27FC236}">
                <a16:creationId xmlns:a16="http://schemas.microsoft.com/office/drawing/2014/main" id="{D55E2CBC-CDD9-499A-6205-894184CCB0B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67408" y="2715155"/>
            <a:ext cx="914400" cy="914400"/>
          </a:xfrm>
          <a:prstGeom prst="rect">
            <a:avLst/>
          </a:prstGeom>
        </p:spPr>
      </p:pic>
      <p:pic>
        <p:nvPicPr>
          <p:cNvPr id="7" name="Graphic 6" descr="Rooster">
            <a:extLst>
              <a:ext uri="{FF2B5EF4-FFF2-40B4-BE49-F238E27FC236}">
                <a16:creationId xmlns:a16="http://schemas.microsoft.com/office/drawing/2014/main" id="{A538A544-172E-7386-39EB-A4543D93412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67408" y="1173856"/>
            <a:ext cx="914400" cy="914400"/>
          </a:xfrm>
          <a:prstGeom prst="rect">
            <a:avLst/>
          </a:prstGeom>
        </p:spPr>
      </p:pic>
      <p:pic>
        <p:nvPicPr>
          <p:cNvPr id="9" name="Graphic 8" descr="Sparrow">
            <a:extLst>
              <a:ext uri="{FF2B5EF4-FFF2-40B4-BE49-F238E27FC236}">
                <a16:creationId xmlns:a16="http://schemas.microsoft.com/office/drawing/2014/main" id="{D806DFC0-2471-9F11-3CC9-D7F9489BC004}"/>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510192" y="1173856"/>
            <a:ext cx="914400" cy="914400"/>
          </a:xfrm>
          <a:prstGeom prst="rect">
            <a:avLst/>
          </a:prstGeom>
        </p:spPr>
      </p:pic>
      <p:pic>
        <p:nvPicPr>
          <p:cNvPr id="10" name="Graphic 9" descr="Owl">
            <a:extLst>
              <a:ext uri="{FF2B5EF4-FFF2-40B4-BE49-F238E27FC236}">
                <a16:creationId xmlns:a16="http://schemas.microsoft.com/office/drawing/2014/main" id="{DABB149F-87F4-6E44-4B47-BED17AB4DEC3}"/>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0510192" y="2715156"/>
            <a:ext cx="914400" cy="914400"/>
          </a:xfrm>
          <a:prstGeom prst="rect">
            <a:avLst/>
          </a:prstGeom>
        </p:spPr>
      </p:pic>
      <p:pic>
        <p:nvPicPr>
          <p:cNvPr id="11" name="Graphic 10" descr="Peacock">
            <a:extLst>
              <a:ext uri="{FF2B5EF4-FFF2-40B4-BE49-F238E27FC236}">
                <a16:creationId xmlns:a16="http://schemas.microsoft.com/office/drawing/2014/main" id="{7A7A7066-C09E-DC40-44A2-68AD59EC70CB}"/>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0510192" y="4256455"/>
            <a:ext cx="914400" cy="914400"/>
          </a:xfrm>
          <a:prstGeom prst="rect">
            <a:avLst/>
          </a:prstGeom>
        </p:spPr>
      </p:pic>
    </p:spTree>
    <p:extLst>
      <p:ext uri="{BB962C8B-B14F-4D97-AF65-F5344CB8AC3E}">
        <p14:creationId xmlns:p14="http://schemas.microsoft.com/office/powerpoint/2010/main" val="2365306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2" presetClass="entr" presetSubtype="4"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D5BC8F0D-A09D-C1AF-70F2-AF1D7834D89E}"/>
              </a:ext>
            </a:extLst>
          </p:cNvPr>
          <p:cNvGrpSpPr/>
          <p:nvPr/>
        </p:nvGrpSpPr>
        <p:grpSpPr>
          <a:xfrm>
            <a:off x="2311440" y="172800"/>
            <a:ext cx="7528109" cy="771814"/>
            <a:chOff x="1775520" y="219294"/>
            <a:chExt cx="8280920" cy="771814"/>
          </a:xfrm>
        </p:grpSpPr>
        <p:sp>
          <p:nvSpPr>
            <p:cNvPr id="14" name="Oval 13">
              <a:extLst>
                <a:ext uri="{FF2B5EF4-FFF2-40B4-BE49-F238E27FC236}">
                  <a16:creationId xmlns:a16="http://schemas.microsoft.com/office/drawing/2014/main" id="{E88ED9B3-C7B0-A83A-B340-8F23BA4E904F}"/>
                </a:ext>
              </a:extLst>
            </p:cNvPr>
            <p:cNvSpPr/>
            <p:nvPr/>
          </p:nvSpPr>
          <p:spPr>
            <a:xfrm>
              <a:off x="9156340" y="225155"/>
              <a:ext cx="900100" cy="765953"/>
            </a:xfrm>
            <a:prstGeom prst="ellipse">
              <a:avLst/>
            </a:prstGeom>
            <a:ln>
              <a:solidFill>
                <a:srgbClr val="92D050"/>
              </a:solid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a:p>
          </p:txBody>
        </p:sp>
        <p:sp>
          <p:nvSpPr>
            <p:cNvPr id="15" name="Oval 14">
              <a:extLst>
                <a:ext uri="{FF2B5EF4-FFF2-40B4-BE49-F238E27FC236}">
                  <a16:creationId xmlns:a16="http://schemas.microsoft.com/office/drawing/2014/main" id="{CA833EA1-2B4F-C9D7-4E24-EB30113A50FC}"/>
                </a:ext>
              </a:extLst>
            </p:cNvPr>
            <p:cNvSpPr/>
            <p:nvPr/>
          </p:nvSpPr>
          <p:spPr>
            <a:xfrm>
              <a:off x="1775520" y="223470"/>
              <a:ext cx="900100" cy="765953"/>
            </a:xfrm>
            <a:prstGeom prst="ellipse">
              <a:avLst/>
            </a:prstGeom>
            <a:ln>
              <a:solidFill>
                <a:srgbClr val="92D050"/>
              </a:solid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a:p>
          </p:txBody>
        </p:sp>
        <p:sp>
          <p:nvSpPr>
            <p:cNvPr id="16" name="Rectangle: Rounded Corners 15">
              <a:extLst>
                <a:ext uri="{FF2B5EF4-FFF2-40B4-BE49-F238E27FC236}">
                  <a16:creationId xmlns:a16="http://schemas.microsoft.com/office/drawing/2014/main" id="{0F93B0E4-1D1A-57EA-B89B-8F0F5C3745AF}"/>
                </a:ext>
              </a:extLst>
            </p:cNvPr>
            <p:cNvSpPr/>
            <p:nvPr/>
          </p:nvSpPr>
          <p:spPr>
            <a:xfrm>
              <a:off x="1991544" y="219294"/>
              <a:ext cx="7848872" cy="770129"/>
            </a:xfrm>
            <a:prstGeom prst="roundRect">
              <a:avLst>
                <a:gd name="adj" fmla="val 45001"/>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3600" dirty="0"/>
                <a:t>Points to Ponder</a:t>
              </a:r>
              <a:endParaRPr lang="en-IN" sz="3600" dirty="0"/>
            </a:p>
          </p:txBody>
        </p:sp>
      </p:grpSp>
      <p:grpSp>
        <p:nvGrpSpPr>
          <p:cNvPr id="17" name="Group 16">
            <a:extLst>
              <a:ext uri="{FF2B5EF4-FFF2-40B4-BE49-F238E27FC236}">
                <a16:creationId xmlns:a16="http://schemas.microsoft.com/office/drawing/2014/main" id="{3F3AFA42-E4FF-F276-B931-5A5E2B71DE18}"/>
              </a:ext>
            </a:extLst>
          </p:cNvPr>
          <p:cNvGrpSpPr/>
          <p:nvPr/>
        </p:nvGrpSpPr>
        <p:grpSpPr>
          <a:xfrm>
            <a:off x="6060013" y="1400624"/>
            <a:ext cx="72369" cy="4692672"/>
            <a:chOff x="6060013" y="1832672"/>
            <a:chExt cx="72369" cy="4692672"/>
          </a:xfrm>
        </p:grpSpPr>
        <p:cxnSp>
          <p:nvCxnSpPr>
            <p:cNvPr id="18" name="Straight Connector 17">
              <a:extLst>
                <a:ext uri="{FF2B5EF4-FFF2-40B4-BE49-F238E27FC236}">
                  <a16:creationId xmlns:a16="http://schemas.microsoft.com/office/drawing/2014/main" id="{407A2026-FD84-11F6-103F-3DB8C426BD91}"/>
                </a:ext>
              </a:extLst>
            </p:cNvPr>
            <p:cNvCxnSpPr>
              <a:cxnSpLocks/>
            </p:cNvCxnSpPr>
            <p:nvPr/>
          </p:nvCxnSpPr>
          <p:spPr>
            <a:xfrm>
              <a:off x="6132382" y="1832672"/>
              <a:ext cx="0" cy="4680520"/>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01F5C32-E117-38EA-6E5A-99C706C4D968}"/>
                </a:ext>
              </a:extLst>
            </p:cNvPr>
            <p:cNvCxnSpPr>
              <a:cxnSpLocks/>
            </p:cNvCxnSpPr>
            <p:nvPr/>
          </p:nvCxnSpPr>
          <p:spPr>
            <a:xfrm>
              <a:off x="6060013" y="1832672"/>
              <a:ext cx="0" cy="4680520"/>
            </a:xfrm>
            <a:prstGeom prst="line">
              <a:avLst/>
            </a:prstGeom>
            <a:ln w="57150">
              <a:solidFill>
                <a:srgbClr val="E91D88"/>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083A6B2-C743-B247-349C-9983D055FACB}"/>
                </a:ext>
              </a:extLst>
            </p:cNvPr>
            <p:cNvCxnSpPr>
              <a:cxnSpLocks/>
            </p:cNvCxnSpPr>
            <p:nvPr/>
          </p:nvCxnSpPr>
          <p:spPr>
            <a:xfrm>
              <a:off x="6124141" y="1963954"/>
              <a:ext cx="7880" cy="4561390"/>
            </a:xfrm>
            <a:prstGeom prst="line">
              <a:avLst/>
            </a:prstGeom>
            <a:ln w="57150">
              <a:solidFill>
                <a:srgbClr val="E91D88"/>
              </a:solidFill>
            </a:ln>
          </p:spPr>
          <p:style>
            <a:lnRef idx="1">
              <a:schemeClr val="accent1"/>
            </a:lnRef>
            <a:fillRef idx="0">
              <a:schemeClr val="accent1"/>
            </a:fillRef>
            <a:effectRef idx="0">
              <a:schemeClr val="accent1"/>
            </a:effectRef>
            <a:fontRef idx="minor">
              <a:schemeClr val="tx1"/>
            </a:fontRef>
          </p:style>
        </p:cxnSp>
      </p:grpSp>
      <p:grpSp>
        <p:nvGrpSpPr>
          <p:cNvPr id="21" name="Group 20">
            <a:extLst>
              <a:ext uri="{FF2B5EF4-FFF2-40B4-BE49-F238E27FC236}">
                <a16:creationId xmlns:a16="http://schemas.microsoft.com/office/drawing/2014/main" id="{854773D4-6D67-1423-34CE-E089BD6ABB1D}"/>
              </a:ext>
            </a:extLst>
          </p:cNvPr>
          <p:cNvGrpSpPr/>
          <p:nvPr/>
        </p:nvGrpSpPr>
        <p:grpSpPr>
          <a:xfrm>
            <a:off x="5951984" y="1469052"/>
            <a:ext cx="5659921" cy="1255130"/>
            <a:chOff x="5589025" y="1531906"/>
            <a:chExt cx="5145383" cy="1141027"/>
          </a:xfrm>
        </p:grpSpPr>
        <p:grpSp>
          <p:nvGrpSpPr>
            <p:cNvPr id="22" name="Group 21">
              <a:extLst>
                <a:ext uri="{FF2B5EF4-FFF2-40B4-BE49-F238E27FC236}">
                  <a16:creationId xmlns:a16="http://schemas.microsoft.com/office/drawing/2014/main" id="{C6DA9EB4-4CD1-31A7-A207-F7E0F2FA1A8F}"/>
                </a:ext>
              </a:extLst>
            </p:cNvPr>
            <p:cNvGrpSpPr/>
            <p:nvPr/>
          </p:nvGrpSpPr>
          <p:grpSpPr>
            <a:xfrm>
              <a:off x="6312467" y="1531906"/>
              <a:ext cx="4421941" cy="1141027"/>
              <a:chOff x="5983384" y="1534110"/>
              <a:chExt cx="4421941" cy="1141027"/>
            </a:xfrm>
          </p:grpSpPr>
          <p:sp>
            <p:nvSpPr>
              <p:cNvPr id="27" name="Rectangle: Rounded Corners 26">
                <a:extLst>
                  <a:ext uri="{FF2B5EF4-FFF2-40B4-BE49-F238E27FC236}">
                    <a16:creationId xmlns:a16="http://schemas.microsoft.com/office/drawing/2014/main" id="{C93598D7-3BD0-21EE-E57C-F75D17B1D74A}"/>
                  </a:ext>
                </a:extLst>
              </p:cNvPr>
              <p:cNvSpPr/>
              <p:nvPr/>
            </p:nvSpPr>
            <p:spPr>
              <a:xfrm>
                <a:off x="6240016" y="1534110"/>
                <a:ext cx="4165309" cy="1141027"/>
              </a:xfrm>
              <a:prstGeom prst="roundRect">
                <a:avLst>
                  <a:gd name="adj" fmla="val 44060"/>
                </a:avLst>
              </a:prstGeom>
              <a:solidFill>
                <a:schemeClr val="accent1">
                  <a:lumMod val="40000"/>
                  <a:lumOff val="60000"/>
                </a:schemeClr>
              </a:solidFill>
              <a:ln>
                <a:noFill/>
              </a:ln>
              <a:effectLst>
                <a:outerShdw blurRad="50800" dist="63500" dir="2700000" algn="tl" rotWithShape="0">
                  <a:prstClr val="black">
                    <a:alpha val="40000"/>
                  </a:prstClr>
                </a:outerShdw>
              </a:effectLst>
              <a:scene3d>
                <a:camera prst="orthographicFront"/>
                <a:lightRig rig="chilly"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800">
                  <a:latin typeface="+mj-lt"/>
                </a:endParaRPr>
              </a:p>
            </p:txBody>
          </p:sp>
          <p:sp>
            <p:nvSpPr>
              <p:cNvPr id="28" name="Teardrop 27">
                <a:extLst>
                  <a:ext uri="{FF2B5EF4-FFF2-40B4-BE49-F238E27FC236}">
                    <a16:creationId xmlns:a16="http://schemas.microsoft.com/office/drawing/2014/main" id="{89CE7120-85C1-79B7-C0A6-F4FCC617DAC5}"/>
                  </a:ext>
                </a:extLst>
              </p:cNvPr>
              <p:cNvSpPr/>
              <p:nvPr/>
            </p:nvSpPr>
            <p:spPr>
              <a:xfrm rot="13828544">
                <a:off x="5999428" y="1722847"/>
                <a:ext cx="769209" cy="801297"/>
              </a:xfrm>
              <a:prstGeom prst="teardrop">
                <a:avLst>
                  <a:gd name="adj" fmla="val 138868"/>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0800000" scaled="1"/>
                <a:tileRect/>
              </a:gradFill>
              <a:ln>
                <a:noFill/>
              </a:ln>
              <a:effectLst>
                <a:outerShdw blurRad="50800" dist="508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800">
                  <a:latin typeface="+mj-lt"/>
                </a:endParaRPr>
              </a:p>
            </p:txBody>
          </p:sp>
        </p:grpSp>
        <p:grpSp>
          <p:nvGrpSpPr>
            <p:cNvPr id="23" name="Group 22">
              <a:extLst>
                <a:ext uri="{FF2B5EF4-FFF2-40B4-BE49-F238E27FC236}">
                  <a16:creationId xmlns:a16="http://schemas.microsoft.com/office/drawing/2014/main" id="{002976CD-1413-8D42-F653-4106AA3AFDFC}"/>
                </a:ext>
              </a:extLst>
            </p:cNvPr>
            <p:cNvGrpSpPr/>
            <p:nvPr/>
          </p:nvGrpSpPr>
          <p:grpSpPr>
            <a:xfrm>
              <a:off x="5589025" y="1939995"/>
              <a:ext cx="362956" cy="324850"/>
              <a:chOff x="5589025" y="1939995"/>
              <a:chExt cx="362956" cy="324850"/>
            </a:xfrm>
          </p:grpSpPr>
          <p:sp>
            <p:nvSpPr>
              <p:cNvPr id="25" name="Oval 24">
                <a:extLst>
                  <a:ext uri="{FF2B5EF4-FFF2-40B4-BE49-F238E27FC236}">
                    <a16:creationId xmlns:a16="http://schemas.microsoft.com/office/drawing/2014/main" id="{7AE515EA-33AB-5297-1048-95DE2E441D85}"/>
                  </a:ext>
                </a:extLst>
              </p:cNvPr>
              <p:cNvSpPr/>
              <p:nvPr/>
            </p:nvSpPr>
            <p:spPr>
              <a:xfrm>
                <a:off x="5589025" y="1939995"/>
                <a:ext cx="362956" cy="324850"/>
              </a:xfrm>
              <a:prstGeom prst="ellipse">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8100000" scaled="1"/>
                <a:tileRect/>
              </a:gradFill>
              <a:ln>
                <a:solidFill>
                  <a:schemeClr val="bg2">
                    <a:lumMod val="90000"/>
                  </a:schemeClr>
                </a:solidFill>
              </a:ln>
              <a:scene3d>
                <a:camera prst="orthographicFront"/>
                <a:lightRig rig="threePt" dir="t">
                  <a:rot lat="0" lon="0" rev="21594000"/>
                </a:lightRig>
              </a:scene3d>
              <a:sp3d prstMaterial="metal">
                <a:bevelT w="635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800">
                  <a:latin typeface="+mj-lt"/>
                </a:endParaRPr>
              </a:p>
            </p:txBody>
          </p:sp>
          <p:sp>
            <p:nvSpPr>
              <p:cNvPr id="26" name="Oval 25">
                <a:extLst>
                  <a:ext uri="{FF2B5EF4-FFF2-40B4-BE49-F238E27FC236}">
                    <a16:creationId xmlns:a16="http://schemas.microsoft.com/office/drawing/2014/main" id="{2F489BD6-FC95-A8F4-D680-5475F78000F8}"/>
                  </a:ext>
                </a:extLst>
              </p:cNvPr>
              <p:cNvSpPr/>
              <p:nvPr/>
            </p:nvSpPr>
            <p:spPr>
              <a:xfrm>
                <a:off x="5673265" y="2008014"/>
                <a:ext cx="210958" cy="188810"/>
              </a:xfrm>
              <a:prstGeom prst="ellipse">
                <a:avLst/>
              </a:prstGeom>
              <a:solidFill>
                <a:schemeClr val="accent1">
                  <a:lumMod val="75000"/>
                </a:schemeClr>
              </a:solidFill>
              <a:ln>
                <a:solidFill>
                  <a:schemeClr val="bg2">
                    <a:lumMod val="90000"/>
                  </a:schemeClr>
                </a:solidFill>
              </a:ln>
              <a:scene3d>
                <a:camera prst="orthographicFront"/>
                <a:lightRig rig="threePt" dir="t">
                  <a:rot lat="0" lon="0" rev="21594000"/>
                </a:lightRig>
              </a:scene3d>
              <a:sp3d prstMaterial="metal">
                <a:bevelT w="635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800">
                  <a:latin typeface="+mj-lt"/>
                </a:endParaRPr>
              </a:p>
            </p:txBody>
          </p:sp>
        </p:grpSp>
        <p:sp>
          <p:nvSpPr>
            <p:cNvPr id="24" name="TextBox 23">
              <a:extLst>
                <a:ext uri="{FF2B5EF4-FFF2-40B4-BE49-F238E27FC236}">
                  <a16:creationId xmlns:a16="http://schemas.microsoft.com/office/drawing/2014/main" id="{5FF205D6-6DCB-04C2-B25D-F54F2A4C60B7}"/>
                </a:ext>
              </a:extLst>
            </p:cNvPr>
            <p:cNvSpPr txBox="1"/>
            <p:nvPr/>
          </p:nvSpPr>
          <p:spPr>
            <a:xfrm>
              <a:off x="7094647" y="1707221"/>
              <a:ext cx="3506197" cy="755452"/>
            </a:xfrm>
            <a:prstGeom prst="rect">
              <a:avLst/>
            </a:prstGeom>
            <a:noFill/>
          </p:spPr>
          <p:txBody>
            <a:bodyPr wrap="square">
              <a:spAutoFit/>
            </a:bodyPr>
            <a:lstStyle/>
            <a:p>
              <a:pPr algn="ctr"/>
              <a:r>
                <a:rPr lang="en-CA" sz="2400" dirty="0">
                  <a:solidFill>
                    <a:srgbClr val="222222"/>
                  </a:solidFill>
                  <a:latin typeface="+mj-lt"/>
                  <a:ea typeface="Cambria" panose="02040503050406030204" pitchFamily="18" charset="0"/>
                  <a:cs typeface="Calibri" panose="020F0502020204030204" pitchFamily="34" charset="0"/>
                </a:rPr>
                <a:t>Unnecessary comparison with others makes us sad.</a:t>
              </a:r>
              <a:endParaRPr lang="en-IN" sz="2400" dirty="0">
                <a:latin typeface="+mj-lt"/>
              </a:endParaRPr>
            </a:p>
          </p:txBody>
        </p:sp>
      </p:grpSp>
      <p:grpSp>
        <p:nvGrpSpPr>
          <p:cNvPr id="29" name="Group 28">
            <a:extLst>
              <a:ext uri="{FF2B5EF4-FFF2-40B4-BE49-F238E27FC236}">
                <a16:creationId xmlns:a16="http://schemas.microsoft.com/office/drawing/2014/main" id="{3ADD6C76-A4EC-B800-E336-59FD5D2303F8}"/>
              </a:ext>
            </a:extLst>
          </p:cNvPr>
          <p:cNvGrpSpPr/>
          <p:nvPr/>
        </p:nvGrpSpPr>
        <p:grpSpPr>
          <a:xfrm>
            <a:off x="623392" y="2615882"/>
            <a:ext cx="5621336" cy="1255131"/>
            <a:chOff x="841676" y="2672933"/>
            <a:chExt cx="5110305" cy="1141027"/>
          </a:xfrm>
        </p:grpSpPr>
        <p:grpSp>
          <p:nvGrpSpPr>
            <p:cNvPr id="30" name="Group 29">
              <a:extLst>
                <a:ext uri="{FF2B5EF4-FFF2-40B4-BE49-F238E27FC236}">
                  <a16:creationId xmlns:a16="http://schemas.microsoft.com/office/drawing/2014/main" id="{93BAED9A-1A10-7353-F167-A9F5B6ACD3E9}"/>
                </a:ext>
              </a:extLst>
            </p:cNvPr>
            <p:cNvGrpSpPr/>
            <p:nvPr/>
          </p:nvGrpSpPr>
          <p:grpSpPr>
            <a:xfrm flipH="1">
              <a:off x="841676" y="2672933"/>
              <a:ext cx="4421941" cy="1141027"/>
              <a:chOff x="5983384" y="1534110"/>
              <a:chExt cx="4421941" cy="1141027"/>
            </a:xfrm>
          </p:grpSpPr>
          <p:sp>
            <p:nvSpPr>
              <p:cNvPr id="35" name="Rectangle: Rounded Corners 34">
                <a:extLst>
                  <a:ext uri="{FF2B5EF4-FFF2-40B4-BE49-F238E27FC236}">
                    <a16:creationId xmlns:a16="http://schemas.microsoft.com/office/drawing/2014/main" id="{F864BE0A-0B57-A9B1-9841-9F70755BF9CE}"/>
                  </a:ext>
                </a:extLst>
              </p:cNvPr>
              <p:cNvSpPr/>
              <p:nvPr/>
            </p:nvSpPr>
            <p:spPr>
              <a:xfrm>
                <a:off x="6240016" y="1534110"/>
                <a:ext cx="4165309" cy="1141027"/>
              </a:xfrm>
              <a:prstGeom prst="roundRect">
                <a:avLst>
                  <a:gd name="adj" fmla="val 44060"/>
                </a:avLst>
              </a:prstGeom>
              <a:solidFill>
                <a:srgbClr val="F4FC72"/>
              </a:solidFill>
              <a:ln>
                <a:noFill/>
              </a:ln>
              <a:effectLst>
                <a:outerShdw blurRad="50800" dist="63500" dir="2700000" algn="tl" rotWithShape="0">
                  <a:prstClr val="black">
                    <a:alpha val="40000"/>
                  </a:prstClr>
                </a:outerShdw>
              </a:effectLst>
              <a:scene3d>
                <a:camera prst="orthographicFront"/>
                <a:lightRig rig="chilly"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800">
                  <a:latin typeface="+mj-lt"/>
                </a:endParaRPr>
              </a:p>
            </p:txBody>
          </p:sp>
          <p:sp>
            <p:nvSpPr>
              <p:cNvPr id="36" name="Teardrop 35">
                <a:extLst>
                  <a:ext uri="{FF2B5EF4-FFF2-40B4-BE49-F238E27FC236}">
                    <a16:creationId xmlns:a16="http://schemas.microsoft.com/office/drawing/2014/main" id="{D4B36913-C9A8-E3D6-4314-0DAC86D59E6E}"/>
                  </a:ext>
                </a:extLst>
              </p:cNvPr>
              <p:cNvSpPr/>
              <p:nvPr/>
            </p:nvSpPr>
            <p:spPr>
              <a:xfrm rot="13828544">
                <a:off x="5999428" y="1722847"/>
                <a:ext cx="769209" cy="801297"/>
              </a:xfrm>
              <a:prstGeom prst="teardrop">
                <a:avLst>
                  <a:gd name="adj" fmla="val 127702"/>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0800000" scaled="1"/>
                <a:tileRect/>
              </a:gradFill>
              <a:ln>
                <a:noFill/>
              </a:ln>
              <a:effectLst>
                <a:outerShdw blurRad="508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800">
                  <a:latin typeface="+mj-lt"/>
                </a:endParaRPr>
              </a:p>
            </p:txBody>
          </p:sp>
        </p:grpSp>
        <p:grpSp>
          <p:nvGrpSpPr>
            <p:cNvPr id="31" name="Group 30">
              <a:extLst>
                <a:ext uri="{FF2B5EF4-FFF2-40B4-BE49-F238E27FC236}">
                  <a16:creationId xmlns:a16="http://schemas.microsoft.com/office/drawing/2014/main" id="{1FA483BB-C304-E32B-8880-2A82E7EECD50}"/>
                </a:ext>
              </a:extLst>
            </p:cNvPr>
            <p:cNvGrpSpPr/>
            <p:nvPr/>
          </p:nvGrpSpPr>
          <p:grpSpPr>
            <a:xfrm>
              <a:off x="5589025" y="3051507"/>
              <a:ext cx="362956" cy="324850"/>
              <a:chOff x="5589025" y="1939995"/>
              <a:chExt cx="362956" cy="324850"/>
            </a:xfrm>
          </p:grpSpPr>
          <p:sp>
            <p:nvSpPr>
              <p:cNvPr id="33" name="Oval 32">
                <a:extLst>
                  <a:ext uri="{FF2B5EF4-FFF2-40B4-BE49-F238E27FC236}">
                    <a16:creationId xmlns:a16="http://schemas.microsoft.com/office/drawing/2014/main" id="{ADED9C31-CEC1-A7C2-EA10-A1CCE5B60F0D}"/>
                  </a:ext>
                </a:extLst>
              </p:cNvPr>
              <p:cNvSpPr/>
              <p:nvPr/>
            </p:nvSpPr>
            <p:spPr>
              <a:xfrm>
                <a:off x="5589025" y="1939995"/>
                <a:ext cx="362956" cy="324850"/>
              </a:xfrm>
              <a:prstGeom prst="ellipse">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8100000" scaled="1"/>
                <a:tileRect/>
              </a:gradFill>
              <a:ln>
                <a:solidFill>
                  <a:schemeClr val="bg2">
                    <a:lumMod val="90000"/>
                  </a:schemeClr>
                </a:solidFill>
              </a:ln>
              <a:scene3d>
                <a:camera prst="orthographicFront"/>
                <a:lightRig rig="threePt" dir="t">
                  <a:rot lat="0" lon="0" rev="21594000"/>
                </a:lightRig>
              </a:scene3d>
              <a:sp3d prstMaterial="metal">
                <a:bevelT w="635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800">
                  <a:latin typeface="+mj-lt"/>
                </a:endParaRPr>
              </a:p>
            </p:txBody>
          </p:sp>
          <p:sp>
            <p:nvSpPr>
              <p:cNvPr id="34" name="Oval 33">
                <a:extLst>
                  <a:ext uri="{FF2B5EF4-FFF2-40B4-BE49-F238E27FC236}">
                    <a16:creationId xmlns:a16="http://schemas.microsoft.com/office/drawing/2014/main" id="{B757F29D-7E65-8040-F511-411215D7076E}"/>
                  </a:ext>
                </a:extLst>
              </p:cNvPr>
              <p:cNvSpPr/>
              <p:nvPr/>
            </p:nvSpPr>
            <p:spPr>
              <a:xfrm>
                <a:off x="5673265" y="2008014"/>
                <a:ext cx="210958" cy="188810"/>
              </a:xfrm>
              <a:prstGeom prst="ellipse">
                <a:avLst/>
              </a:prstGeom>
              <a:solidFill>
                <a:schemeClr val="accent1">
                  <a:lumMod val="75000"/>
                </a:schemeClr>
              </a:solidFill>
              <a:ln>
                <a:solidFill>
                  <a:schemeClr val="bg2">
                    <a:lumMod val="90000"/>
                  </a:schemeClr>
                </a:solidFill>
              </a:ln>
              <a:scene3d>
                <a:camera prst="orthographicFront"/>
                <a:lightRig rig="threePt" dir="t">
                  <a:rot lat="0" lon="0" rev="21594000"/>
                </a:lightRig>
              </a:scene3d>
              <a:sp3d prstMaterial="metal">
                <a:bevelT w="635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800">
                  <a:latin typeface="+mj-lt"/>
                </a:endParaRPr>
              </a:p>
            </p:txBody>
          </p:sp>
        </p:grpSp>
        <p:sp>
          <p:nvSpPr>
            <p:cNvPr id="32" name="TextBox 31">
              <a:extLst>
                <a:ext uri="{FF2B5EF4-FFF2-40B4-BE49-F238E27FC236}">
                  <a16:creationId xmlns:a16="http://schemas.microsoft.com/office/drawing/2014/main" id="{29F3576B-4E2F-0824-3AD9-24F062F8E83C}"/>
                </a:ext>
              </a:extLst>
            </p:cNvPr>
            <p:cNvSpPr txBox="1"/>
            <p:nvPr/>
          </p:nvSpPr>
          <p:spPr>
            <a:xfrm>
              <a:off x="1019419" y="2713693"/>
              <a:ext cx="3494657" cy="1091208"/>
            </a:xfrm>
            <a:prstGeom prst="rect">
              <a:avLst/>
            </a:prstGeom>
            <a:noFill/>
          </p:spPr>
          <p:txBody>
            <a:bodyPr wrap="square">
              <a:spAutoFit/>
            </a:bodyPr>
            <a:lstStyle/>
            <a:p>
              <a:pPr algn="ctr"/>
              <a:r>
                <a:rPr lang="en-CA" sz="2400" dirty="0">
                  <a:solidFill>
                    <a:srgbClr val="222222"/>
                  </a:solidFill>
                  <a:effectLst/>
                  <a:latin typeface="+mj-lt"/>
                  <a:ea typeface="Cambria" panose="02040503050406030204" pitchFamily="18" charset="0"/>
                  <a:cs typeface="Calibri" panose="020F0502020204030204" pitchFamily="34" charset="0"/>
                </a:rPr>
                <a:t>We should be grateful for what we are and what we have.</a:t>
              </a:r>
              <a:endParaRPr lang="en-IN" sz="2400" dirty="0">
                <a:latin typeface="+mj-lt"/>
              </a:endParaRPr>
            </a:p>
          </p:txBody>
        </p:sp>
      </p:grpSp>
      <p:grpSp>
        <p:nvGrpSpPr>
          <p:cNvPr id="37" name="Group 36">
            <a:extLst>
              <a:ext uri="{FF2B5EF4-FFF2-40B4-BE49-F238E27FC236}">
                <a16:creationId xmlns:a16="http://schemas.microsoft.com/office/drawing/2014/main" id="{03A31BFA-929D-A3CA-3BDD-2C2DC9FCFE12}"/>
              </a:ext>
            </a:extLst>
          </p:cNvPr>
          <p:cNvGrpSpPr/>
          <p:nvPr/>
        </p:nvGrpSpPr>
        <p:grpSpPr>
          <a:xfrm>
            <a:off x="5933657" y="3750327"/>
            <a:ext cx="5634951" cy="1255130"/>
            <a:chOff x="5589025" y="3807379"/>
            <a:chExt cx="5122683" cy="1141027"/>
          </a:xfrm>
        </p:grpSpPr>
        <p:grpSp>
          <p:nvGrpSpPr>
            <p:cNvPr id="38" name="Group 37">
              <a:extLst>
                <a:ext uri="{FF2B5EF4-FFF2-40B4-BE49-F238E27FC236}">
                  <a16:creationId xmlns:a16="http://schemas.microsoft.com/office/drawing/2014/main" id="{1A3732FF-7B50-72CE-4501-A351D35D4E31}"/>
                </a:ext>
              </a:extLst>
            </p:cNvPr>
            <p:cNvGrpSpPr/>
            <p:nvPr/>
          </p:nvGrpSpPr>
          <p:grpSpPr>
            <a:xfrm>
              <a:off x="6289767" y="3807379"/>
              <a:ext cx="4421941" cy="1141027"/>
              <a:chOff x="5983384" y="1534110"/>
              <a:chExt cx="4421941" cy="1141027"/>
            </a:xfrm>
          </p:grpSpPr>
          <p:sp>
            <p:nvSpPr>
              <p:cNvPr id="43" name="Rectangle: Rounded Corners 42">
                <a:extLst>
                  <a:ext uri="{FF2B5EF4-FFF2-40B4-BE49-F238E27FC236}">
                    <a16:creationId xmlns:a16="http://schemas.microsoft.com/office/drawing/2014/main" id="{C5CB6063-FB88-9D22-D63D-EB5C5C590D36}"/>
                  </a:ext>
                </a:extLst>
              </p:cNvPr>
              <p:cNvSpPr/>
              <p:nvPr/>
            </p:nvSpPr>
            <p:spPr>
              <a:xfrm>
                <a:off x="6240016" y="1534110"/>
                <a:ext cx="4165309" cy="1141027"/>
              </a:xfrm>
              <a:prstGeom prst="roundRect">
                <a:avLst>
                  <a:gd name="adj" fmla="val 44060"/>
                </a:avLst>
              </a:prstGeom>
              <a:solidFill>
                <a:schemeClr val="accent5">
                  <a:lumMod val="60000"/>
                  <a:lumOff val="40000"/>
                </a:schemeClr>
              </a:solidFill>
              <a:ln>
                <a:noFill/>
              </a:ln>
              <a:effectLst>
                <a:outerShdw blurRad="50800" dist="63500" dir="2700000" algn="tl" rotWithShape="0">
                  <a:prstClr val="black">
                    <a:alpha val="40000"/>
                  </a:prstClr>
                </a:outerShdw>
              </a:effectLst>
              <a:scene3d>
                <a:camera prst="orthographicFront"/>
                <a:lightRig rig="chilly"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800">
                  <a:latin typeface="+mj-lt"/>
                </a:endParaRPr>
              </a:p>
            </p:txBody>
          </p:sp>
          <p:sp>
            <p:nvSpPr>
              <p:cNvPr id="44" name="Teardrop 43">
                <a:extLst>
                  <a:ext uri="{FF2B5EF4-FFF2-40B4-BE49-F238E27FC236}">
                    <a16:creationId xmlns:a16="http://schemas.microsoft.com/office/drawing/2014/main" id="{78BFA367-FD82-823B-21CA-ED273BBB480F}"/>
                  </a:ext>
                </a:extLst>
              </p:cNvPr>
              <p:cNvSpPr/>
              <p:nvPr/>
            </p:nvSpPr>
            <p:spPr>
              <a:xfrm rot="13828544">
                <a:off x="5999428" y="1722847"/>
                <a:ext cx="769209" cy="801297"/>
              </a:xfrm>
              <a:prstGeom prst="teardrop">
                <a:avLst>
                  <a:gd name="adj" fmla="val 138868"/>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0800000" scaled="1"/>
                <a:tileRect/>
              </a:gradFill>
              <a:ln>
                <a:noFill/>
              </a:ln>
              <a:effectLst>
                <a:outerShdw blurRad="50800" dist="508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800">
                  <a:latin typeface="+mj-lt"/>
                </a:endParaRPr>
              </a:p>
            </p:txBody>
          </p:sp>
        </p:grpSp>
        <p:grpSp>
          <p:nvGrpSpPr>
            <p:cNvPr id="39" name="Group 38">
              <a:extLst>
                <a:ext uri="{FF2B5EF4-FFF2-40B4-BE49-F238E27FC236}">
                  <a16:creationId xmlns:a16="http://schemas.microsoft.com/office/drawing/2014/main" id="{3BFC53CE-A4E0-C75C-C121-00A509045643}"/>
                </a:ext>
              </a:extLst>
            </p:cNvPr>
            <p:cNvGrpSpPr/>
            <p:nvPr/>
          </p:nvGrpSpPr>
          <p:grpSpPr>
            <a:xfrm>
              <a:off x="5589025" y="4165839"/>
              <a:ext cx="362956" cy="324850"/>
              <a:chOff x="5567681" y="1939995"/>
              <a:chExt cx="362956" cy="324850"/>
            </a:xfrm>
          </p:grpSpPr>
          <p:sp>
            <p:nvSpPr>
              <p:cNvPr id="41" name="Oval 40">
                <a:extLst>
                  <a:ext uri="{FF2B5EF4-FFF2-40B4-BE49-F238E27FC236}">
                    <a16:creationId xmlns:a16="http://schemas.microsoft.com/office/drawing/2014/main" id="{C6391D17-45C7-F8D8-7A36-7A35BB9523A0}"/>
                  </a:ext>
                </a:extLst>
              </p:cNvPr>
              <p:cNvSpPr/>
              <p:nvPr/>
            </p:nvSpPr>
            <p:spPr>
              <a:xfrm>
                <a:off x="5567681" y="1939995"/>
                <a:ext cx="362956" cy="324850"/>
              </a:xfrm>
              <a:prstGeom prst="ellipse">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8100000" scaled="1"/>
                <a:tileRect/>
              </a:gradFill>
              <a:ln>
                <a:solidFill>
                  <a:schemeClr val="bg2">
                    <a:lumMod val="90000"/>
                  </a:schemeClr>
                </a:solidFill>
              </a:ln>
              <a:scene3d>
                <a:camera prst="orthographicFront"/>
                <a:lightRig rig="threePt" dir="t">
                  <a:rot lat="0" lon="0" rev="21594000"/>
                </a:lightRig>
              </a:scene3d>
              <a:sp3d prstMaterial="metal">
                <a:bevelT w="635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800">
                  <a:latin typeface="+mj-lt"/>
                </a:endParaRPr>
              </a:p>
            </p:txBody>
          </p:sp>
          <p:sp>
            <p:nvSpPr>
              <p:cNvPr id="42" name="Oval 41">
                <a:extLst>
                  <a:ext uri="{FF2B5EF4-FFF2-40B4-BE49-F238E27FC236}">
                    <a16:creationId xmlns:a16="http://schemas.microsoft.com/office/drawing/2014/main" id="{AB65A505-DEAE-F88A-A0D7-5B561E090DC8}"/>
                  </a:ext>
                </a:extLst>
              </p:cNvPr>
              <p:cNvSpPr/>
              <p:nvPr/>
            </p:nvSpPr>
            <p:spPr>
              <a:xfrm>
                <a:off x="5651921" y="2008015"/>
                <a:ext cx="210958" cy="188810"/>
              </a:xfrm>
              <a:prstGeom prst="ellipse">
                <a:avLst/>
              </a:prstGeom>
              <a:solidFill>
                <a:schemeClr val="accent1">
                  <a:lumMod val="75000"/>
                </a:schemeClr>
              </a:solidFill>
              <a:ln>
                <a:solidFill>
                  <a:schemeClr val="bg2">
                    <a:lumMod val="90000"/>
                  </a:schemeClr>
                </a:solidFill>
              </a:ln>
              <a:scene3d>
                <a:camera prst="orthographicFront"/>
                <a:lightRig rig="threePt" dir="t">
                  <a:rot lat="0" lon="0" rev="21594000"/>
                </a:lightRig>
              </a:scene3d>
              <a:sp3d prstMaterial="metal">
                <a:bevelT w="635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800">
                  <a:latin typeface="+mj-lt"/>
                </a:endParaRPr>
              </a:p>
            </p:txBody>
          </p:sp>
        </p:grpSp>
        <p:sp>
          <p:nvSpPr>
            <p:cNvPr id="40" name="TextBox 39">
              <a:extLst>
                <a:ext uri="{FF2B5EF4-FFF2-40B4-BE49-F238E27FC236}">
                  <a16:creationId xmlns:a16="http://schemas.microsoft.com/office/drawing/2014/main" id="{3A09B1E1-5795-E9E2-788C-5D8BA8DFF745}"/>
                </a:ext>
              </a:extLst>
            </p:cNvPr>
            <p:cNvSpPr txBox="1"/>
            <p:nvPr/>
          </p:nvSpPr>
          <p:spPr>
            <a:xfrm>
              <a:off x="7188095" y="4003586"/>
              <a:ext cx="3317701" cy="755452"/>
            </a:xfrm>
            <a:prstGeom prst="rect">
              <a:avLst/>
            </a:prstGeom>
            <a:noFill/>
          </p:spPr>
          <p:txBody>
            <a:bodyPr wrap="square">
              <a:spAutoFit/>
            </a:bodyPr>
            <a:lstStyle/>
            <a:p>
              <a:pPr algn="ctr"/>
              <a:r>
                <a:rPr lang="en-CA" sz="2400">
                  <a:solidFill>
                    <a:srgbClr val="222222"/>
                  </a:solidFill>
                  <a:effectLst/>
                  <a:latin typeface="+mj-lt"/>
                  <a:ea typeface="Cambria" panose="02040503050406030204" pitchFamily="18" charset="0"/>
                  <a:cs typeface="Calibri" panose="020F0502020204030204" pitchFamily="34" charset="0"/>
                </a:rPr>
                <a:t>A satisfied </a:t>
              </a:r>
              <a:r>
                <a:rPr lang="en-CA" sz="2400" dirty="0">
                  <a:solidFill>
                    <a:srgbClr val="222222"/>
                  </a:solidFill>
                  <a:effectLst/>
                  <a:latin typeface="+mj-lt"/>
                  <a:ea typeface="Cambria" panose="02040503050406030204" pitchFamily="18" charset="0"/>
                  <a:cs typeface="Calibri" panose="020F0502020204030204" pitchFamily="34" charset="0"/>
                </a:rPr>
                <a:t>person is the happiest person.</a:t>
              </a:r>
              <a:endParaRPr lang="en-IN" sz="2400" dirty="0">
                <a:latin typeface="+mj-lt"/>
              </a:endParaRPr>
            </a:p>
          </p:txBody>
        </p:sp>
      </p:grpSp>
      <p:grpSp>
        <p:nvGrpSpPr>
          <p:cNvPr id="45" name="Group 44">
            <a:extLst>
              <a:ext uri="{FF2B5EF4-FFF2-40B4-BE49-F238E27FC236}">
                <a16:creationId xmlns:a16="http://schemas.microsoft.com/office/drawing/2014/main" id="{9365D7FD-C479-6819-1723-060805F11EF5}"/>
              </a:ext>
            </a:extLst>
          </p:cNvPr>
          <p:cNvGrpSpPr/>
          <p:nvPr/>
        </p:nvGrpSpPr>
        <p:grpSpPr>
          <a:xfrm>
            <a:off x="479376" y="4823213"/>
            <a:ext cx="5832648" cy="1270085"/>
            <a:chOff x="679159" y="4880261"/>
            <a:chExt cx="5302407" cy="1154621"/>
          </a:xfrm>
        </p:grpSpPr>
        <p:grpSp>
          <p:nvGrpSpPr>
            <p:cNvPr id="46" name="Group 45">
              <a:extLst>
                <a:ext uri="{FF2B5EF4-FFF2-40B4-BE49-F238E27FC236}">
                  <a16:creationId xmlns:a16="http://schemas.microsoft.com/office/drawing/2014/main" id="{C95F9B72-5CA4-DA82-1BF8-341E6E7A7975}"/>
                </a:ext>
              </a:extLst>
            </p:cNvPr>
            <p:cNvGrpSpPr/>
            <p:nvPr/>
          </p:nvGrpSpPr>
          <p:grpSpPr>
            <a:xfrm>
              <a:off x="5618610" y="5280171"/>
              <a:ext cx="362956" cy="324850"/>
              <a:chOff x="5589025" y="1939995"/>
              <a:chExt cx="362956" cy="324850"/>
            </a:xfrm>
          </p:grpSpPr>
          <p:sp>
            <p:nvSpPr>
              <p:cNvPr id="51" name="Oval 50">
                <a:extLst>
                  <a:ext uri="{FF2B5EF4-FFF2-40B4-BE49-F238E27FC236}">
                    <a16:creationId xmlns:a16="http://schemas.microsoft.com/office/drawing/2014/main" id="{EA9FAFDA-9E1C-A6A2-61D3-E6B2B567BC5B}"/>
                  </a:ext>
                </a:extLst>
              </p:cNvPr>
              <p:cNvSpPr/>
              <p:nvPr/>
            </p:nvSpPr>
            <p:spPr>
              <a:xfrm>
                <a:off x="5589025" y="1939995"/>
                <a:ext cx="362956" cy="324850"/>
              </a:xfrm>
              <a:prstGeom prst="ellipse">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8100000" scaled="1"/>
                <a:tileRect/>
              </a:gradFill>
              <a:ln>
                <a:solidFill>
                  <a:schemeClr val="bg2">
                    <a:lumMod val="90000"/>
                  </a:schemeClr>
                </a:solidFill>
              </a:ln>
              <a:scene3d>
                <a:camera prst="orthographicFront"/>
                <a:lightRig rig="threePt" dir="t">
                  <a:rot lat="0" lon="0" rev="21594000"/>
                </a:lightRig>
              </a:scene3d>
              <a:sp3d prstMaterial="metal">
                <a:bevelT w="635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800">
                  <a:latin typeface="+mj-lt"/>
                </a:endParaRPr>
              </a:p>
            </p:txBody>
          </p:sp>
          <p:sp>
            <p:nvSpPr>
              <p:cNvPr id="52" name="Oval 51">
                <a:extLst>
                  <a:ext uri="{FF2B5EF4-FFF2-40B4-BE49-F238E27FC236}">
                    <a16:creationId xmlns:a16="http://schemas.microsoft.com/office/drawing/2014/main" id="{74D44086-B3AA-92BE-E781-B400E20E2E34}"/>
                  </a:ext>
                </a:extLst>
              </p:cNvPr>
              <p:cNvSpPr/>
              <p:nvPr/>
            </p:nvSpPr>
            <p:spPr>
              <a:xfrm>
                <a:off x="5673265" y="2008014"/>
                <a:ext cx="210958" cy="188810"/>
              </a:xfrm>
              <a:prstGeom prst="ellipse">
                <a:avLst/>
              </a:prstGeom>
              <a:solidFill>
                <a:schemeClr val="accent1">
                  <a:lumMod val="75000"/>
                </a:schemeClr>
              </a:solidFill>
              <a:ln>
                <a:solidFill>
                  <a:schemeClr val="bg2">
                    <a:lumMod val="90000"/>
                  </a:schemeClr>
                </a:solidFill>
              </a:ln>
              <a:scene3d>
                <a:camera prst="orthographicFront"/>
                <a:lightRig rig="threePt" dir="t">
                  <a:rot lat="0" lon="0" rev="21594000"/>
                </a:lightRig>
              </a:scene3d>
              <a:sp3d prstMaterial="metal">
                <a:bevelT w="635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800">
                  <a:latin typeface="+mj-lt"/>
                </a:endParaRPr>
              </a:p>
            </p:txBody>
          </p:sp>
        </p:grpSp>
        <p:grpSp>
          <p:nvGrpSpPr>
            <p:cNvPr id="47" name="Group 46">
              <a:extLst>
                <a:ext uri="{FF2B5EF4-FFF2-40B4-BE49-F238E27FC236}">
                  <a16:creationId xmlns:a16="http://schemas.microsoft.com/office/drawing/2014/main" id="{CE5AC212-569C-631F-A4DC-5CBA49836867}"/>
                </a:ext>
              </a:extLst>
            </p:cNvPr>
            <p:cNvGrpSpPr/>
            <p:nvPr/>
          </p:nvGrpSpPr>
          <p:grpSpPr>
            <a:xfrm flipH="1">
              <a:off x="868029" y="4880261"/>
              <a:ext cx="4421941" cy="1141027"/>
              <a:chOff x="5983384" y="1534110"/>
              <a:chExt cx="4421941" cy="1141027"/>
            </a:xfrm>
          </p:grpSpPr>
          <p:sp>
            <p:nvSpPr>
              <p:cNvPr id="49" name="Rectangle: Rounded Corners 48">
                <a:extLst>
                  <a:ext uri="{FF2B5EF4-FFF2-40B4-BE49-F238E27FC236}">
                    <a16:creationId xmlns:a16="http://schemas.microsoft.com/office/drawing/2014/main" id="{CE29DC5C-749D-8525-E96A-478EE54D97B7}"/>
                  </a:ext>
                </a:extLst>
              </p:cNvPr>
              <p:cNvSpPr/>
              <p:nvPr/>
            </p:nvSpPr>
            <p:spPr>
              <a:xfrm>
                <a:off x="6240016" y="1534110"/>
                <a:ext cx="4165309" cy="1141027"/>
              </a:xfrm>
              <a:prstGeom prst="roundRect">
                <a:avLst>
                  <a:gd name="adj" fmla="val 44060"/>
                </a:avLst>
              </a:prstGeom>
              <a:solidFill>
                <a:schemeClr val="accent6">
                  <a:lumMod val="60000"/>
                  <a:lumOff val="40000"/>
                </a:schemeClr>
              </a:solidFill>
              <a:ln>
                <a:noFill/>
              </a:ln>
              <a:effectLst>
                <a:outerShdw blurRad="50800" dist="63500" dir="2700000" algn="tl" rotWithShape="0">
                  <a:prstClr val="black">
                    <a:alpha val="40000"/>
                  </a:prstClr>
                </a:outerShdw>
              </a:effectLst>
              <a:scene3d>
                <a:camera prst="orthographicFront"/>
                <a:lightRig rig="chilly"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800">
                  <a:latin typeface="+mj-lt"/>
                </a:endParaRPr>
              </a:p>
            </p:txBody>
          </p:sp>
          <p:sp>
            <p:nvSpPr>
              <p:cNvPr id="50" name="Teardrop 49">
                <a:extLst>
                  <a:ext uri="{FF2B5EF4-FFF2-40B4-BE49-F238E27FC236}">
                    <a16:creationId xmlns:a16="http://schemas.microsoft.com/office/drawing/2014/main" id="{B3B339D6-010E-7E32-7D11-87ECD237745B}"/>
                  </a:ext>
                </a:extLst>
              </p:cNvPr>
              <p:cNvSpPr/>
              <p:nvPr/>
            </p:nvSpPr>
            <p:spPr>
              <a:xfrm rot="13828544">
                <a:off x="5999428" y="1722847"/>
                <a:ext cx="769209" cy="801297"/>
              </a:xfrm>
              <a:prstGeom prst="teardrop">
                <a:avLst>
                  <a:gd name="adj" fmla="val 127702"/>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0800000" scaled="1"/>
                <a:tileRect/>
              </a:gradFill>
              <a:ln>
                <a:noFill/>
              </a:ln>
              <a:effectLst>
                <a:outerShdw blurRad="508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800">
                  <a:latin typeface="+mj-lt"/>
                </a:endParaRPr>
              </a:p>
            </p:txBody>
          </p:sp>
        </p:grpSp>
        <p:sp>
          <p:nvSpPr>
            <p:cNvPr id="48" name="TextBox 47">
              <a:extLst>
                <a:ext uri="{FF2B5EF4-FFF2-40B4-BE49-F238E27FC236}">
                  <a16:creationId xmlns:a16="http://schemas.microsoft.com/office/drawing/2014/main" id="{4A724CC6-5336-0F01-2C1B-6D715EBDE245}"/>
                </a:ext>
              </a:extLst>
            </p:cNvPr>
            <p:cNvSpPr txBox="1"/>
            <p:nvPr/>
          </p:nvSpPr>
          <p:spPr>
            <a:xfrm>
              <a:off x="679159" y="4889115"/>
              <a:ext cx="4149460" cy="1145767"/>
            </a:xfrm>
            <a:prstGeom prst="rect">
              <a:avLst/>
            </a:prstGeom>
            <a:noFill/>
          </p:spPr>
          <p:txBody>
            <a:bodyPr wrap="square">
              <a:spAutoFit/>
            </a:bodyPr>
            <a:lstStyle/>
            <a:p>
              <a:pPr lvl="0" algn="ctr">
                <a:lnSpc>
                  <a:spcPct val="107000"/>
                </a:lnSpc>
                <a:spcAft>
                  <a:spcPts val="800"/>
                </a:spcAft>
              </a:pPr>
              <a:r>
                <a:rPr lang="en-GB" sz="2400" dirty="0">
                  <a:solidFill>
                    <a:srgbClr val="222222"/>
                  </a:solidFill>
                  <a:effectLst/>
                  <a:latin typeface="+mj-lt"/>
                  <a:ea typeface="Calibri" panose="020F0502020204030204" pitchFamily="34" charset="0"/>
                  <a:cs typeface="Calibri" panose="020F0502020204030204" pitchFamily="34" charset="0"/>
                </a:rPr>
                <a:t>When we stop comparing ourselves with others, we can focus on developing ourselves.</a:t>
              </a:r>
              <a:endParaRPr lang="en-IN" sz="2400" dirty="0">
                <a:effectLst/>
                <a:latin typeface="+mj-lt"/>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1014185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up)">
                                      <p:cBhvr>
                                        <p:cTn id="7" dur="1000"/>
                                        <p:tgtEl>
                                          <p:spTgt spid="17"/>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left)">
                                      <p:cBhvr>
                                        <p:cTn id="11" dur="1000"/>
                                        <p:tgtEl>
                                          <p:spTgt spid="21"/>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2" fill="hold" nodeType="click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wipe(right)">
                                      <p:cBhvr>
                                        <p:cTn id="16" dur="1000"/>
                                        <p:tgtEl>
                                          <p:spTgt spid="29"/>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37"/>
                                        </p:tgtEl>
                                        <p:attrNameLst>
                                          <p:attrName>style.visibility</p:attrName>
                                        </p:attrNameLst>
                                      </p:cBhvr>
                                      <p:to>
                                        <p:strVal val="visible"/>
                                      </p:to>
                                    </p:set>
                                    <p:animEffect transition="in" filter="wipe(left)">
                                      <p:cBhvr>
                                        <p:cTn id="21" dur="1000"/>
                                        <p:tgtEl>
                                          <p:spTgt spid="3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2" fill="hold" nodeType="clickEffect">
                                  <p:stCondLst>
                                    <p:cond delay="0"/>
                                  </p:stCondLst>
                                  <p:childTnLst>
                                    <p:set>
                                      <p:cBhvr>
                                        <p:cTn id="25" dur="1" fill="hold">
                                          <p:stCondLst>
                                            <p:cond delay="0"/>
                                          </p:stCondLst>
                                        </p:cTn>
                                        <p:tgtEl>
                                          <p:spTgt spid="45"/>
                                        </p:tgtEl>
                                        <p:attrNameLst>
                                          <p:attrName>style.visibility</p:attrName>
                                        </p:attrNameLst>
                                      </p:cBhvr>
                                      <p:to>
                                        <p:strVal val="visible"/>
                                      </p:to>
                                    </p:set>
                                    <p:animEffect transition="in" filter="wipe(right)">
                                      <p:cBhvr>
                                        <p:cTn id="26" dur="10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id="{73678344-BA90-4966-BE23-0177B4F4B779}"/>
              </a:ext>
            </a:extLst>
          </p:cNvPr>
          <p:cNvGraphicFramePr>
            <a:graphicFrameLocks noGrp="1"/>
          </p:cNvGraphicFramePr>
          <p:nvPr>
            <p:extLst>
              <p:ext uri="{D42A27DB-BD31-4B8C-83A1-F6EECF244321}">
                <p14:modId xmlns:p14="http://schemas.microsoft.com/office/powerpoint/2010/main" val="1336263367"/>
              </p:ext>
            </p:extLst>
          </p:nvPr>
        </p:nvGraphicFramePr>
        <p:xfrm>
          <a:off x="1127448" y="700345"/>
          <a:ext cx="9937104" cy="1676400"/>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389313">
                <a:tc>
                  <a:txBody>
                    <a:bodyPr/>
                    <a:lstStyle/>
                    <a:p>
                      <a:pPr algn="ctr"/>
                      <a:r>
                        <a:rPr lang="en-IN" sz="900" dirty="0"/>
                        <a:t>1</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sz="9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https://www.pexels.com/photo/inspirational-qoute-on-a-paper-698324/</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sz="900" dirty="0"/>
                    </a:p>
                    <a:p>
                      <a:endParaRPr lang="en-IN" sz="900" dirty="0"/>
                    </a:p>
                  </a:txBody>
                  <a:tcPr/>
                </a:tc>
                <a:extLst>
                  <a:ext uri="{0D108BD9-81ED-4DB2-BD59-A6C34878D82A}">
                    <a16:rowId xmlns:a16="http://schemas.microsoft.com/office/drawing/2014/main" val="10001"/>
                  </a:ext>
                </a:extLst>
              </a:tr>
              <a:tr h="389313">
                <a:tc>
                  <a:txBody>
                    <a:bodyPr/>
                    <a:lstStyle/>
                    <a:p>
                      <a:pPr algn="ctr"/>
                      <a:r>
                        <a:rPr lang="en-IN" sz="900" dirty="0"/>
                        <a:t>2</a:t>
                      </a:r>
                    </a:p>
                  </a:txBody>
                  <a:tcPr/>
                </a:tc>
                <a:tc>
                  <a:txBody>
                    <a:bodyPr/>
                    <a:lstStyle/>
                    <a:p>
                      <a:endParaRPr lang="en-IN" sz="900" dirty="0"/>
                    </a:p>
                  </a:txBody>
                  <a:tcPr/>
                </a:tc>
                <a:tc>
                  <a:txBody>
                    <a:bodyPr/>
                    <a:lstStyle/>
                    <a:p>
                      <a:endParaRPr lang="en-IN"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https://pixabay.com/photos/common-raven-crow-flying-lake-3190864/</a:t>
                      </a:r>
                      <a:endParaRPr lang="en-IN" sz="900" b="0" dirty="0"/>
                    </a:p>
                    <a:p>
                      <a:endParaRPr lang="en-IN" sz="900" dirty="0"/>
                    </a:p>
                    <a:p>
                      <a:endParaRPr lang="en-IN" sz="900" dirty="0"/>
                    </a:p>
                  </a:txBody>
                  <a:tcPr/>
                </a:tc>
                <a:extLst>
                  <a:ext uri="{0D108BD9-81ED-4DB2-BD59-A6C34878D82A}">
                    <a16:rowId xmlns:a16="http://schemas.microsoft.com/office/drawing/2014/main" val="10002"/>
                  </a:ext>
                </a:extLst>
              </a:tr>
            </a:tbl>
          </a:graphicData>
        </a:graphic>
      </p:graphicFrame>
      <p:pic>
        <p:nvPicPr>
          <p:cNvPr id="5" name="Picture 4">
            <a:extLst>
              <a:ext uri="{FF2B5EF4-FFF2-40B4-BE49-F238E27FC236}">
                <a16:creationId xmlns:a16="http://schemas.microsoft.com/office/drawing/2014/main" id="{5DFAF2B5-6F18-D64E-22CF-496CB490F13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79576" y="1124744"/>
            <a:ext cx="1008112" cy="565232"/>
          </a:xfrm>
          <a:prstGeom prst="rect">
            <a:avLst/>
          </a:prstGeom>
        </p:spPr>
      </p:pic>
      <p:pic>
        <p:nvPicPr>
          <p:cNvPr id="3" name="Picture 2">
            <a:extLst>
              <a:ext uri="{FF2B5EF4-FFF2-40B4-BE49-F238E27FC236}">
                <a16:creationId xmlns:a16="http://schemas.microsoft.com/office/drawing/2014/main" id="{02DC12A7-2C14-B0E5-0CAF-7D375E233D1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279576" y="1747860"/>
            <a:ext cx="1008112" cy="632170"/>
          </a:xfrm>
          <a:prstGeom prst="rect">
            <a:avLst/>
          </a:prstGeom>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1232</TotalTime>
  <Words>376</Words>
  <Application>Microsoft Office PowerPoint</Application>
  <PresentationFormat>Widescreen</PresentationFormat>
  <Paragraphs>47</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Wingdings</vt:lpstr>
      <vt:lpstr>DD</vt:lpstr>
      <vt:lpstr>Be Yourself</vt:lpstr>
      <vt:lpstr>PowerPoint Presentation</vt:lpstr>
      <vt:lpstr>Be Yourself</vt:lpstr>
      <vt:lpstr>PowerPoint Presentation</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53</cp:revision>
  <dcterms:created xsi:type="dcterms:W3CDTF">2020-08-28T09:38:22Z</dcterms:created>
  <dcterms:modified xsi:type="dcterms:W3CDTF">2022-12-15T14:16:04Z</dcterms:modified>
</cp:coreProperties>
</file>