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52" r:id="rId2"/>
  </p:sldMasterIdLst>
  <p:notesMasterIdLst>
    <p:notesMasterId r:id="rId10"/>
  </p:notesMasterIdLst>
  <p:sldIdLst>
    <p:sldId id="269" r:id="rId3"/>
    <p:sldId id="259" r:id="rId4"/>
    <p:sldId id="262" r:id="rId5"/>
    <p:sldId id="261" r:id="rId6"/>
    <p:sldId id="266" r:id="rId7"/>
    <p:sldId id="268" r:id="rId8"/>
    <p:sldId id="270"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ED4F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9359" autoAdjust="0"/>
  </p:normalViewPr>
  <p:slideViewPr>
    <p:cSldViewPr>
      <p:cViewPr varScale="1">
        <p:scale>
          <a:sx n="48" d="100"/>
          <a:sy n="48" d="100"/>
        </p:scale>
        <p:origin x="1268" y="28"/>
      </p:cViewPr>
      <p:guideLst>
        <p:guide orient="horz" pos="2160"/>
        <p:guide pos="384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presProps" Target="presProps.xml"/><Relationship Id="rId5" Type="http://schemas.openxmlformats.org/officeDocument/2006/relationships/slide" Target="slides/slide3.xml"/><Relationship Id="rId10"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ADF657F-02CC-4965-8C08-F347D6717137}" type="datetimeFigureOut">
              <a:rPr lang="en-US" smtClean="0"/>
              <a:pPr/>
              <a:t>2/10/2023</a:t>
            </a:fld>
            <a:endParaRPr lang="en-IN"/>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1E69404-76F5-4205-AB8A-DE608B1B0BD3}" type="slidenum">
              <a:rPr lang="en-IN" smtClean="0"/>
              <a:pPr/>
              <a:t>‹#›</a:t>
            </a:fld>
            <a:endParaRPr lang="en-IN"/>
          </a:p>
        </p:txBody>
      </p:sp>
    </p:spTree>
    <p:extLst>
      <p:ext uri="{BB962C8B-B14F-4D97-AF65-F5344CB8AC3E}">
        <p14:creationId xmlns:p14="http://schemas.microsoft.com/office/powerpoint/2010/main" val="22187501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r>
              <a:rPr lang="en-IN" sz="1200" b="1" i="0" u="none" strike="noStrike" kern="1200" dirty="0">
                <a:solidFill>
                  <a:schemeClr val="tx1"/>
                </a:solidFill>
                <a:latin typeface="+mn-lt"/>
                <a:ea typeface="+mn-ea"/>
                <a:cs typeface="+mn-cs"/>
              </a:rPr>
              <a:t>Notes for Teacher</a:t>
            </a:r>
            <a:r>
              <a:rPr lang="en-IN" sz="1200" b="0" i="0" u="none" strike="noStrike" kern="1200" dirty="0">
                <a:solidFill>
                  <a:schemeClr val="tx1"/>
                </a:solidFill>
                <a:latin typeface="+mn-lt"/>
                <a:ea typeface="+mn-ea"/>
                <a:cs typeface="+mn-cs"/>
              </a:rPr>
              <a:t> - </a:t>
            </a:r>
            <a:r>
              <a:rPr lang="en-IE" sz="1200" kern="1200" dirty="0">
                <a:solidFill>
                  <a:schemeClr val="tx1"/>
                </a:solidFill>
                <a:effectLst/>
                <a:latin typeface="+mn-lt"/>
                <a:ea typeface="+mn-ea"/>
                <a:cs typeface="+mn-cs"/>
              </a:rPr>
              <a:t>This asset is a home assignment. The Teacher should get the worksheets as per the strength of the class and distribute them to the students. Give them proper instructions on how to do the exercises in the worksheet and specify the date of submission. The teacher may present the questions and allow the students to write or say the answers before revealing them.</a:t>
            </a:r>
            <a:endParaRPr lang="en-US" sz="1200" kern="1200" dirty="0">
              <a:solidFill>
                <a:schemeClr val="tx1"/>
              </a:solidFill>
              <a:effectLst/>
              <a:latin typeface="+mn-lt"/>
              <a:ea typeface="+mn-ea"/>
              <a:cs typeface="+mn-cs"/>
            </a:endParaRPr>
          </a:p>
          <a:p>
            <a:pPr rtl="0"/>
            <a:br>
              <a:rPr lang="en-IN" b="0" dirty="0"/>
            </a:br>
            <a:r>
              <a:rPr lang="en-IN" sz="1200" b="1" i="0" u="none" strike="noStrike" kern="1200" dirty="0">
                <a:solidFill>
                  <a:schemeClr val="tx1"/>
                </a:solidFill>
                <a:latin typeface="+mn-lt"/>
                <a:ea typeface="+mn-ea"/>
                <a:cs typeface="+mn-cs"/>
              </a:rPr>
              <a:t>Suggestions: </a:t>
            </a:r>
            <a:r>
              <a:rPr lang="en-IN" sz="1200" b="0" i="0" u="none" strike="noStrike" kern="1200" dirty="0">
                <a:solidFill>
                  <a:schemeClr val="tx1"/>
                </a:solidFill>
                <a:latin typeface="+mn-lt"/>
                <a:ea typeface="+mn-ea"/>
                <a:cs typeface="+mn-cs"/>
              </a:rPr>
              <a:t>N/A</a:t>
            </a:r>
          </a:p>
          <a:p>
            <a:pPr rtl="0"/>
            <a:endParaRPr lang="en-IN" b="0" dirty="0"/>
          </a:p>
          <a:p>
            <a:pPr rtl="0"/>
            <a:r>
              <a:rPr lang="en-IN" sz="1200" b="1" i="0" u="none" strike="noStrike" kern="1200" dirty="0">
                <a:solidFill>
                  <a:schemeClr val="tx1"/>
                </a:solidFill>
                <a:latin typeface="+mn-lt"/>
                <a:ea typeface="+mn-ea"/>
                <a:cs typeface="+mn-cs"/>
              </a:rPr>
              <a:t>Source of Multimedia used in this slide - </a:t>
            </a:r>
            <a:r>
              <a:rPr lang="en-IN" sz="1200" b="0" i="0" u="none" strike="noStrike" kern="1200" dirty="0">
                <a:solidFill>
                  <a:schemeClr val="tx1"/>
                </a:solidFill>
                <a:latin typeface="+mn-lt"/>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Writing Girl</a:t>
            </a:r>
            <a:r>
              <a:rPr lang="en-US" b="0" dirty="0"/>
              <a:t>:</a:t>
            </a:r>
            <a:r>
              <a:rPr lang="en-US" b="0" baseline="0" dirty="0"/>
              <a:t> </a:t>
            </a:r>
            <a:r>
              <a:rPr lang="en-US" b="0" dirty="0"/>
              <a:t>https</a:t>
            </a:r>
            <a:r>
              <a:rPr lang="en-US" dirty="0"/>
              <a:t>://pixabay.com/photos/girl-little-girl-child-schoolboy-774648/</a:t>
            </a:r>
          </a:p>
          <a:p>
            <a:pPr rtl="0"/>
            <a:endParaRPr lang="en-IN"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1E69404-76F5-4205-AB8A-DE608B1B0BD3}" type="slidenum">
              <a:rPr kumimoji="0" lang="en-IN"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IN" sz="1200" b="0" i="0" u="none" strike="noStrike" kern="1200" cap="none" spc="0" normalizeH="0" baseline="0" noProof="0">
              <a:ln>
                <a:noFill/>
              </a:ln>
              <a:solidFill>
                <a:prstClr val="black"/>
              </a:solidFill>
              <a:effectLst/>
              <a:uLnTx/>
              <a:uFillTx/>
              <a:latin typeface="Calibri"/>
              <a:ea typeface="+mn-ea"/>
              <a:cs typeface="+mn-cs"/>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pPr rtl="0"/>
            <a:r>
              <a:rPr lang="en-IN" sz="1200" b="1" i="0" u="none" strike="noStrike" kern="1200" dirty="0">
                <a:solidFill>
                  <a:schemeClr val="tx1"/>
                </a:solidFill>
                <a:latin typeface="+mn-lt"/>
                <a:ea typeface="+mn-ea"/>
                <a:cs typeface="+mn-cs"/>
              </a:rPr>
              <a:t>Notes for Teacher</a:t>
            </a:r>
            <a:r>
              <a:rPr lang="en-IN" sz="1200" b="0" i="0" u="none" strike="noStrike" kern="1200" dirty="0">
                <a:solidFill>
                  <a:schemeClr val="tx1"/>
                </a:solidFill>
                <a:latin typeface="+mn-lt"/>
                <a:ea typeface="+mn-ea"/>
                <a:cs typeface="+mn-cs"/>
              </a:rPr>
              <a:t> : </a:t>
            </a:r>
            <a:r>
              <a:rPr lang="en-US" sz="1800" b="0" i="0" u="none" strike="noStrike" dirty="0">
                <a:solidFill>
                  <a:srgbClr val="000000"/>
                </a:solidFill>
                <a:effectLst/>
                <a:latin typeface="Calibri" panose="020F0502020204030204" pitchFamily="34" charset="0"/>
              </a:rPr>
              <a:t>This asset is a home assignment. The Teacher should get the worksheets ready as per the strength of the class and distribute them to the students. Give them proper instructions on how to do the exercises in the worksheet and specify the date of submission. The teacher may present the questions and allow the students to write or say the answers before revealing them.</a:t>
            </a:r>
          </a:p>
          <a:p>
            <a:pPr rtl="0"/>
            <a:endParaRPr lang="en-IN" sz="1200" b="1" i="0" u="none" strike="noStrike" kern="1200" dirty="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IN" sz="1200" b="1" i="0" u="none" strike="noStrike" kern="1200" dirty="0">
                <a:solidFill>
                  <a:schemeClr val="tx1"/>
                </a:solidFill>
                <a:latin typeface="+mn-lt"/>
                <a:ea typeface="+mn-ea"/>
                <a:cs typeface="+mn-cs"/>
              </a:rPr>
              <a:t>Suggestions: </a:t>
            </a:r>
            <a:r>
              <a:rPr lang="en-IN" sz="1200" b="0" i="0" u="none" strike="noStrike" kern="1200" dirty="0">
                <a:solidFill>
                  <a:schemeClr val="tx1"/>
                </a:solidFill>
                <a:latin typeface="+mn-lt"/>
                <a:ea typeface="+mn-ea"/>
                <a:cs typeface="+mn-cs"/>
              </a:rPr>
              <a:t>NA</a:t>
            </a:r>
          </a:p>
          <a:p>
            <a:pPr marL="0" marR="0" indent="0" algn="l" defTabSz="914400" rtl="0" eaLnBrk="1" fontAlgn="auto" latinLnBrk="0" hangingPunct="1">
              <a:lnSpc>
                <a:spcPct val="100000"/>
              </a:lnSpc>
              <a:spcBef>
                <a:spcPts val="0"/>
              </a:spcBef>
              <a:spcAft>
                <a:spcPts val="0"/>
              </a:spcAft>
              <a:buClrTx/>
              <a:buSzTx/>
              <a:buFontTx/>
              <a:buNone/>
              <a:tabLst/>
              <a:defRPr/>
            </a:pPr>
            <a:endParaRPr lang="en-IN" b="0" dirty="0"/>
          </a:p>
          <a:p>
            <a:pPr rtl="0"/>
            <a:r>
              <a:rPr lang="en-IN" sz="1200" b="1" i="0" u="none" strike="noStrike" kern="1200" dirty="0">
                <a:solidFill>
                  <a:schemeClr val="tx1"/>
                </a:solidFill>
                <a:latin typeface="+mn-lt"/>
                <a:ea typeface="+mn-ea"/>
                <a:cs typeface="+mn-cs"/>
              </a:rPr>
              <a:t>Source of Multimedia used in this slide - </a:t>
            </a:r>
            <a:endParaRPr lang="en-IN" sz="1200" b="0" i="0" u="none" strike="noStrike" kern="1200" dirty="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IN" b="0" dirty="0"/>
              <a:t>Rose: https://pixabay.com/photos/roses-flowers-basket-pink-roses-1566792/ By </a:t>
            </a:r>
            <a:r>
              <a:rPr lang="en-US" b="0" dirty="0" err="1">
                <a:solidFill>
                  <a:srgbClr val="FFFFFF"/>
                </a:solidFill>
                <a:effectLst/>
                <a:latin typeface="Open Sans" panose="020B0606030504020204" pitchFamily="34" charset="0"/>
              </a:rPr>
              <a:t>castleguard</a:t>
            </a:r>
            <a:endParaRPr lang="en-US" b="0" dirty="0">
              <a:solidFill>
                <a:srgbClr val="FFFFFF"/>
              </a:solidFill>
              <a:effectLst/>
              <a:latin typeface="Open Sans" panose="020B0606030504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solidFill>
                  <a:srgbClr val="FFFFFF"/>
                </a:solidFill>
                <a:effectLst/>
                <a:latin typeface="Open Sans" panose="020B0606030504020204" pitchFamily="34" charset="0"/>
              </a:rPr>
              <a:t>Everest: https://pixabay.com/photos/mount-everest-himalaya-nepal-413/ By Simon</a:t>
            </a:r>
          </a:p>
          <a:p>
            <a:pPr rtl="0"/>
            <a:r>
              <a:rPr lang="en-IN" b="0" dirty="0"/>
              <a:t>Singer: https://www.flickr.com/photos/11398652@N00/8677664655 By Ramesh </a:t>
            </a:r>
            <a:r>
              <a:rPr lang="en-IN" b="0" dirty="0" err="1"/>
              <a:t>Lalwani</a:t>
            </a:r>
            <a:endParaRPr lang="en-IN" b="0" dirty="0"/>
          </a:p>
          <a:p>
            <a:endParaRPr lang="en-IN" dirty="0"/>
          </a:p>
        </p:txBody>
      </p:sp>
      <p:sp>
        <p:nvSpPr>
          <p:cNvPr id="4" name="Slide Number Placeholder 3"/>
          <p:cNvSpPr>
            <a:spLocks noGrp="1"/>
          </p:cNvSpPr>
          <p:nvPr>
            <p:ph type="sldNum" sz="quarter" idx="10"/>
          </p:nvPr>
        </p:nvSpPr>
        <p:spPr/>
        <p:txBody>
          <a:bodyPr/>
          <a:lstStyle/>
          <a:p>
            <a:fld id="{21E69404-76F5-4205-AB8A-DE608B1B0BD3}" type="slidenum">
              <a:rPr lang="en-IN" smtClean="0"/>
              <a:pPr/>
              <a:t>2</a:t>
            </a:fld>
            <a:endParaRPr lang="en-IN"/>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sz="1200" b="1" i="0" u="none" strike="noStrike" kern="1200" dirty="0">
                <a:solidFill>
                  <a:schemeClr val="tx1"/>
                </a:solidFill>
                <a:latin typeface="+mn-lt"/>
                <a:ea typeface="+mn-ea"/>
                <a:cs typeface="+mn-cs"/>
              </a:rPr>
              <a:t>Notes for Teacher</a:t>
            </a:r>
            <a:r>
              <a:rPr lang="en-IN" sz="1200" b="0" i="0" u="none" strike="noStrike" kern="1200" dirty="0">
                <a:solidFill>
                  <a:schemeClr val="tx1"/>
                </a:solidFill>
                <a:latin typeface="+mn-lt"/>
                <a:ea typeface="+mn-ea"/>
                <a:cs typeface="+mn-cs"/>
              </a:rPr>
              <a:t> : After showing the statements</a:t>
            </a:r>
            <a:r>
              <a:rPr lang="en-IN" sz="1200" b="0" i="0" u="none" strike="noStrike" kern="1200" baseline="0" dirty="0">
                <a:solidFill>
                  <a:schemeClr val="tx1"/>
                </a:solidFill>
                <a:latin typeface="+mn-lt"/>
                <a:ea typeface="+mn-ea"/>
                <a:cs typeface="+mn-cs"/>
              </a:rPr>
              <a:t> wait for sometime for the students to respond. Then click once on the ‘Answer’ icon. The answers will appear in the sequence. Click outside the ‘Answer’ icon to go to the next slide.</a:t>
            </a:r>
          </a:p>
          <a:p>
            <a:pPr marL="0" marR="0" indent="0" algn="l" defTabSz="914400" rtl="0" eaLnBrk="1" fontAlgn="auto" latinLnBrk="0" hangingPunct="1">
              <a:lnSpc>
                <a:spcPct val="100000"/>
              </a:lnSpc>
              <a:spcBef>
                <a:spcPts val="0"/>
              </a:spcBef>
              <a:spcAft>
                <a:spcPts val="0"/>
              </a:spcAft>
              <a:buClrTx/>
              <a:buSzTx/>
              <a:buFontTx/>
              <a:buNone/>
              <a:tabLst/>
              <a:defRPr/>
            </a:pPr>
            <a:endParaRPr lang="en-IN" sz="1200" b="0" i="0" u="none" strike="noStrike" kern="1200" dirty="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IN" sz="1200" b="1" i="0" u="none" strike="noStrike" kern="1200" dirty="0">
                <a:solidFill>
                  <a:schemeClr val="tx1"/>
                </a:solidFill>
                <a:latin typeface="+mn-lt"/>
                <a:ea typeface="+mn-ea"/>
                <a:cs typeface="+mn-cs"/>
              </a:rPr>
              <a:t>Suggestions: </a:t>
            </a:r>
            <a:r>
              <a:rPr lang="en-IN" sz="1200" b="0" i="0" u="none" strike="noStrike" kern="1200" dirty="0">
                <a:solidFill>
                  <a:schemeClr val="tx1"/>
                </a:solidFill>
                <a:latin typeface="+mn-lt"/>
                <a:ea typeface="+mn-ea"/>
                <a:cs typeface="+mn-cs"/>
              </a:rPr>
              <a:t>NA</a:t>
            </a:r>
          </a:p>
          <a:p>
            <a:pPr marL="0" marR="0" indent="0" algn="l" defTabSz="914400" rtl="0" eaLnBrk="1" fontAlgn="auto" latinLnBrk="0" hangingPunct="1">
              <a:lnSpc>
                <a:spcPct val="100000"/>
              </a:lnSpc>
              <a:spcBef>
                <a:spcPts val="0"/>
              </a:spcBef>
              <a:spcAft>
                <a:spcPts val="0"/>
              </a:spcAft>
              <a:buClrTx/>
              <a:buSzTx/>
              <a:buFontTx/>
              <a:buNone/>
              <a:tabLst/>
              <a:defRPr/>
            </a:pPr>
            <a:endParaRPr lang="en-IN" b="0" dirty="0"/>
          </a:p>
          <a:p>
            <a:pPr rtl="0"/>
            <a:r>
              <a:rPr lang="en-IN" sz="1200" b="1" i="0" u="none" strike="noStrike" kern="1200" dirty="0">
                <a:solidFill>
                  <a:schemeClr val="tx1"/>
                </a:solidFill>
                <a:latin typeface="+mn-lt"/>
                <a:ea typeface="+mn-ea"/>
                <a:cs typeface="+mn-cs"/>
              </a:rPr>
              <a:t>Source of Multimedia used in this slide - </a:t>
            </a:r>
            <a:r>
              <a:rPr lang="en-IN" sz="1200" b="0" i="0" u="none" strike="noStrike" kern="1200" dirty="0">
                <a:solidFill>
                  <a:schemeClr val="tx1"/>
                </a:solidFill>
                <a:latin typeface="+mn-lt"/>
                <a:ea typeface="+mn-ea"/>
                <a:cs typeface="+mn-cs"/>
              </a:rPr>
              <a:t> </a:t>
            </a:r>
          </a:p>
          <a:p>
            <a:pPr rtl="0"/>
            <a:r>
              <a:rPr lang="en-IN" sz="1200" b="0" i="0" u="none" strike="noStrike" kern="1200" dirty="0">
                <a:solidFill>
                  <a:schemeClr val="tx1"/>
                </a:solidFill>
                <a:latin typeface="+mn-lt"/>
                <a:ea typeface="+mn-ea"/>
                <a:cs typeface="+mn-cs"/>
              </a:rPr>
              <a:t>Friends: https://pixabay.com/photos/poor-boy-cute-village-boy-child-4133641/ By </a:t>
            </a:r>
            <a:r>
              <a:rPr lang="en-IN" sz="1200" b="0" i="0" u="none" strike="noStrike" kern="1200" dirty="0" err="1">
                <a:solidFill>
                  <a:schemeClr val="tx1"/>
                </a:solidFill>
                <a:latin typeface="+mn-lt"/>
                <a:ea typeface="+mn-ea"/>
                <a:cs typeface="+mn-cs"/>
              </a:rPr>
              <a:t>sonamabcd</a:t>
            </a:r>
            <a:endParaRPr lang="en-IN" b="0" dirty="0"/>
          </a:p>
          <a:p>
            <a:r>
              <a:rPr lang="en-IN" dirty="0"/>
              <a:t>Diamond: https://pixabay.com/photos/diamond-crystal-gem-background-316610/ By </a:t>
            </a:r>
            <a:r>
              <a:rPr lang="en-IN" dirty="0" err="1"/>
              <a:t>PublicDomainPictures</a:t>
            </a:r>
            <a:endParaRPr lang="en-IN" dirty="0"/>
          </a:p>
        </p:txBody>
      </p:sp>
      <p:sp>
        <p:nvSpPr>
          <p:cNvPr id="4" name="Slide Number Placeholder 3"/>
          <p:cNvSpPr>
            <a:spLocks noGrp="1"/>
          </p:cNvSpPr>
          <p:nvPr>
            <p:ph type="sldNum" sz="quarter" idx="10"/>
          </p:nvPr>
        </p:nvSpPr>
        <p:spPr/>
        <p:txBody>
          <a:bodyPr/>
          <a:lstStyle/>
          <a:p>
            <a:fld id="{21E69404-76F5-4205-AB8A-DE608B1B0BD3}" type="slidenum">
              <a:rPr lang="en-IN" smtClean="0"/>
              <a:pPr/>
              <a:t>3</a:t>
            </a:fld>
            <a:endParaRPr lang="en-IN"/>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pPr rtl="0"/>
            <a:r>
              <a:rPr lang="en-IN" sz="1200" b="1" i="0" u="none" strike="noStrike" kern="1200" dirty="0">
                <a:solidFill>
                  <a:schemeClr val="tx1"/>
                </a:solidFill>
                <a:latin typeface="+mn-lt"/>
                <a:ea typeface="+mn-ea"/>
                <a:cs typeface="+mn-cs"/>
              </a:rPr>
              <a:t>Notes for Teacher</a:t>
            </a:r>
            <a:r>
              <a:rPr lang="en-IN" sz="1200" b="0" i="0" u="none" strike="noStrike" kern="1200" dirty="0">
                <a:solidFill>
                  <a:schemeClr val="tx1"/>
                </a:solidFill>
                <a:latin typeface="+mn-lt"/>
                <a:ea typeface="+mn-ea"/>
                <a:cs typeface="+mn-cs"/>
              </a:rPr>
              <a:t> - After showing the Table</a:t>
            </a:r>
            <a:r>
              <a:rPr lang="en-IN" sz="1200" b="0" i="0" u="none" strike="noStrike" kern="1200" baseline="0" dirty="0">
                <a:solidFill>
                  <a:schemeClr val="tx1"/>
                </a:solidFill>
                <a:latin typeface="+mn-lt"/>
                <a:ea typeface="+mn-ea"/>
                <a:cs typeface="+mn-cs"/>
              </a:rPr>
              <a:t> wait for sometime for the students to respond. Then click once on the ‘Answer’ icon. The answers will appear in the sequence. Click outside the ‘Answer’ icon to go to the next slide.</a:t>
            </a:r>
            <a:endParaRPr lang="en-IN" sz="1200" b="0" i="0" u="none" strike="noStrike" kern="1200" dirty="0">
              <a:solidFill>
                <a:schemeClr val="tx1"/>
              </a:solidFill>
              <a:latin typeface="+mn-lt"/>
              <a:ea typeface="+mn-ea"/>
              <a:cs typeface="+mn-cs"/>
            </a:endParaRPr>
          </a:p>
          <a:p>
            <a:pPr rtl="0"/>
            <a:br>
              <a:rPr lang="en-IN" b="0" dirty="0"/>
            </a:br>
            <a:r>
              <a:rPr lang="en-IN" sz="1200" b="1" i="0" u="none" strike="noStrike" kern="1200" dirty="0">
                <a:solidFill>
                  <a:schemeClr val="tx1"/>
                </a:solidFill>
                <a:latin typeface="+mn-lt"/>
                <a:ea typeface="+mn-ea"/>
                <a:cs typeface="+mn-cs"/>
              </a:rPr>
              <a:t>Suggestions: </a:t>
            </a:r>
            <a:r>
              <a:rPr lang="en-IN" sz="1200" b="0" i="0" u="none" strike="noStrike" kern="1200" dirty="0">
                <a:solidFill>
                  <a:schemeClr val="tx1"/>
                </a:solidFill>
                <a:latin typeface="+mn-lt"/>
                <a:ea typeface="+mn-ea"/>
                <a:cs typeface="+mn-cs"/>
              </a:rPr>
              <a:t>NA</a:t>
            </a:r>
          </a:p>
          <a:p>
            <a:pPr rtl="0"/>
            <a:endParaRPr lang="en-IN" b="0" dirty="0"/>
          </a:p>
          <a:p>
            <a:pPr rtl="0"/>
            <a:r>
              <a:rPr lang="en-IN" sz="1200" b="1" i="0" u="none" strike="noStrike" kern="1200" dirty="0">
                <a:solidFill>
                  <a:schemeClr val="tx1"/>
                </a:solidFill>
                <a:latin typeface="+mn-lt"/>
                <a:ea typeface="+mn-ea"/>
                <a:cs typeface="+mn-cs"/>
              </a:rPr>
              <a:t>Source of Multimedia used in this slide - </a:t>
            </a:r>
            <a:r>
              <a:rPr lang="en-IN" sz="1200" b="0" i="0" u="none" strike="noStrike" kern="1200" dirty="0">
                <a:solidFill>
                  <a:schemeClr val="tx1"/>
                </a:solidFill>
                <a:latin typeface="+mn-lt"/>
                <a:ea typeface="+mn-ea"/>
                <a:cs typeface="+mn-cs"/>
              </a:rPr>
              <a:t> NA</a:t>
            </a:r>
            <a:endParaRPr lang="en-IN" dirty="0"/>
          </a:p>
        </p:txBody>
      </p:sp>
      <p:sp>
        <p:nvSpPr>
          <p:cNvPr id="4" name="Slide Number Placeholder 3"/>
          <p:cNvSpPr>
            <a:spLocks noGrp="1"/>
          </p:cNvSpPr>
          <p:nvPr>
            <p:ph type="sldNum" sz="quarter" idx="10"/>
          </p:nvPr>
        </p:nvSpPr>
        <p:spPr/>
        <p:txBody>
          <a:bodyPr/>
          <a:lstStyle/>
          <a:p>
            <a:fld id="{21E69404-76F5-4205-AB8A-DE608B1B0BD3}" type="slidenum">
              <a:rPr lang="en-IN" smtClean="0"/>
              <a:pPr/>
              <a:t>4</a:t>
            </a:fld>
            <a:endParaRPr lang="en-IN"/>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pPr rtl="0"/>
            <a:r>
              <a:rPr lang="en-IN" sz="1200" b="1" i="0" u="none" strike="noStrike" kern="1200" dirty="0">
                <a:solidFill>
                  <a:schemeClr val="tx1"/>
                </a:solidFill>
                <a:latin typeface="+mn-lt"/>
                <a:ea typeface="+mn-ea"/>
                <a:cs typeface="+mn-cs"/>
              </a:rPr>
              <a:t>Notes for Teacher</a:t>
            </a:r>
            <a:r>
              <a:rPr lang="en-IN" sz="1200" b="0" i="0" u="none" strike="noStrike" kern="1200" dirty="0">
                <a:solidFill>
                  <a:schemeClr val="tx1"/>
                </a:solidFill>
                <a:latin typeface="+mn-lt"/>
                <a:ea typeface="+mn-ea"/>
                <a:cs typeface="+mn-cs"/>
              </a:rPr>
              <a:t> - After showing the example and the statements</a:t>
            </a:r>
            <a:r>
              <a:rPr lang="en-IN" sz="1200" b="0" i="0" u="none" strike="noStrike" kern="1200" baseline="0" dirty="0">
                <a:solidFill>
                  <a:schemeClr val="tx1"/>
                </a:solidFill>
                <a:latin typeface="+mn-lt"/>
                <a:ea typeface="+mn-ea"/>
                <a:cs typeface="+mn-cs"/>
              </a:rPr>
              <a:t> wait for sometime for the students to respond. Then click once on the ‘Answer’ icon. The answers will appear in the sequence. Click outside the ‘Answer’ icon to go to the next slide.</a:t>
            </a:r>
            <a:endParaRPr lang="en-IN" sz="1200" b="0" i="0" u="none" strike="noStrike" kern="1200" dirty="0">
              <a:solidFill>
                <a:schemeClr val="tx1"/>
              </a:solidFill>
              <a:latin typeface="+mn-lt"/>
              <a:ea typeface="+mn-ea"/>
              <a:cs typeface="+mn-cs"/>
            </a:endParaRPr>
          </a:p>
          <a:p>
            <a:pPr rtl="0"/>
            <a:br>
              <a:rPr lang="en-IN" b="0" dirty="0"/>
            </a:br>
            <a:r>
              <a:rPr lang="en-IN" sz="1200" b="1" i="0" u="none" strike="noStrike" kern="1200" dirty="0">
                <a:solidFill>
                  <a:schemeClr val="tx1"/>
                </a:solidFill>
                <a:latin typeface="+mn-lt"/>
                <a:ea typeface="+mn-ea"/>
                <a:cs typeface="+mn-cs"/>
              </a:rPr>
              <a:t>Suggestions:</a:t>
            </a:r>
            <a:r>
              <a:rPr lang="en-IN" sz="1200" b="1" i="0" u="none" strike="noStrike" kern="1200" baseline="0" dirty="0">
                <a:solidFill>
                  <a:schemeClr val="tx1"/>
                </a:solidFill>
                <a:latin typeface="+mn-lt"/>
                <a:ea typeface="+mn-ea"/>
                <a:cs typeface="+mn-cs"/>
              </a:rPr>
              <a:t> </a:t>
            </a:r>
            <a:r>
              <a:rPr lang="en-IN" sz="1200" b="0" i="0" u="none" strike="noStrike" kern="1200" baseline="0" dirty="0">
                <a:solidFill>
                  <a:schemeClr val="tx1"/>
                </a:solidFill>
                <a:latin typeface="+mn-lt"/>
                <a:ea typeface="+mn-ea"/>
                <a:cs typeface="+mn-cs"/>
              </a:rPr>
              <a:t>NA</a:t>
            </a:r>
            <a:br>
              <a:rPr lang="en-IN" sz="1200" b="0" i="0" u="none" strike="noStrike" kern="1200" dirty="0">
                <a:solidFill>
                  <a:schemeClr val="tx1"/>
                </a:solidFill>
                <a:latin typeface="+mn-lt"/>
                <a:ea typeface="+mn-ea"/>
                <a:cs typeface="+mn-cs"/>
              </a:rPr>
            </a:br>
            <a:endParaRPr lang="en-IN" b="0" dirty="0"/>
          </a:p>
          <a:p>
            <a:pPr rtl="0"/>
            <a:r>
              <a:rPr lang="en-IN" sz="1200" b="1" i="0" u="none" strike="noStrike" kern="1200" dirty="0">
                <a:solidFill>
                  <a:schemeClr val="tx1"/>
                </a:solidFill>
                <a:latin typeface="+mn-lt"/>
                <a:ea typeface="+mn-ea"/>
                <a:cs typeface="+mn-cs"/>
              </a:rPr>
              <a:t>Source of Multimedia used in this slide - </a:t>
            </a:r>
            <a:r>
              <a:rPr lang="en-IN" sz="1200" b="0" i="0" u="none" strike="noStrike" kern="1200" dirty="0">
                <a:solidFill>
                  <a:schemeClr val="tx1"/>
                </a:solidFill>
                <a:latin typeface="+mn-lt"/>
                <a:ea typeface="+mn-ea"/>
                <a:cs typeface="+mn-cs"/>
              </a:rPr>
              <a:t> NA</a:t>
            </a:r>
            <a:endParaRPr lang="en-IN" dirty="0"/>
          </a:p>
        </p:txBody>
      </p:sp>
      <p:sp>
        <p:nvSpPr>
          <p:cNvPr id="4" name="Slide Number Placeholder 3"/>
          <p:cNvSpPr>
            <a:spLocks noGrp="1"/>
          </p:cNvSpPr>
          <p:nvPr>
            <p:ph type="sldNum" sz="quarter" idx="10"/>
          </p:nvPr>
        </p:nvSpPr>
        <p:spPr/>
        <p:txBody>
          <a:bodyPr/>
          <a:lstStyle/>
          <a:p>
            <a:fld id="{21E69404-76F5-4205-AB8A-DE608B1B0BD3}" type="slidenum">
              <a:rPr lang="en-IN" smtClean="0"/>
              <a:pPr/>
              <a:t>5</a:t>
            </a:fld>
            <a:endParaRPr lang="en-IN"/>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pPr rtl="0"/>
            <a:r>
              <a:rPr lang="en-IN" sz="1200" b="1" i="0" u="none" strike="noStrike" kern="1200" dirty="0">
                <a:solidFill>
                  <a:schemeClr val="tx1"/>
                </a:solidFill>
                <a:latin typeface="+mn-lt"/>
                <a:ea typeface="+mn-ea"/>
                <a:cs typeface="+mn-cs"/>
              </a:rPr>
              <a:t>Notes for Teacher</a:t>
            </a:r>
            <a:r>
              <a:rPr lang="en-IN" sz="1200" b="0" i="0" u="none" strike="noStrike" kern="1200" dirty="0">
                <a:solidFill>
                  <a:schemeClr val="tx1"/>
                </a:solidFill>
                <a:latin typeface="+mn-lt"/>
                <a:ea typeface="+mn-ea"/>
                <a:cs typeface="+mn-cs"/>
              </a:rPr>
              <a:t> - After showing the statements</a:t>
            </a:r>
            <a:r>
              <a:rPr lang="en-IN" sz="1200" b="0" i="0" u="none" strike="noStrike" kern="1200" baseline="0" dirty="0">
                <a:solidFill>
                  <a:schemeClr val="tx1"/>
                </a:solidFill>
                <a:latin typeface="+mn-lt"/>
                <a:ea typeface="+mn-ea"/>
                <a:cs typeface="+mn-cs"/>
              </a:rPr>
              <a:t> wait for sometime for the students to respond. Then click once on the ‘Answer’ icon. The answers will appear in the sequence. Click outside the ‘Answer’ icon to go to the next slide.</a:t>
            </a:r>
            <a:endParaRPr lang="en-IN" sz="1200" b="0" i="0" u="none" strike="noStrike" kern="1200" dirty="0">
              <a:solidFill>
                <a:schemeClr val="tx1"/>
              </a:solidFill>
              <a:latin typeface="+mn-lt"/>
              <a:ea typeface="+mn-ea"/>
              <a:cs typeface="+mn-cs"/>
            </a:endParaRPr>
          </a:p>
          <a:p>
            <a:pPr rtl="0"/>
            <a:endParaRPr lang="en-IN" sz="1200" b="1" i="0" u="none" strike="noStrike" kern="1200" dirty="0">
              <a:solidFill>
                <a:schemeClr val="tx1"/>
              </a:solidFill>
              <a:latin typeface="+mn-lt"/>
              <a:ea typeface="+mn-ea"/>
              <a:cs typeface="+mn-cs"/>
            </a:endParaRPr>
          </a:p>
          <a:p>
            <a:pPr rtl="0"/>
            <a:r>
              <a:rPr lang="en-IN" sz="1200" b="1" i="0" u="none" strike="noStrike" kern="1200" dirty="0">
                <a:solidFill>
                  <a:schemeClr val="tx1"/>
                </a:solidFill>
                <a:latin typeface="+mn-lt"/>
                <a:ea typeface="+mn-ea"/>
                <a:cs typeface="+mn-cs"/>
              </a:rPr>
              <a:t>Suggestions: </a:t>
            </a:r>
            <a:r>
              <a:rPr lang="en-IN" sz="1200" b="0" i="0" u="none" strike="noStrike" kern="1200" dirty="0">
                <a:solidFill>
                  <a:schemeClr val="tx1"/>
                </a:solidFill>
                <a:latin typeface="+mn-lt"/>
                <a:ea typeface="+mn-ea"/>
                <a:cs typeface="+mn-cs"/>
              </a:rPr>
              <a:t>NA</a:t>
            </a:r>
          </a:p>
          <a:p>
            <a:pPr rtl="0"/>
            <a:endParaRPr lang="en-IN" b="0" dirty="0"/>
          </a:p>
          <a:p>
            <a:pPr rtl="0"/>
            <a:r>
              <a:rPr lang="en-IN" sz="1200" b="1" i="0" u="none" strike="noStrike" kern="1200" dirty="0">
                <a:solidFill>
                  <a:schemeClr val="tx1"/>
                </a:solidFill>
                <a:latin typeface="+mn-lt"/>
                <a:ea typeface="+mn-ea"/>
                <a:cs typeface="+mn-cs"/>
              </a:rPr>
              <a:t>Source of Multimedia used in this slide - </a:t>
            </a:r>
            <a:r>
              <a:rPr lang="en-IN" sz="1200" b="0" i="0" u="none" strike="noStrike" kern="1200" dirty="0">
                <a:solidFill>
                  <a:schemeClr val="tx1"/>
                </a:solidFill>
                <a:latin typeface="+mn-lt"/>
                <a:ea typeface="+mn-ea"/>
                <a:cs typeface="+mn-cs"/>
              </a:rPr>
              <a:t> NA</a:t>
            </a:r>
            <a:endParaRPr lang="en-IN" dirty="0"/>
          </a:p>
        </p:txBody>
      </p:sp>
      <p:sp>
        <p:nvSpPr>
          <p:cNvPr id="4" name="Slide Number Placeholder 3"/>
          <p:cNvSpPr>
            <a:spLocks noGrp="1"/>
          </p:cNvSpPr>
          <p:nvPr>
            <p:ph type="sldNum" sz="quarter" idx="10"/>
          </p:nvPr>
        </p:nvSpPr>
        <p:spPr/>
        <p:txBody>
          <a:bodyPr/>
          <a:lstStyle/>
          <a:p>
            <a:fld id="{21E69404-76F5-4205-AB8A-DE608B1B0BD3}" type="slidenum">
              <a:rPr lang="en-IN" smtClean="0"/>
              <a:pPr/>
              <a:t>6</a:t>
            </a:fld>
            <a:endParaRPr lang="en-IN"/>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pPr rtl="0"/>
            <a:r>
              <a:rPr lang="en-IN" sz="1200" b="1" i="0" u="none" strike="noStrike" kern="1200" dirty="0">
                <a:solidFill>
                  <a:schemeClr val="tx1"/>
                </a:solidFill>
                <a:latin typeface="+mn-lt"/>
                <a:ea typeface="+mn-ea"/>
                <a:cs typeface="+mn-cs"/>
              </a:rPr>
              <a:t>Notes for Teacher</a:t>
            </a:r>
            <a:r>
              <a:rPr lang="en-IN" sz="1200" b="0" i="0" u="none" strike="noStrike" kern="1200" dirty="0">
                <a:solidFill>
                  <a:schemeClr val="tx1"/>
                </a:solidFill>
                <a:latin typeface="+mn-lt"/>
                <a:ea typeface="+mn-ea"/>
                <a:cs typeface="+mn-cs"/>
              </a:rPr>
              <a:t> – N/A</a:t>
            </a:r>
            <a:endParaRPr lang="en-IN" b="0" dirty="0"/>
          </a:p>
          <a:p>
            <a:pPr rtl="0"/>
            <a:br>
              <a:rPr lang="en-IN" b="0" dirty="0"/>
            </a:br>
            <a:r>
              <a:rPr lang="en-IN" sz="1200" b="1" i="0" u="none" strike="noStrike" kern="1200" dirty="0">
                <a:solidFill>
                  <a:schemeClr val="tx1"/>
                </a:solidFill>
                <a:latin typeface="+mn-lt"/>
                <a:ea typeface="+mn-ea"/>
                <a:cs typeface="+mn-cs"/>
              </a:rPr>
              <a:t>Suggestions: </a:t>
            </a:r>
            <a:r>
              <a:rPr lang="en-IN" sz="1200" b="0" i="0" u="none" strike="noStrike" kern="1200" dirty="0">
                <a:solidFill>
                  <a:schemeClr val="tx1"/>
                </a:solidFill>
                <a:latin typeface="+mn-lt"/>
                <a:ea typeface="+mn-ea"/>
                <a:cs typeface="+mn-cs"/>
              </a:rPr>
              <a:t>N/A</a:t>
            </a:r>
            <a:br>
              <a:rPr lang="en-IN" sz="1200" b="0" i="0" u="none" strike="noStrike" kern="1200" dirty="0">
                <a:solidFill>
                  <a:schemeClr val="tx1"/>
                </a:solidFill>
                <a:latin typeface="+mn-lt"/>
                <a:ea typeface="+mn-ea"/>
                <a:cs typeface="+mn-cs"/>
              </a:rPr>
            </a:br>
            <a:endParaRPr lang="en-IN" b="0" dirty="0"/>
          </a:p>
          <a:p>
            <a:pPr rtl="0"/>
            <a:r>
              <a:rPr lang="en-IN" sz="1200" b="1" i="0" u="none" strike="noStrike" kern="1200" dirty="0">
                <a:solidFill>
                  <a:schemeClr val="tx1"/>
                </a:solidFill>
                <a:latin typeface="+mn-lt"/>
                <a:ea typeface="+mn-ea"/>
                <a:cs typeface="+mn-cs"/>
              </a:rPr>
              <a:t>Source of Multimedia used in this slide - </a:t>
            </a:r>
            <a:r>
              <a:rPr lang="en-IN" sz="1200" b="0" i="0" u="none" strike="noStrike" kern="1200" dirty="0">
                <a:solidFill>
                  <a:schemeClr val="tx1"/>
                </a:solidFill>
                <a:latin typeface="+mn-lt"/>
                <a:ea typeface="+mn-ea"/>
                <a:cs typeface="+mn-cs"/>
              </a:rPr>
              <a:t> N/A</a:t>
            </a:r>
            <a:endParaRPr lang="en-IN" b="0" dirty="0"/>
          </a:p>
          <a:p>
            <a:endParaRPr lang="en-IN"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1E69404-76F5-4205-AB8A-DE608B1B0BD3}" type="slidenum">
              <a:rPr kumimoji="0" lang="en-IN"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IN" sz="1200" b="0" i="0" u="none" strike="noStrike" kern="1200" cap="none" spc="0" normalizeH="0" baseline="0" noProof="0">
              <a:ln>
                <a:noFill/>
              </a:ln>
              <a:solidFill>
                <a:prstClr val="black"/>
              </a:solidFill>
              <a:effectLst/>
              <a:uLnTx/>
              <a:uFillTx/>
              <a:latin typeface="Calibri"/>
              <a:ea typeface="+mn-ea"/>
              <a:cs typeface="+mn-cs"/>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srisathyasaividyavahini.org/" TargetMode="External"/><Relationship Id="rId1" Type="http://schemas.openxmlformats.org/officeDocument/2006/relationships/slideMaster" Target="../slideMasters/slideMaster1.xml"/><Relationship Id="rId5" Type="http://schemas.openxmlformats.org/officeDocument/2006/relationships/image" Target="../media/image3.png"/><Relationship Id="rId4"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srisathyasaividyavahini.org/" TargetMode="External"/><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srisathyasaividyavahini.org/" TargetMode="External"/><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srisathyasaividyavahini.org/" TargetMode="External"/><Relationship Id="rId1" Type="http://schemas.openxmlformats.org/officeDocument/2006/relationships/slideMaster" Target="../slideMasters/slideMaster2.xml"/><Relationship Id="rId5" Type="http://schemas.openxmlformats.org/officeDocument/2006/relationships/image" Target="../media/image3.png"/><Relationship Id="rId4" Type="http://schemas.openxmlformats.org/officeDocument/2006/relationships/image" Target="../media/image2.pn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srisathyasaividyavahini.org/" TargetMode="External"/><Relationship Id="rId1" Type="http://schemas.openxmlformats.org/officeDocument/2006/relationships/slideMaster" Target="../slideMasters/slideMaster2.xml"/><Relationship Id="rId4" Type="http://schemas.openxmlformats.org/officeDocument/2006/relationships/image" Target="../media/image3.pn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srisathyasaividyavahini.org/" TargetMode="External"/><Relationship Id="rId1" Type="http://schemas.openxmlformats.org/officeDocument/2006/relationships/slideMaster" Target="../slideMasters/slideMaster2.xml"/><Relationship Id="rId4"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860701" y="899649"/>
            <a:ext cx="10363200" cy="1752600"/>
          </a:xfrm>
          <a:prstGeom prst="rect">
            <a:avLst/>
          </a:prstGeom>
        </p:spPr>
        <p:txBody>
          <a:bodyPr anchor="ctr">
            <a:noAutofit/>
          </a:bodyPr>
          <a:lstStyle>
            <a:lvl1pPr>
              <a:defRPr sz="5400"/>
            </a:lvl1pPr>
          </a:lstStyle>
          <a:p>
            <a:r>
              <a:rPr lang="en-US" dirty="0"/>
              <a:t>Click to add Asset Title </a:t>
            </a:r>
            <a:br>
              <a:rPr lang="en-US" dirty="0"/>
            </a:br>
            <a:r>
              <a:rPr lang="en-US" dirty="0"/>
              <a:t>(Size 54)</a:t>
            </a:r>
            <a:endParaRPr lang="en-IN" dirty="0"/>
          </a:p>
        </p:txBody>
      </p:sp>
      <p:sp>
        <p:nvSpPr>
          <p:cNvPr id="3" name="Subtitle 2"/>
          <p:cNvSpPr>
            <a:spLocks noGrp="1"/>
          </p:cNvSpPr>
          <p:nvPr>
            <p:ph type="subTitle" idx="1" hasCustomPrompt="1"/>
          </p:nvPr>
        </p:nvSpPr>
        <p:spPr>
          <a:xfrm>
            <a:off x="1828800" y="3009900"/>
            <a:ext cx="8534400" cy="1752600"/>
          </a:xfrm>
          <a:prstGeom prst="rect">
            <a:avLst/>
          </a:prstGeom>
        </p:spPr>
        <p:txBody>
          <a:bodyPr anchor="ctr"/>
          <a:lstStyle>
            <a:lvl1pPr marL="0" indent="0" algn="ctr">
              <a:buNone/>
              <a:defRPr lang="en-US" smtClean="0"/>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add subtitle (Size 32)</a:t>
            </a:r>
            <a:endParaRPr lang="en-IN" dirty="0"/>
          </a:p>
        </p:txBody>
      </p:sp>
      <p:sp>
        <p:nvSpPr>
          <p:cNvPr id="8" name="Google Shape;11;p4">
            <a:hlinkClick r:id="rId2"/>
          </p:cNvPr>
          <p:cNvSpPr/>
          <p:nvPr userDrawn="1"/>
        </p:nvSpPr>
        <p:spPr>
          <a:xfrm>
            <a:off x="-406400" y="6488116"/>
            <a:ext cx="3683000" cy="377825"/>
          </a:xfrm>
          <a:prstGeom prst="rect">
            <a:avLst/>
          </a:prstGeom>
          <a:noFill/>
          <a:ln>
            <a:noFill/>
          </a:ln>
        </p:spPr>
        <p:txBody>
          <a:bodyPr spcFirstLastPara="1" wrap="square" lIns="91425" tIns="45700" rIns="91425" bIns="45700" anchor="ctr" anchorCtr="0">
            <a:noAutofit/>
          </a:bodyPr>
          <a:lstStyle/>
          <a:p>
            <a:pPr marL="457200" marR="0" lvl="1" indent="0" algn="l" rtl="0">
              <a:spcBef>
                <a:spcPts val="0"/>
              </a:spcBef>
              <a:spcAft>
                <a:spcPts val="0"/>
              </a:spcAft>
              <a:buNone/>
            </a:pPr>
            <a:r>
              <a:rPr lang="en-US" sz="1100" b="1" i="0" u="none" strike="noStrike" cap="none">
                <a:solidFill>
                  <a:srgbClr val="0000CC"/>
                </a:solidFill>
                <a:latin typeface="Calibri"/>
                <a:ea typeface="Calibri"/>
                <a:cs typeface="Calibri"/>
                <a:sym typeface="Calibri"/>
              </a:rPr>
              <a:t>©www.srisathyasaividyavahini.org</a:t>
            </a:r>
            <a:endParaRPr sz="1100" b="1" i="0" u="none" strike="noStrike" cap="none">
              <a:solidFill>
                <a:srgbClr val="0000CC"/>
              </a:solidFill>
              <a:latin typeface="Calibri"/>
              <a:ea typeface="Calibri"/>
              <a:cs typeface="Calibri"/>
              <a:sym typeface="Calibri"/>
            </a:endParaRPr>
          </a:p>
        </p:txBody>
      </p:sp>
      <p:sp>
        <p:nvSpPr>
          <p:cNvPr id="18" name="Google Shape;23;p5"/>
          <p:cNvSpPr/>
          <p:nvPr userDrawn="1"/>
        </p:nvSpPr>
        <p:spPr>
          <a:xfrm>
            <a:off x="7635688" y="6509319"/>
            <a:ext cx="4467257" cy="412602"/>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400" b="1" i="0" u="none" strike="noStrike" cap="none">
                <a:solidFill>
                  <a:srgbClr val="08482B"/>
                </a:solidFill>
                <a:latin typeface="Calibri"/>
                <a:ea typeface="Calibri"/>
                <a:cs typeface="Calibri"/>
                <a:sym typeface="Calibri"/>
              </a:rPr>
              <a:t>Integral Education</a:t>
            </a:r>
            <a:r>
              <a:rPr lang="en-US" sz="1400" b="0" i="0" u="none" strike="noStrike" cap="none">
                <a:solidFill>
                  <a:srgbClr val="08482B"/>
                </a:solidFill>
                <a:latin typeface="Calibri"/>
                <a:ea typeface="Calibri"/>
                <a:cs typeface="Calibri"/>
                <a:sym typeface="Calibri"/>
              </a:rPr>
              <a:t> </a:t>
            </a:r>
            <a:r>
              <a:rPr lang="en-US" sz="1400" b="1" i="0" u="none" strike="noStrike" cap="none">
                <a:solidFill>
                  <a:srgbClr val="002060"/>
                </a:solidFill>
                <a:latin typeface="Calibri"/>
                <a:ea typeface="Calibri"/>
                <a:cs typeface="Calibri"/>
                <a:sym typeface="Calibri"/>
              </a:rPr>
              <a:t>FOR  </a:t>
            </a:r>
            <a:r>
              <a:rPr lang="en-US" sz="1400" b="1" i="0" u="none" strike="noStrike" cap="none">
                <a:solidFill>
                  <a:srgbClr val="C00000"/>
                </a:solidFill>
                <a:latin typeface="Calibri"/>
                <a:ea typeface="Calibri"/>
                <a:cs typeface="Calibri"/>
                <a:sym typeface="Calibri"/>
              </a:rPr>
              <a:t>ALL, </a:t>
            </a:r>
            <a:r>
              <a:rPr lang="en-US" sz="1400" b="1" i="0" u="none" strike="noStrike" cap="none">
                <a:solidFill>
                  <a:srgbClr val="002060"/>
                </a:solidFill>
                <a:latin typeface="Calibri"/>
                <a:ea typeface="Calibri"/>
                <a:cs typeface="Calibri"/>
                <a:sym typeface="Calibri"/>
              </a:rPr>
              <a:t>BY</a:t>
            </a:r>
            <a:r>
              <a:rPr lang="en-US" sz="1400" b="1" i="0" u="none" strike="noStrike" cap="none">
                <a:solidFill>
                  <a:srgbClr val="C00000"/>
                </a:solidFill>
                <a:latin typeface="Calibri"/>
                <a:ea typeface="Calibri"/>
                <a:cs typeface="Calibri"/>
                <a:sym typeface="Calibri"/>
              </a:rPr>
              <a:t> ALL</a:t>
            </a:r>
            <a:endParaRPr sz="1800"/>
          </a:p>
        </p:txBody>
      </p:sp>
      <p:pic>
        <p:nvPicPr>
          <p:cNvPr id="5" name="Picture 4" descr="A picture containing text, clock&#10;&#10;Description automatically generated">
            <a:extLst>
              <a:ext uri="{FF2B5EF4-FFF2-40B4-BE49-F238E27FC236}">
                <a16:creationId xmlns:a16="http://schemas.microsoft.com/office/drawing/2014/main" id="{32B2550C-E334-410C-A8D5-BDCC3B12752A}"/>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9055" y="57149"/>
            <a:ext cx="902286" cy="957155"/>
          </a:xfrm>
          <a:prstGeom prst="rect">
            <a:avLst/>
          </a:prstGeom>
        </p:spPr>
      </p:pic>
      <p:pic>
        <p:nvPicPr>
          <p:cNvPr id="19" name="Picture 18" descr="Graphical user interface, application&#10;&#10;Description automatically generated">
            <a:extLst>
              <a:ext uri="{FF2B5EF4-FFF2-40B4-BE49-F238E27FC236}">
                <a16:creationId xmlns:a16="http://schemas.microsoft.com/office/drawing/2014/main" id="{B692E92C-8302-4BEF-A74B-2A7EADDBDD3B}"/>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1139694" y="5884332"/>
            <a:ext cx="914479" cy="914479"/>
          </a:xfrm>
          <a:prstGeom prst="rect">
            <a:avLst/>
          </a:prstGeom>
        </p:spPr>
      </p:pic>
      <p:pic>
        <p:nvPicPr>
          <p:cNvPr id="21" name="Picture 20" descr="Calendar&#10;&#10;Description automatically generated with low confidence">
            <a:extLst>
              <a:ext uri="{FF2B5EF4-FFF2-40B4-BE49-F238E27FC236}">
                <a16:creationId xmlns:a16="http://schemas.microsoft.com/office/drawing/2014/main" id="{51B7FA20-1129-4EFF-895B-7ACDF3A101E0}"/>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11139694" y="87392"/>
            <a:ext cx="963251" cy="938865"/>
          </a:xfrm>
          <a:prstGeom prst="rect">
            <a:avLst/>
          </a:prstGeom>
        </p:spPr>
      </p:pic>
      <p:sp>
        <p:nvSpPr>
          <p:cNvPr id="9" name="TextBox 8">
            <a:extLst>
              <a:ext uri="{FF2B5EF4-FFF2-40B4-BE49-F238E27FC236}">
                <a16:creationId xmlns:a16="http://schemas.microsoft.com/office/drawing/2014/main" id="{53C1298D-35CF-4F13-B213-DB27DF936D37}"/>
              </a:ext>
            </a:extLst>
          </p:cNvPr>
          <p:cNvSpPr txBox="1"/>
          <p:nvPr userDrawn="1"/>
        </p:nvSpPr>
        <p:spPr>
          <a:xfrm>
            <a:off x="1550132" y="5293602"/>
            <a:ext cx="9091736" cy="1215717"/>
          </a:xfrm>
          <a:prstGeom prst="rect">
            <a:avLst/>
          </a:prstGeom>
          <a:noFill/>
          <a:ln>
            <a:solidFill>
              <a:schemeClr val="tx1"/>
            </a:solidFill>
          </a:ln>
        </p:spPr>
        <p:txBody>
          <a:bodyPr wrap="square">
            <a:spAutoFit/>
          </a:bodyPr>
          <a:lstStyle/>
          <a:p>
            <a:pPr algn="ctr">
              <a:spcAft>
                <a:spcPts val="600"/>
              </a:spcAft>
            </a:pPr>
            <a:r>
              <a:rPr lang="en-US" sz="800" u="sng" dirty="0">
                <a:solidFill>
                  <a:schemeClr val="tx1"/>
                </a:solidFill>
              </a:rPr>
              <a:t>COPYRIGHT NOTICE</a:t>
            </a:r>
            <a:endParaRPr lang="en-US" sz="800" dirty="0">
              <a:solidFill>
                <a:schemeClr val="tx1"/>
              </a:solidFill>
            </a:endParaRPr>
          </a:p>
          <a:p>
            <a:pPr algn="ctr">
              <a:spcAft>
                <a:spcPts val="600"/>
              </a:spcAft>
              <a:buFont typeface="Wingdings" pitchFamily="2" charset="2"/>
              <a:buChar char="ü"/>
            </a:pPr>
            <a:r>
              <a:rPr lang="en-US" sz="800" dirty="0">
                <a:solidFill>
                  <a:schemeClr val="tx1"/>
                </a:solidFill>
              </a:rPr>
              <a:t>Strictly not for Commercial use. </a:t>
            </a:r>
          </a:p>
          <a:p>
            <a:pPr algn="ctr">
              <a:spcAft>
                <a:spcPts val="600"/>
              </a:spcAft>
              <a:buFont typeface="Wingdings" pitchFamily="2" charset="2"/>
              <a:buChar char="ü"/>
            </a:pPr>
            <a:r>
              <a:rPr lang="en-US" sz="800" dirty="0">
                <a:solidFill>
                  <a:schemeClr val="tx1"/>
                </a:solidFill>
              </a:rPr>
              <a:t>Provided on ‘as is’ basis with no warranties of any kind. </a:t>
            </a:r>
          </a:p>
          <a:p>
            <a:pPr algn="ctr">
              <a:spcAft>
                <a:spcPts val="600"/>
              </a:spcAft>
              <a:buFont typeface="Wingdings" pitchFamily="2" charset="2"/>
              <a:buChar char="ü"/>
            </a:pPr>
            <a:r>
              <a:rPr lang="en-US" sz="800" dirty="0">
                <a:solidFill>
                  <a:schemeClr val="tx1"/>
                </a:solidFill>
              </a:rPr>
              <a:t>Content that falls in Public Domain or common Knowledge facts can be used freely. </a:t>
            </a:r>
          </a:p>
          <a:p>
            <a:pPr algn="ctr">
              <a:spcAft>
                <a:spcPts val="600"/>
              </a:spcAft>
              <a:buFont typeface="Wingdings" pitchFamily="2" charset="2"/>
              <a:buChar char="ü"/>
            </a:pPr>
            <a:r>
              <a:rPr lang="en-US" sz="800" dirty="0">
                <a:solidFill>
                  <a:schemeClr val="tx1"/>
                </a:solidFill>
              </a:rPr>
              <a:t>Some of the contents are owned by the Third parties and are used in compliance with their licensing conditions. Any one infringing the Copyright of such Third parties will be doing so at their own risks and costs. </a:t>
            </a:r>
          </a:p>
          <a:p>
            <a:pPr algn="ctr">
              <a:spcAft>
                <a:spcPts val="600"/>
              </a:spcAft>
              <a:buFont typeface="Wingdings" pitchFamily="2" charset="2"/>
              <a:buChar char="ü"/>
            </a:pPr>
            <a:r>
              <a:rPr lang="en-US" sz="800" dirty="0">
                <a:solidFill>
                  <a:schemeClr val="tx1"/>
                </a:solidFill>
              </a:rPr>
              <a:t>Content can be downloaded and used for Personal, educational and informational purposes only.  Any attempt to remove, alter, circumvent or  distort  the data that is accessed Is Illegal and strictly prohibited. </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466857" y="71414"/>
            <a:ext cx="9296427" cy="654032"/>
          </a:xfrm>
          <a:prstGeom prst="rect">
            <a:avLst/>
          </a:prstGeom>
        </p:spPr>
        <p:txBody>
          <a:bodyPr>
            <a:normAutofit/>
          </a:bodyPr>
          <a:lstStyle>
            <a:lvl1pPr>
              <a:defRPr sz="3600" baseline="0"/>
            </a:lvl1pPr>
          </a:lstStyle>
          <a:p>
            <a:r>
              <a:rPr lang="en-US" dirty="0"/>
              <a:t>Click to add slide title (Size 36)</a:t>
            </a:r>
            <a:endParaRPr lang="en-IN" dirty="0"/>
          </a:p>
        </p:txBody>
      </p:sp>
      <p:sp>
        <p:nvSpPr>
          <p:cNvPr id="9" name="Google Shape;11;p4">
            <a:hlinkClick r:id="rId2"/>
          </p:cNvPr>
          <p:cNvSpPr/>
          <p:nvPr userDrawn="1"/>
        </p:nvSpPr>
        <p:spPr>
          <a:xfrm>
            <a:off x="-406400" y="6488116"/>
            <a:ext cx="3683000" cy="377825"/>
          </a:xfrm>
          <a:prstGeom prst="rect">
            <a:avLst/>
          </a:prstGeom>
          <a:noFill/>
          <a:ln>
            <a:noFill/>
          </a:ln>
        </p:spPr>
        <p:txBody>
          <a:bodyPr spcFirstLastPara="1" wrap="square" lIns="91425" tIns="45700" rIns="91425" bIns="45700" anchor="ctr" anchorCtr="0">
            <a:noAutofit/>
          </a:bodyPr>
          <a:lstStyle/>
          <a:p>
            <a:pPr marL="457200" marR="0" lvl="1" indent="0" algn="l" rtl="0">
              <a:spcBef>
                <a:spcPts val="0"/>
              </a:spcBef>
              <a:spcAft>
                <a:spcPts val="0"/>
              </a:spcAft>
              <a:buNone/>
            </a:pPr>
            <a:r>
              <a:rPr lang="en-US" sz="1100" b="1" i="0" u="none" strike="noStrike" cap="none">
                <a:solidFill>
                  <a:srgbClr val="0000CC"/>
                </a:solidFill>
                <a:latin typeface="Calibri"/>
                <a:ea typeface="Calibri"/>
                <a:cs typeface="Calibri"/>
                <a:sym typeface="Calibri"/>
              </a:rPr>
              <a:t>©www.srisathyasaividyavahini.org</a:t>
            </a:r>
            <a:endParaRPr sz="1100" b="1" i="0" u="none" strike="noStrike" cap="none">
              <a:solidFill>
                <a:srgbClr val="0000CC"/>
              </a:solidFill>
              <a:latin typeface="Calibri"/>
              <a:ea typeface="Calibri"/>
              <a:cs typeface="Calibri"/>
              <a:sym typeface="Calibri"/>
            </a:endParaRPr>
          </a:p>
        </p:txBody>
      </p:sp>
      <p:sp>
        <p:nvSpPr>
          <p:cNvPr id="11" name="Text Placeholder 10"/>
          <p:cNvSpPr>
            <a:spLocks noGrp="1"/>
          </p:cNvSpPr>
          <p:nvPr>
            <p:ph type="body" sz="quarter" idx="10" hasCustomPrompt="1"/>
          </p:nvPr>
        </p:nvSpPr>
        <p:spPr>
          <a:xfrm>
            <a:off x="857251" y="1214438"/>
            <a:ext cx="10668000" cy="4786312"/>
          </a:xfrm>
          <a:prstGeom prst="rect">
            <a:avLst/>
          </a:prstGeom>
        </p:spPr>
        <p:txBody>
          <a:bodyPr/>
          <a:lstStyle>
            <a:lvl1pPr marL="342900" marR="0" indent="-342900" algn="l" defTabSz="914400" rtl="0" eaLnBrk="1" fontAlgn="auto" latinLnBrk="0" hangingPunct="1">
              <a:lnSpc>
                <a:spcPct val="100000"/>
              </a:lnSpc>
              <a:spcBef>
                <a:spcPct val="20000"/>
              </a:spcBef>
              <a:spcAft>
                <a:spcPts val="0"/>
              </a:spcAft>
              <a:buClrTx/>
              <a:buSzTx/>
              <a:buFont typeface="Arial" pitchFamily="34" charset="0"/>
              <a:buChar char="•"/>
              <a:tabLst/>
              <a:defRPr baseline="0"/>
            </a:lvl1pPr>
            <a:lvl2pPr>
              <a:defRPr/>
            </a:lvl2pPr>
            <a:lvl3pPr>
              <a:defRPr/>
            </a:lvl3pPr>
            <a:lvl4pPr>
              <a:defRPr sz="1800"/>
            </a:lvl4p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dirty="0"/>
              <a:t>Text font </a:t>
            </a:r>
            <a:r>
              <a:rPr lang="en-US" dirty="0" err="1"/>
              <a:t>calibri</a:t>
            </a:r>
            <a:r>
              <a:rPr lang="en-US" dirty="0"/>
              <a:t> , Size range 32 to 20.  Table / GO size &gt;= 18</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lang="en-IN" dirty="0"/>
          </a:p>
        </p:txBody>
      </p:sp>
      <p:pic>
        <p:nvPicPr>
          <p:cNvPr id="7" name="Picture 6" descr="Graphical user interface, application&#10;&#10;Description automatically generated">
            <a:extLst>
              <a:ext uri="{FF2B5EF4-FFF2-40B4-BE49-F238E27FC236}">
                <a16:creationId xmlns:a16="http://schemas.microsoft.com/office/drawing/2014/main" id="{9D81579E-00DA-4798-BDD1-D15D5C767B55}"/>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1139694" y="5884332"/>
            <a:ext cx="914479" cy="914479"/>
          </a:xfrm>
          <a:prstGeom prst="rect">
            <a:avLst/>
          </a:prstGeom>
        </p:spPr>
      </p:pic>
      <p:pic>
        <p:nvPicPr>
          <p:cNvPr id="10" name="Picture 9" descr="Calendar&#10;&#10;Description automatically generated with low confidence">
            <a:extLst>
              <a:ext uri="{FF2B5EF4-FFF2-40B4-BE49-F238E27FC236}">
                <a16:creationId xmlns:a16="http://schemas.microsoft.com/office/drawing/2014/main" id="{57A42AAF-D943-43DC-BC30-BFB93833B1B0}"/>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1139694" y="87392"/>
            <a:ext cx="963251" cy="938865"/>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388328" y="85779"/>
            <a:ext cx="3415344" cy="500042"/>
          </a:xfrm>
          <a:prstGeom prst="rect">
            <a:avLst/>
          </a:prstGeom>
        </p:spPr>
        <p:txBody>
          <a:bodyPr anchor="t">
            <a:normAutofit/>
          </a:bodyPr>
          <a:lstStyle>
            <a:lvl1pPr algn="ctr">
              <a:defRPr sz="3600" b="1" cap="all"/>
            </a:lvl1pPr>
          </a:lstStyle>
          <a:p>
            <a:r>
              <a:rPr lang="en-US" dirty="0"/>
              <a:t>MM Index</a:t>
            </a:r>
            <a:endParaRPr lang="en-IN" dirty="0"/>
          </a:p>
        </p:txBody>
      </p:sp>
      <p:sp>
        <p:nvSpPr>
          <p:cNvPr id="10" name="Google Shape;11;p4">
            <a:hlinkClick r:id="rId2"/>
          </p:cNvPr>
          <p:cNvSpPr/>
          <p:nvPr userDrawn="1"/>
        </p:nvSpPr>
        <p:spPr>
          <a:xfrm>
            <a:off x="-406400" y="6488116"/>
            <a:ext cx="3683000" cy="377825"/>
          </a:xfrm>
          <a:prstGeom prst="rect">
            <a:avLst/>
          </a:prstGeom>
          <a:noFill/>
          <a:ln>
            <a:noFill/>
          </a:ln>
        </p:spPr>
        <p:txBody>
          <a:bodyPr spcFirstLastPara="1" wrap="square" lIns="91425" tIns="45700" rIns="91425" bIns="45700" anchor="ctr" anchorCtr="0">
            <a:noAutofit/>
          </a:bodyPr>
          <a:lstStyle/>
          <a:p>
            <a:pPr marL="457200" marR="0" lvl="1" indent="0" algn="l" rtl="0">
              <a:spcBef>
                <a:spcPts val="0"/>
              </a:spcBef>
              <a:spcAft>
                <a:spcPts val="0"/>
              </a:spcAft>
              <a:buNone/>
            </a:pPr>
            <a:r>
              <a:rPr lang="en-US" sz="1100" b="1" i="0" u="none" strike="noStrike" cap="none">
                <a:solidFill>
                  <a:srgbClr val="0000CC"/>
                </a:solidFill>
                <a:latin typeface="Calibri"/>
                <a:ea typeface="Calibri"/>
                <a:cs typeface="Calibri"/>
                <a:sym typeface="Calibri"/>
              </a:rPr>
              <a:t>©www.srisathyasaividyavahini.org</a:t>
            </a:r>
            <a:endParaRPr sz="1100" b="1" i="0" u="none" strike="noStrike" cap="none">
              <a:solidFill>
                <a:srgbClr val="0000CC"/>
              </a:solidFill>
              <a:latin typeface="Calibri"/>
              <a:ea typeface="Calibri"/>
              <a:cs typeface="Calibri"/>
              <a:sym typeface="Calibri"/>
            </a:endParaRPr>
          </a:p>
        </p:txBody>
      </p:sp>
      <p:pic>
        <p:nvPicPr>
          <p:cNvPr id="6" name="Picture 5" descr="Graphical user interface, application&#10;&#10;Description automatically generated">
            <a:extLst>
              <a:ext uri="{FF2B5EF4-FFF2-40B4-BE49-F238E27FC236}">
                <a16:creationId xmlns:a16="http://schemas.microsoft.com/office/drawing/2014/main" id="{4EB87868-EA43-4610-9B75-91ECD0733A46}"/>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1139694" y="5884332"/>
            <a:ext cx="914479" cy="914479"/>
          </a:xfrm>
          <a:prstGeom prst="rect">
            <a:avLst/>
          </a:prstGeom>
        </p:spPr>
      </p:pic>
      <p:pic>
        <p:nvPicPr>
          <p:cNvPr id="7" name="Picture 6" descr="Calendar&#10;&#10;Description automatically generated with low confidence">
            <a:extLst>
              <a:ext uri="{FF2B5EF4-FFF2-40B4-BE49-F238E27FC236}">
                <a16:creationId xmlns:a16="http://schemas.microsoft.com/office/drawing/2014/main" id="{91823326-A623-4232-9434-FB98ECDCE1E6}"/>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1139694" y="87392"/>
            <a:ext cx="963251" cy="938865"/>
          </a:xfrm>
          <a:prstGeom prst="rect">
            <a:avLst/>
          </a:prstGeom>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860701" y="899649"/>
            <a:ext cx="10363200" cy="1752600"/>
          </a:xfrm>
          <a:prstGeom prst="rect">
            <a:avLst/>
          </a:prstGeom>
        </p:spPr>
        <p:txBody>
          <a:bodyPr anchor="ctr">
            <a:noAutofit/>
          </a:bodyPr>
          <a:lstStyle>
            <a:lvl1pPr>
              <a:defRPr sz="5400"/>
            </a:lvl1pPr>
          </a:lstStyle>
          <a:p>
            <a:r>
              <a:rPr lang="en-US" dirty="0"/>
              <a:t>Click to add Asset Title </a:t>
            </a:r>
            <a:br>
              <a:rPr lang="en-US" dirty="0"/>
            </a:br>
            <a:r>
              <a:rPr lang="en-US" dirty="0"/>
              <a:t>(Size 54)</a:t>
            </a:r>
            <a:endParaRPr lang="en-IN" dirty="0"/>
          </a:p>
        </p:txBody>
      </p:sp>
      <p:sp>
        <p:nvSpPr>
          <p:cNvPr id="3" name="Subtitle 2"/>
          <p:cNvSpPr>
            <a:spLocks noGrp="1"/>
          </p:cNvSpPr>
          <p:nvPr>
            <p:ph type="subTitle" idx="1" hasCustomPrompt="1"/>
          </p:nvPr>
        </p:nvSpPr>
        <p:spPr>
          <a:xfrm>
            <a:off x="1828800" y="3009900"/>
            <a:ext cx="8534400" cy="1752600"/>
          </a:xfrm>
          <a:prstGeom prst="rect">
            <a:avLst/>
          </a:prstGeom>
        </p:spPr>
        <p:txBody>
          <a:bodyPr anchor="ctr"/>
          <a:lstStyle>
            <a:lvl1pPr marL="0" indent="0" algn="ctr">
              <a:buNone/>
              <a:defRPr lang="en-US" smtClean="0"/>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add subtitle (Size 32)</a:t>
            </a:r>
            <a:endParaRPr lang="en-IN" dirty="0"/>
          </a:p>
        </p:txBody>
      </p:sp>
      <p:sp>
        <p:nvSpPr>
          <p:cNvPr id="8" name="Google Shape;11;p4">
            <a:hlinkClick r:id="rId2"/>
          </p:cNvPr>
          <p:cNvSpPr/>
          <p:nvPr userDrawn="1"/>
        </p:nvSpPr>
        <p:spPr>
          <a:xfrm>
            <a:off x="-406400" y="6488116"/>
            <a:ext cx="3683000" cy="377825"/>
          </a:xfrm>
          <a:prstGeom prst="rect">
            <a:avLst/>
          </a:prstGeom>
          <a:noFill/>
          <a:ln>
            <a:noFill/>
          </a:ln>
        </p:spPr>
        <p:txBody>
          <a:bodyPr spcFirstLastPara="1" wrap="square" lIns="91425" tIns="45700" rIns="91425" bIns="45700" anchor="ctr" anchorCtr="0">
            <a:noAutofit/>
          </a:bodyPr>
          <a:lstStyle/>
          <a:p>
            <a:pPr marL="457200" marR="0" lvl="1" indent="0" algn="l" rtl="0">
              <a:spcBef>
                <a:spcPts val="0"/>
              </a:spcBef>
              <a:spcAft>
                <a:spcPts val="0"/>
              </a:spcAft>
              <a:buNone/>
            </a:pPr>
            <a:r>
              <a:rPr lang="en-US" sz="1100" b="1" i="0" u="none" strike="noStrike" cap="none">
                <a:solidFill>
                  <a:srgbClr val="0000CC"/>
                </a:solidFill>
                <a:latin typeface="Calibri"/>
                <a:ea typeface="Calibri"/>
                <a:cs typeface="Calibri"/>
                <a:sym typeface="Calibri"/>
              </a:rPr>
              <a:t>©www.srisathyasaividyavahini.org</a:t>
            </a:r>
            <a:endParaRPr sz="1100" b="1" i="0" u="none" strike="noStrike" cap="none">
              <a:solidFill>
                <a:srgbClr val="0000CC"/>
              </a:solidFill>
              <a:latin typeface="Calibri"/>
              <a:ea typeface="Calibri"/>
              <a:cs typeface="Calibri"/>
              <a:sym typeface="Calibri"/>
            </a:endParaRPr>
          </a:p>
        </p:txBody>
      </p:sp>
      <p:sp>
        <p:nvSpPr>
          <p:cNvPr id="18" name="Google Shape;23;p5"/>
          <p:cNvSpPr/>
          <p:nvPr userDrawn="1"/>
        </p:nvSpPr>
        <p:spPr>
          <a:xfrm>
            <a:off x="7635688" y="6509319"/>
            <a:ext cx="4467257" cy="412602"/>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400" b="1" i="0" u="none" strike="noStrike" cap="none">
                <a:solidFill>
                  <a:srgbClr val="08482B"/>
                </a:solidFill>
                <a:latin typeface="Calibri"/>
                <a:ea typeface="Calibri"/>
                <a:cs typeface="Calibri"/>
                <a:sym typeface="Calibri"/>
              </a:rPr>
              <a:t>Integral Education</a:t>
            </a:r>
            <a:r>
              <a:rPr lang="en-US" sz="1400" b="0" i="0" u="none" strike="noStrike" cap="none">
                <a:solidFill>
                  <a:srgbClr val="08482B"/>
                </a:solidFill>
                <a:latin typeface="Calibri"/>
                <a:ea typeface="Calibri"/>
                <a:cs typeface="Calibri"/>
                <a:sym typeface="Calibri"/>
              </a:rPr>
              <a:t> </a:t>
            </a:r>
            <a:r>
              <a:rPr lang="en-US" sz="1400" b="1" i="0" u="none" strike="noStrike" cap="none">
                <a:solidFill>
                  <a:srgbClr val="002060"/>
                </a:solidFill>
                <a:latin typeface="Calibri"/>
                <a:ea typeface="Calibri"/>
                <a:cs typeface="Calibri"/>
                <a:sym typeface="Calibri"/>
              </a:rPr>
              <a:t>FOR  </a:t>
            </a:r>
            <a:r>
              <a:rPr lang="en-US" sz="1400" b="1" i="0" u="none" strike="noStrike" cap="none">
                <a:solidFill>
                  <a:srgbClr val="C00000"/>
                </a:solidFill>
                <a:latin typeface="Calibri"/>
                <a:ea typeface="Calibri"/>
                <a:cs typeface="Calibri"/>
                <a:sym typeface="Calibri"/>
              </a:rPr>
              <a:t>ALL, </a:t>
            </a:r>
            <a:r>
              <a:rPr lang="en-US" sz="1400" b="1" i="0" u="none" strike="noStrike" cap="none">
                <a:solidFill>
                  <a:srgbClr val="002060"/>
                </a:solidFill>
                <a:latin typeface="Calibri"/>
                <a:ea typeface="Calibri"/>
                <a:cs typeface="Calibri"/>
                <a:sym typeface="Calibri"/>
              </a:rPr>
              <a:t>BY</a:t>
            </a:r>
            <a:r>
              <a:rPr lang="en-US" sz="1400" b="1" i="0" u="none" strike="noStrike" cap="none">
                <a:solidFill>
                  <a:srgbClr val="C00000"/>
                </a:solidFill>
                <a:latin typeface="Calibri"/>
                <a:ea typeface="Calibri"/>
                <a:cs typeface="Calibri"/>
                <a:sym typeface="Calibri"/>
              </a:rPr>
              <a:t> ALL</a:t>
            </a:r>
            <a:endParaRPr sz="1800"/>
          </a:p>
        </p:txBody>
      </p:sp>
      <p:pic>
        <p:nvPicPr>
          <p:cNvPr id="5" name="Picture 4" descr="A picture containing text, clock&#10;&#10;Description automatically generated">
            <a:extLst>
              <a:ext uri="{FF2B5EF4-FFF2-40B4-BE49-F238E27FC236}">
                <a16:creationId xmlns:a16="http://schemas.microsoft.com/office/drawing/2014/main" id="{32B2550C-E334-410C-A8D5-BDCC3B12752A}"/>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29519" y="95208"/>
            <a:ext cx="678726" cy="720000"/>
          </a:xfrm>
          <a:prstGeom prst="rect">
            <a:avLst/>
          </a:prstGeom>
        </p:spPr>
      </p:pic>
      <p:pic>
        <p:nvPicPr>
          <p:cNvPr id="19" name="Picture 18" descr="Graphical user interface, application&#10;&#10;Description automatically generated">
            <a:extLst>
              <a:ext uri="{FF2B5EF4-FFF2-40B4-BE49-F238E27FC236}">
                <a16:creationId xmlns:a16="http://schemas.microsoft.com/office/drawing/2014/main" id="{B692E92C-8302-4BEF-A74B-2A7EADDBDD3B}"/>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1331299" y="6042792"/>
            <a:ext cx="720000" cy="720000"/>
          </a:xfrm>
          <a:prstGeom prst="rect">
            <a:avLst/>
          </a:prstGeom>
        </p:spPr>
      </p:pic>
      <p:pic>
        <p:nvPicPr>
          <p:cNvPr id="21" name="Picture 20" descr="Calendar&#10;&#10;Description automatically generated with low confidence">
            <a:extLst>
              <a:ext uri="{FF2B5EF4-FFF2-40B4-BE49-F238E27FC236}">
                <a16:creationId xmlns:a16="http://schemas.microsoft.com/office/drawing/2014/main" id="{51B7FA20-1129-4EFF-895B-7ACDF3A101E0}"/>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11312598" y="95208"/>
            <a:ext cx="738701" cy="720000"/>
          </a:xfrm>
          <a:prstGeom prst="rect">
            <a:avLst/>
          </a:prstGeom>
        </p:spPr>
      </p:pic>
      <p:sp>
        <p:nvSpPr>
          <p:cNvPr id="4" name="TextBox 3">
            <a:extLst>
              <a:ext uri="{FF2B5EF4-FFF2-40B4-BE49-F238E27FC236}">
                <a16:creationId xmlns:a16="http://schemas.microsoft.com/office/drawing/2014/main" id="{A120F470-3693-9954-988B-96B639C7CF03}"/>
              </a:ext>
            </a:extLst>
          </p:cNvPr>
          <p:cNvSpPr txBox="1"/>
          <p:nvPr userDrawn="1"/>
        </p:nvSpPr>
        <p:spPr>
          <a:xfrm>
            <a:off x="1285827" y="5448685"/>
            <a:ext cx="9620345" cy="954107"/>
          </a:xfrm>
          <a:prstGeom prst="rect">
            <a:avLst/>
          </a:prstGeom>
          <a:noFill/>
          <a:ln w="19050">
            <a:solidFill>
              <a:srgbClr val="FF0000"/>
            </a:solidFill>
            <a:prstDash val="sysDash"/>
          </a:ln>
        </p:spPr>
        <p:txBody>
          <a:bodyPr wrap="square">
            <a:spAutoFit/>
          </a:bodyPr>
          <a:lstStyle/>
          <a:p>
            <a:pPr marL="2286000" algn="l"/>
            <a:r>
              <a:rPr lang="en-IN" sz="800" u="none" dirty="0">
                <a:effectLst/>
                <a:latin typeface="Arial" panose="020B0604020202020204" pitchFamily="34" charset="0"/>
                <a:ea typeface="Times New Roman" panose="02020603050405020304" pitchFamily="18" charset="0"/>
                <a:cs typeface="Times New Roman" panose="02020603050405020304" pitchFamily="18" charset="0"/>
              </a:rPr>
              <a:t>                                    </a:t>
            </a:r>
            <a:r>
              <a:rPr lang="en-IN" sz="800" b="1" u="sng" dirty="0">
                <a:effectLst/>
                <a:latin typeface="Arial" panose="020B0604020202020204" pitchFamily="34" charset="0"/>
                <a:ea typeface="Times New Roman" panose="02020603050405020304" pitchFamily="18" charset="0"/>
                <a:cs typeface="Times New Roman" panose="02020603050405020304" pitchFamily="18" charset="0"/>
              </a:rPr>
              <a:t>COPYRIGHT Cum DISCLAIMER NOTICE</a:t>
            </a:r>
            <a:endParaRPr lang="en-IN" sz="800" b="1" u="sng" dirty="0">
              <a:effectLst/>
              <a:latin typeface="Calibri" panose="020F0502020204030204" pitchFamily="34" charset="0"/>
              <a:ea typeface="Calibri" panose="020F0502020204030204" pitchFamily="34" charset="0"/>
              <a:cs typeface="Times New Roman" panose="02020603050405020304" pitchFamily="18" charset="0"/>
            </a:endParaRPr>
          </a:p>
          <a:p>
            <a:pPr marL="171450" lvl="0" indent="-171450" algn="just">
              <a:buFont typeface="Wingdings" panose="05000000000000000000" pitchFamily="2" charset="2"/>
              <a:buChar char="ü"/>
            </a:pPr>
            <a:r>
              <a:rPr lang="en-IN" sz="800" dirty="0">
                <a:effectLst/>
                <a:latin typeface="Arial" panose="020B0604020202020204" pitchFamily="34" charset="0"/>
                <a:ea typeface="Times New Roman" panose="02020603050405020304" pitchFamily="18" charset="0"/>
                <a:cs typeface="Arial" panose="020B0604020202020204" pitchFamily="34" charset="0"/>
              </a:rPr>
              <a:t>Content owned by Sri Sathya Sai Central Trust, Prashanthi Nilayam, Puttaparthi, Sathya Sai District, Andhra Pradesh, India. </a:t>
            </a:r>
            <a:endParaRPr lang="en-IN" sz="800" dirty="0">
              <a:effectLst/>
              <a:latin typeface="Calibri" panose="020F0502020204030204" pitchFamily="34" charset="0"/>
              <a:ea typeface="Times New Roman" panose="02020603050405020304" pitchFamily="18" charset="0"/>
              <a:cs typeface="Arial" panose="020B0604020202020204" pitchFamily="34" charset="0"/>
            </a:endParaRPr>
          </a:p>
          <a:p>
            <a:pPr marL="171450" lvl="0" indent="-171450" algn="just">
              <a:buFont typeface="Wingdings" panose="05000000000000000000" pitchFamily="2" charset="2"/>
              <a:buChar char="ü"/>
            </a:pPr>
            <a:r>
              <a:rPr lang="en-IN" sz="800" dirty="0">
                <a:effectLst/>
                <a:latin typeface="Arial" panose="020B0604020202020204" pitchFamily="34" charset="0"/>
                <a:ea typeface="Times New Roman" panose="02020603050405020304" pitchFamily="18" charset="0"/>
                <a:cs typeface="Arial" panose="020B0604020202020204" pitchFamily="34" charset="0"/>
              </a:rPr>
              <a:t>Strictly not for Commercial Use, excluding content that falls in Public Domain or common knowledge facts.</a:t>
            </a:r>
            <a:endParaRPr lang="en-IN" sz="800" dirty="0">
              <a:effectLst/>
              <a:latin typeface="Calibri" panose="020F0502020204030204" pitchFamily="34" charset="0"/>
              <a:ea typeface="Times New Roman" panose="02020603050405020304" pitchFamily="18" charset="0"/>
              <a:cs typeface="Arial" panose="020B0604020202020204" pitchFamily="34" charset="0"/>
            </a:endParaRPr>
          </a:p>
          <a:p>
            <a:pPr marL="171450" lvl="0" indent="-171450" algn="just">
              <a:buFont typeface="Wingdings" panose="05000000000000000000" pitchFamily="2" charset="2"/>
              <a:buChar char="ü"/>
            </a:pPr>
            <a:r>
              <a:rPr lang="en-IN" sz="800" dirty="0">
                <a:effectLst/>
                <a:latin typeface="Arial" panose="020B0604020202020204" pitchFamily="34" charset="0"/>
                <a:ea typeface="Times New Roman" panose="02020603050405020304" pitchFamily="18" charset="0"/>
                <a:cs typeface="Arial" panose="020B0604020202020204" pitchFamily="34" charset="0"/>
              </a:rPr>
              <a:t>Content can be downloaded and used for personal, educational, informational and other non-commercial purposes, subject to attribution in the name of ‘Sri Sathya Sai Central Trust, Prashanthi Nilayam, Puttaparthi’ only. Any attempt to remove, alter, circumvent, or distort the data that is accessed is illegal and strictly prohibited.</a:t>
            </a:r>
            <a:endParaRPr lang="en-IN" sz="800" dirty="0">
              <a:effectLst/>
              <a:latin typeface="Calibri" panose="020F0502020204030204" pitchFamily="34" charset="0"/>
              <a:ea typeface="Times New Roman" panose="02020603050405020304" pitchFamily="18" charset="0"/>
              <a:cs typeface="Arial" panose="020B0604020202020204" pitchFamily="34" charset="0"/>
            </a:endParaRPr>
          </a:p>
          <a:p>
            <a:pPr marL="171450" lvl="0" indent="-171450" algn="just">
              <a:buFont typeface="Wingdings" panose="05000000000000000000" pitchFamily="2" charset="2"/>
              <a:buChar char="ü"/>
            </a:pPr>
            <a:r>
              <a:rPr lang="en-IN" sz="800" dirty="0">
                <a:effectLst/>
                <a:latin typeface="Arial" panose="020B0604020202020204" pitchFamily="34" charset="0"/>
                <a:ea typeface="Times New Roman" panose="02020603050405020304" pitchFamily="18" charset="0"/>
                <a:cs typeface="Arial" panose="020B0604020202020204" pitchFamily="34" charset="0"/>
              </a:rPr>
              <a:t>Some of the content is owned by Third Parties and are used in compliance with their licensing conditions. Anyone infringing the Copyright of such Third Parties will be doing so at their own risks and costs.</a:t>
            </a:r>
            <a:endParaRPr lang="en-IN" sz="800" dirty="0">
              <a:effectLst/>
              <a:latin typeface="Calibri" panose="020F0502020204030204" pitchFamily="34" charset="0"/>
              <a:ea typeface="Times New Roman" panose="02020603050405020304" pitchFamily="18" charset="0"/>
              <a:cs typeface="Arial" panose="020B0604020202020204" pitchFamily="34" charset="0"/>
            </a:endParaRPr>
          </a:p>
          <a:p>
            <a:pPr algn="ctr">
              <a:spcAft>
                <a:spcPts val="600"/>
              </a:spcAft>
              <a:buFont typeface="Wingdings" pitchFamily="2" charset="2"/>
              <a:buChar char="ü"/>
            </a:pPr>
            <a:endParaRPr lang="en-US" sz="800" dirty="0">
              <a:solidFill>
                <a:schemeClr val="tx1"/>
              </a:solidFill>
            </a:endParaRPr>
          </a:p>
        </p:txBody>
      </p:sp>
    </p:spTree>
    <p:extLst>
      <p:ext uri="{BB962C8B-B14F-4D97-AF65-F5344CB8AC3E}">
        <p14:creationId xmlns:p14="http://schemas.microsoft.com/office/powerpoint/2010/main" val="27266612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466857" y="71414"/>
            <a:ext cx="9296427" cy="654032"/>
          </a:xfrm>
          <a:prstGeom prst="rect">
            <a:avLst/>
          </a:prstGeom>
        </p:spPr>
        <p:txBody>
          <a:bodyPr>
            <a:normAutofit/>
          </a:bodyPr>
          <a:lstStyle>
            <a:lvl1pPr>
              <a:defRPr sz="3600" baseline="0"/>
            </a:lvl1pPr>
          </a:lstStyle>
          <a:p>
            <a:r>
              <a:rPr lang="en-US" dirty="0"/>
              <a:t>Click to add slide title (Size 36)</a:t>
            </a:r>
            <a:endParaRPr lang="en-IN" dirty="0"/>
          </a:p>
        </p:txBody>
      </p:sp>
      <p:sp>
        <p:nvSpPr>
          <p:cNvPr id="9" name="Google Shape;11;p4">
            <a:hlinkClick r:id="rId2"/>
          </p:cNvPr>
          <p:cNvSpPr/>
          <p:nvPr userDrawn="1"/>
        </p:nvSpPr>
        <p:spPr>
          <a:xfrm>
            <a:off x="-406400" y="6488116"/>
            <a:ext cx="3683000" cy="377825"/>
          </a:xfrm>
          <a:prstGeom prst="rect">
            <a:avLst/>
          </a:prstGeom>
          <a:noFill/>
          <a:ln>
            <a:noFill/>
          </a:ln>
        </p:spPr>
        <p:txBody>
          <a:bodyPr spcFirstLastPara="1" wrap="square" lIns="91425" tIns="45700" rIns="91425" bIns="45700" anchor="ctr" anchorCtr="0">
            <a:noAutofit/>
          </a:bodyPr>
          <a:lstStyle/>
          <a:p>
            <a:pPr marL="457200" marR="0" lvl="1" indent="0" algn="l" rtl="0">
              <a:spcBef>
                <a:spcPts val="0"/>
              </a:spcBef>
              <a:spcAft>
                <a:spcPts val="0"/>
              </a:spcAft>
              <a:buNone/>
            </a:pPr>
            <a:r>
              <a:rPr lang="en-US" sz="1100" b="1" i="0" u="none" strike="noStrike" cap="none">
                <a:solidFill>
                  <a:srgbClr val="0000CC"/>
                </a:solidFill>
                <a:latin typeface="Calibri"/>
                <a:ea typeface="Calibri"/>
                <a:cs typeface="Calibri"/>
                <a:sym typeface="Calibri"/>
              </a:rPr>
              <a:t>©www.srisathyasaividyavahini.org</a:t>
            </a:r>
            <a:endParaRPr sz="1100" b="1" i="0" u="none" strike="noStrike" cap="none">
              <a:solidFill>
                <a:srgbClr val="0000CC"/>
              </a:solidFill>
              <a:latin typeface="Calibri"/>
              <a:ea typeface="Calibri"/>
              <a:cs typeface="Calibri"/>
              <a:sym typeface="Calibri"/>
            </a:endParaRPr>
          </a:p>
        </p:txBody>
      </p:sp>
      <p:sp>
        <p:nvSpPr>
          <p:cNvPr id="11" name="Text Placeholder 10"/>
          <p:cNvSpPr>
            <a:spLocks noGrp="1"/>
          </p:cNvSpPr>
          <p:nvPr>
            <p:ph type="body" sz="quarter" idx="10" hasCustomPrompt="1"/>
          </p:nvPr>
        </p:nvSpPr>
        <p:spPr>
          <a:xfrm>
            <a:off x="857251" y="1214438"/>
            <a:ext cx="10668000" cy="4786312"/>
          </a:xfrm>
          <a:prstGeom prst="rect">
            <a:avLst/>
          </a:prstGeom>
        </p:spPr>
        <p:txBody>
          <a:bodyPr/>
          <a:lstStyle>
            <a:lvl1pPr marL="342900" marR="0" indent="-342900" algn="l" defTabSz="914400" rtl="0" eaLnBrk="1" fontAlgn="auto" latinLnBrk="0" hangingPunct="1">
              <a:lnSpc>
                <a:spcPct val="100000"/>
              </a:lnSpc>
              <a:spcBef>
                <a:spcPct val="20000"/>
              </a:spcBef>
              <a:spcAft>
                <a:spcPts val="0"/>
              </a:spcAft>
              <a:buClrTx/>
              <a:buSzTx/>
              <a:buFont typeface="Arial" pitchFamily="34" charset="0"/>
              <a:buChar char="•"/>
              <a:tabLst/>
              <a:defRPr baseline="0"/>
            </a:lvl1pPr>
            <a:lvl2pPr>
              <a:defRPr/>
            </a:lvl2pPr>
            <a:lvl3pPr>
              <a:defRPr/>
            </a:lvl3pPr>
            <a:lvl4pPr>
              <a:defRPr sz="1800"/>
            </a:lvl4p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dirty="0"/>
              <a:t>Text font </a:t>
            </a:r>
            <a:r>
              <a:rPr lang="en-US" dirty="0" err="1"/>
              <a:t>calibri</a:t>
            </a:r>
            <a:r>
              <a:rPr lang="en-US" dirty="0"/>
              <a:t> , Size range 32 to 20.  Table / GO size &gt;= 18</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lang="en-IN" dirty="0"/>
          </a:p>
        </p:txBody>
      </p:sp>
      <p:pic>
        <p:nvPicPr>
          <p:cNvPr id="3" name="Picture 2" descr="Graphical user interface, application&#10;&#10;Description automatically generated">
            <a:extLst>
              <a:ext uri="{FF2B5EF4-FFF2-40B4-BE49-F238E27FC236}">
                <a16:creationId xmlns:a16="http://schemas.microsoft.com/office/drawing/2014/main" id="{F8BD128D-DFC7-14FE-744B-8C56BBC1826E}"/>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1331299" y="6042792"/>
            <a:ext cx="720000" cy="720000"/>
          </a:xfrm>
          <a:prstGeom prst="rect">
            <a:avLst/>
          </a:prstGeom>
        </p:spPr>
      </p:pic>
      <p:pic>
        <p:nvPicPr>
          <p:cNvPr id="4" name="Picture 3" descr="Calendar&#10;&#10;Description automatically generated with low confidence">
            <a:extLst>
              <a:ext uri="{FF2B5EF4-FFF2-40B4-BE49-F238E27FC236}">
                <a16:creationId xmlns:a16="http://schemas.microsoft.com/office/drawing/2014/main" id="{A2A4EE51-F265-ABE4-BD5E-F5666A5B0E63}"/>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1312598" y="95208"/>
            <a:ext cx="738701" cy="720000"/>
          </a:xfrm>
          <a:prstGeom prst="rect">
            <a:avLst/>
          </a:prstGeom>
        </p:spPr>
      </p:pic>
    </p:spTree>
    <p:extLst>
      <p:ext uri="{BB962C8B-B14F-4D97-AF65-F5344CB8AC3E}">
        <p14:creationId xmlns:p14="http://schemas.microsoft.com/office/powerpoint/2010/main" val="36892988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10" name="Google Shape;11;p4">
            <a:hlinkClick r:id="rId2"/>
          </p:cNvPr>
          <p:cNvSpPr/>
          <p:nvPr userDrawn="1"/>
        </p:nvSpPr>
        <p:spPr>
          <a:xfrm>
            <a:off x="-406400" y="6488116"/>
            <a:ext cx="3683000" cy="377825"/>
          </a:xfrm>
          <a:prstGeom prst="rect">
            <a:avLst/>
          </a:prstGeom>
          <a:noFill/>
          <a:ln>
            <a:noFill/>
          </a:ln>
        </p:spPr>
        <p:txBody>
          <a:bodyPr spcFirstLastPara="1" wrap="square" lIns="91425" tIns="45700" rIns="91425" bIns="45700" anchor="ctr" anchorCtr="0">
            <a:noAutofit/>
          </a:bodyPr>
          <a:lstStyle/>
          <a:p>
            <a:pPr marL="457200" marR="0" lvl="1" indent="0" algn="l" rtl="0">
              <a:spcBef>
                <a:spcPts val="0"/>
              </a:spcBef>
              <a:spcAft>
                <a:spcPts val="0"/>
              </a:spcAft>
              <a:buNone/>
            </a:pPr>
            <a:r>
              <a:rPr lang="en-US" sz="1100" b="1" i="0" u="none" strike="noStrike" cap="none">
                <a:solidFill>
                  <a:srgbClr val="0000CC"/>
                </a:solidFill>
                <a:latin typeface="Calibri"/>
                <a:ea typeface="Calibri"/>
                <a:cs typeface="Calibri"/>
                <a:sym typeface="Calibri"/>
              </a:rPr>
              <a:t>©www.srisathyasaividyavahini.org</a:t>
            </a:r>
            <a:endParaRPr sz="1100" b="1" i="0" u="none" strike="noStrike" cap="none">
              <a:solidFill>
                <a:srgbClr val="0000CC"/>
              </a:solidFill>
              <a:latin typeface="Calibri"/>
              <a:ea typeface="Calibri"/>
              <a:cs typeface="Calibri"/>
              <a:sym typeface="Calibri"/>
            </a:endParaRPr>
          </a:p>
        </p:txBody>
      </p:sp>
      <p:pic>
        <p:nvPicPr>
          <p:cNvPr id="3" name="Picture 2" descr="Graphical user interface, application&#10;&#10;Description automatically generated">
            <a:extLst>
              <a:ext uri="{FF2B5EF4-FFF2-40B4-BE49-F238E27FC236}">
                <a16:creationId xmlns:a16="http://schemas.microsoft.com/office/drawing/2014/main" id="{E0147C26-2572-002B-C677-04D0BB285FB4}"/>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1331299" y="6042792"/>
            <a:ext cx="720000" cy="720000"/>
          </a:xfrm>
          <a:prstGeom prst="rect">
            <a:avLst/>
          </a:prstGeom>
        </p:spPr>
      </p:pic>
      <p:pic>
        <p:nvPicPr>
          <p:cNvPr id="4" name="Picture 3" descr="Calendar&#10;&#10;Description automatically generated with low confidence">
            <a:extLst>
              <a:ext uri="{FF2B5EF4-FFF2-40B4-BE49-F238E27FC236}">
                <a16:creationId xmlns:a16="http://schemas.microsoft.com/office/drawing/2014/main" id="{37CC845F-1E3C-1D67-0A1A-3495A531A3D4}"/>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1312598" y="95208"/>
            <a:ext cx="738701" cy="720000"/>
          </a:xfrm>
          <a:prstGeom prst="rect">
            <a:avLst/>
          </a:prstGeom>
        </p:spPr>
      </p:pic>
    </p:spTree>
    <p:extLst>
      <p:ext uri="{BB962C8B-B14F-4D97-AF65-F5344CB8AC3E}">
        <p14:creationId xmlns:p14="http://schemas.microsoft.com/office/powerpoint/2010/main" val="369109641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slideLayout" Target="../slideLayouts/slideLayout5.xml"/><Relationship Id="rId1" Type="http://schemas.openxmlformats.org/officeDocument/2006/relationships/slideLayout" Target="../slideLayouts/slideLayout4.xml"/><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574902445"/>
      </p:ext>
    </p:extLst>
  </p:cSld>
  <p:clrMap bg1="lt1" tx1="dk1" bg2="lt2" tx2="dk2" accent1="accent1" accent2="accent2" accent3="accent3" accent4="accent4" accent5="accent5" accent6="accent6" hlink="hlink" folHlink="folHlink"/>
  <p:sldLayoutIdLst>
    <p:sldLayoutId id="2147483653" r:id="rId1"/>
    <p:sldLayoutId id="2147483654" r:id="rId2"/>
    <p:sldLayoutId id="2147483655"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7" Type="http://schemas.openxmlformats.org/officeDocument/2006/relationships/image" Target="../media/image9.jpe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8.jpeg"/><Relationship Id="rId5" Type="http://schemas.openxmlformats.org/officeDocument/2006/relationships/image" Target="../media/image7.jpeg"/><Relationship Id="rId4" Type="http://schemas.openxmlformats.org/officeDocument/2006/relationships/image" Target="../media/image6.svg"/></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11.jpeg"/><Relationship Id="rId5" Type="http://schemas.openxmlformats.org/officeDocument/2006/relationships/image" Target="../media/image10.jpeg"/><Relationship Id="rId4" Type="http://schemas.openxmlformats.org/officeDocument/2006/relationships/image" Target="../media/image6.svg"/></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6.svg"/></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6.svg"/></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6.svg"/></Relationships>
</file>

<file path=ppt/slides/_rels/slide7.xml.rels><?xml version="1.0" encoding="UTF-8" standalone="yes"?>
<Relationships xmlns="http://schemas.openxmlformats.org/package/2006/relationships"><Relationship Id="rId8" Type="http://schemas.openxmlformats.org/officeDocument/2006/relationships/hyperlink" Target="https://pixabay.com/photos/diamond-crystal-gem-background-316610/" TargetMode="External"/><Relationship Id="rId13" Type="http://schemas.openxmlformats.org/officeDocument/2006/relationships/image" Target="../media/image16.jpeg"/><Relationship Id="rId3" Type="http://schemas.openxmlformats.org/officeDocument/2006/relationships/hyperlink" Target="https://pixabay.com/photos/girl-little-girl-child-schoolboy-774648/" TargetMode="External"/><Relationship Id="rId7" Type="http://schemas.openxmlformats.org/officeDocument/2006/relationships/hyperlink" Target="https://pixabay.com/photos/poor-boy-cute-village-boy-child-4133641/" TargetMode="External"/><Relationship Id="rId12" Type="http://schemas.openxmlformats.org/officeDocument/2006/relationships/image" Target="../media/image15.jpeg"/><Relationship Id="rId2" Type="http://schemas.openxmlformats.org/officeDocument/2006/relationships/notesSlide" Target="../notesSlides/notesSlide7.xml"/><Relationship Id="rId1" Type="http://schemas.openxmlformats.org/officeDocument/2006/relationships/slideLayout" Target="../slideLayouts/slideLayout6.xml"/><Relationship Id="rId6" Type="http://schemas.openxmlformats.org/officeDocument/2006/relationships/hyperlink" Target="https://www.flickr.com/photos/11398652@N00/8677664655" TargetMode="External"/><Relationship Id="rId11" Type="http://schemas.openxmlformats.org/officeDocument/2006/relationships/image" Target="../media/image14.jpeg"/><Relationship Id="rId5" Type="http://schemas.openxmlformats.org/officeDocument/2006/relationships/hyperlink" Target="https://pixabay.com/photos/mount-everest-himalaya-nepal-413/" TargetMode="External"/><Relationship Id="rId10" Type="http://schemas.openxmlformats.org/officeDocument/2006/relationships/image" Target="../media/image13.jpeg"/><Relationship Id="rId4" Type="http://schemas.openxmlformats.org/officeDocument/2006/relationships/hyperlink" Target="https://pixabay.com/photos/roses-flowers-basket-pink-roses-1566792/" TargetMode="External"/><Relationship Id="rId9" Type="http://schemas.openxmlformats.org/officeDocument/2006/relationships/image" Target="../media/image12.jpeg"/><Relationship Id="rId14" Type="http://schemas.openxmlformats.org/officeDocument/2006/relationships/image" Target="../media/image17.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77533CF3-D56E-8C85-E6ED-20242DF80861}"/>
              </a:ext>
            </a:extLst>
          </p:cNvPr>
          <p:cNvSpPr>
            <a:spLocks noGrp="1"/>
          </p:cNvSpPr>
          <p:nvPr>
            <p:ph type="ctrTitle"/>
          </p:nvPr>
        </p:nvSpPr>
        <p:spPr>
          <a:xfrm>
            <a:off x="2428307" y="548680"/>
            <a:ext cx="7354455" cy="767051"/>
          </a:xfrm>
          <a:solidFill>
            <a:srgbClr val="FFC000"/>
          </a:solidFill>
          <a:ln w="38100">
            <a:solidFill>
              <a:schemeClr val="accent2">
                <a:lumMod val="50000"/>
              </a:schemeClr>
            </a:solidFill>
          </a:ln>
          <a:effectLst>
            <a:outerShdw blurRad="76200" dir="18900000" sy="23000" kx="-1200000" algn="bl" rotWithShape="0">
              <a:prstClr val="black">
                <a:alpha val="20000"/>
              </a:prstClr>
            </a:outerShdw>
          </a:effectLst>
          <a:scene3d>
            <a:camera prst="orthographicFront"/>
            <a:lightRig rig="threePt" dir="t"/>
          </a:scene3d>
          <a:sp3d>
            <a:bevelT/>
          </a:sp3d>
        </p:spPr>
        <p:txBody>
          <a:bodyPr/>
          <a:lstStyle/>
          <a:p>
            <a:r>
              <a:rPr lang="en-IN" dirty="0"/>
              <a:t>Home Assignment</a:t>
            </a:r>
          </a:p>
        </p:txBody>
      </p:sp>
      <p:grpSp>
        <p:nvGrpSpPr>
          <p:cNvPr id="5" name="Group 4">
            <a:extLst>
              <a:ext uri="{FF2B5EF4-FFF2-40B4-BE49-F238E27FC236}">
                <a16:creationId xmlns:a16="http://schemas.microsoft.com/office/drawing/2014/main" id="{71FDC2D5-1806-EAA1-C56B-336AD3A79EFA}"/>
              </a:ext>
            </a:extLst>
          </p:cNvPr>
          <p:cNvGrpSpPr/>
          <p:nvPr/>
        </p:nvGrpSpPr>
        <p:grpSpPr>
          <a:xfrm>
            <a:off x="1108448" y="1587168"/>
            <a:ext cx="10030632" cy="3294843"/>
            <a:chOff x="1229446" y="1856179"/>
            <a:chExt cx="10030632" cy="3294843"/>
          </a:xfrm>
        </p:grpSpPr>
        <p:pic>
          <p:nvPicPr>
            <p:cNvPr id="6" name="Picture 2" descr="C:\Users\Admin\Downloads\girl-ga706bd1db_1920.jpg">
              <a:extLst>
                <a:ext uri="{FF2B5EF4-FFF2-40B4-BE49-F238E27FC236}">
                  <a16:creationId xmlns:a16="http://schemas.microsoft.com/office/drawing/2014/main" id="{D1DCD305-B186-C828-F549-B87DD40CEB42}"/>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95800" y="3429000"/>
              <a:ext cx="3528392" cy="1722022"/>
            </a:xfrm>
            <a:prstGeom prst="rect">
              <a:avLst/>
            </a:prstGeom>
            <a:noFill/>
            <a:ln w="38100">
              <a:solidFill>
                <a:srgbClr val="0070C0"/>
              </a:solidFill>
            </a:ln>
            <a:scene3d>
              <a:camera prst="orthographicFront"/>
              <a:lightRig rig="threePt" dir="t"/>
            </a:scene3d>
            <a:sp3d>
              <a:bevelT/>
            </a:sp3d>
            <a:extLst>
              <a:ext uri="{909E8E84-426E-40DD-AFC4-6F175D3DCCD1}">
                <a14:hiddenFill xmlns:a14="http://schemas.microsoft.com/office/drawing/2010/main">
                  <a:solidFill>
                    <a:srgbClr val="FFFFFF"/>
                  </a:solidFill>
                </a14:hiddenFill>
              </a:ext>
            </a:extLst>
          </p:spPr>
        </p:pic>
        <p:sp>
          <p:nvSpPr>
            <p:cNvPr id="7" name="Oval Callout 5">
              <a:extLst>
                <a:ext uri="{FF2B5EF4-FFF2-40B4-BE49-F238E27FC236}">
                  <a16:creationId xmlns:a16="http://schemas.microsoft.com/office/drawing/2014/main" id="{5602ECA5-E373-89A4-BDFC-A954D2CB6D9F}"/>
                </a:ext>
              </a:extLst>
            </p:cNvPr>
            <p:cNvSpPr/>
            <p:nvPr/>
          </p:nvSpPr>
          <p:spPr>
            <a:xfrm rot="19947869">
              <a:off x="1229446" y="2198188"/>
              <a:ext cx="2639718" cy="1389195"/>
            </a:xfrm>
            <a:prstGeom prst="wedgeEllipseCallout">
              <a:avLst>
                <a:gd name="adj1" fmla="val 52864"/>
                <a:gd name="adj2" fmla="val 177734"/>
              </a:avLst>
            </a:prstGeom>
            <a:noFill/>
            <a:ln w="38100">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Callout 6">
              <a:extLst>
                <a:ext uri="{FF2B5EF4-FFF2-40B4-BE49-F238E27FC236}">
                  <a16:creationId xmlns:a16="http://schemas.microsoft.com/office/drawing/2014/main" id="{CA0A1012-4474-0D61-141E-AEE8ECFE4C80}"/>
                </a:ext>
              </a:extLst>
            </p:cNvPr>
            <p:cNvSpPr/>
            <p:nvPr/>
          </p:nvSpPr>
          <p:spPr>
            <a:xfrm rot="627727">
              <a:off x="8475963" y="1856179"/>
              <a:ext cx="2784115" cy="1659720"/>
            </a:xfrm>
            <a:prstGeom prst="wedgeEllipseCallout">
              <a:avLst>
                <a:gd name="adj1" fmla="val -109552"/>
                <a:gd name="adj2" fmla="val 155600"/>
              </a:avLst>
            </a:prstGeom>
            <a:noFill/>
            <a:ln w="38100">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 name="TextBox 8">
            <a:extLst>
              <a:ext uri="{FF2B5EF4-FFF2-40B4-BE49-F238E27FC236}">
                <a16:creationId xmlns:a16="http://schemas.microsoft.com/office/drawing/2014/main" id="{37F06A43-144E-F973-AAF9-C768158D07FB}"/>
              </a:ext>
            </a:extLst>
          </p:cNvPr>
          <p:cNvSpPr txBox="1"/>
          <p:nvPr/>
        </p:nvSpPr>
        <p:spPr>
          <a:xfrm rot="21007076">
            <a:off x="1350639" y="2450376"/>
            <a:ext cx="2155334" cy="400110"/>
          </a:xfrm>
          <a:prstGeom prst="rect">
            <a:avLst/>
          </a:prstGeom>
          <a:noFill/>
        </p:spPr>
        <p:txBody>
          <a:bodyPr wrap="none" rtlCol="0">
            <a:spAutoFit/>
          </a:bodyPr>
          <a:lstStyle/>
          <a:p>
            <a:r>
              <a:rPr lang="en-US" sz="2000" dirty="0">
                <a:solidFill>
                  <a:srgbClr val="FF0000"/>
                </a:solidFill>
              </a:rPr>
              <a:t>Good, Better, Best</a:t>
            </a:r>
          </a:p>
        </p:txBody>
      </p:sp>
      <p:sp>
        <p:nvSpPr>
          <p:cNvPr id="10" name="TextBox 9">
            <a:extLst>
              <a:ext uri="{FF2B5EF4-FFF2-40B4-BE49-F238E27FC236}">
                <a16:creationId xmlns:a16="http://schemas.microsoft.com/office/drawing/2014/main" id="{96921FAC-ACEF-D88C-24C2-C5D13A4189C2}"/>
              </a:ext>
            </a:extLst>
          </p:cNvPr>
          <p:cNvSpPr txBox="1"/>
          <p:nvPr/>
        </p:nvSpPr>
        <p:spPr>
          <a:xfrm rot="518391">
            <a:off x="8757905" y="2216973"/>
            <a:ext cx="1978234" cy="400110"/>
          </a:xfrm>
          <a:prstGeom prst="rect">
            <a:avLst/>
          </a:prstGeom>
          <a:noFill/>
        </p:spPr>
        <p:txBody>
          <a:bodyPr wrap="none" rtlCol="0">
            <a:spAutoFit/>
          </a:bodyPr>
          <a:lstStyle/>
          <a:p>
            <a:r>
              <a:rPr lang="en-IE" sz="2000" dirty="0">
                <a:solidFill>
                  <a:srgbClr val="FF0000"/>
                </a:solidFill>
              </a:rPr>
              <a:t>Tall, Taller, Tallest</a:t>
            </a:r>
            <a:endParaRPr lang="en-US" sz="2000" dirty="0">
              <a:solidFill>
                <a:srgbClr val="FF000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87688" y="71414"/>
            <a:ext cx="5544616" cy="654032"/>
          </a:xfrm>
          <a:prstGeom prst="round2SameRect">
            <a:avLst/>
          </a:prstGeom>
          <a:solidFill>
            <a:schemeClr val="accent2">
              <a:lumMod val="40000"/>
              <a:lumOff val="60000"/>
            </a:schemeClr>
          </a:solidFill>
          <a:ln w="38100">
            <a:solidFill>
              <a:srgbClr val="7030A0"/>
            </a:solidFill>
          </a:ln>
          <a:scene3d>
            <a:camera prst="orthographicFront"/>
            <a:lightRig rig="threePt" dir="t"/>
          </a:scene3d>
          <a:sp3d>
            <a:bevelT w="114300" prst="artDeco"/>
          </a:sp3d>
        </p:spPr>
        <p:txBody>
          <a:bodyPr anchor="ctr">
            <a:noAutofit/>
          </a:bodyPr>
          <a:lstStyle/>
          <a:p>
            <a:r>
              <a:rPr lang="en-IN" dirty="0"/>
              <a:t>Exercise I</a:t>
            </a:r>
          </a:p>
        </p:txBody>
      </p:sp>
      <p:sp>
        <p:nvSpPr>
          <p:cNvPr id="6" name="TextBox 5"/>
          <p:cNvSpPr txBox="1"/>
          <p:nvPr/>
        </p:nvSpPr>
        <p:spPr>
          <a:xfrm>
            <a:off x="659396" y="1052736"/>
            <a:ext cx="10873208" cy="461665"/>
          </a:xfrm>
          <a:prstGeom prst="rect">
            <a:avLst/>
          </a:prstGeom>
          <a:solidFill>
            <a:srgbClr val="DED4FA"/>
          </a:solidFill>
          <a:ln>
            <a:solidFill>
              <a:schemeClr val="accent2">
                <a:lumMod val="75000"/>
              </a:schemeClr>
            </a:solidFill>
          </a:ln>
          <a:scene3d>
            <a:camera prst="orthographicFront"/>
            <a:lightRig rig="threePt" dir="t"/>
          </a:scene3d>
          <a:sp3d>
            <a:bevelT prst="relaxedInset"/>
          </a:sp3d>
        </p:spPr>
        <p:txBody>
          <a:bodyPr wrap="square" rtlCol="0" anchor="ctr">
            <a:spAutoFit/>
          </a:bodyPr>
          <a:lstStyle/>
          <a:p>
            <a:pPr algn="ctr"/>
            <a:r>
              <a:rPr lang="en-IE" sz="2400" dirty="0"/>
              <a:t>Fill in the blanks with the correct form of the adjectives given in the brackets.</a:t>
            </a:r>
            <a:endParaRPr lang="en-US" sz="2400" dirty="0"/>
          </a:p>
        </p:txBody>
      </p:sp>
      <p:sp>
        <p:nvSpPr>
          <p:cNvPr id="7" name="TextBox 6"/>
          <p:cNvSpPr txBox="1"/>
          <p:nvPr/>
        </p:nvSpPr>
        <p:spPr>
          <a:xfrm>
            <a:off x="191344" y="2191643"/>
            <a:ext cx="9912970" cy="3416320"/>
          </a:xfrm>
          <a:prstGeom prst="rect">
            <a:avLst/>
          </a:prstGeom>
          <a:noFill/>
        </p:spPr>
        <p:txBody>
          <a:bodyPr wrap="none" rtlCol="0">
            <a:spAutoFit/>
          </a:bodyPr>
          <a:lstStyle/>
          <a:p>
            <a:r>
              <a:rPr lang="en-IE" sz="2400" dirty="0"/>
              <a:t>1.  A rose is _______________ than a lily. (beautiful)</a:t>
            </a:r>
          </a:p>
          <a:p>
            <a:endParaRPr lang="en-US" sz="2400" dirty="0"/>
          </a:p>
          <a:p>
            <a:r>
              <a:rPr lang="en-IE" sz="2400" dirty="0"/>
              <a:t>2.  That car is in the _______________ condition. (bad)</a:t>
            </a:r>
          </a:p>
          <a:p>
            <a:endParaRPr lang="en-US" sz="2400" dirty="0"/>
          </a:p>
          <a:p>
            <a:r>
              <a:rPr lang="en-IE" sz="2400" dirty="0"/>
              <a:t>3.  Mountain Everest is the _______________ mountain in the world. (high)</a:t>
            </a:r>
          </a:p>
          <a:p>
            <a:endParaRPr lang="en-US" sz="2400" dirty="0"/>
          </a:p>
          <a:p>
            <a:r>
              <a:rPr lang="en-IE" sz="2400" dirty="0"/>
              <a:t>4.  It is a very  ____________today. (cold)</a:t>
            </a:r>
          </a:p>
          <a:p>
            <a:endParaRPr lang="en-US" sz="2400" dirty="0"/>
          </a:p>
          <a:p>
            <a:r>
              <a:rPr lang="en-IE" sz="2400" dirty="0"/>
              <a:t>5.  </a:t>
            </a:r>
            <a:r>
              <a:rPr lang="en-IE" sz="2400" dirty="0" err="1"/>
              <a:t>Sita</a:t>
            </a:r>
            <a:r>
              <a:rPr lang="en-IE" sz="2400" dirty="0"/>
              <a:t> has the _______________ voice in our house. (sweet)</a:t>
            </a:r>
            <a:endParaRPr lang="en-US" sz="2400" dirty="0"/>
          </a:p>
        </p:txBody>
      </p:sp>
      <p:grpSp>
        <p:nvGrpSpPr>
          <p:cNvPr id="8" name="Group 7"/>
          <p:cNvGrpSpPr/>
          <p:nvPr/>
        </p:nvGrpSpPr>
        <p:grpSpPr>
          <a:xfrm>
            <a:off x="10344472" y="5229200"/>
            <a:ext cx="1371298" cy="930900"/>
            <a:chOff x="8832304" y="5854410"/>
            <a:chExt cx="1371298" cy="930900"/>
          </a:xfrm>
        </p:grpSpPr>
        <p:sp>
          <p:nvSpPr>
            <p:cNvPr id="9" name="TextBox 8">
              <a:extLst>
                <a:ext uri="{FF2B5EF4-FFF2-40B4-BE49-F238E27FC236}">
                  <a16:creationId xmlns:a16="http://schemas.microsoft.com/office/drawing/2014/main" id="{3668F29E-1F7C-F931-D7B2-EBBD7BA3ECCC}"/>
                </a:ext>
              </a:extLst>
            </p:cNvPr>
            <p:cNvSpPr txBox="1"/>
            <p:nvPr/>
          </p:nvSpPr>
          <p:spPr>
            <a:xfrm>
              <a:off x="9054634" y="5854410"/>
              <a:ext cx="1148968" cy="461665"/>
            </a:xfrm>
            <a:prstGeom prst="rect">
              <a:avLst/>
            </a:prstGeom>
            <a:solidFill>
              <a:schemeClr val="accent6">
                <a:lumMod val="75000"/>
              </a:schemeClr>
            </a:solidFill>
            <a:ln/>
            <a:effectLst>
              <a:innerShdw blurRad="63500" dist="50800" dir="13500000">
                <a:prstClr val="black">
                  <a:alpha val="50000"/>
                </a:prstClr>
              </a:inn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wrap="none" rtlCol="0">
              <a:spAutoFit/>
            </a:bodyPr>
            <a:lstStyle/>
            <a:p>
              <a:pPr algn="ctr"/>
              <a:r>
                <a:rPr lang="en-IE" sz="2400" b="1" dirty="0">
                  <a:solidFill>
                    <a:schemeClr val="bg1"/>
                  </a:solidFill>
                </a:rPr>
                <a:t>Answer</a:t>
              </a:r>
              <a:endParaRPr lang="en-US" sz="2400" b="1" dirty="0">
                <a:solidFill>
                  <a:schemeClr val="bg1"/>
                </a:solidFill>
              </a:endParaRPr>
            </a:p>
          </p:txBody>
        </p:sp>
        <p:pic>
          <p:nvPicPr>
            <p:cNvPr id="10" name="Graphic 3" descr="Right pointing backhand index with solid fill">
              <a:extLst>
                <a:ext uri="{FF2B5EF4-FFF2-40B4-BE49-F238E27FC236}">
                  <a16:creationId xmlns:a16="http://schemas.microsoft.com/office/drawing/2014/main" id="{9C086711-857C-FF57-B936-6B1627671ED4}"/>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rot="16200000">
              <a:off x="8832304" y="6166093"/>
              <a:ext cx="619217" cy="619217"/>
            </a:xfrm>
            <a:prstGeom prst="rect">
              <a:avLst/>
            </a:prstGeom>
          </p:spPr>
        </p:pic>
      </p:grpSp>
      <p:sp>
        <p:nvSpPr>
          <p:cNvPr id="11" name="TextBox 10"/>
          <p:cNvSpPr txBox="1"/>
          <p:nvPr/>
        </p:nvSpPr>
        <p:spPr>
          <a:xfrm>
            <a:off x="1844920" y="2148752"/>
            <a:ext cx="2088777" cy="411480"/>
          </a:xfrm>
          <a:prstGeom prst="rect">
            <a:avLst/>
          </a:prstGeom>
          <a:noFill/>
        </p:spPr>
        <p:txBody>
          <a:bodyPr wrap="none" rtlCol="0" anchor="ctr">
            <a:spAutoFit/>
          </a:bodyPr>
          <a:lstStyle/>
          <a:p>
            <a:pPr algn="ctr"/>
            <a:r>
              <a:rPr lang="en-US" sz="2400" b="1" dirty="0">
                <a:solidFill>
                  <a:schemeClr val="tx2"/>
                </a:solidFill>
              </a:rPr>
              <a:t>more beautiful</a:t>
            </a:r>
          </a:p>
        </p:txBody>
      </p:sp>
      <p:sp>
        <p:nvSpPr>
          <p:cNvPr id="12" name="TextBox 11"/>
          <p:cNvSpPr txBox="1"/>
          <p:nvPr/>
        </p:nvSpPr>
        <p:spPr>
          <a:xfrm>
            <a:off x="3377658" y="2873597"/>
            <a:ext cx="977960" cy="411480"/>
          </a:xfrm>
          <a:prstGeom prst="rect">
            <a:avLst/>
          </a:prstGeom>
          <a:noFill/>
        </p:spPr>
        <p:txBody>
          <a:bodyPr wrap="none" rtlCol="0" anchor="ctr">
            <a:spAutoFit/>
          </a:bodyPr>
          <a:lstStyle/>
          <a:p>
            <a:pPr algn="ctr"/>
            <a:r>
              <a:rPr lang="en-US" sz="2400" b="1" dirty="0">
                <a:solidFill>
                  <a:schemeClr val="tx2"/>
                </a:solidFill>
              </a:rPr>
              <a:t>worst </a:t>
            </a:r>
          </a:p>
        </p:txBody>
      </p:sp>
      <p:sp>
        <p:nvSpPr>
          <p:cNvPr id="13" name="TextBox 12"/>
          <p:cNvSpPr txBox="1"/>
          <p:nvPr/>
        </p:nvSpPr>
        <p:spPr>
          <a:xfrm>
            <a:off x="4253317" y="3606284"/>
            <a:ext cx="1118961" cy="411480"/>
          </a:xfrm>
          <a:prstGeom prst="rect">
            <a:avLst/>
          </a:prstGeom>
          <a:noFill/>
        </p:spPr>
        <p:txBody>
          <a:bodyPr wrap="none" rtlCol="0" anchor="ctr">
            <a:spAutoFit/>
          </a:bodyPr>
          <a:lstStyle/>
          <a:p>
            <a:pPr algn="ctr"/>
            <a:r>
              <a:rPr lang="en-US" sz="2400" b="1" dirty="0">
                <a:solidFill>
                  <a:schemeClr val="tx2"/>
                </a:solidFill>
              </a:rPr>
              <a:t>highest</a:t>
            </a:r>
          </a:p>
        </p:txBody>
      </p:sp>
      <p:sp>
        <p:nvSpPr>
          <p:cNvPr id="14" name="TextBox 13"/>
          <p:cNvSpPr txBox="1"/>
          <p:nvPr/>
        </p:nvSpPr>
        <p:spPr>
          <a:xfrm>
            <a:off x="2657539" y="4323949"/>
            <a:ext cx="792088" cy="411480"/>
          </a:xfrm>
          <a:prstGeom prst="rect">
            <a:avLst/>
          </a:prstGeom>
          <a:noFill/>
        </p:spPr>
        <p:txBody>
          <a:bodyPr wrap="square" rtlCol="0" anchor="ctr">
            <a:spAutoFit/>
          </a:bodyPr>
          <a:lstStyle/>
          <a:p>
            <a:pPr algn="ctr"/>
            <a:r>
              <a:rPr lang="en-US" sz="2400" b="1" dirty="0">
                <a:solidFill>
                  <a:schemeClr val="tx2"/>
                </a:solidFill>
              </a:rPr>
              <a:t>cold</a:t>
            </a:r>
          </a:p>
        </p:txBody>
      </p:sp>
      <p:sp>
        <p:nvSpPr>
          <p:cNvPr id="15" name="TextBox 14"/>
          <p:cNvSpPr txBox="1"/>
          <p:nvPr/>
        </p:nvSpPr>
        <p:spPr>
          <a:xfrm>
            <a:off x="2620513" y="5092500"/>
            <a:ext cx="1328762" cy="411480"/>
          </a:xfrm>
          <a:prstGeom prst="rect">
            <a:avLst/>
          </a:prstGeom>
          <a:noFill/>
        </p:spPr>
        <p:txBody>
          <a:bodyPr wrap="none" rtlCol="0" anchor="ctr">
            <a:spAutoFit/>
          </a:bodyPr>
          <a:lstStyle/>
          <a:p>
            <a:pPr algn="ctr"/>
            <a:r>
              <a:rPr lang="en-US" sz="2400" b="1" dirty="0">
                <a:solidFill>
                  <a:schemeClr val="tx2"/>
                </a:solidFill>
              </a:rPr>
              <a:t>sweetest</a:t>
            </a:r>
          </a:p>
        </p:txBody>
      </p:sp>
      <p:pic>
        <p:nvPicPr>
          <p:cNvPr id="4" name="Picture 3" descr="A basket of flowers&#10;&#10;Description automatically generated with low confidence">
            <a:extLst>
              <a:ext uri="{FF2B5EF4-FFF2-40B4-BE49-F238E27FC236}">
                <a16:creationId xmlns:a16="http://schemas.microsoft.com/office/drawing/2014/main" id="{AA4E4425-C9B4-9ED2-E2A6-8AFF269B2E35}"/>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320136" y="1632967"/>
            <a:ext cx="2237003" cy="1492500"/>
          </a:xfrm>
          <a:prstGeom prst="rect">
            <a:avLst/>
          </a:prstGeom>
        </p:spPr>
      </p:pic>
      <p:pic>
        <p:nvPicPr>
          <p:cNvPr id="16" name="Picture 15" descr="A snowy mountain with a blue sky&#10;&#10;Description automatically generated with medium confidence">
            <a:extLst>
              <a:ext uri="{FF2B5EF4-FFF2-40B4-BE49-F238E27FC236}">
                <a16:creationId xmlns:a16="http://schemas.microsoft.com/office/drawing/2014/main" id="{C47F6C44-DC70-3F94-1C82-B1DE40FD02E1}"/>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9696400" y="2996952"/>
            <a:ext cx="2407901" cy="1805925"/>
          </a:xfrm>
          <a:prstGeom prst="rect">
            <a:avLst/>
          </a:prstGeom>
        </p:spPr>
      </p:pic>
      <p:pic>
        <p:nvPicPr>
          <p:cNvPr id="18" name="Picture 17">
            <a:extLst>
              <a:ext uri="{FF2B5EF4-FFF2-40B4-BE49-F238E27FC236}">
                <a16:creationId xmlns:a16="http://schemas.microsoft.com/office/drawing/2014/main" id="{DFE1DAF9-E03A-DC21-F977-3EA1281CA389}"/>
              </a:ext>
            </a:extLst>
          </p:cNvPr>
          <p:cNvPicPr>
            <a:picLocks noChangeAspect="1"/>
          </p:cNvPicPr>
          <p:nvPr/>
        </p:nvPicPr>
        <p:blipFill>
          <a:blip r:embed="rId7" cstate="print">
            <a:extLst>
              <a:ext uri="{28A0092B-C50C-407E-A947-70E740481C1C}">
                <a14:useLocalDpi xmlns:a14="http://schemas.microsoft.com/office/drawing/2010/main" val="0"/>
              </a:ext>
            </a:extLst>
          </a:blip>
          <a:srcRect/>
          <a:stretch/>
        </p:blipFill>
        <p:spPr>
          <a:xfrm>
            <a:off x="7941205" y="5173611"/>
            <a:ext cx="2331259" cy="1559028"/>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1000"/>
                                        <p:tgtEl>
                                          <p:spTgt spid="6"/>
                                        </p:tgtEl>
                                      </p:cBhvr>
                                    </p:animEffect>
                                  </p:childTnLst>
                                </p:cTn>
                              </p:par>
                            </p:childTnLst>
                          </p:cTn>
                        </p:par>
                        <p:par>
                          <p:cTn id="8" fill="hold">
                            <p:stCondLst>
                              <p:cond delay="1000"/>
                            </p:stCondLst>
                            <p:childTnLst>
                              <p:par>
                                <p:cTn id="9" presetID="22" presetClass="entr" presetSubtype="8" fill="hold" grpId="0" nodeType="after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animEffect transition="in" filter="wipe(left)">
                                      <p:cBhvr>
                                        <p:cTn id="11" dur="1000"/>
                                        <p:tgtEl>
                                          <p:spTgt spid="7">
                                            <p:txEl>
                                              <p:pRg st="0" end="0"/>
                                            </p:txEl>
                                          </p:spTgt>
                                        </p:tgtEl>
                                      </p:cBhvr>
                                    </p:animEffect>
                                  </p:childTnLst>
                                </p:cTn>
                              </p:par>
                            </p:childTnLst>
                          </p:cTn>
                        </p:par>
                        <p:par>
                          <p:cTn id="12" fill="hold">
                            <p:stCondLst>
                              <p:cond delay="2000"/>
                            </p:stCondLst>
                            <p:childTnLst>
                              <p:par>
                                <p:cTn id="13" presetID="22" presetClass="entr" presetSubtype="8" fill="hold" nodeType="after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wipe(left)">
                                      <p:cBhvr>
                                        <p:cTn id="15" dur="500"/>
                                        <p:tgtEl>
                                          <p:spTgt spid="4"/>
                                        </p:tgtEl>
                                      </p:cBhvr>
                                    </p:animEffect>
                                  </p:childTnLst>
                                </p:cTn>
                              </p:par>
                            </p:childTnLst>
                          </p:cTn>
                        </p:par>
                        <p:par>
                          <p:cTn id="16" fill="hold">
                            <p:stCondLst>
                              <p:cond delay="2500"/>
                            </p:stCondLst>
                            <p:childTnLst>
                              <p:par>
                                <p:cTn id="17" presetID="22" presetClass="entr" presetSubtype="8" fill="hold" grpId="0" nodeType="afterEffect">
                                  <p:stCondLst>
                                    <p:cond delay="1000"/>
                                  </p:stCondLst>
                                  <p:childTnLst>
                                    <p:set>
                                      <p:cBhvr>
                                        <p:cTn id="18" dur="1" fill="hold">
                                          <p:stCondLst>
                                            <p:cond delay="0"/>
                                          </p:stCondLst>
                                        </p:cTn>
                                        <p:tgtEl>
                                          <p:spTgt spid="7">
                                            <p:txEl>
                                              <p:pRg st="2" end="2"/>
                                            </p:txEl>
                                          </p:spTgt>
                                        </p:tgtEl>
                                        <p:attrNameLst>
                                          <p:attrName>style.visibility</p:attrName>
                                        </p:attrNameLst>
                                      </p:cBhvr>
                                      <p:to>
                                        <p:strVal val="visible"/>
                                      </p:to>
                                    </p:set>
                                    <p:animEffect transition="in" filter="wipe(left)">
                                      <p:cBhvr>
                                        <p:cTn id="19" dur="1000"/>
                                        <p:tgtEl>
                                          <p:spTgt spid="7">
                                            <p:txEl>
                                              <p:pRg st="2" end="2"/>
                                            </p:txEl>
                                          </p:spTgt>
                                        </p:tgtEl>
                                      </p:cBhvr>
                                    </p:animEffect>
                                  </p:childTnLst>
                                </p:cTn>
                              </p:par>
                            </p:childTnLst>
                          </p:cTn>
                        </p:par>
                        <p:par>
                          <p:cTn id="20" fill="hold">
                            <p:stCondLst>
                              <p:cond delay="4500"/>
                            </p:stCondLst>
                            <p:childTnLst>
                              <p:par>
                                <p:cTn id="21" presetID="22" presetClass="entr" presetSubtype="8" fill="hold" grpId="0" nodeType="afterEffect">
                                  <p:stCondLst>
                                    <p:cond delay="1000"/>
                                  </p:stCondLst>
                                  <p:childTnLst>
                                    <p:set>
                                      <p:cBhvr>
                                        <p:cTn id="22" dur="1" fill="hold">
                                          <p:stCondLst>
                                            <p:cond delay="0"/>
                                          </p:stCondLst>
                                        </p:cTn>
                                        <p:tgtEl>
                                          <p:spTgt spid="7">
                                            <p:txEl>
                                              <p:pRg st="4" end="4"/>
                                            </p:txEl>
                                          </p:spTgt>
                                        </p:tgtEl>
                                        <p:attrNameLst>
                                          <p:attrName>style.visibility</p:attrName>
                                        </p:attrNameLst>
                                      </p:cBhvr>
                                      <p:to>
                                        <p:strVal val="visible"/>
                                      </p:to>
                                    </p:set>
                                    <p:animEffect transition="in" filter="wipe(left)">
                                      <p:cBhvr>
                                        <p:cTn id="23" dur="1000"/>
                                        <p:tgtEl>
                                          <p:spTgt spid="7">
                                            <p:txEl>
                                              <p:pRg st="4" end="4"/>
                                            </p:txEl>
                                          </p:spTgt>
                                        </p:tgtEl>
                                      </p:cBhvr>
                                    </p:animEffect>
                                  </p:childTnLst>
                                </p:cTn>
                              </p:par>
                            </p:childTnLst>
                          </p:cTn>
                        </p:par>
                        <p:par>
                          <p:cTn id="24" fill="hold">
                            <p:stCondLst>
                              <p:cond delay="6500"/>
                            </p:stCondLst>
                            <p:childTnLst>
                              <p:par>
                                <p:cTn id="25" presetID="22" presetClass="entr" presetSubtype="8" fill="hold" nodeType="afterEffect">
                                  <p:stCondLst>
                                    <p:cond delay="0"/>
                                  </p:stCondLst>
                                  <p:childTnLst>
                                    <p:set>
                                      <p:cBhvr>
                                        <p:cTn id="26" dur="1" fill="hold">
                                          <p:stCondLst>
                                            <p:cond delay="0"/>
                                          </p:stCondLst>
                                        </p:cTn>
                                        <p:tgtEl>
                                          <p:spTgt spid="16"/>
                                        </p:tgtEl>
                                        <p:attrNameLst>
                                          <p:attrName>style.visibility</p:attrName>
                                        </p:attrNameLst>
                                      </p:cBhvr>
                                      <p:to>
                                        <p:strVal val="visible"/>
                                      </p:to>
                                    </p:set>
                                    <p:animEffect transition="in" filter="wipe(left)">
                                      <p:cBhvr>
                                        <p:cTn id="27" dur="500"/>
                                        <p:tgtEl>
                                          <p:spTgt spid="16"/>
                                        </p:tgtEl>
                                      </p:cBhvr>
                                    </p:animEffect>
                                  </p:childTnLst>
                                </p:cTn>
                              </p:par>
                            </p:childTnLst>
                          </p:cTn>
                        </p:par>
                        <p:par>
                          <p:cTn id="28" fill="hold">
                            <p:stCondLst>
                              <p:cond delay="7000"/>
                            </p:stCondLst>
                            <p:childTnLst>
                              <p:par>
                                <p:cTn id="29" presetID="22" presetClass="entr" presetSubtype="8" fill="hold" grpId="0" nodeType="afterEffect">
                                  <p:stCondLst>
                                    <p:cond delay="1000"/>
                                  </p:stCondLst>
                                  <p:childTnLst>
                                    <p:set>
                                      <p:cBhvr>
                                        <p:cTn id="30" dur="1" fill="hold">
                                          <p:stCondLst>
                                            <p:cond delay="0"/>
                                          </p:stCondLst>
                                        </p:cTn>
                                        <p:tgtEl>
                                          <p:spTgt spid="7">
                                            <p:txEl>
                                              <p:pRg st="6" end="6"/>
                                            </p:txEl>
                                          </p:spTgt>
                                        </p:tgtEl>
                                        <p:attrNameLst>
                                          <p:attrName>style.visibility</p:attrName>
                                        </p:attrNameLst>
                                      </p:cBhvr>
                                      <p:to>
                                        <p:strVal val="visible"/>
                                      </p:to>
                                    </p:set>
                                    <p:animEffect transition="in" filter="wipe(left)">
                                      <p:cBhvr>
                                        <p:cTn id="31" dur="1000"/>
                                        <p:tgtEl>
                                          <p:spTgt spid="7">
                                            <p:txEl>
                                              <p:pRg st="6" end="6"/>
                                            </p:txEl>
                                          </p:spTgt>
                                        </p:tgtEl>
                                      </p:cBhvr>
                                    </p:animEffect>
                                  </p:childTnLst>
                                </p:cTn>
                              </p:par>
                            </p:childTnLst>
                          </p:cTn>
                        </p:par>
                        <p:par>
                          <p:cTn id="32" fill="hold">
                            <p:stCondLst>
                              <p:cond delay="9000"/>
                            </p:stCondLst>
                            <p:childTnLst>
                              <p:par>
                                <p:cTn id="33" presetID="22" presetClass="entr" presetSubtype="8" fill="hold" grpId="0" nodeType="afterEffect">
                                  <p:stCondLst>
                                    <p:cond delay="0"/>
                                  </p:stCondLst>
                                  <p:childTnLst>
                                    <p:set>
                                      <p:cBhvr>
                                        <p:cTn id="34" dur="1" fill="hold">
                                          <p:stCondLst>
                                            <p:cond delay="0"/>
                                          </p:stCondLst>
                                        </p:cTn>
                                        <p:tgtEl>
                                          <p:spTgt spid="7">
                                            <p:txEl>
                                              <p:pRg st="8" end="8"/>
                                            </p:txEl>
                                          </p:spTgt>
                                        </p:tgtEl>
                                        <p:attrNameLst>
                                          <p:attrName>style.visibility</p:attrName>
                                        </p:attrNameLst>
                                      </p:cBhvr>
                                      <p:to>
                                        <p:strVal val="visible"/>
                                      </p:to>
                                    </p:set>
                                    <p:animEffect transition="in" filter="wipe(left)">
                                      <p:cBhvr>
                                        <p:cTn id="35" dur="1000"/>
                                        <p:tgtEl>
                                          <p:spTgt spid="7">
                                            <p:txEl>
                                              <p:pRg st="8" end="8"/>
                                            </p:txEl>
                                          </p:spTgt>
                                        </p:tgtEl>
                                      </p:cBhvr>
                                    </p:animEffect>
                                  </p:childTnLst>
                                </p:cTn>
                              </p:par>
                            </p:childTnLst>
                          </p:cTn>
                        </p:par>
                        <p:par>
                          <p:cTn id="36" fill="hold">
                            <p:stCondLst>
                              <p:cond delay="10000"/>
                            </p:stCondLst>
                            <p:childTnLst>
                              <p:par>
                                <p:cTn id="37" presetID="22" presetClass="entr" presetSubtype="8" fill="hold" nodeType="afterEffect">
                                  <p:stCondLst>
                                    <p:cond delay="0"/>
                                  </p:stCondLst>
                                  <p:childTnLst>
                                    <p:set>
                                      <p:cBhvr>
                                        <p:cTn id="38" dur="1" fill="hold">
                                          <p:stCondLst>
                                            <p:cond delay="0"/>
                                          </p:stCondLst>
                                        </p:cTn>
                                        <p:tgtEl>
                                          <p:spTgt spid="18"/>
                                        </p:tgtEl>
                                        <p:attrNameLst>
                                          <p:attrName>style.visibility</p:attrName>
                                        </p:attrNameLst>
                                      </p:cBhvr>
                                      <p:to>
                                        <p:strVal val="visible"/>
                                      </p:to>
                                    </p:set>
                                    <p:animEffect transition="in" filter="wipe(left)">
                                      <p:cBhvr>
                                        <p:cTn id="39" dur="500"/>
                                        <p:tgtEl>
                                          <p:spTgt spid="18"/>
                                        </p:tgtEl>
                                      </p:cBhvr>
                                    </p:animEffect>
                                  </p:childTnLst>
                                </p:cTn>
                              </p:par>
                            </p:childTnLst>
                          </p:cTn>
                        </p:par>
                        <p:par>
                          <p:cTn id="40" fill="hold">
                            <p:stCondLst>
                              <p:cond delay="10500"/>
                            </p:stCondLst>
                            <p:childTnLst>
                              <p:par>
                                <p:cTn id="41" presetID="42" presetClass="entr" presetSubtype="0" fill="hold" nodeType="afterEffect">
                                  <p:stCondLst>
                                    <p:cond delay="0"/>
                                  </p:stCondLst>
                                  <p:childTnLst>
                                    <p:set>
                                      <p:cBhvr>
                                        <p:cTn id="42" dur="1" fill="hold">
                                          <p:stCondLst>
                                            <p:cond delay="0"/>
                                          </p:stCondLst>
                                        </p:cTn>
                                        <p:tgtEl>
                                          <p:spTgt spid="8"/>
                                        </p:tgtEl>
                                        <p:attrNameLst>
                                          <p:attrName>style.visibility</p:attrName>
                                        </p:attrNameLst>
                                      </p:cBhvr>
                                      <p:to>
                                        <p:strVal val="visible"/>
                                      </p:to>
                                    </p:set>
                                    <p:animEffect transition="in" filter="fade">
                                      <p:cBhvr>
                                        <p:cTn id="43" dur="1000"/>
                                        <p:tgtEl>
                                          <p:spTgt spid="8"/>
                                        </p:tgtEl>
                                      </p:cBhvr>
                                    </p:animEffect>
                                    <p:anim calcmode="lin" valueType="num">
                                      <p:cBhvr>
                                        <p:cTn id="44" dur="1000" fill="hold"/>
                                        <p:tgtEl>
                                          <p:spTgt spid="8"/>
                                        </p:tgtEl>
                                        <p:attrNameLst>
                                          <p:attrName>ppt_x</p:attrName>
                                        </p:attrNameLst>
                                      </p:cBhvr>
                                      <p:tavLst>
                                        <p:tav tm="0">
                                          <p:val>
                                            <p:strVal val="#ppt_x"/>
                                          </p:val>
                                        </p:tav>
                                        <p:tav tm="100000">
                                          <p:val>
                                            <p:strVal val="#ppt_x"/>
                                          </p:val>
                                        </p:tav>
                                      </p:tavLst>
                                    </p:anim>
                                    <p:anim calcmode="lin" valueType="num">
                                      <p:cBhvr>
                                        <p:cTn id="45"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seq concurrent="1" nextAc="seek">
              <p:cTn id="46" restart="whenNotActive" fill="hold" evtFilter="cancelBubble" nodeType="interactiveSeq">
                <p:stCondLst>
                  <p:cond evt="onClick" delay="0">
                    <p:tgtEl>
                      <p:spTgt spid="8"/>
                    </p:tgtEl>
                  </p:cond>
                </p:stCondLst>
                <p:endSync evt="end" delay="0">
                  <p:rtn val="all"/>
                </p:endSync>
                <p:childTnLst>
                  <p:par>
                    <p:cTn id="47" fill="hold">
                      <p:stCondLst>
                        <p:cond delay="0"/>
                      </p:stCondLst>
                      <p:childTnLst>
                        <p:par>
                          <p:cTn id="48" fill="hold">
                            <p:stCondLst>
                              <p:cond delay="0"/>
                            </p:stCondLst>
                            <p:childTnLst>
                              <p:par>
                                <p:cTn id="49" presetID="10" presetClass="entr" presetSubtype="0" fill="hold" grpId="0" nodeType="clickEffect">
                                  <p:stCondLst>
                                    <p:cond delay="0"/>
                                  </p:stCondLst>
                                  <p:childTnLst>
                                    <p:set>
                                      <p:cBhvr>
                                        <p:cTn id="50" dur="1" fill="hold">
                                          <p:stCondLst>
                                            <p:cond delay="0"/>
                                          </p:stCondLst>
                                        </p:cTn>
                                        <p:tgtEl>
                                          <p:spTgt spid="11"/>
                                        </p:tgtEl>
                                        <p:attrNameLst>
                                          <p:attrName>style.visibility</p:attrName>
                                        </p:attrNameLst>
                                      </p:cBhvr>
                                      <p:to>
                                        <p:strVal val="visible"/>
                                      </p:to>
                                    </p:set>
                                    <p:animEffect transition="in" filter="fade">
                                      <p:cBhvr>
                                        <p:cTn id="51" dur="1000"/>
                                        <p:tgtEl>
                                          <p:spTgt spid="11"/>
                                        </p:tgtEl>
                                      </p:cBhvr>
                                    </p:animEffect>
                                  </p:childTnLst>
                                </p:cTn>
                              </p:par>
                            </p:childTnLst>
                          </p:cTn>
                        </p:par>
                        <p:par>
                          <p:cTn id="52" fill="hold">
                            <p:stCondLst>
                              <p:cond delay="1000"/>
                            </p:stCondLst>
                            <p:childTnLst>
                              <p:par>
                                <p:cTn id="53" presetID="10" presetClass="entr" presetSubtype="0" fill="hold" grpId="0" nodeType="afterEffect">
                                  <p:stCondLst>
                                    <p:cond delay="1000"/>
                                  </p:stCondLst>
                                  <p:childTnLst>
                                    <p:set>
                                      <p:cBhvr>
                                        <p:cTn id="54" dur="1" fill="hold">
                                          <p:stCondLst>
                                            <p:cond delay="0"/>
                                          </p:stCondLst>
                                        </p:cTn>
                                        <p:tgtEl>
                                          <p:spTgt spid="12"/>
                                        </p:tgtEl>
                                        <p:attrNameLst>
                                          <p:attrName>style.visibility</p:attrName>
                                        </p:attrNameLst>
                                      </p:cBhvr>
                                      <p:to>
                                        <p:strVal val="visible"/>
                                      </p:to>
                                    </p:set>
                                    <p:animEffect transition="in" filter="fade">
                                      <p:cBhvr>
                                        <p:cTn id="55" dur="1000"/>
                                        <p:tgtEl>
                                          <p:spTgt spid="12"/>
                                        </p:tgtEl>
                                      </p:cBhvr>
                                    </p:animEffect>
                                  </p:childTnLst>
                                </p:cTn>
                              </p:par>
                            </p:childTnLst>
                          </p:cTn>
                        </p:par>
                        <p:par>
                          <p:cTn id="56" fill="hold">
                            <p:stCondLst>
                              <p:cond delay="3000"/>
                            </p:stCondLst>
                            <p:childTnLst>
                              <p:par>
                                <p:cTn id="57" presetID="10" presetClass="entr" presetSubtype="0" fill="hold" grpId="0" nodeType="afterEffect">
                                  <p:stCondLst>
                                    <p:cond delay="1000"/>
                                  </p:stCondLst>
                                  <p:childTnLst>
                                    <p:set>
                                      <p:cBhvr>
                                        <p:cTn id="58" dur="1" fill="hold">
                                          <p:stCondLst>
                                            <p:cond delay="0"/>
                                          </p:stCondLst>
                                        </p:cTn>
                                        <p:tgtEl>
                                          <p:spTgt spid="13"/>
                                        </p:tgtEl>
                                        <p:attrNameLst>
                                          <p:attrName>style.visibility</p:attrName>
                                        </p:attrNameLst>
                                      </p:cBhvr>
                                      <p:to>
                                        <p:strVal val="visible"/>
                                      </p:to>
                                    </p:set>
                                    <p:animEffect transition="in" filter="fade">
                                      <p:cBhvr>
                                        <p:cTn id="59" dur="1000"/>
                                        <p:tgtEl>
                                          <p:spTgt spid="13"/>
                                        </p:tgtEl>
                                      </p:cBhvr>
                                    </p:animEffect>
                                  </p:childTnLst>
                                </p:cTn>
                              </p:par>
                            </p:childTnLst>
                          </p:cTn>
                        </p:par>
                        <p:par>
                          <p:cTn id="60" fill="hold">
                            <p:stCondLst>
                              <p:cond delay="5000"/>
                            </p:stCondLst>
                            <p:childTnLst>
                              <p:par>
                                <p:cTn id="61" presetID="10" presetClass="entr" presetSubtype="0" fill="hold" grpId="0" nodeType="afterEffect">
                                  <p:stCondLst>
                                    <p:cond delay="1000"/>
                                  </p:stCondLst>
                                  <p:childTnLst>
                                    <p:set>
                                      <p:cBhvr>
                                        <p:cTn id="62" dur="1" fill="hold">
                                          <p:stCondLst>
                                            <p:cond delay="0"/>
                                          </p:stCondLst>
                                        </p:cTn>
                                        <p:tgtEl>
                                          <p:spTgt spid="14"/>
                                        </p:tgtEl>
                                        <p:attrNameLst>
                                          <p:attrName>style.visibility</p:attrName>
                                        </p:attrNameLst>
                                      </p:cBhvr>
                                      <p:to>
                                        <p:strVal val="visible"/>
                                      </p:to>
                                    </p:set>
                                    <p:animEffect transition="in" filter="fade">
                                      <p:cBhvr>
                                        <p:cTn id="63" dur="1000"/>
                                        <p:tgtEl>
                                          <p:spTgt spid="14"/>
                                        </p:tgtEl>
                                      </p:cBhvr>
                                    </p:animEffect>
                                  </p:childTnLst>
                                </p:cTn>
                              </p:par>
                            </p:childTnLst>
                          </p:cTn>
                        </p:par>
                        <p:par>
                          <p:cTn id="64" fill="hold">
                            <p:stCondLst>
                              <p:cond delay="7000"/>
                            </p:stCondLst>
                            <p:childTnLst>
                              <p:par>
                                <p:cTn id="65" presetID="10" presetClass="entr" presetSubtype="0" fill="hold" grpId="0" nodeType="afterEffect">
                                  <p:stCondLst>
                                    <p:cond delay="1000"/>
                                  </p:stCondLst>
                                  <p:childTnLst>
                                    <p:set>
                                      <p:cBhvr>
                                        <p:cTn id="66" dur="1" fill="hold">
                                          <p:stCondLst>
                                            <p:cond delay="0"/>
                                          </p:stCondLst>
                                        </p:cTn>
                                        <p:tgtEl>
                                          <p:spTgt spid="15"/>
                                        </p:tgtEl>
                                        <p:attrNameLst>
                                          <p:attrName>style.visibility</p:attrName>
                                        </p:attrNameLst>
                                      </p:cBhvr>
                                      <p:to>
                                        <p:strVal val="visible"/>
                                      </p:to>
                                    </p:set>
                                    <p:animEffect transition="in" filter="fade">
                                      <p:cBhvr>
                                        <p:cTn id="67" dur="1000"/>
                                        <p:tgtEl>
                                          <p:spTgt spid="15"/>
                                        </p:tgtEl>
                                      </p:cBhvr>
                                    </p:animEffect>
                                  </p:childTnLst>
                                </p:cTn>
                              </p:par>
                            </p:childTnLst>
                          </p:cTn>
                        </p:par>
                      </p:childTnLst>
                    </p:cTn>
                  </p:par>
                </p:childTnLst>
              </p:cTn>
              <p:nextCondLst>
                <p:cond evt="onClick" delay="0">
                  <p:tgtEl>
                    <p:spTgt spid="8"/>
                  </p:tgtEl>
                </p:cond>
              </p:nextCondLst>
            </p:seq>
          </p:childTnLst>
        </p:cTn>
      </p:par>
    </p:tnLst>
    <p:bldLst>
      <p:bldP spid="6" grpId="0" animBg="1"/>
      <p:bldP spid="7" grpId="0" uiExpand="1" build="p"/>
      <p:bldP spid="11" grpId="0"/>
      <p:bldP spid="12" grpId="0"/>
      <p:bldP spid="13" grpId="0"/>
      <p:bldP spid="14" grpId="0"/>
      <p:bldP spid="1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87688" y="71414"/>
            <a:ext cx="5544616" cy="654032"/>
          </a:xfrm>
          <a:prstGeom prst="round2SameRect">
            <a:avLst/>
          </a:prstGeom>
          <a:solidFill>
            <a:schemeClr val="accent2">
              <a:lumMod val="40000"/>
              <a:lumOff val="60000"/>
            </a:schemeClr>
          </a:solidFill>
          <a:ln w="38100">
            <a:solidFill>
              <a:srgbClr val="7030A0"/>
            </a:solidFill>
          </a:ln>
          <a:scene3d>
            <a:camera prst="orthographicFront"/>
            <a:lightRig rig="threePt" dir="t"/>
          </a:scene3d>
          <a:sp3d>
            <a:bevelT w="114300" prst="artDeco"/>
          </a:sp3d>
        </p:spPr>
        <p:txBody>
          <a:bodyPr anchor="ctr">
            <a:noAutofit/>
          </a:bodyPr>
          <a:lstStyle/>
          <a:p>
            <a:r>
              <a:rPr lang="en-IN" dirty="0"/>
              <a:t>Exercise I</a:t>
            </a:r>
          </a:p>
        </p:txBody>
      </p:sp>
      <p:sp>
        <p:nvSpPr>
          <p:cNvPr id="6" name="TextBox 5"/>
          <p:cNvSpPr txBox="1"/>
          <p:nvPr/>
        </p:nvSpPr>
        <p:spPr>
          <a:xfrm>
            <a:off x="659396" y="1023119"/>
            <a:ext cx="10873208" cy="461665"/>
          </a:xfrm>
          <a:prstGeom prst="rect">
            <a:avLst/>
          </a:prstGeom>
          <a:solidFill>
            <a:srgbClr val="DED4FA"/>
          </a:solidFill>
          <a:ln>
            <a:solidFill>
              <a:schemeClr val="accent2">
                <a:lumMod val="75000"/>
              </a:schemeClr>
            </a:solidFill>
          </a:ln>
          <a:scene3d>
            <a:camera prst="orthographicFront"/>
            <a:lightRig rig="threePt" dir="t"/>
          </a:scene3d>
          <a:sp3d>
            <a:bevelT prst="relaxedInset"/>
          </a:sp3d>
        </p:spPr>
        <p:txBody>
          <a:bodyPr wrap="square" rtlCol="0" anchor="ctr">
            <a:spAutoFit/>
          </a:bodyPr>
          <a:lstStyle/>
          <a:p>
            <a:pPr algn="ctr"/>
            <a:r>
              <a:rPr lang="en-IE" sz="2400" dirty="0"/>
              <a:t>Fill in the blanks with the correct form of the adjectives given in the brackets.</a:t>
            </a:r>
            <a:endParaRPr lang="en-US" sz="2400" dirty="0"/>
          </a:p>
        </p:txBody>
      </p:sp>
      <p:grpSp>
        <p:nvGrpSpPr>
          <p:cNvPr id="8" name="Group 7"/>
          <p:cNvGrpSpPr/>
          <p:nvPr/>
        </p:nvGrpSpPr>
        <p:grpSpPr>
          <a:xfrm>
            <a:off x="10485342" y="4005064"/>
            <a:ext cx="1371298" cy="930900"/>
            <a:chOff x="8832304" y="5854410"/>
            <a:chExt cx="1371298" cy="930900"/>
          </a:xfrm>
        </p:grpSpPr>
        <p:sp>
          <p:nvSpPr>
            <p:cNvPr id="9" name="TextBox 8">
              <a:extLst>
                <a:ext uri="{FF2B5EF4-FFF2-40B4-BE49-F238E27FC236}">
                  <a16:creationId xmlns:a16="http://schemas.microsoft.com/office/drawing/2014/main" id="{3668F29E-1F7C-F931-D7B2-EBBD7BA3ECCC}"/>
                </a:ext>
              </a:extLst>
            </p:cNvPr>
            <p:cNvSpPr txBox="1"/>
            <p:nvPr/>
          </p:nvSpPr>
          <p:spPr>
            <a:xfrm>
              <a:off x="9054634" y="5854410"/>
              <a:ext cx="1148968" cy="461665"/>
            </a:xfrm>
            <a:prstGeom prst="rect">
              <a:avLst/>
            </a:prstGeom>
            <a:solidFill>
              <a:schemeClr val="accent6">
                <a:lumMod val="75000"/>
              </a:schemeClr>
            </a:solidFill>
            <a:ln/>
            <a:effectLst>
              <a:innerShdw blurRad="63500" dist="50800" dir="13500000">
                <a:prstClr val="black">
                  <a:alpha val="50000"/>
                </a:prstClr>
              </a:inn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wrap="none" rtlCol="0">
              <a:spAutoFit/>
            </a:bodyPr>
            <a:lstStyle/>
            <a:p>
              <a:pPr algn="ctr"/>
              <a:r>
                <a:rPr lang="en-IE" sz="2400" b="1" dirty="0">
                  <a:solidFill>
                    <a:schemeClr val="bg1"/>
                  </a:solidFill>
                </a:rPr>
                <a:t>Answer</a:t>
              </a:r>
              <a:endParaRPr lang="en-US" sz="2400" b="1" dirty="0">
                <a:solidFill>
                  <a:schemeClr val="bg1"/>
                </a:solidFill>
              </a:endParaRPr>
            </a:p>
          </p:txBody>
        </p:sp>
        <p:pic>
          <p:nvPicPr>
            <p:cNvPr id="10" name="Graphic 3" descr="Right pointing backhand index with solid fill">
              <a:extLst>
                <a:ext uri="{FF2B5EF4-FFF2-40B4-BE49-F238E27FC236}">
                  <a16:creationId xmlns:a16="http://schemas.microsoft.com/office/drawing/2014/main" id="{9C086711-857C-FF57-B936-6B1627671ED4}"/>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rot="16200000">
              <a:off x="8832304" y="6166093"/>
              <a:ext cx="619217" cy="619217"/>
            </a:xfrm>
            <a:prstGeom prst="rect">
              <a:avLst/>
            </a:prstGeom>
          </p:spPr>
        </p:pic>
      </p:grpSp>
      <p:sp>
        <p:nvSpPr>
          <p:cNvPr id="3" name="TextBox 2"/>
          <p:cNvSpPr txBox="1"/>
          <p:nvPr/>
        </p:nvSpPr>
        <p:spPr>
          <a:xfrm>
            <a:off x="551384" y="2130314"/>
            <a:ext cx="8053423" cy="3785652"/>
          </a:xfrm>
          <a:prstGeom prst="rect">
            <a:avLst/>
          </a:prstGeom>
          <a:noFill/>
        </p:spPr>
        <p:txBody>
          <a:bodyPr wrap="none" rtlCol="0">
            <a:spAutoFit/>
          </a:bodyPr>
          <a:lstStyle/>
          <a:p>
            <a:pPr marL="457200" indent="-457200">
              <a:buAutoNum type="arabicPeriod" startAt="6"/>
            </a:pPr>
            <a:r>
              <a:rPr lang="en-IE" sz="2400" dirty="0"/>
              <a:t>Ramesh is my _______________ friend. (good)</a:t>
            </a:r>
          </a:p>
          <a:p>
            <a:endParaRPr lang="en-US" sz="2400" dirty="0"/>
          </a:p>
          <a:p>
            <a:pPr marL="457200" indent="-457200">
              <a:buAutoNum type="arabicPeriod" startAt="7"/>
            </a:pPr>
            <a:r>
              <a:rPr lang="en-IE" sz="2400" dirty="0"/>
              <a:t>My father cooks  _______________ than my mother. (good)</a:t>
            </a:r>
          </a:p>
          <a:p>
            <a:endParaRPr lang="en-US" sz="2400" dirty="0"/>
          </a:p>
          <a:p>
            <a:pPr marL="457200" indent="-457200">
              <a:buAutoNum type="arabicPeriod" startAt="8"/>
            </a:pPr>
            <a:r>
              <a:rPr lang="en-IE" sz="2400" dirty="0"/>
              <a:t>This is the _______________ question in the test. (easy)</a:t>
            </a:r>
          </a:p>
          <a:p>
            <a:endParaRPr lang="en-US" sz="2400" dirty="0"/>
          </a:p>
          <a:p>
            <a:pPr marL="457200" indent="-457200">
              <a:buAutoNum type="arabicPeriod" startAt="9"/>
            </a:pPr>
            <a:r>
              <a:rPr lang="en-IE" sz="2400" dirty="0"/>
              <a:t>I am _______________ than my cousin. (young)</a:t>
            </a:r>
          </a:p>
          <a:p>
            <a:endParaRPr lang="en-IE" sz="2400" dirty="0"/>
          </a:p>
          <a:p>
            <a:pPr marL="457200" indent="-457200">
              <a:buFont typeface="+mj-lt"/>
              <a:buAutoNum type="arabicPeriod" startAt="10"/>
            </a:pPr>
            <a:r>
              <a:rPr lang="en-IE" sz="2400" dirty="0"/>
              <a:t>Diamonds are _______________ than emeralds. (precious)</a:t>
            </a:r>
            <a:endParaRPr lang="en-US" sz="2400" dirty="0"/>
          </a:p>
          <a:p>
            <a:endParaRPr lang="en-US" sz="2400" dirty="0"/>
          </a:p>
        </p:txBody>
      </p:sp>
      <p:sp>
        <p:nvSpPr>
          <p:cNvPr id="4" name="TextBox 3"/>
          <p:cNvSpPr txBox="1"/>
          <p:nvPr/>
        </p:nvSpPr>
        <p:spPr>
          <a:xfrm>
            <a:off x="3643381" y="2079514"/>
            <a:ext cx="732636" cy="411480"/>
          </a:xfrm>
          <a:prstGeom prst="rect">
            <a:avLst/>
          </a:prstGeom>
          <a:noFill/>
        </p:spPr>
        <p:txBody>
          <a:bodyPr wrap="none" rtlCol="0" anchor="ctr">
            <a:spAutoFit/>
          </a:bodyPr>
          <a:lstStyle/>
          <a:p>
            <a:pPr algn="ctr"/>
            <a:r>
              <a:rPr lang="en-US" sz="2400" b="1" dirty="0">
                <a:solidFill>
                  <a:schemeClr val="tx2"/>
                </a:solidFill>
              </a:rPr>
              <a:t>best</a:t>
            </a:r>
          </a:p>
        </p:txBody>
      </p:sp>
      <p:sp>
        <p:nvSpPr>
          <p:cNvPr id="16" name="TextBox 15"/>
          <p:cNvSpPr txBox="1"/>
          <p:nvPr/>
        </p:nvSpPr>
        <p:spPr>
          <a:xfrm>
            <a:off x="9408368" y="2845801"/>
            <a:ext cx="184731" cy="369332"/>
          </a:xfrm>
          <a:prstGeom prst="rect">
            <a:avLst/>
          </a:prstGeom>
          <a:noFill/>
        </p:spPr>
        <p:txBody>
          <a:bodyPr wrap="none" rtlCol="0">
            <a:spAutoFit/>
          </a:bodyPr>
          <a:lstStyle/>
          <a:p>
            <a:endParaRPr lang="en-US" dirty="0"/>
          </a:p>
        </p:txBody>
      </p:sp>
      <p:sp>
        <p:nvSpPr>
          <p:cNvPr id="17" name="TextBox 16"/>
          <p:cNvSpPr txBox="1"/>
          <p:nvPr/>
        </p:nvSpPr>
        <p:spPr>
          <a:xfrm>
            <a:off x="2197914" y="4259188"/>
            <a:ext cx="1229567" cy="411480"/>
          </a:xfrm>
          <a:prstGeom prst="rect">
            <a:avLst/>
          </a:prstGeom>
          <a:noFill/>
        </p:spPr>
        <p:txBody>
          <a:bodyPr wrap="none" rtlCol="0" anchor="ctr">
            <a:spAutoFit/>
          </a:bodyPr>
          <a:lstStyle/>
          <a:p>
            <a:pPr algn="ctr"/>
            <a:r>
              <a:rPr lang="en-US" sz="2400" b="1" dirty="0">
                <a:solidFill>
                  <a:schemeClr val="tx2"/>
                </a:solidFill>
              </a:rPr>
              <a:t>younger</a:t>
            </a:r>
          </a:p>
        </p:txBody>
      </p:sp>
      <p:sp>
        <p:nvSpPr>
          <p:cNvPr id="11" name="TextBox 10"/>
          <p:cNvSpPr txBox="1"/>
          <p:nvPr/>
        </p:nvSpPr>
        <p:spPr>
          <a:xfrm>
            <a:off x="3791744" y="2799634"/>
            <a:ext cx="975075" cy="411480"/>
          </a:xfrm>
          <a:prstGeom prst="rect">
            <a:avLst/>
          </a:prstGeom>
          <a:noFill/>
        </p:spPr>
        <p:txBody>
          <a:bodyPr wrap="none" rtlCol="0" anchor="ctr">
            <a:spAutoFit/>
          </a:bodyPr>
          <a:lstStyle/>
          <a:p>
            <a:pPr algn="ctr"/>
            <a:r>
              <a:rPr lang="en-US" sz="2400" b="1" dirty="0">
                <a:solidFill>
                  <a:schemeClr val="tx2"/>
                </a:solidFill>
              </a:rPr>
              <a:t>better</a:t>
            </a:r>
          </a:p>
        </p:txBody>
      </p:sp>
      <p:sp>
        <p:nvSpPr>
          <p:cNvPr id="12" name="TextBox 11"/>
          <p:cNvSpPr txBox="1"/>
          <p:nvPr/>
        </p:nvSpPr>
        <p:spPr>
          <a:xfrm>
            <a:off x="2868431" y="3548775"/>
            <a:ext cx="1074077" cy="411480"/>
          </a:xfrm>
          <a:prstGeom prst="rect">
            <a:avLst/>
          </a:prstGeom>
          <a:noFill/>
        </p:spPr>
        <p:txBody>
          <a:bodyPr wrap="none" rtlCol="0" anchor="ctr">
            <a:spAutoFit/>
          </a:bodyPr>
          <a:lstStyle/>
          <a:p>
            <a:pPr algn="ctr"/>
            <a:r>
              <a:rPr lang="en-US" sz="2400" b="1" dirty="0">
                <a:solidFill>
                  <a:schemeClr val="tx2"/>
                </a:solidFill>
              </a:rPr>
              <a:t>easiest</a:t>
            </a:r>
          </a:p>
        </p:txBody>
      </p:sp>
      <p:sp>
        <p:nvSpPr>
          <p:cNvPr id="13" name="TextBox 12"/>
          <p:cNvSpPr txBox="1"/>
          <p:nvPr/>
        </p:nvSpPr>
        <p:spPr>
          <a:xfrm>
            <a:off x="3058059" y="4995438"/>
            <a:ext cx="2013180" cy="411480"/>
          </a:xfrm>
          <a:prstGeom prst="rect">
            <a:avLst/>
          </a:prstGeom>
          <a:noFill/>
        </p:spPr>
        <p:txBody>
          <a:bodyPr wrap="none" rtlCol="0" anchor="ctr">
            <a:spAutoFit/>
          </a:bodyPr>
          <a:lstStyle/>
          <a:p>
            <a:pPr algn="ctr"/>
            <a:r>
              <a:rPr lang="en-US" sz="2400" b="1" dirty="0">
                <a:solidFill>
                  <a:schemeClr val="tx2"/>
                </a:solidFill>
              </a:rPr>
              <a:t>more precious</a:t>
            </a:r>
          </a:p>
        </p:txBody>
      </p:sp>
      <p:pic>
        <p:nvPicPr>
          <p:cNvPr id="15" name="Picture 14" descr="Medium shot of kids looking at camera&#10;&#10;Description automatically generated with low confidence">
            <a:extLst>
              <a:ext uri="{FF2B5EF4-FFF2-40B4-BE49-F238E27FC236}">
                <a16:creationId xmlns:a16="http://schemas.microsoft.com/office/drawing/2014/main" id="{EE87CFA4-E7FC-E6E7-2CCC-D2B770708117}"/>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859720" y="1556792"/>
            <a:ext cx="2708888" cy="1805925"/>
          </a:xfrm>
          <a:prstGeom prst="rect">
            <a:avLst/>
          </a:prstGeom>
        </p:spPr>
      </p:pic>
      <p:pic>
        <p:nvPicPr>
          <p:cNvPr id="19" name="Picture 18">
            <a:extLst>
              <a:ext uri="{FF2B5EF4-FFF2-40B4-BE49-F238E27FC236}">
                <a16:creationId xmlns:a16="http://schemas.microsoft.com/office/drawing/2014/main" id="{DEF1F478-B4F9-7172-0561-3FF2DDB87819}"/>
              </a:ext>
            </a:extLst>
          </p:cNvPr>
          <p:cNvPicPr>
            <a:picLocks noChangeAspect="1"/>
          </p:cNvPicPr>
          <p:nvPr/>
        </p:nvPicPr>
        <p:blipFill>
          <a:blip r:embed="rId6" cstate="print">
            <a:extLst>
              <a:ext uri="{28A0092B-C50C-407E-A947-70E740481C1C}">
                <a14:useLocalDpi xmlns:a14="http://schemas.microsoft.com/office/drawing/2010/main" val="0"/>
              </a:ext>
            </a:extLst>
          </a:blip>
          <a:srcRect/>
          <a:stretch/>
        </p:blipFill>
        <p:spPr>
          <a:xfrm>
            <a:off x="8696678" y="5085184"/>
            <a:ext cx="2079842" cy="1376269"/>
          </a:xfrm>
          <a:prstGeom prst="rect">
            <a:avLst/>
          </a:prstGeom>
        </p:spPr>
      </p:pic>
    </p:spTree>
    <p:extLst>
      <p:ext uri="{BB962C8B-B14F-4D97-AF65-F5344CB8AC3E}">
        <p14:creationId xmlns:p14="http://schemas.microsoft.com/office/powerpoint/2010/main" val="20170081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1000"/>
                                        <p:tgtEl>
                                          <p:spTgt spid="6"/>
                                        </p:tgtEl>
                                      </p:cBhvr>
                                    </p:animEffect>
                                  </p:childTnLst>
                                </p:cTn>
                              </p:par>
                            </p:childTnLst>
                          </p:cTn>
                        </p:par>
                        <p:par>
                          <p:cTn id="8" fill="hold">
                            <p:stCondLst>
                              <p:cond delay="1000"/>
                            </p:stCondLst>
                            <p:childTnLst>
                              <p:par>
                                <p:cTn id="9" presetID="22" presetClass="entr" presetSubtype="8"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wipe(left)">
                                      <p:cBhvr>
                                        <p:cTn id="11" dur="1000"/>
                                        <p:tgtEl>
                                          <p:spTgt spid="3">
                                            <p:txEl>
                                              <p:pRg st="0" end="0"/>
                                            </p:txEl>
                                          </p:spTgt>
                                        </p:tgtEl>
                                      </p:cBhvr>
                                    </p:animEffect>
                                  </p:childTnLst>
                                </p:cTn>
                              </p:par>
                            </p:childTnLst>
                          </p:cTn>
                        </p:par>
                        <p:par>
                          <p:cTn id="12" fill="hold">
                            <p:stCondLst>
                              <p:cond delay="2000"/>
                            </p:stCondLst>
                            <p:childTnLst>
                              <p:par>
                                <p:cTn id="13" presetID="22" presetClass="entr" presetSubtype="8" fill="hold" nodeType="afterEffect">
                                  <p:stCondLst>
                                    <p:cond delay="0"/>
                                  </p:stCondLst>
                                  <p:childTnLst>
                                    <p:set>
                                      <p:cBhvr>
                                        <p:cTn id="14" dur="1" fill="hold">
                                          <p:stCondLst>
                                            <p:cond delay="0"/>
                                          </p:stCondLst>
                                        </p:cTn>
                                        <p:tgtEl>
                                          <p:spTgt spid="15"/>
                                        </p:tgtEl>
                                        <p:attrNameLst>
                                          <p:attrName>style.visibility</p:attrName>
                                        </p:attrNameLst>
                                      </p:cBhvr>
                                      <p:to>
                                        <p:strVal val="visible"/>
                                      </p:to>
                                    </p:set>
                                    <p:animEffect transition="in" filter="wipe(left)">
                                      <p:cBhvr>
                                        <p:cTn id="15" dur="500"/>
                                        <p:tgtEl>
                                          <p:spTgt spid="15"/>
                                        </p:tgtEl>
                                      </p:cBhvr>
                                    </p:animEffect>
                                  </p:childTnLst>
                                </p:cTn>
                              </p:par>
                            </p:childTnLst>
                          </p:cTn>
                        </p:par>
                        <p:par>
                          <p:cTn id="16" fill="hold">
                            <p:stCondLst>
                              <p:cond delay="2500"/>
                            </p:stCondLst>
                            <p:childTnLst>
                              <p:par>
                                <p:cTn id="17" presetID="22" presetClass="entr" presetSubtype="8" fill="hold" grpId="0" nodeType="afterEffect">
                                  <p:stCondLst>
                                    <p:cond delay="100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wipe(left)">
                                      <p:cBhvr>
                                        <p:cTn id="19" dur="1000"/>
                                        <p:tgtEl>
                                          <p:spTgt spid="3">
                                            <p:txEl>
                                              <p:pRg st="2" end="2"/>
                                            </p:txEl>
                                          </p:spTgt>
                                        </p:tgtEl>
                                      </p:cBhvr>
                                    </p:animEffect>
                                  </p:childTnLst>
                                </p:cTn>
                              </p:par>
                            </p:childTnLst>
                          </p:cTn>
                        </p:par>
                        <p:par>
                          <p:cTn id="20" fill="hold">
                            <p:stCondLst>
                              <p:cond delay="4500"/>
                            </p:stCondLst>
                            <p:childTnLst>
                              <p:par>
                                <p:cTn id="21" presetID="22" presetClass="entr" presetSubtype="8" fill="hold" grpId="0" nodeType="afterEffect">
                                  <p:stCondLst>
                                    <p:cond delay="100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wipe(left)">
                                      <p:cBhvr>
                                        <p:cTn id="23" dur="1000"/>
                                        <p:tgtEl>
                                          <p:spTgt spid="3">
                                            <p:txEl>
                                              <p:pRg st="4" end="4"/>
                                            </p:txEl>
                                          </p:spTgt>
                                        </p:tgtEl>
                                      </p:cBhvr>
                                    </p:animEffect>
                                  </p:childTnLst>
                                </p:cTn>
                              </p:par>
                            </p:childTnLst>
                          </p:cTn>
                        </p:par>
                        <p:par>
                          <p:cTn id="24" fill="hold">
                            <p:stCondLst>
                              <p:cond delay="6500"/>
                            </p:stCondLst>
                            <p:childTnLst>
                              <p:par>
                                <p:cTn id="25" presetID="22" presetClass="entr" presetSubtype="8" fill="hold" grpId="0" nodeType="afterEffect">
                                  <p:stCondLst>
                                    <p:cond delay="100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wipe(left)">
                                      <p:cBhvr>
                                        <p:cTn id="27" dur="1000"/>
                                        <p:tgtEl>
                                          <p:spTgt spid="3">
                                            <p:txEl>
                                              <p:pRg st="6" end="6"/>
                                            </p:txEl>
                                          </p:spTgt>
                                        </p:tgtEl>
                                      </p:cBhvr>
                                    </p:animEffect>
                                  </p:childTnLst>
                                </p:cTn>
                              </p:par>
                            </p:childTnLst>
                          </p:cTn>
                        </p:par>
                        <p:par>
                          <p:cTn id="28" fill="hold">
                            <p:stCondLst>
                              <p:cond delay="8500"/>
                            </p:stCondLst>
                            <p:childTnLst>
                              <p:par>
                                <p:cTn id="29" presetID="22" presetClass="entr" presetSubtype="8" fill="hold" grpId="0" nodeType="afterEffect">
                                  <p:stCondLst>
                                    <p:cond delay="1000"/>
                                  </p:stCondLst>
                                  <p:childTnLst>
                                    <p:set>
                                      <p:cBhvr>
                                        <p:cTn id="30" dur="1" fill="hold">
                                          <p:stCondLst>
                                            <p:cond delay="0"/>
                                          </p:stCondLst>
                                        </p:cTn>
                                        <p:tgtEl>
                                          <p:spTgt spid="3">
                                            <p:txEl>
                                              <p:pRg st="8" end="8"/>
                                            </p:txEl>
                                          </p:spTgt>
                                        </p:tgtEl>
                                        <p:attrNameLst>
                                          <p:attrName>style.visibility</p:attrName>
                                        </p:attrNameLst>
                                      </p:cBhvr>
                                      <p:to>
                                        <p:strVal val="visible"/>
                                      </p:to>
                                    </p:set>
                                    <p:animEffect transition="in" filter="wipe(left)">
                                      <p:cBhvr>
                                        <p:cTn id="31" dur="1000"/>
                                        <p:tgtEl>
                                          <p:spTgt spid="3">
                                            <p:txEl>
                                              <p:pRg st="8" end="8"/>
                                            </p:txEl>
                                          </p:spTgt>
                                        </p:tgtEl>
                                      </p:cBhvr>
                                    </p:animEffect>
                                  </p:childTnLst>
                                </p:cTn>
                              </p:par>
                            </p:childTnLst>
                          </p:cTn>
                        </p:par>
                        <p:par>
                          <p:cTn id="32" fill="hold">
                            <p:stCondLst>
                              <p:cond delay="10500"/>
                            </p:stCondLst>
                            <p:childTnLst>
                              <p:par>
                                <p:cTn id="33" presetID="22" presetClass="entr" presetSubtype="8" fill="hold" nodeType="afterEffect">
                                  <p:stCondLst>
                                    <p:cond delay="0"/>
                                  </p:stCondLst>
                                  <p:childTnLst>
                                    <p:set>
                                      <p:cBhvr>
                                        <p:cTn id="34" dur="1" fill="hold">
                                          <p:stCondLst>
                                            <p:cond delay="0"/>
                                          </p:stCondLst>
                                        </p:cTn>
                                        <p:tgtEl>
                                          <p:spTgt spid="19"/>
                                        </p:tgtEl>
                                        <p:attrNameLst>
                                          <p:attrName>style.visibility</p:attrName>
                                        </p:attrNameLst>
                                      </p:cBhvr>
                                      <p:to>
                                        <p:strVal val="visible"/>
                                      </p:to>
                                    </p:set>
                                    <p:animEffect transition="in" filter="wipe(left)">
                                      <p:cBhvr>
                                        <p:cTn id="35" dur="500"/>
                                        <p:tgtEl>
                                          <p:spTgt spid="19"/>
                                        </p:tgtEl>
                                      </p:cBhvr>
                                    </p:animEffect>
                                  </p:childTnLst>
                                </p:cTn>
                              </p:par>
                            </p:childTnLst>
                          </p:cTn>
                        </p:par>
                        <p:par>
                          <p:cTn id="36" fill="hold">
                            <p:stCondLst>
                              <p:cond delay="11000"/>
                            </p:stCondLst>
                            <p:childTnLst>
                              <p:par>
                                <p:cTn id="37" presetID="42" presetClass="entr" presetSubtype="0" fill="hold" nodeType="afterEffect">
                                  <p:stCondLst>
                                    <p:cond delay="0"/>
                                  </p:stCondLst>
                                  <p:childTnLst>
                                    <p:set>
                                      <p:cBhvr>
                                        <p:cTn id="38" dur="1" fill="hold">
                                          <p:stCondLst>
                                            <p:cond delay="0"/>
                                          </p:stCondLst>
                                        </p:cTn>
                                        <p:tgtEl>
                                          <p:spTgt spid="8"/>
                                        </p:tgtEl>
                                        <p:attrNameLst>
                                          <p:attrName>style.visibility</p:attrName>
                                        </p:attrNameLst>
                                      </p:cBhvr>
                                      <p:to>
                                        <p:strVal val="visible"/>
                                      </p:to>
                                    </p:set>
                                    <p:animEffect transition="in" filter="fade">
                                      <p:cBhvr>
                                        <p:cTn id="39" dur="1000"/>
                                        <p:tgtEl>
                                          <p:spTgt spid="8"/>
                                        </p:tgtEl>
                                      </p:cBhvr>
                                    </p:animEffect>
                                    <p:anim calcmode="lin" valueType="num">
                                      <p:cBhvr>
                                        <p:cTn id="40" dur="1000" fill="hold"/>
                                        <p:tgtEl>
                                          <p:spTgt spid="8"/>
                                        </p:tgtEl>
                                        <p:attrNameLst>
                                          <p:attrName>ppt_x</p:attrName>
                                        </p:attrNameLst>
                                      </p:cBhvr>
                                      <p:tavLst>
                                        <p:tav tm="0">
                                          <p:val>
                                            <p:strVal val="#ppt_x"/>
                                          </p:val>
                                        </p:tav>
                                        <p:tav tm="100000">
                                          <p:val>
                                            <p:strVal val="#ppt_x"/>
                                          </p:val>
                                        </p:tav>
                                      </p:tavLst>
                                    </p:anim>
                                    <p:anim calcmode="lin" valueType="num">
                                      <p:cBhvr>
                                        <p:cTn id="41"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seq concurrent="1" nextAc="seek">
              <p:cTn id="42" restart="whenNotActive" fill="hold" evtFilter="cancelBubble" nodeType="interactiveSeq">
                <p:stCondLst>
                  <p:cond evt="onClick" delay="0">
                    <p:tgtEl>
                      <p:spTgt spid="8"/>
                    </p:tgtEl>
                  </p:cond>
                </p:stCondLst>
                <p:endSync evt="end" delay="0">
                  <p:rtn val="all"/>
                </p:endSync>
                <p:childTnLst>
                  <p:par>
                    <p:cTn id="43" fill="hold">
                      <p:stCondLst>
                        <p:cond delay="0"/>
                      </p:stCondLst>
                      <p:childTnLst>
                        <p:par>
                          <p:cTn id="44" fill="hold">
                            <p:stCondLst>
                              <p:cond delay="0"/>
                            </p:stCondLst>
                            <p:childTnLst>
                              <p:par>
                                <p:cTn id="45" presetID="10" presetClass="entr" presetSubtype="0" fill="hold" grpId="0" nodeType="afterEffect">
                                  <p:stCondLst>
                                    <p:cond delay="0"/>
                                  </p:stCondLst>
                                  <p:childTnLst>
                                    <p:set>
                                      <p:cBhvr>
                                        <p:cTn id="46" dur="1" fill="hold">
                                          <p:stCondLst>
                                            <p:cond delay="0"/>
                                          </p:stCondLst>
                                        </p:cTn>
                                        <p:tgtEl>
                                          <p:spTgt spid="4"/>
                                        </p:tgtEl>
                                        <p:attrNameLst>
                                          <p:attrName>style.visibility</p:attrName>
                                        </p:attrNameLst>
                                      </p:cBhvr>
                                      <p:to>
                                        <p:strVal val="visible"/>
                                      </p:to>
                                    </p:set>
                                    <p:animEffect transition="in" filter="fade">
                                      <p:cBhvr>
                                        <p:cTn id="47" dur="1000"/>
                                        <p:tgtEl>
                                          <p:spTgt spid="4"/>
                                        </p:tgtEl>
                                      </p:cBhvr>
                                    </p:animEffect>
                                  </p:childTnLst>
                                </p:cTn>
                              </p:par>
                            </p:childTnLst>
                          </p:cTn>
                        </p:par>
                        <p:par>
                          <p:cTn id="48" fill="hold">
                            <p:stCondLst>
                              <p:cond delay="1000"/>
                            </p:stCondLst>
                            <p:childTnLst>
                              <p:par>
                                <p:cTn id="49" presetID="10" presetClass="entr" presetSubtype="0" fill="hold" grpId="0" nodeType="afterEffect">
                                  <p:stCondLst>
                                    <p:cond delay="1000"/>
                                  </p:stCondLst>
                                  <p:childTnLst>
                                    <p:set>
                                      <p:cBhvr>
                                        <p:cTn id="50" dur="1" fill="hold">
                                          <p:stCondLst>
                                            <p:cond delay="0"/>
                                          </p:stCondLst>
                                        </p:cTn>
                                        <p:tgtEl>
                                          <p:spTgt spid="11"/>
                                        </p:tgtEl>
                                        <p:attrNameLst>
                                          <p:attrName>style.visibility</p:attrName>
                                        </p:attrNameLst>
                                      </p:cBhvr>
                                      <p:to>
                                        <p:strVal val="visible"/>
                                      </p:to>
                                    </p:set>
                                    <p:animEffect transition="in" filter="fade">
                                      <p:cBhvr>
                                        <p:cTn id="51" dur="1000"/>
                                        <p:tgtEl>
                                          <p:spTgt spid="11"/>
                                        </p:tgtEl>
                                      </p:cBhvr>
                                    </p:animEffect>
                                  </p:childTnLst>
                                </p:cTn>
                              </p:par>
                            </p:childTnLst>
                          </p:cTn>
                        </p:par>
                        <p:par>
                          <p:cTn id="52" fill="hold">
                            <p:stCondLst>
                              <p:cond delay="3000"/>
                            </p:stCondLst>
                            <p:childTnLst>
                              <p:par>
                                <p:cTn id="53" presetID="10" presetClass="entr" presetSubtype="0" fill="hold" grpId="0" nodeType="afterEffect">
                                  <p:stCondLst>
                                    <p:cond delay="1000"/>
                                  </p:stCondLst>
                                  <p:childTnLst>
                                    <p:set>
                                      <p:cBhvr>
                                        <p:cTn id="54" dur="1" fill="hold">
                                          <p:stCondLst>
                                            <p:cond delay="0"/>
                                          </p:stCondLst>
                                        </p:cTn>
                                        <p:tgtEl>
                                          <p:spTgt spid="12"/>
                                        </p:tgtEl>
                                        <p:attrNameLst>
                                          <p:attrName>style.visibility</p:attrName>
                                        </p:attrNameLst>
                                      </p:cBhvr>
                                      <p:to>
                                        <p:strVal val="visible"/>
                                      </p:to>
                                    </p:set>
                                    <p:animEffect transition="in" filter="fade">
                                      <p:cBhvr>
                                        <p:cTn id="55" dur="1000"/>
                                        <p:tgtEl>
                                          <p:spTgt spid="12"/>
                                        </p:tgtEl>
                                      </p:cBhvr>
                                    </p:animEffect>
                                  </p:childTnLst>
                                </p:cTn>
                              </p:par>
                            </p:childTnLst>
                          </p:cTn>
                        </p:par>
                        <p:par>
                          <p:cTn id="56" fill="hold">
                            <p:stCondLst>
                              <p:cond delay="5000"/>
                            </p:stCondLst>
                            <p:childTnLst>
                              <p:par>
                                <p:cTn id="57" presetID="10" presetClass="entr" presetSubtype="0" fill="hold" grpId="0" nodeType="afterEffect">
                                  <p:stCondLst>
                                    <p:cond delay="1000"/>
                                  </p:stCondLst>
                                  <p:childTnLst>
                                    <p:set>
                                      <p:cBhvr>
                                        <p:cTn id="58" dur="1" fill="hold">
                                          <p:stCondLst>
                                            <p:cond delay="0"/>
                                          </p:stCondLst>
                                        </p:cTn>
                                        <p:tgtEl>
                                          <p:spTgt spid="17"/>
                                        </p:tgtEl>
                                        <p:attrNameLst>
                                          <p:attrName>style.visibility</p:attrName>
                                        </p:attrNameLst>
                                      </p:cBhvr>
                                      <p:to>
                                        <p:strVal val="visible"/>
                                      </p:to>
                                    </p:set>
                                    <p:animEffect transition="in" filter="fade">
                                      <p:cBhvr>
                                        <p:cTn id="59" dur="1000"/>
                                        <p:tgtEl>
                                          <p:spTgt spid="17"/>
                                        </p:tgtEl>
                                      </p:cBhvr>
                                    </p:animEffect>
                                  </p:childTnLst>
                                </p:cTn>
                              </p:par>
                            </p:childTnLst>
                          </p:cTn>
                        </p:par>
                        <p:par>
                          <p:cTn id="60" fill="hold">
                            <p:stCondLst>
                              <p:cond delay="7000"/>
                            </p:stCondLst>
                            <p:childTnLst>
                              <p:par>
                                <p:cTn id="61" presetID="10" presetClass="entr" presetSubtype="0" fill="hold" grpId="0" nodeType="afterEffect">
                                  <p:stCondLst>
                                    <p:cond delay="1000"/>
                                  </p:stCondLst>
                                  <p:childTnLst>
                                    <p:set>
                                      <p:cBhvr>
                                        <p:cTn id="62" dur="1" fill="hold">
                                          <p:stCondLst>
                                            <p:cond delay="0"/>
                                          </p:stCondLst>
                                        </p:cTn>
                                        <p:tgtEl>
                                          <p:spTgt spid="13"/>
                                        </p:tgtEl>
                                        <p:attrNameLst>
                                          <p:attrName>style.visibility</p:attrName>
                                        </p:attrNameLst>
                                      </p:cBhvr>
                                      <p:to>
                                        <p:strVal val="visible"/>
                                      </p:to>
                                    </p:set>
                                    <p:animEffect transition="in" filter="fade">
                                      <p:cBhvr>
                                        <p:cTn id="63" dur="1000"/>
                                        <p:tgtEl>
                                          <p:spTgt spid="13"/>
                                        </p:tgtEl>
                                      </p:cBhvr>
                                    </p:animEffect>
                                  </p:childTnLst>
                                </p:cTn>
                              </p:par>
                            </p:childTnLst>
                          </p:cTn>
                        </p:par>
                      </p:childTnLst>
                    </p:cTn>
                  </p:par>
                </p:childTnLst>
              </p:cTn>
              <p:nextCondLst>
                <p:cond evt="onClick" delay="0">
                  <p:tgtEl>
                    <p:spTgt spid="8"/>
                  </p:tgtEl>
                </p:cond>
              </p:nextCondLst>
            </p:seq>
          </p:childTnLst>
        </p:cTn>
      </p:par>
    </p:tnLst>
    <p:bldLst>
      <p:bldP spid="6" grpId="0" animBg="1"/>
      <p:bldP spid="3" grpId="0" uiExpand="1" build="p"/>
      <p:bldP spid="4" grpId="0"/>
      <p:bldP spid="17" grpId="0"/>
      <p:bldP spid="11" grpId="0"/>
      <p:bldP spid="12" grpId="0"/>
      <p:bldP spid="1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87688" y="71414"/>
            <a:ext cx="5544616" cy="654032"/>
          </a:xfrm>
          <a:prstGeom prst="round2SameRect">
            <a:avLst/>
          </a:prstGeom>
          <a:solidFill>
            <a:schemeClr val="accent2">
              <a:lumMod val="40000"/>
              <a:lumOff val="60000"/>
            </a:schemeClr>
          </a:solidFill>
          <a:ln w="38100">
            <a:solidFill>
              <a:srgbClr val="7030A0"/>
            </a:solidFill>
          </a:ln>
          <a:scene3d>
            <a:camera prst="orthographicFront"/>
            <a:lightRig rig="threePt" dir="t"/>
          </a:scene3d>
          <a:sp3d>
            <a:bevelT w="114300" prst="artDeco"/>
          </a:sp3d>
        </p:spPr>
        <p:txBody>
          <a:bodyPr anchor="ctr">
            <a:noAutofit/>
          </a:bodyPr>
          <a:lstStyle/>
          <a:p>
            <a:r>
              <a:rPr lang="en-IN" dirty="0"/>
              <a:t>Exercise II</a:t>
            </a:r>
          </a:p>
        </p:txBody>
      </p:sp>
      <p:sp>
        <p:nvSpPr>
          <p:cNvPr id="6" name="TextBox 5"/>
          <p:cNvSpPr txBox="1"/>
          <p:nvPr/>
        </p:nvSpPr>
        <p:spPr>
          <a:xfrm>
            <a:off x="1998628" y="908720"/>
            <a:ext cx="8169203" cy="461665"/>
          </a:xfrm>
          <a:prstGeom prst="rect">
            <a:avLst/>
          </a:prstGeom>
          <a:solidFill>
            <a:srgbClr val="DED4FA"/>
          </a:solidFill>
          <a:ln>
            <a:solidFill>
              <a:schemeClr val="accent2">
                <a:lumMod val="75000"/>
              </a:schemeClr>
            </a:solidFill>
          </a:ln>
          <a:scene3d>
            <a:camera prst="orthographicFront"/>
            <a:lightRig rig="threePt" dir="t"/>
          </a:scene3d>
          <a:sp3d>
            <a:bevelT prst="relaxedInset"/>
          </a:sp3d>
        </p:spPr>
        <p:txBody>
          <a:bodyPr wrap="square" rtlCol="0" anchor="ctr">
            <a:spAutoFit/>
          </a:bodyPr>
          <a:lstStyle/>
          <a:p>
            <a:pPr algn="ctr"/>
            <a:r>
              <a:rPr lang="en-IE" sz="2400" dirty="0"/>
              <a:t>Fill in the missing column with ‘Adjectives’ according to its kind.</a:t>
            </a:r>
            <a:endParaRPr lang="en-US" sz="2400" dirty="0"/>
          </a:p>
        </p:txBody>
      </p:sp>
      <p:graphicFrame>
        <p:nvGraphicFramePr>
          <p:cNvPr id="4" name="Table 3"/>
          <p:cNvGraphicFramePr>
            <a:graphicFrameLocks noGrp="1"/>
          </p:cNvGraphicFramePr>
          <p:nvPr>
            <p:extLst>
              <p:ext uri="{D42A27DB-BD31-4B8C-83A1-F6EECF244321}">
                <p14:modId xmlns:p14="http://schemas.microsoft.com/office/powerpoint/2010/main" val="2012725070"/>
              </p:ext>
            </p:extLst>
          </p:nvPr>
        </p:nvGraphicFramePr>
        <p:xfrm>
          <a:off x="1936428" y="1556792"/>
          <a:ext cx="8275653" cy="4640584"/>
        </p:xfrm>
        <a:graphic>
          <a:graphicData uri="http://schemas.openxmlformats.org/drawingml/2006/table">
            <a:tbl>
              <a:tblPr firstRow="1" bandRow="1">
                <a:tableStyleId>{5940675A-B579-460E-94D1-54222C63F5DA}</a:tableStyleId>
              </a:tblPr>
              <a:tblGrid>
                <a:gridCol w="936104">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2232248">
                  <a:extLst>
                    <a:ext uri="{9D8B030D-6E8A-4147-A177-3AD203B41FA5}">
                      <a16:colId xmlns:a16="http://schemas.microsoft.com/office/drawing/2014/main" val="20002"/>
                    </a:ext>
                  </a:extLst>
                </a:gridCol>
                <a:gridCol w="3235093">
                  <a:extLst>
                    <a:ext uri="{9D8B030D-6E8A-4147-A177-3AD203B41FA5}">
                      <a16:colId xmlns:a16="http://schemas.microsoft.com/office/drawing/2014/main" val="20003"/>
                    </a:ext>
                  </a:extLst>
                </a:gridCol>
              </a:tblGrid>
              <a:tr h="370840">
                <a:tc>
                  <a:txBody>
                    <a:bodyPr/>
                    <a:lstStyle/>
                    <a:p>
                      <a:pPr algn="ctr"/>
                      <a:r>
                        <a:rPr lang="en-US" sz="2400" b="1" dirty="0"/>
                        <a:t>S.No.</a:t>
                      </a:r>
                    </a:p>
                  </a:txBody>
                  <a:tcPr anchor="ctr"/>
                </a:tc>
                <a:tc>
                  <a:txBody>
                    <a:bodyPr/>
                    <a:lstStyle/>
                    <a:p>
                      <a:pPr algn="ctr"/>
                      <a:r>
                        <a:rPr lang="en-US" sz="2400" b="1" dirty="0"/>
                        <a:t>Positive</a:t>
                      </a:r>
                    </a:p>
                  </a:txBody>
                  <a:tcPr anchor="ctr"/>
                </a:tc>
                <a:tc>
                  <a:txBody>
                    <a:bodyPr/>
                    <a:lstStyle/>
                    <a:p>
                      <a:pPr algn="ctr"/>
                      <a:r>
                        <a:rPr lang="en-US" sz="2400" b="1" dirty="0"/>
                        <a:t>Comparative</a:t>
                      </a:r>
                    </a:p>
                  </a:txBody>
                  <a:tcPr anchor="ctr"/>
                </a:tc>
                <a:tc>
                  <a:txBody>
                    <a:bodyPr/>
                    <a:lstStyle/>
                    <a:p>
                      <a:pPr algn="ctr"/>
                      <a:r>
                        <a:rPr lang="en-US" sz="2400" b="1" dirty="0"/>
                        <a:t>Superlative</a:t>
                      </a:r>
                    </a:p>
                  </a:txBody>
                  <a:tcPr anchor="ctr"/>
                </a:tc>
                <a:extLst>
                  <a:ext uri="{0D108BD9-81ED-4DB2-BD59-A6C34878D82A}">
                    <a16:rowId xmlns:a16="http://schemas.microsoft.com/office/drawing/2014/main" val="10000"/>
                  </a:ext>
                </a:extLst>
              </a:tr>
              <a:tr h="370840">
                <a:tc>
                  <a:txBody>
                    <a:bodyPr/>
                    <a:lstStyle/>
                    <a:p>
                      <a:pPr algn="ctr"/>
                      <a:r>
                        <a:rPr lang="en-US" sz="2400" dirty="0"/>
                        <a:t>1</a:t>
                      </a:r>
                    </a:p>
                  </a:txBody>
                  <a:tcPr anchor="ctr"/>
                </a:tc>
                <a:tc>
                  <a:txBody>
                    <a:bodyPr/>
                    <a:lstStyle/>
                    <a:p>
                      <a:pPr marL="0" marR="0" algn="l">
                        <a:lnSpc>
                          <a:spcPct val="115000"/>
                        </a:lnSpc>
                        <a:spcBef>
                          <a:spcPts val="1200"/>
                        </a:spcBef>
                        <a:spcAft>
                          <a:spcPts val="0"/>
                        </a:spcAft>
                      </a:pPr>
                      <a:r>
                        <a:rPr lang="en-IE" sz="2400" dirty="0">
                          <a:effectLst/>
                        </a:rPr>
                        <a:t>smart</a:t>
                      </a:r>
                      <a:endParaRPr lang="en-US" sz="2400" dirty="0">
                        <a:effectLst/>
                        <a:latin typeface="Calibri"/>
                        <a:ea typeface="Calibri"/>
                        <a:cs typeface="Calibri"/>
                      </a:endParaRPr>
                    </a:p>
                  </a:txBody>
                  <a:tcPr marL="63500" marR="63500" marT="63500" marB="63500" anchor="ctr"/>
                </a:tc>
                <a:tc>
                  <a:txBody>
                    <a:bodyPr/>
                    <a:lstStyle/>
                    <a:p>
                      <a:pPr marL="0" marR="114300" algn="l">
                        <a:lnSpc>
                          <a:spcPct val="114000"/>
                        </a:lnSpc>
                        <a:spcBef>
                          <a:spcPts val="0"/>
                        </a:spcBef>
                        <a:spcAft>
                          <a:spcPts val="0"/>
                        </a:spcAft>
                      </a:pPr>
                      <a:r>
                        <a:rPr lang="en-IE" sz="2400" dirty="0">
                          <a:effectLst/>
                        </a:rPr>
                        <a:t> </a:t>
                      </a:r>
                      <a:endParaRPr lang="en-US" sz="2400" dirty="0">
                        <a:effectLst/>
                        <a:latin typeface="Calibri"/>
                        <a:ea typeface="Calibri"/>
                        <a:cs typeface="Calibri"/>
                      </a:endParaRPr>
                    </a:p>
                  </a:txBody>
                  <a:tcPr marL="63500" marR="63500" marT="63500" marB="63500" anchor="ctr"/>
                </a:tc>
                <a:tc>
                  <a:txBody>
                    <a:bodyPr/>
                    <a:lstStyle/>
                    <a:p>
                      <a:pPr marL="0" marR="0" algn="l">
                        <a:lnSpc>
                          <a:spcPct val="115000"/>
                        </a:lnSpc>
                        <a:spcBef>
                          <a:spcPts val="1200"/>
                        </a:spcBef>
                        <a:spcAft>
                          <a:spcPts val="0"/>
                        </a:spcAft>
                      </a:pPr>
                      <a:r>
                        <a:rPr lang="en-IE" sz="2400" dirty="0">
                          <a:effectLst/>
                        </a:rPr>
                        <a:t>smartest</a:t>
                      </a:r>
                      <a:endParaRPr lang="en-US" sz="2400" dirty="0">
                        <a:effectLst/>
                        <a:latin typeface="Calibri"/>
                        <a:ea typeface="Calibri"/>
                        <a:cs typeface="Calibri"/>
                      </a:endParaRPr>
                    </a:p>
                  </a:txBody>
                  <a:tcPr marL="63500" marR="63500" marT="63500" marB="63500" anchor="ctr"/>
                </a:tc>
                <a:extLst>
                  <a:ext uri="{0D108BD9-81ED-4DB2-BD59-A6C34878D82A}">
                    <a16:rowId xmlns:a16="http://schemas.microsoft.com/office/drawing/2014/main" val="10001"/>
                  </a:ext>
                </a:extLst>
              </a:tr>
              <a:tr h="370840">
                <a:tc>
                  <a:txBody>
                    <a:bodyPr/>
                    <a:lstStyle/>
                    <a:p>
                      <a:pPr algn="ctr"/>
                      <a:r>
                        <a:rPr lang="en-US" sz="2400" dirty="0"/>
                        <a:t>2</a:t>
                      </a:r>
                    </a:p>
                  </a:txBody>
                  <a:tcPr anchor="ctr"/>
                </a:tc>
                <a:tc>
                  <a:txBody>
                    <a:bodyPr/>
                    <a:lstStyle/>
                    <a:p>
                      <a:pPr marL="0" marR="0" algn="l">
                        <a:lnSpc>
                          <a:spcPct val="115000"/>
                        </a:lnSpc>
                        <a:spcBef>
                          <a:spcPts val="1200"/>
                        </a:spcBef>
                        <a:spcAft>
                          <a:spcPts val="0"/>
                        </a:spcAft>
                      </a:pPr>
                      <a:r>
                        <a:rPr lang="en-IE" sz="2400" dirty="0">
                          <a:effectLst/>
                        </a:rPr>
                        <a:t> </a:t>
                      </a:r>
                      <a:endParaRPr lang="en-US" sz="2400" dirty="0">
                        <a:effectLst/>
                        <a:latin typeface="Calibri"/>
                        <a:ea typeface="Calibri"/>
                        <a:cs typeface="Calibri"/>
                      </a:endParaRPr>
                    </a:p>
                  </a:txBody>
                  <a:tcPr marL="63500" marR="63500" marT="63500" marB="63500" anchor="ctr"/>
                </a:tc>
                <a:tc>
                  <a:txBody>
                    <a:bodyPr/>
                    <a:lstStyle/>
                    <a:p>
                      <a:pPr marL="0" marR="0" algn="l">
                        <a:lnSpc>
                          <a:spcPct val="115000"/>
                        </a:lnSpc>
                        <a:spcBef>
                          <a:spcPts val="1200"/>
                        </a:spcBef>
                        <a:spcAft>
                          <a:spcPts val="0"/>
                        </a:spcAft>
                      </a:pPr>
                      <a:r>
                        <a:rPr lang="en-IE" sz="2400" dirty="0">
                          <a:effectLst/>
                        </a:rPr>
                        <a:t>more intelligent</a:t>
                      </a:r>
                      <a:endParaRPr lang="en-US" sz="2400" dirty="0">
                        <a:effectLst/>
                        <a:latin typeface="Calibri"/>
                        <a:ea typeface="Calibri"/>
                        <a:cs typeface="Calibri"/>
                      </a:endParaRPr>
                    </a:p>
                  </a:txBody>
                  <a:tcPr marL="63500" marR="63500" marT="63500" marB="63500" anchor="ctr"/>
                </a:tc>
                <a:tc>
                  <a:txBody>
                    <a:bodyPr/>
                    <a:lstStyle/>
                    <a:p>
                      <a:pPr marL="0" marR="0" algn="l">
                        <a:lnSpc>
                          <a:spcPct val="115000"/>
                        </a:lnSpc>
                        <a:spcBef>
                          <a:spcPts val="1200"/>
                        </a:spcBef>
                        <a:spcAft>
                          <a:spcPts val="0"/>
                        </a:spcAft>
                      </a:pPr>
                      <a:r>
                        <a:rPr lang="en-IE" sz="2400" dirty="0">
                          <a:effectLst/>
                        </a:rPr>
                        <a:t> </a:t>
                      </a:r>
                      <a:endParaRPr lang="en-US" sz="2400" dirty="0">
                        <a:effectLst/>
                        <a:latin typeface="Calibri"/>
                        <a:ea typeface="Calibri"/>
                        <a:cs typeface="Calibri"/>
                      </a:endParaRPr>
                    </a:p>
                  </a:txBody>
                  <a:tcPr marL="63500" marR="63500" marT="63500" marB="63500" anchor="ctr"/>
                </a:tc>
                <a:extLst>
                  <a:ext uri="{0D108BD9-81ED-4DB2-BD59-A6C34878D82A}">
                    <a16:rowId xmlns:a16="http://schemas.microsoft.com/office/drawing/2014/main" val="10002"/>
                  </a:ext>
                </a:extLst>
              </a:tr>
              <a:tr h="520928">
                <a:tc>
                  <a:txBody>
                    <a:bodyPr/>
                    <a:lstStyle/>
                    <a:p>
                      <a:pPr algn="ctr"/>
                      <a:r>
                        <a:rPr lang="en-US" sz="2400" dirty="0"/>
                        <a:t>3</a:t>
                      </a:r>
                    </a:p>
                  </a:txBody>
                  <a:tcPr anchor="ctr"/>
                </a:tc>
                <a:tc>
                  <a:txBody>
                    <a:bodyPr/>
                    <a:lstStyle/>
                    <a:p>
                      <a:pPr marL="0" marR="114300" algn="l">
                        <a:lnSpc>
                          <a:spcPct val="114000"/>
                        </a:lnSpc>
                        <a:spcBef>
                          <a:spcPts val="0"/>
                        </a:spcBef>
                        <a:spcAft>
                          <a:spcPts val="0"/>
                        </a:spcAft>
                      </a:pPr>
                      <a:r>
                        <a:rPr lang="en-IE" sz="2400" dirty="0">
                          <a:effectLst/>
                        </a:rPr>
                        <a:t> </a:t>
                      </a:r>
                      <a:endParaRPr lang="en-US" sz="2400" dirty="0">
                        <a:effectLst/>
                        <a:latin typeface="Calibri"/>
                        <a:ea typeface="Calibri"/>
                        <a:cs typeface="Calibri"/>
                      </a:endParaRPr>
                    </a:p>
                  </a:txBody>
                  <a:tcPr marL="63500" marR="63500" marT="63500" marB="63500" anchor="ctr"/>
                </a:tc>
                <a:tc>
                  <a:txBody>
                    <a:bodyPr/>
                    <a:lstStyle/>
                    <a:p>
                      <a:pPr marL="0" marR="0" algn="l">
                        <a:lnSpc>
                          <a:spcPct val="115000"/>
                        </a:lnSpc>
                        <a:spcBef>
                          <a:spcPts val="1200"/>
                        </a:spcBef>
                        <a:spcAft>
                          <a:spcPts val="0"/>
                        </a:spcAft>
                      </a:pPr>
                      <a:r>
                        <a:rPr lang="en-IE" sz="2400" dirty="0">
                          <a:effectLst/>
                        </a:rPr>
                        <a:t>cleverer</a:t>
                      </a:r>
                      <a:endParaRPr lang="en-US" sz="2400" dirty="0">
                        <a:effectLst/>
                        <a:latin typeface="Calibri"/>
                        <a:ea typeface="Calibri"/>
                        <a:cs typeface="Calibri"/>
                      </a:endParaRPr>
                    </a:p>
                  </a:txBody>
                  <a:tcPr marL="63500" marR="63500" marT="63500" marB="63500" anchor="ctr"/>
                </a:tc>
                <a:tc>
                  <a:txBody>
                    <a:bodyPr/>
                    <a:lstStyle/>
                    <a:p>
                      <a:pPr marL="0" marR="0" algn="l">
                        <a:lnSpc>
                          <a:spcPct val="115000"/>
                        </a:lnSpc>
                        <a:spcBef>
                          <a:spcPts val="1200"/>
                        </a:spcBef>
                        <a:spcAft>
                          <a:spcPts val="0"/>
                        </a:spcAft>
                      </a:pPr>
                      <a:r>
                        <a:rPr lang="en-IE" sz="2400" dirty="0">
                          <a:effectLst/>
                        </a:rPr>
                        <a:t>cleverest</a:t>
                      </a:r>
                      <a:endParaRPr lang="en-US" sz="2400" dirty="0">
                        <a:effectLst/>
                        <a:latin typeface="Calibri"/>
                        <a:ea typeface="Calibri"/>
                        <a:cs typeface="Calibri"/>
                      </a:endParaRPr>
                    </a:p>
                  </a:txBody>
                  <a:tcPr marL="63500" marR="63500" marT="63500" marB="63500" anchor="ctr"/>
                </a:tc>
                <a:extLst>
                  <a:ext uri="{0D108BD9-81ED-4DB2-BD59-A6C34878D82A}">
                    <a16:rowId xmlns:a16="http://schemas.microsoft.com/office/drawing/2014/main" val="10003"/>
                  </a:ext>
                </a:extLst>
              </a:tr>
              <a:tr h="370840">
                <a:tc>
                  <a:txBody>
                    <a:bodyPr/>
                    <a:lstStyle/>
                    <a:p>
                      <a:pPr algn="ctr"/>
                      <a:r>
                        <a:rPr lang="en-US" sz="2400" dirty="0"/>
                        <a:t>4</a:t>
                      </a:r>
                    </a:p>
                  </a:txBody>
                  <a:tcPr anchor="ctr"/>
                </a:tc>
                <a:tc>
                  <a:txBody>
                    <a:bodyPr/>
                    <a:lstStyle/>
                    <a:p>
                      <a:pPr marL="0" marR="0" algn="l">
                        <a:lnSpc>
                          <a:spcPct val="115000"/>
                        </a:lnSpc>
                        <a:spcBef>
                          <a:spcPts val="1200"/>
                        </a:spcBef>
                        <a:spcAft>
                          <a:spcPts val="0"/>
                        </a:spcAft>
                      </a:pPr>
                      <a:r>
                        <a:rPr lang="en-IE" sz="2400" dirty="0">
                          <a:effectLst/>
                        </a:rPr>
                        <a:t>good</a:t>
                      </a:r>
                      <a:endParaRPr lang="en-US" sz="2400" dirty="0">
                        <a:effectLst/>
                        <a:latin typeface="Calibri"/>
                        <a:ea typeface="Calibri"/>
                        <a:cs typeface="Calibri"/>
                      </a:endParaRPr>
                    </a:p>
                  </a:txBody>
                  <a:tcPr marL="63500" marR="63500" marT="63500" marB="63500" anchor="ctr"/>
                </a:tc>
                <a:tc>
                  <a:txBody>
                    <a:bodyPr/>
                    <a:lstStyle/>
                    <a:p>
                      <a:pPr marL="0" marR="0" algn="l">
                        <a:lnSpc>
                          <a:spcPct val="115000"/>
                        </a:lnSpc>
                        <a:spcBef>
                          <a:spcPts val="1200"/>
                        </a:spcBef>
                        <a:spcAft>
                          <a:spcPts val="0"/>
                        </a:spcAft>
                      </a:pPr>
                      <a:r>
                        <a:rPr lang="en-IE" sz="2400" dirty="0">
                          <a:effectLst/>
                        </a:rPr>
                        <a:t> </a:t>
                      </a:r>
                      <a:endParaRPr lang="en-US" sz="2400" dirty="0">
                        <a:effectLst/>
                        <a:latin typeface="Calibri"/>
                        <a:ea typeface="Calibri"/>
                        <a:cs typeface="Calibri"/>
                      </a:endParaRPr>
                    </a:p>
                  </a:txBody>
                  <a:tcPr marL="63500" marR="63500" marT="63500" marB="63500" anchor="ctr"/>
                </a:tc>
                <a:tc>
                  <a:txBody>
                    <a:bodyPr/>
                    <a:lstStyle/>
                    <a:p>
                      <a:pPr marL="0" marR="0" algn="l">
                        <a:lnSpc>
                          <a:spcPct val="115000"/>
                        </a:lnSpc>
                        <a:spcBef>
                          <a:spcPts val="1200"/>
                        </a:spcBef>
                        <a:spcAft>
                          <a:spcPts val="0"/>
                        </a:spcAft>
                      </a:pPr>
                      <a:r>
                        <a:rPr lang="en-IE" sz="2400" dirty="0">
                          <a:effectLst/>
                        </a:rPr>
                        <a:t> </a:t>
                      </a:r>
                      <a:endParaRPr lang="en-US" sz="2400" dirty="0">
                        <a:effectLst/>
                        <a:latin typeface="Calibri"/>
                        <a:ea typeface="Calibri"/>
                        <a:cs typeface="Calibri"/>
                      </a:endParaRPr>
                    </a:p>
                  </a:txBody>
                  <a:tcPr marL="63500" marR="63500" marT="63500" marB="63500" anchor="ctr"/>
                </a:tc>
                <a:extLst>
                  <a:ext uri="{0D108BD9-81ED-4DB2-BD59-A6C34878D82A}">
                    <a16:rowId xmlns:a16="http://schemas.microsoft.com/office/drawing/2014/main" val="10004"/>
                  </a:ext>
                </a:extLst>
              </a:tr>
              <a:tr h="370840">
                <a:tc>
                  <a:txBody>
                    <a:bodyPr/>
                    <a:lstStyle/>
                    <a:p>
                      <a:pPr algn="ctr"/>
                      <a:r>
                        <a:rPr lang="en-US" sz="2400" dirty="0"/>
                        <a:t>5</a:t>
                      </a:r>
                    </a:p>
                  </a:txBody>
                  <a:tcPr anchor="ctr"/>
                </a:tc>
                <a:tc>
                  <a:txBody>
                    <a:bodyPr/>
                    <a:lstStyle/>
                    <a:p>
                      <a:pPr marL="0" marR="0" algn="l">
                        <a:lnSpc>
                          <a:spcPct val="115000"/>
                        </a:lnSpc>
                        <a:spcBef>
                          <a:spcPts val="1200"/>
                        </a:spcBef>
                        <a:spcAft>
                          <a:spcPts val="0"/>
                        </a:spcAft>
                      </a:pPr>
                      <a:r>
                        <a:rPr lang="en-IE" sz="2400">
                          <a:effectLst/>
                        </a:rPr>
                        <a:t> </a:t>
                      </a:r>
                      <a:endParaRPr lang="en-US" sz="2400">
                        <a:effectLst/>
                        <a:latin typeface="Calibri"/>
                        <a:ea typeface="Calibri"/>
                        <a:cs typeface="Calibri"/>
                      </a:endParaRPr>
                    </a:p>
                  </a:txBody>
                  <a:tcPr marL="63500" marR="63500" marT="63500" marB="63500" anchor="ctr"/>
                </a:tc>
                <a:tc>
                  <a:txBody>
                    <a:bodyPr/>
                    <a:lstStyle/>
                    <a:p>
                      <a:pPr marL="0" marR="0" algn="l">
                        <a:lnSpc>
                          <a:spcPct val="115000"/>
                        </a:lnSpc>
                        <a:spcBef>
                          <a:spcPts val="1200"/>
                        </a:spcBef>
                        <a:spcAft>
                          <a:spcPts val="0"/>
                        </a:spcAft>
                      </a:pPr>
                      <a:r>
                        <a:rPr lang="en-IE" sz="2400" dirty="0">
                          <a:effectLst/>
                        </a:rPr>
                        <a:t>less</a:t>
                      </a:r>
                      <a:endParaRPr lang="en-US" sz="2400" dirty="0">
                        <a:effectLst/>
                        <a:latin typeface="Calibri"/>
                        <a:ea typeface="Calibri"/>
                        <a:cs typeface="Calibri"/>
                      </a:endParaRPr>
                    </a:p>
                  </a:txBody>
                  <a:tcPr marL="63500" marR="63500" marT="63500" marB="63500" anchor="ctr"/>
                </a:tc>
                <a:tc>
                  <a:txBody>
                    <a:bodyPr/>
                    <a:lstStyle/>
                    <a:p>
                      <a:pPr marL="0" marR="0" algn="l">
                        <a:lnSpc>
                          <a:spcPct val="115000"/>
                        </a:lnSpc>
                        <a:spcBef>
                          <a:spcPts val="1200"/>
                        </a:spcBef>
                        <a:spcAft>
                          <a:spcPts val="0"/>
                        </a:spcAft>
                      </a:pPr>
                      <a:r>
                        <a:rPr lang="en-IE" sz="2400" dirty="0">
                          <a:effectLst/>
                        </a:rPr>
                        <a:t> </a:t>
                      </a:r>
                      <a:endParaRPr lang="en-US" sz="2400" dirty="0">
                        <a:effectLst/>
                        <a:latin typeface="Calibri"/>
                        <a:ea typeface="Calibri"/>
                        <a:cs typeface="Calibri"/>
                      </a:endParaRPr>
                    </a:p>
                  </a:txBody>
                  <a:tcPr marL="63500" marR="63500" marT="63500" marB="63500" anchor="ctr"/>
                </a:tc>
                <a:extLst>
                  <a:ext uri="{0D108BD9-81ED-4DB2-BD59-A6C34878D82A}">
                    <a16:rowId xmlns:a16="http://schemas.microsoft.com/office/drawing/2014/main" val="10005"/>
                  </a:ext>
                </a:extLst>
              </a:tr>
              <a:tr h="370840">
                <a:tc>
                  <a:txBody>
                    <a:bodyPr/>
                    <a:lstStyle/>
                    <a:p>
                      <a:pPr algn="ctr"/>
                      <a:r>
                        <a:rPr lang="en-US" sz="2400" dirty="0"/>
                        <a:t>6</a:t>
                      </a:r>
                    </a:p>
                  </a:txBody>
                  <a:tcPr anchor="ctr"/>
                </a:tc>
                <a:tc>
                  <a:txBody>
                    <a:bodyPr/>
                    <a:lstStyle/>
                    <a:p>
                      <a:pPr marL="0" marR="0" algn="l">
                        <a:lnSpc>
                          <a:spcPct val="115000"/>
                        </a:lnSpc>
                        <a:spcBef>
                          <a:spcPts val="1200"/>
                        </a:spcBef>
                        <a:spcAft>
                          <a:spcPts val="0"/>
                        </a:spcAft>
                      </a:pPr>
                      <a:r>
                        <a:rPr lang="en-IE" sz="2400" dirty="0">
                          <a:effectLst/>
                        </a:rPr>
                        <a:t>tall</a:t>
                      </a:r>
                      <a:endParaRPr lang="en-US" sz="2400" dirty="0">
                        <a:effectLst/>
                        <a:latin typeface="Calibri"/>
                        <a:ea typeface="Calibri"/>
                        <a:cs typeface="Calibri"/>
                      </a:endParaRPr>
                    </a:p>
                  </a:txBody>
                  <a:tcPr marL="63500" marR="63500" marT="63500" marB="63500" anchor="ctr"/>
                </a:tc>
                <a:tc>
                  <a:txBody>
                    <a:bodyPr/>
                    <a:lstStyle/>
                    <a:p>
                      <a:pPr marL="0" marR="0" algn="l">
                        <a:lnSpc>
                          <a:spcPct val="115000"/>
                        </a:lnSpc>
                        <a:spcBef>
                          <a:spcPts val="1200"/>
                        </a:spcBef>
                        <a:spcAft>
                          <a:spcPts val="0"/>
                        </a:spcAft>
                      </a:pPr>
                      <a:r>
                        <a:rPr lang="en-IE" sz="2400" dirty="0">
                          <a:effectLst/>
                        </a:rPr>
                        <a:t>taller</a:t>
                      </a:r>
                      <a:endParaRPr lang="en-US" sz="2400" dirty="0">
                        <a:effectLst/>
                        <a:latin typeface="Calibri"/>
                        <a:ea typeface="Calibri"/>
                        <a:cs typeface="Calibri"/>
                      </a:endParaRPr>
                    </a:p>
                  </a:txBody>
                  <a:tcPr marL="63500" marR="63500" marT="63500" marB="63500" anchor="ctr"/>
                </a:tc>
                <a:tc>
                  <a:txBody>
                    <a:bodyPr/>
                    <a:lstStyle/>
                    <a:p>
                      <a:pPr marL="0" marR="114300" algn="l">
                        <a:lnSpc>
                          <a:spcPct val="114000"/>
                        </a:lnSpc>
                        <a:spcBef>
                          <a:spcPts val="0"/>
                        </a:spcBef>
                        <a:spcAft>
                          <a:spcPts val="0"/>
                        </a:spcAft>
                      </a:pPr>
                      <a:r>
                        <a:rPr lang="en-IE" sz="2400" dirty="0">
                          <a:effectLst/>
                        </a:rPr>
                        <a:t> </a:t>
                      </a:r>
                      <a:endParaRPr lang="en-US" sz="2400" dirty="0">
                        <a:effectLst/>
                        <a:latin typeface="Calibri"/>
                        <a:ea typeface="Calibri"/>
                        <a:cs typeface="Calibri"/>
                      </a:endParaRPr>
                    </a:p>
                  </a:txBody>
                  <a:tcPr marL="63500" marR="63500" marT="63500" marB="63500" anchor="ctr"/>
                </a:tc>
                <a:extLst>
                  <a:ext uri="{0D108BD9-81ED-4DB2-BD59-A6C34878D82A}">
                    <a16:rowId xmlns:a16="http://schemas.microsoft.com/office/drawing/2014/main" val="10006"/>
                  </a:ext>
                </a:extLst>
              </a:tr>
              <a:tr h="370840">
                <a:tc>
                  <a:txBody>
                    <a:bodyPr/>
                    <a:lstStyle/>
                    <a:p>
                      <a:pPr algn="ctr"/>
                      <a:r>
                        <a:rPr lang="en-US" sz="2400" dirty="0"/>
                        <a:t>7</a:t>
                      </a:r>
                    </a:p>
                  </a:txBody>
                  <a:tcPr anchor="ctr"/>
                </a:tc>
                <a:tc>
                  <a:txBody>
                    <a:bodyPr/>
                    <a:lstStyle/>
                    <a:p>
                      <a:pPr marL="0" marR="0" algn="l">
                        <a:lnSpc>
                          <a:spcPct val="115000"/>
                        </a:lnSpc>
                        <a:spcBef>
                          <a:spcPts val="0"/>
                        </a:spcBef>
                        <a:spcAft>
                          <a:spcPts val="0"/>
                        </a:spcAft>
                      </a:pPr>
                      <a:r>
                        <a:rPr lang="en-IE" sz="2400" dirty="0">
                          <a:effectLst/>
                        </a:rPr>
                        <a:t> </a:t>
                      </a:r>
                      <a:endParaRPr lang="en-US" sz="2400" dirty="0">
                        <a:effectLst/>
                        <a:latin typeface="Calibri"/>
                        <a:ea typeface="Calibri"/>
                        <a:cs typeface="Calibri"/>
                      </a:endParaRPr>
                    </a:p>
                  </a:txBody>
                  <a:tcPr marL="63500" marR="63500" marT="63500" marB="63500" anchor="ctr"/>
                </a:tc>
                <a:tc>
                  <a:txBody>
                    <a:bodyPr/>
                    <a:lstStyle/>
                    <a:p>
                      <a:pPr marL="0" marR="0" algn="l">
                        <a:lnSpc>
                          <a:spcPct val="115000"/>
                        </a:lnSpc>
                        <a:spcBef>
                          <a:spcPts val="1200"/>
                        </a:spcBef>
                        <a:spcAft>
                          <a:spcPts val="0"/>
                        </a:spcAft>
                      </a:pPr>
                      <a:r>
                        <a:rPr lang="en-IE" sz="2400" dirty="0">
                          <a:effectLst/>
                        </a:rPr>
                        <a:t>prettier</a:t>
                      </a:r>
                      <a:endParaRPr lang="en-US" sz="2400" dirty="0">
                        <a:effectLst/>
                        <a:latin typeface="Calibri"/>
                        <a:ea typeface="Calibri"/>
                        <a:cs typeface="Calibri"/>
                      </a:endParaRPr>
                    </a:p>
                  </a:txBody>
                  <a:tcPr marL="63500" marR="63500" marT="63500" marB="63500" anchor="ctr"/>
                </a:tc>
                <a:tc>
                  <a:txBody>
                    <a:bodyPr/>
                    <a:lstStyle/>
                    <a:p>
                      <a:pPr marL="0" marR="114300" algn="l">
                        <a:lnSpc>
                          <a:spcPct val="114000"/>
                        </a:lnSpc>
                        <a:spcBef>
                          <a:spcPts val="0"/>
                        </a:spcBef>
                        <a:spcAft>
                          <a:spcPts val="0"/>
                        </a:spcAft>
                      </a:pPr>
                      <a:r>
                        <a:rPr lang="en-IE" sz="2400" dirty="0">
                          <a:effectLst/>
                        </a:rPr>
                        <a:t> </a:t>
                      </a:r>
                      <a:endParaRPr lang="en-US" sz="2400" dirty="0">
                        <a:effectLst/>
                        <a:latin typeface="Calibri"/>
                        <a:ea typeface="Calibri"/>
                        <a:cs typeface="Calibri"/>
                      </a:endParaRPr>
                    </a:p>
                  </a:txBody>
                  <a:tcPr marL="63500" marR="63500" marT="63500" marB="63500" anchor="ctr"/>
                </a:tc>
                <a:extLst>
                  <a:ext uri="{0D108BD9-81ED-4DB2-BD59-A6C34878D82A}">
                    <a16:rowId xmlns:a16="http://schemas.microsoft.com/office/drawing/2014/main" val="10007"/>
                  </a:ext>
                </a:extLst>
              </a:tr>
              <a:tr h="370840">
                <a:tc>
                  <a:txBody>
                    <a:bodyPr/>
                    <a:lstStyle/>
                    <a:p>
                      <a:pPr algn="ctr"/>
                      <a:r>
                        <a:rPr lang="en-US" sz="2400" dirty="0"/>
                        <a:t>8</a:t>
                      </a:r>
                    </a:p>
                  </a:txBody>
                  <a:tcPr anchor="ctr"/>
                </a:tc>
                <a:tc>
                  <a:txBody>
                    <a:bodyPr/>
                    <a:lstStyle/>
                    <a:p>
                      <a:pPr marL="0" marR="0" algn="l">
                        <a:lnSpc>
                          <a:spcPct val="115000"/>
                        </a:lnSpc>
                        <a:spcBef>
                          <a:spcPts val="1200"/>
                        </a:spcBef>
                        <a:spcAft>
                          <a:spcPts val="0"/>
                        </a:spcAft>
                      </a:pPr>
                      <a:r>
                        <a:rPr lang="en-IE" sz="2400" dirty="0">
                          <a:effectLst/>
                        </a:rPr>
                        <a:t>brave</a:t>
                      </a:r>
                      <a:endParaRPr lang="en-US" sz="2400" dirty="0">
                        <a:effectLst/>
                        <a:latin typeface="Calibri"/>
                        <a:ea typeface="Calibri"/>
                        <a:cs typeface="Calibri"/>
                      </a:endParaRPr>
                    </a:p>
                  </a:txBody>
                  <a:tcPr marL="63500" marR="63500" marT="63500" marB="63500" anchor="ctr"/>
                </a:tc>
                <a:tc>
                  <a:txBody>
                    <a:bodyPr/>
                    <a:lstStyle/>
                    <a:p>
                      <a:pPr marL="0" marR="114300" algn="l">
                        <a:lnSpc>
                          <a:spcPct val="114000"/>
                        </a:lnSpc>
                        <a:spcBef>
                          <a:spcPts val="0"/>
                        </a:spcBef>
                        <a:spcAft>
                          <a:spcPts val="0"/>
                        </a:spcAft>
                      </a:pPr>
                      <a:r>
                        <a:rPr lang="en-IE" sz="2400" dirty="0">
                          <a:effectLst/>
                        </a:rPr>
                        <a:t> </a:t>
                      </a:r>
                      <a:endParaRPr lang="en-US" sz="2400" dirty="0">
                        <a:effectLst/>
                        <a:latin typeface="Calibri"/>
                        <a:ea typeface="Calibri"/>
                        <a:cs typeface="Calibri"/>
                      </a:endParaRPr>
                    </a:p>
                  </a:txBody>
                  <a:tcPr marL="63500" marR="63500" marT="63500" marB="63500" anchor="ctr"/>
                </a:tc>
                <a:tc>
                  <a:txBody>
                    <a:bodyPr/>
                    <a:lstStyle/>
                    <a:p>
                      <a:pPr marL="0" marR="0" algn="l">
                        <a:lnSpc>
                          <a:spcPct val="115000"/>
                        </a:lnSpc>
                        <a:spcBef>
                          <a:spcPts val="1200"/>
                        </a:spcBef>
                        <a:spcAft>
                          <a:spcPts val="0"/>
                        </a:spcAft>
                      </a:pPr>
                      <a:r>
                        <a:rPr lang="en-IE" sz="2400" dirty="0">
                          <a:effectLst/>
                        </a:rPr>
                        <a:t>bravest</a:t>
                      </a:r>
                      <a:endParaRPr lang="en-US" sz="2400" dirty="0">
                        <a:effectLst/>
                        <a:latin typeface="Calibri"/>
                        <a:ea typeface="Calibri"/>
                        <a:cs typeface="Calibri"/>
                      </a:endParaRPr>
                    </a:p>
                  </a:txBody>
                  <a:tcPr marL="63500" marR="63500" marT="63500" marB="63500" anchor="ctr"/>
                </a:tc>
                <a:extLst>
                  <a:ext uri="{0D108BD9-81ED-4DB2-BD59-A6C34878D82A}">
                    <a16:rowId xmlns:a16="http://schemas.microsoft.com/office/drawing/2014/main" val="10008"/>
                  </a:ext>
                </a:extLst>
              </a:tr>
            </a:tbl>
          </a:graphicData>
        </a:graphic>
      </p:graphicFrame>
      <p:sp>
        <p:nvSpPr>
          <p:cNvPr id="7" name="TextBox 6"/>
          <p:cNvSpPr txBox="1"/>
          <p:nvPr/>
        </p:nvSpPr>
        <p:spPr>
          <a:xfrm>
            <a:off x="4758319" y="2049603"/>
            <a:ext cx="1187569" cy="461665"/>
          </a:xfrm>
          <a:prstGeom prst="rect">
            <a:avLst/>
          </a:prstGeom>
          <a:noFill/>
        </p:spPr>
        <p:txBody>
          <a:bodyPr wrap="none" rtlCol="0">
            <a:spAutoFit/>
          </a:bodyPr>
          <a:lstStyle/>
          <a:p>
            <a:r>
              <a:rPr lang="en-US" sz="2400" b="1" dirty="0">
                <a:solidFill>
                  <a:srgbClr val="FF0000"/>
                </a:solidFill>
              </a:rPr>
              <a:t>smarter</a:t>
            </a:r>
          </a:p>
        </p:txBody>
      </p:sp>
      <p:grpSp>
        <p:nvGrpSpPr>
          <p:cNvPr id="8" name="Group 7"/>
          <p:cNvGrpSpPr/>
          <p:nvPr/>
        </p:nvGrpSpPr>
        <p:grpSpPr>
          <a:xfrm>
            <a:off x="10560496" y="4869160"/>
            <a:ext cx="1371298" cy="930900"/>
            <a:chOff x="8832304" y="5854410"/>
            <a:chExt cx="1371298" cy="930900"/>
          </a:xfrm>
        </p:grpSpPr>
        <p:sp>
          <p:nvSpPr>
            <p:cNvPr id="9" name="TextBox 8">
              <a:extLst>
                <a:ext uri="{FF2B5EF4-FFF2-40B4-BE49-F238E27FC236}">
                  <a16:creationId xmlns:a16="http://schemas.microsoft.com/office/drawing/2014/main" id="{3668F29E-1F7C-F931-D7B2-EBBD7BA3ECCC}"/>
                </a:ext>
              </a:extLst>
            </p:cNvPr>
            <p:cNvSpPr txBox="1"/>
            <p:nvPr/>
          </p:nvSpPr>
          <p:spPr>
            <a:xfrm>
              <a:off x="9054634" y="5854410"/>
              <a:ext cx="1148968" cy="461665"/>
            </a:xfrm>
            <a:prstGeom prst="rect">
              <a:avLst/>
            </a:prstGeom>
            <a:solidFill>
              <a:schemeClr val="accent6">
                <a:lumMod val="75000"/>
              </a:schemeClr>
            </a:solidFill>
            <a:ln/>
            <a:effectLst>
              <a:innerShdw blurRad="63500" dist="50800" dir="13500000">
                <a:prstClr val="black">
                  <a:alpha val="50000"/>
                </a:prstClr>
              </a:inn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wrap="none" rtlCol="0">
              <a:spAutoFit/>
            </a:bodyPr>
            <a:lstStyle/>
            <a:p>
              <a:pPr algn="ctr"/>
              <a:r>
                <a:rPr lang="en-IE" sz="2400" b="1" dirty="0">
                  <a:solidFill>
                    <a:schemeClr val="bg1"/>
                  </a:solidFill>
                </a:rPr>
                <a:t>Answer</a:t>
              </a:r>
              <a:endParaRPr lang="en-US" sz="2400" b="1" dirty="0">
                <a:solidFill>
                  <a:schemeClr val="bg1"/>
                </a:solidFill>
              </a:endParaRPr>
            </a:p>
          </p:txBody>
        </p:sp>
        <p:pic>
          <p:nvPicPr>
            <p:cNvPr id="10" name="Graphic 3" descr="Right pointing backhand index with solid fill">
              <a:extLst>
                <a:ext uri="{FF2B5EF4-FFF2-40B4-BE49-F238E27FC236}">
                  <a16:creationId xmlns:a16="http://schemas.microsoft.com/office/drawing/2014/main" id="{9C086711-857C-FF57-B936-6B1627671ED4}"/>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rot="16200000">
              <a:off x="8832304" y="6166093"/>
              <a:ext cx="619217" cy="619217"/>
            </a:xfrm>
            <a:prstGeom prst="rect">
              <a:avLst/>
            </a:prstGeom>
          </p:spPr>
        </p:pic>
      </p:grpSp>
      <p:sp>
        <p:nvSpPr>
          <p:cNvPr id="11" name="TextBox 10"/>
          <p:cNvSpPr txBox="1"/>
          <p:nvPr/>
        </p:nvSpPr>
        <p:spPr>
          <a:xfrm>
            <a:off x="2828016" y="2591918"/>
            <a:ext cx="1475019" cy="461665"/>
          </a:xfrm>
          <a:prstGeom prst="rect">
            <a:avLst/>
          </a:prstGeom>
          <a:noFill/>
        </p:spPr>
        <p:txBody>
          <a:bodyPr wrap="none" rtlCol="0">
            <a:spAutoFit/>
          </a:bodyPr>
          <a:lstStyle/>
          <a:p>
            <a:r>
              <a:rPr lang="en-US" sz="2400" b="1" dirty="0">
                <a:solidFill>
                  <a:srgbClr val="FF0000"/>
                </a:solidFill>
              </a:rPr>
              <a:t>intelligent</a:t>
            </a:r>
          </a:p>
        </p:txBody>
      </p:sp>
      <p:sp>
        <p:nvSpPr>
          <p:cNvPr id="12" name="TextBox 11"/>
          <p:cNvSpPr txBox="1"/>
          <p:nvPr/>
        </p:nvSpPr>
        <p:spPr>
          <a:xfrm>
            <a:off x="6971721" y="2591918"/>
            <a:ext cx="2186496" cy="461665"/>
          </a:xfrm>
          <a:prstGeom prst="rect">
            <a:avLst/>
          </a:prstGeom>
          <a:noFill/>
        </p:spPr>
        <p:txBody>
          <a:bodyPr wrap="none" rtlCol="0">
            <a:spAutoFit/>
          </a:bodyPr>
          <a:lstStyle/>
          <a:p>
            <a:r>
              <a:rPr lang="en-US" sz="2400" b="1" dirty="0">
                <a:solidFill>
                  <a:srgbClr val="FF0000"/>
                </a:solidFill>
              </a:rPr>
              <a:t>most intelligent</a:t>
            </a:r>
          </a:p>
        </p:txBody>
      </p:sp>
      <p:sp>
        <p:nvSpPr>
          <p:cNvPr id="13" name="TextBox 12"/>
          <p:cNvSpPr txBox="1"/>
          <p:nvPr/>
        </p:nvSpPr>
        <p:spPr>
          <a:xfrm>
            <a:off x="2870981" y="3125755"/>
            <a:ext cx="949747" cy="461665"/>
          </a:xfrm>
          <a:prstGeom prst="rect">
            <a:avLst/>
          </a:prstGeom>
          <a:noFill/>
        </p:spPr>
        <p:txBody>
          <a:bodyPr wrap="none" rtlCol="0">
            <a:spAutoFit/>
          </a:bodyPr>
          <a:lstStyle/>
          <a:p>
            <a:r>
              <a:rPr lang="en-US" sz="2400" b="1" dirty="0">
                <a:solidFill>
                  <a:srgbClr val="FF0000"/>
                </a:solidFill>
              </a:rPr>
              <a:t>clever</a:t>
            </a:r>
          </a:p>
        </p:txBody>
      </p:sp>
      <p:sp>
        <p:nvSpPr>
          <p:cNvPr id="14" name="TextBox 13"/>
          <p:cNvSpPr txBox="1"/>
          <p:nvPr/>
        </p:nvSpPr>
        <p:spPr>
          <a:xfrm>
            <a:off x="4746332" y="3627453"/>
            <a:ext cx="975075" cy="461665"/>
          </a:xfrm>
          <a:prstGeom prst="rect">
            <a:avLst/>
          </a:prstGeom>
          <a:noFill/>
        </p:spPr>
        <p:txBody>
          <a:bodyPr wrap="none" rtlCol="0">
            <a:spAutoFit/>
          </a:bodyPr>
          <a:lstStyle/>
          <a:p>
            <a:pPr algn="ctr"/>
            <a:r>
              <a:rPr lang="en-US" sz="2400" b="1" dirty="0">
                <a:solidFill>
                  <a:srgbClr val="FF0000"/>
                </a:solidFill>
              </a:rPr>
              <a:t>better</a:t>
            </a:r>
          </a:p>
        </p:txBody>
      </p:sp>
      <p:sp>
        <p:nvSpPr>
          <p:cNvPr id="15" name="TextBox 14"/>
          <p:cNvSpPr txBox="1"/>
          <p:nvPr/>
        </p:nvSpPr>
        <p:spPr>
          <a:xfrm>
            <a:off x="6971721" y="3627453"/>
            <a:ext cx="732636" cy="461665"/>
          </a:xfrm>
          <a:prstGeom prst="rect">
            <a:avLst/>
          </a:prstGeom>
          <a:noFill/>
        </p:spPr>
        <p:txBody>
          <a:bodyPr wrap="none" rtlCol="0">
            <a:spAutoFit/>
          </a:bodyPr>
          <a:lstStyle/>
          <a:p>
            <a:r>
              <a:rPr lang="en-US" sz="2400" b="1" dirty="0">
                <a:solidFill>
                  <a:srgbClr val="FF0000"/>
                </a:solidFill>
              </a:rPr>
              <a:t>best</a:t>
            </a:r>
          </a:p>
        </p:txBody>
      </p:sp>
      <p:sp>
        <p:nvSpPr>
          <p:cNvPr id="16" name="TextBox 15"/>
          <p:cNvSpPr txBox="1"/>
          <p:nvPr/>
        </p:nvSpPr>
        <p:spPr>
          <a:xfrm>
            <a:off x="2839043" y="4156618"/>
            <a:ext cx="777392" cy="461665"/>
          </a:xfrm>
          <a:prstGeom prst="rect">
            <a:avLst/>
          </a:prstGeom>
          <a:noFill/>
        </p:spPr>
        <p:txBody>
          <a:bodyPr wrap="none" rtlCol="0">
            <a:spAutoFit/>
          </a:bodyPr>
          <a:lstStyle/>
          <a:p>
            <a:r>
              <a:rPr lang="en-US" sz="2400" b="1" dirty="0">
                <a:solidFill>
                  <a:srgbClr val="FF0000"/>
                </a:solidFill>
              </a:rPr>
              <a:t>little</a:t>
            </a:r>
          </a:p>
        </p:txBody>
      </p:sp>
      <p:sp>
        <p:nvSpPr>
          <p:cNvPr id="17" name="TextBox 16"/>
          <p:cNvSpPr txBox="1"/>
          <p:nvPr/>
        </p:nvSpPr>
        <p:spPr>
          <a:xfrm>
            <a:off x="6971721" y="4156618"/>
            <a:ext cx="795154" cy="461665"/>
          </a:xfrm>
          <a:prstGeom prst="rect">
            <a:avLst/>
          </a:prstGeom>
          <a:noFill/>
        </p:spPr>
        <p:txBody>
          <a:bodyPr wrap="none" rtlCol="0">
            <a:spAutoFit/>
          </a:bodyPr>
          <a:lstStyle/>
          <a:p>
            <a:r>
              <a:rPr lang="en-US" sz="2400" b="1" dirty="0">
                <a:solidFill>
                  <a:srgbClr val="FF0000"/>
                </a:solidFill>
              </a:rPr>
              <a:t>least</a:t>
            </a:r>
          </a:p>
        </p:txBody>
      </p:sp>
      <p:sp>
        <p:nvSpPr>
          <p:cNvPr id="18" name="TextBox 17"/>
          <p:cNvSpPr txBox="1"/>
          <p:nvPr/>
        </p:nvSpPr>
        <p:spPr>
          <a:xfrm>
            <a:off x="6971721" y="4701129"/>
            <a:ext cx="974882" cy="461665"/>
          </a:xfrm>
          <a:prstGeom prst="rect">
            <a:avLst/>
          </a:prstGeom>
          <a:noFill/>
        </p:spPr>
        <p:txBody>
          <a:bodyPr wrap="none" rtlCol="0">
            <a:spAutoFit/>
          </a:bodyPr>
          <a:lstStyle/>
          <a:p>
            <a:r>
              <a:rPr lang="en-US" sz="2400" b="1" dirty="0">
                <a:solidFill>
                  <a:srgbClr val="FF0000"/>
                </a:solidFill>
              </a:rPr>
              <a:t>tallest</a:t>
            </a:r>
          </a:p>
        </p:txBody>
      </p:sp>
      <p:sp>
        <p:nvSpPr>
          <p:cNvPr id="19" name="TextBox 18"/>
          <p:cNvSpPr txBox="1"/>
          <p:nvPr/>
        </p:nvSpPr>
        <p:spPr>
          <a:xfrm>
            <a:off x="2870981" y="5172000"/>
            <a:ext cx="965777" cy="461665"/>
          </a:xfrm>
          <a:prstGeom prst="rect">
            <a:avLst/>
          </a:prstGeom>
          <a:noFill/>
        </p:spPr>
        <p:txBody>
          <a:bodyPr wrap="none" rtlCol="0">
            <a:spAutoFit/>
          </a:bodyPr>
          <a:lstStyle/>
          <a:p>
            <a:r>
              <a:rPr lang="en-US" sz="2400" b="1" dirty="0">
                <a:solidFill>
                  <a:srgbClr val="FF0000"/>
                </a:solidFill>
              </a:rPr>
              <a:t>pretty</a:t>
            </a:r>
          </a:p>
        </p:txBody>
      </p:sp>
      <p:sp>
        <p:nvSpPr>
          <p:cNvPr id="20" name="TextBox 19"/>
          <p:cNvSpPr txBox="1"/>
          <p:nvPr/>
        </p:nvSpPr>
        <p:spPr>
          <a:xfrm>
            <a:off x="6971721" y="5172000"/>
            <a:ext cx="1278107" cy="461665"/>
          </a:xfrm>
          <a:prstGeom prst="rect">
            <a:avLst/>
          </a:prstGeom>
          <a:noFill/>
        </p:spPr>
        <p:txBody>
          <a:bodyPr wrap="none" rtlCol="0">
            <a:spAutoFit/>
          </a:bodyPr>
          <a:lstStyle/>
          <a:p>
            <a:r>
              <a:rPr lang="en-US" sz="2400" b="1" dirty="0">
                <a:solidFill>
                  <a:srgbClr val="FF0000"/>
                </a:solidFill>
              </a:rPr>
              <a:t>prettiest</a:t>
            </a:r>
          </a:p>
        </p:txBody>
      </p:sp>
      <p:sp>
        <p:nvSpPr>
          <p:cNvPr id="21" name="TextBox 20"/>
          <p:cNvSpPr txBox="1"/>
          <p:nvPr/>
        </p:nvSpPr>
        <p:spPr>
          <a:xfrm>
            <a:off x="4758319" y="5728897"/>
            <a:ext cx="1007455" cy="461665"/>
          </a:xfrm>
          <a:prstGeom prst="rect">
            <a:avLst/>
          </a:prstGeom>
          <a:noFill/>
        </p:spPr>
        <p:txBody>
          <a:bodyPr wrap="none" rtlCol="0">
            <a:spAutoFit/>
          </a:bodyPr>
          <a:lstStyle/>
          <a:p>
            <a:r>
              <a:rPr lang="en-US" sz="2400" b="1" dirty="0">
                <a:solidFill>
                  <a:srgbClr val="FF0000"/>
                </a:solidFill>
              </a:rPr>
              <a:t>braver</a:t>
            </a:r>
          </a:p>
        </p:txBody>
      </p:sp>
    </p:spTree>
    <p:extLst>
      <p:ext uri="{BB962C8B-B14F-4D97-AF65-F5344CB8AC3E}">
        <p14:creationId xmlns:p14="http://schemas.microsoft.com/office/powerpoint/2010/main" val="11836957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500"/>
                                        <p:tgtEl>
                                          <p:spTgt spid="6"/>
                                        </p:tgtEl>
                                      </p:cBhvr>
                                    </p:animEffect>
                                  </p:childTnLst>
                                </p:cTn>
                              </p:par>
                            </p:childTnLst>
                          </p:cTn>
                        </p:par>
                        <p:par>
                          <p:cTn id="8" fill="hold">
                            <p:stCondLst>
                              <p:cond delay="500"/>
                            </p:stCondLst>
                            <p:childTnLst>
                              <p:par>
                                <p:cTn id="9" presetID="22" presetClass="entr" presetSubtype="8" fill="hold" nodeType="afterEffect">
                                  <p:stCondLst>
                                    <p:cond delay="1000"/>
                                  </p:stCondLst>
                                  <p:childTnLst>
                                    <p:set>
                                      <p:cBhvr>
                                        <p:cTn id="10" dur="1" fill="hold">
                                          <p:stCondLst>
                                            <p:cond delay="0"/>
                                          </p:stCondLst>
                                        </p:cTn>
                                        <p:tgtEl>
                                          <p:spTgt spid="4"/>
                                        </p:tgtEl>
                                        <p:attrNameLst>
                                          <p:attrName>style.visibility</p:attrName>
                                        </p:attrNameLst>
                                      </p:cBhvr>
                                      <p:to>
                                        <p:strVal val="visible"/>
                                      </p:to>
                                    </p:set>
                                    <p:animEffect transition="in" filter="wipe(left)">
                                      <p:cBhvr>
                                        <p:cTn id="11" dur="1000"/>
                                        <p:tgtEl>
                                          <p:spTgt spid="4"/>
                                        </p:tgtEl>
                                      </p:cBhvr>
                                    </p:animEffect>
                                  </p:childTnLst>
                                </p:cTn>
                              </p:par>
                            </p:childTnLst>
                          </p:cTn>
                        </p:par>
                        <p:par>
                          <p:cTn id="12" fill="hold">
                            <p:stCondLst>
                              <p:cond delay="2500"/>
                            </p:stCondLst>
                            <p:childTnLst>
                              <p:par>
                                <p:cTn id="13" presetID="42" presetClass="entr" presetSubtype="0" fill="hold" nodeType="after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fade">
                                      <p:cBhvr>
                                        <p:cTn id="15" dur="1000"/>
                                        <p:tgtEl>
                                          <p:spTgt spid="8"/>
                                        </p:tgtEl>
                                      </p:cBhvr>
                                    </p:animEffect>
                                    <p:anim calcmode="lin" valueType="num">
                                      <p:cBhvr>
                                        <p:cTn id="16" dur="1000" fill="hold"/>
                                        <p:tgtEl>
                                          <p:spTgt spid="8"/>
                                        </p:tgtEl>
                                        <p:attrNameLst>
                                          <p:attrName>ppt_x</p:attrName>
                                        </p:attrNameLst>
                                      </p:cBhvr>
                                      <p:tavLst>
                                        <p:tav tm="0">
                                          <p:val>
                                            <p:strVal val="#ppt_x"/>
                                          </p:val>
                                        </p:tav>
                                        <p:tav tm="100000">
                                          <p:val>
                                            <p:strVal val="#ppt_x"/>
                                          </p:val>
                                        </p:tav>
                                      </p:tavLst>
                                    </p:anim>
                                    <p:anim calcmode="lin" valueType="num">
                                      <p:cBhvr>
                                        <p:cTn id="17"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seq concurrent="1" nextAc="seek">
              <p:cTn id="18" restart="whenNotActive" fill="hold" evtFilter="cancelBubble" nodeType="interactiveSeq">
                <p:stCondLst>
                  <p:cond evt="onClick" delay="0">
                    <p:tgtEl>
                      <p:spTgt spid="8"/>
                    </p:tgtEl>
                  </p:cond>
                </p:stCondLst>
                <p:endSync evt="end" delay="0">
                  <p:rtn val="all"/>
                </p:endSync>
                <p:childTnLst>
                  <p:par>
                    <p:cTn id="19" fill="hold">
                      <p:stCondLst>
                        <p:cond delay="0"/>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animEffect transition="in" filter="fade">
                                      <p:cBhvr>
                                        <p:cTn id="23" dur="1000"/>
                                        <p:tgtEl>
                                          <p:spTgt spid="7"/>
                                        </p:tgtEl>
                                      </p:cBhvr>
                                    </p:animEffect>
                                  </p:childTnLst>
                                </p:cTn>
                              </p:par>
                            </p:childTnLst>
                          </p:cTn>
                        </p:par>
                        <p:par>
                          <p:cTn id="24" fill="hold">
                            <p:stCondLst>
                              <p:cond delay="1000"/>
                            </p:stCondLst>
                            <p:childTnLst>
                              <p:par>
                                <p:cTn id="25" presetID="10" presetClass="entr" presetSubtype="0" fill="hold" grpId="0" nodeType="afterEffect">
                                  <p:stCondLst>
                                    <p:cond delay="1000"/>
                                  </p:stCondLst>
                                  <p:childTnLst>
                                    <p:set>
                                      <p:cBhvr>
                                        <p:cTn id="26" dur="1" fill="hold">
                                          <p:stCondLst>
                                            <p:cond delay="0"/>
                                          </p:stCondLst>
                                        </p:cTn>
                                        <p:tgtEl>
                                          <p:spTgt spid="11"/>
                                        </p:tgtEl>
                                        <p:attrNameLst>
                                          <p:attrName>style.visibility</p:attrName>
                                        </p:attrNameLst>
                                      </p:cBhvr>
                                      <p:to>
                                        <p:strVal val="visible"/>
                                      </p:to>
                                    </p:set>
                                    <p:animEffect transition="in" filter="fade">
                                      <p:cBhvr>
                                        <p:cTn id="27" dur="1000"/>
                                        <p:tgtEl>
                                          <p:spTgt spid="11"/>
                                        </p:tgtEl>
                                      </p:cBhvr>
                                    </p:animEffect>
                                  </p:childTnLst>
                                </p:cTn>
                              </p:par>
                            </p:childTnLst>
                          </p:cTn>
                        </p:par>
                        <p:par>
                          <p:cTn id="28" fill="hold">
                            <p:stCondLst>
                              <p:cond delay="3000"/>
                            </p:stCondLst>
                            <p:childTnLst>
                              <p:par>
                                <p:cTn id="29" presetID="10" presetClass="entr" presetSubtype="0" fill="hold" grpId="0" nodeType="afterEffect">
                                  <p:stCondLst>
                                    <p:cond delay="1000"/>
                                  </p:stCondLst>
                                  <p:childTnLst>
                                    <p:set>
                                      <p:cBhvr>
                                        <p:cTn id="30" dur="1" fill="hold">
                                          <p:stCondLst>
                                            <p:cond delay="0"/>
                                          </p:stCondLst>
                                        </p:cTn>
                                        <p:tgtEl>
                                          <p:spTgt spid="12"/>
                                        </p:tgtEl>
                                        <p:attrNameLst>
                                          <p:attrName>style.visibility</p:attrName>
                                        </p:attrNameLst>
                                      </p:cBhvr>
                                      <p:to>
                                        <p:strVal val="visible"/>
                                      </p:to>
                                    </p:set>
                                    <p:animEffect transition="in" filter="fade">
                                      <p:cBhvr>
                                        <p:cTn id="31" dur="1000"/>
                                        <p:tgtEl>
                                          <p:spTgt spid="12"/>
                                        </p:tgtEl>
                                      </p:cBhvr>
                                    </p:animEffect>
                                  </p:childTnLst>
                                </p:cTn>
                              </p:par>
                            </p:childTnLst>
                          </p:cTn>
                        </p:par>
                        <p:par>
                          <p:cTn id="32" fill="hold">
                            <p:stCondLst>
                              <p:cond delay="5000"/>
                            </p:stCondLst>
                            <p:childTnLst>
                              <p:par>
                                <p:cTn id="33" presetID="10" presetClass="entr" presetSubtype="0" fill="hold" grpId="0" nodeType="afterEffect">
                                  <p:stCondLst>
                                    <p:cond delay="1000"/>
                                  </p:stCondLst>
                                  <p:childTnLst>
                                    <p:set>
                                      <p:cBhvr>
                                        <p:cTn id="34" dur="1" fill="hold">
                                          <p:stCondLst>
                                            <p:cond delay="0"/>
                                          </p:stCondLst>
                                        </p:cTn>
                                        <p:tgtEl>
                                          <p:spTgt spid="13"/>
                                        </p:tgtEl>
                                        <p:attrNameLst>
                                          <p:attrName>style.visibility</p:attrName>
                                        </p:attrNameLst>
                                      </p:cBhvr>
                                      <p:to>
                                        <p:strVal val="visible"/>
                                      </p:to>
                                    </p:set>
                                    <p:animEffect transition="in" filter="fade">
                                      <p:cBhvr>
                                        <p:cTn id="35" dur="1000"/>
                                        <p:tgtEl>
                                          <p:spTgt spid="13"/>
                                        </p:tgtEl>
                                      </p:cBhvr>
                                    </p:animEffect>
                                  </p:childTnLst>
                                </p:cTn>
                              </p:par>
                            </p:childTnLst>
                          </p:cTn>
                        </p:par>
                        <p:par>
                          <p:cTn id="36" fill="hold">
                            <p:stCondLst>
                              <p:cond delay="7000"/>
                            </p:stCondLst>
                            <p:childTnLst>
                              <p:par>
                                <p:cTn id="37" presetID="10" presetClass="entr" presetSubtype="0" fill="hold" grpId="0" nodeType="afterEffect">
                                  <p:stCondLst>
                                    <p:cond delay="1000"/>
                                  </p:stCondLst>
                                  <p:childTnLst>
                                    <p:set>
                                      <p:cBhvr>
                                        <p:cTn id="38" dur="1" fill="hold">
                                          <p:stCondLst>
                                            <p:cond delay="0"/>
                                          </p:stCondLst>
                                        </p:cTn>
                                        <p:tgtEl>
                                          <p:spTgt spid="14"/>
                                        </p:tgtEl>
                                        <p:attrNameLst>
                                          <p:attrName>style.visibility</p:attrName>
                                        </p:attrNameLst>
                                      </p:cBhvr>
                                      <p:to>
                                        <p:strVal val="visible"/>
                                      </p:to>
                                    </p:set>
                                    <p:animEffect transition="in" filter="fade">
                                      <p:cBhvr>
                                        <p:cTn id="39" dur="1000"/>
                                        <p:tgtEl>
                                          <p:spTgt spid="14"/>
                                        </p:tgtEl>
                                      </p:cBhvr>
                                    </p:animEffect>
                                  </p:childTnLst>
                                </p:cTn>
                              </p:par>
                            </p:childTnLst>
                          </p:cTn>
                        </p:par>
                        <p:par>
                          <p:cTn id="40" fill="hold">
                            <p:stCondLst>
                              <p:cond delay="9000"/>
                            </p:stCondLst>
                            <p:childTnLst>
                              <p:par>
                                <p:cTn id="41" presetID="10" presetClass="entr" presetSubtype="0" fill="hold" grpId="0" nodeType="afterEffect">
                                  <p:stCondLst>
                                    <p:cond delay="1000"/>
                                  </p:stCondLst>
                                  <p:childTnLst>
                                    <p:set>
                                      <p:cBhvr>
                                        <p:cTn id="42" dur="1" fill="hold">
                                          <p:stCondLst>
                                            <p:cond delay="0"/>
                                          </p:stCondLst>
                                        </p:cTn>
                                        <p:tgtEl>
                                          <p:spTgt spid="15"/>
                                        </p:tgtEl>
                                        <p:attrNameLst>
                                          <p:attrName>style.visibility</p:attrName>
                                        </p:attrNameLst>
                                      </p:cBhvr>
                                      <p:to>
                                        <p:strVal val="visible"/>
                                      </p:to>
                                    </p:set>
                                    <p:animEffect transition="in" filter="fade">
                                      <p:cBhvr>
                                        <p:cTn id="43" dur="1000"/>
                                        <p:tgtEl>
                                          <p:spTgt spid="15"/>
                                        </p:tgtEl>
                                      </p:cBhvr>
                                    </p:animEffect>
                                  </p:childTnLst>
                                </p:cTn>
                              </p:par>
                            </p:childTnLst>
                          </p:cTn>
                        </p:par>
                        <p:par>
                          <p:cTn id="44" fill="hold">
                            <p:stCondLst>
                              <p:cond delay="11000"/>
                            </p:stCondLst>
                            <p:childTnLst>
                              <p:par>
                                <p:cTn id="45" presetID="10" presetClass="entr" presetSubtype="0" fill="hold" grpId="0" nodeType="afterEffect">
                                  <p:stCondLst>
                                    <p:cond delay="1000"/>
                                  </p:stCondLst>
                                  <p:childTnLst>
                                    <p:set>
                                      <p:cBhvr>
                                        <p:cTn id="46" dur="1" fill="hold">
                                          <p:stCondLst>
                                            <p:cond delay="0"/>
                                          </p:stCondLst>
                                        </p:cTn>
                                        <p:tgtEl>
                                          <p:spTgt spid="16"/>
                                        </p:tgtEl>
                                        <p:attrNameLst>
                                          <p:attrName>style.visibility</p:attrName>
                                        </p:attrNameLst>
                                      </p:cBhvr>
                                      <p:to>
                                        <p:strVal val="visible"/>
                                      </p:to>
                                    </p:set>
                                    <p:animEffect transition="in" filter="fade">
                                      <p:cBhvr>
                                        <p:cTn id="47" dur="1000"/>
                                        <p:tgtEl>
                                          <p:spTgt spid="16"/>
                                        </p:tgtEl>
                                      </p:cBhvr>
                                    </p:animEffect>
                                  </p:childTnLst>
                                </p:cTn>
                              </p:par>
                            </p:childTnLst>
                          </p:cTn>
                        </p:par>
                        <p:par>
                          <p:cTn id="48" fill="hold">
                            <p:stCondLst>
                              <p:cond delay="13000"/>
                            </p:stCondLst>
                            <p:childTnLst>
                              <p:par>
                                <p:cTn id="49" presetID="10" presetClass="entr" presetSubtype="0" fill="hold" grpId="0" nodeType="afterEffect">
                                  <p:stCondLst>
                                    <p:cond delay="1000"/>
                                  </p:stCondLst>
                                  <p:childTnLst>
                                    <p:set>
                                      <p:cBhvr>
                                        <p:cTn id="50" dur="1" fill="hold">
                                          <p:stCondLst>
                                            <p:cond delay="0"/>
                                          </p:stCondLst>
                                        </p:cTn>
                                        <p:tgtEl>
                                          <p:spTgt spid="17"/>
                                        </p:tgtEl>
                                        <p:attrNameLst>
                                          <p:attrName>style.visibility</p:attrName>
                                        </p:attrNameLst>
                                      </p:cBhvr>
                                      <p:to>
                                        <p:strVal val="visible"/>
                                      </p:to>
                                    </p:set>
                                    <p:animEffect transition="in" filter="fade">
                                      <p:cBhvr>
                                        <p:cTn id="51" dur="1000"/>
                                        <p:tgtEl>
                                          <p:spTgt spid="17"/>
                                        </p:tgtEl>
                                      </p:cBhvr>
                                    </p:animEffect>
                                  </p:childTnLst>
                                </p:cTn>
                              </p:par>
                            </p:childTnLst>
                          </p:cTn>
                        </p:par>
                        <p:par>
                          <p:cTn id="52" fill="hold">
                            <p:stCondLst>
                              <p:cond delay="15000"/>
                            </p:stCondLst>
                            <p:childTnLst>
                              <p:par>
                                <p:cTn id="53" presetID="10" presetClass="entr" presetSubtype="0" fill="hold" grpId="0" nodeType="afterEffect">
                                  <p:stCondLst>
                                    <p:cond delay="1000"/>
                                  </p:stCondLst>
                                  <p:childTnLst>
                                    <p:set>
                                      <p:cBhvr>
                                        <p:cTn id="54" dur="1" fill="hold">
                                          <p:stCondLst>
                                            <p:cond delay="0"/>
                                          </p:stCondLst>
                                        </p:cTn>
                                        <p:tgtEl>
                                          <p:spTgt spid="18"/>
                                        </p:tgtEl>
                                        <p:attrNameLst>
                                          <p:attrName>style.visibility</p:attrName>
                                        </p:attrNameLst>
                                      </p:cBhvr>
                                      <p:to>
                                        <p:strVal val="visible"/>
                                      </p:to>
                                    </p:set>
                                    <p:animEffect transition="in" filter="fade">
                                      <p:cBhvr>
                                        <p:cTn id="55" dur="1000"/>
                                        <p:tgtEl>
                                          <p:spTgt spid="18"/>
                                        </p:tgtEl>
                                      </p:cBhvr>
                                    </p:animEffect>
                                  </p:childTnLst>
                                </p:cTn>
                              </p:par>
                            </p:childTnLst>
                          </p:cTn>
                        </p:par>
                        <p:par>
                          <p:cTn id="56" fill="hold">
                            <p:stCondLst>
                              <p:cond delay="17000"/>
                            </p:stCondLst>
                            <p:childTnLst>
                              <p:par>
                                <p:cTn id="57" presetID="10" presetClass="entr" presetSubtype="0" fill="hold" grpId="0" nodeType="afterEffect">
                                  <p:stCondLst>
                                    <p:cond delay="1000"/>
                                  </p:stCondLst>
                                  <p:childTnLst>
                                    <p:set>
                                      <p:cBhvr>
                                        <p:cTn id="58" dur="1" fill="hold">
                                          <p:stCondLst>
                                            <p:cond delay="0"/>
                                          </p:stCondLst>
                                        </p:cTn>
                                        <p:tgtEl>
                                          <p:spTgt spid="19"/>
                                        </p:tgtEl>
                                        <p:attrNameLst>
                                          <p:attrName>style.visibility</p:attrName>
                                        </p:attrNameLst>
                                      </p:cBhvr>
                                      <p:to>
                                        <p:strVal val="visible"/>
                                      </p:to>
                                    </p:set>
                                    <p:animEffect transition="in" filter="fade">
                                      <p:cBhvr>
                                        <p:cTn id="59" dur="1000"/>
                                        <p:tgtEl>
                                          <p:spTgt spid="19"/>
                                        </p:tgtEl>
                                      </p:cBhvr>
                                    </p:animEffect>
                                  </p:childTnLst>
                                </p:cTn>
                              </p:par>
                            </p:childTnLst>
                          </p:cTn>
                        </p:par>
                        <p:par>
                          <p:cTn id="60" fill="hold">
                            <p:stCondLst>
                              <p:cond delay="19000"/>
                            </p:stCondLst>
                            <p:childTnLst>
                              <p:par>
                                <p:cTn id="61" presetID="10" presetClass="entr" presetSubtype="0" fill="hold" grpId="0" nodeType="afterEffect">
                                  <p:stCondLst>
                                    <p:cond delay="1000"/>
                                  </p:stCondLst>
                                  <p:childTnLst>
                                    <p:set>
                                      <p:cBhvr>
                                        <p:cTn id="62" dur="1" fill="hold">
                                          <p:stCondLst>
                                            <p:cond delay="0"/>
                                          </p:stCondLst>
                                        </p:cTn>
                                        <p:tgtEl>
                                          <p:spTgt spid="20"/>
                                        </p:tgtEl>
                                        <p:attrNameLst>
                                          <p:attrName>style.visibility</p:attrName>
                                        </p:attrNameLst>
                                      </p:cBhvr>
                                      <p:to>
                                        <p:strVal val="visible"/>
                                      </p:to>
                                    </p:set>
                                    <p:animEffect transition="in" filter="fade">
                                      <p:cBhvr>
                                        <p:cTn id="63" dur="1000"/>
                                        <p:tgtEl>
                                          <p:spTgt spid="20"/>
                                        </p:tgtEl>
                                      </p:cBhvr>
                                    </p:animEffect>
                                  </p:childTnLst>
                                </p:cTn>
                              </p:par>
                            </p:childTnLst>
                          </p:cTn>
                        </p:par>
                        <p:par>
                          <p:cTn id="64" fill="hold">
                            <p:stCondLst>
                              <p:cond delay="21000"/>
                            </p:stCondLst>
                            <p:childTnLst>
                              <p:par>
                                <p:cTn id="65" presetID="10" presetClass="entr" presetSubtype="0" fill="hold" grpId="0" nodeType="afterEffect">
                                  <p:stCondLst>
                                    <p:cond delay="1000"/>
                                  </p:stCondLst>
                                  <p:childTnLst>
                                    <p:set>
                                      <p:cBhvr>
                                        <p:cTn id="66" dur="1" fill="hold">
                                          <p:stCondLst>
                                            <p:cond delay="0"/>
                                          </p:stCondLst>
                                        </p:cTn>
                                        <p:tgtEl>
                                          <p:spTgt spid="21"/>
                                        </p:tgtEl>
                                        <p:attrNameLst>
                                          <p:attrName>style.visibility</p:attrName>
                                        </p:attrNameLst>
                                      </p:cBhvr>
                                      <p:to>
                                        <p:strVal val="visible"/>
                                      </p:to>
                                    </p:set>
                                    <p:animEffect transition="in" filter="fade">
                                      <p:cBhvr>
                                        <p:cTn id="67" dur="1000"/>
                                        <p:tgtEl>
                                          <p:spTgt spid="21"/>
                                        </p:tgtEl>
                                      </p:cBhvr>
                                    </p:animEffect>
                                  </p:childTnLst>
                                </p:cTn>
                              </p:par>
                            </p:childTnLst>
                          </p:cTn>
                        </p:par>
                      </p:childTnLst>
                    </p:cTn>
                  </p:par>
                </p:childTnLst>
              </p:cTn>
              <p:nextCondLst>
                <p:cond evt="onClick" delay="0">
                  <p:tgtEl>
                    <p:spTgt spid="8"/>
                  </p:tgtEl>
                </p:cond>
              </p:nextCondLst>
            </p:seq>
          </p:childTnLst>
        </p:cTn>
      </p:par>
    </p:tnLst>
    <p:bldLst>
      <p:bldP spid="6" grpId="0" animBg="1"/>
      <p:bldP spid="7" grpId="0"/>
      <p:bldP spid="11" grpId="0"/>
      <p:bldP spid="12" grpId="0"/>
      <p:bldP spid="13" grpId="0"/>
      <p:bldP spid="14" grpId="0"/>
      <p:bldP spid="15" grpId="0"/>
      <p:bldP spid="16" grpId="0"/>
      <p:bldP spid="17" grpId="0"/>
      <p:bldP spid="18" grpId="0"/>
      <p:bldP spid="19" grpId="0"/>
      <p:bldP spid="20" grpId="0"/>
      <p:bldP spid="21"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87688" y="71414"/>
            <a:ext cx="5544616" cy="654032"/>
          </a:xfrm>
          <a:prstGeom prst="round2SameRect">
            <a:avLst/>
          </a:prstGeom>
          <a:solidFill>
            <a:schemeClr val="accent2">
              <a:lumMod val="40000"/>
              <a:lumOff val="60000"/>
            </a:schemeClr>
          </a:solidFill>
          <a:ln w="38100">
            <a:solidFill>
              <a:srgbClr val="7030A0"/>
            </a:solidFill>
          </a:ln>
          <a:scene3d>
            <a:camera prst="orthographicFront"/>
            <a:lightRig rig="threePt" dir="t"/>
          </a:scene3d>
          <a:sp3d>
            <a:bevelT w="114300" prst="artDeco"/>
          </a:sp3d>
        </p:spPr>
        <p:txBody>
          <a:bodyPr anchor="ctr">
            <a:noAutofit/>
          </a:bodyPr>
          <a:lstStyle/>
          <a:p>
            <a:r>
              <a:rPr lang="en-IN" dirty="0"/>
              <a:t>Exercise III</a:t>
            </a:r>
          </a:p>
        </p:txBody>
      </p:sp>
      <p:sp>
        <p:nvSpPr>
          <p:cNvPr id="6" name="TextBox 5"/>
          <p:cNvSpPr txBox="1"/>
          <p:nvPr/>
        </p:nvSpPr>
        <p:spPr>
          <a:xfrm>
            <a:off x="1998628" y="836712"/>
            <a:ext cx="8169203" cy="830997"/>
          </a:xfrm>
          <a:prstGeom prst="rect">
            <a:avLst/>
          </a:prstGeom>
          <a:solidFill>
            <a:srgbClr val="DED4FA"/>
          </a:solidFill>
          <a:ln>
            <a:solidFill>
              <a:schemeClr val="accent2">
                <a:lumMod val="75000"/>
              </a:schemeClr>
            </a:solidFill>
          </a:ln>
          <a:scene3d>
            <a:camera prst="orthographicFront"/>
            <a:lightRig rig="threePt" dir="t"/>
          </a:scene3d>
          <a:sp3d>
            <a:bevelT prst="relaxedInset"/>
          </a:sp3d>
        </p:spPr>
        <p:txBody>
          <a:bodyPr wrap="square" rtlCol="0" anchor="ctr">
            <a:spAutoFit/>
          </a:bodyPr>
          <a:lstStyle/>
          <a:p>
            <a:pPr algn="ctr"/>
            <a:r>
              <a:rPr lang="en-IE" sz="2400" dirty="0"/>
              <a:t>Compare the objects and complete the sentences with the correct form of adjective given in brackets. </a:t>
            </a:r>
            <a:endParaRPr lang="en-US" sz="2400" dirty="0"/>
          </a:p>
        </p:txBody>
      </p:sp>
      <p:grpSp>
        <p:nvGrpSpPr>
          <p:cNvPr id="8" name="Group 7"/>
          <p:cNvGrpSpPr/>
          <p:nvPr/>
        </p:nvGrpSpPr>
        <p:grpSpPr>
          <a:xfrm>
            <a:off x="10197310" y="4725144"/>
            <a:ext cx="1371298" cy="930900"/>
            <a:chOff x="8832304" y="5854410"/>
            <a:chExt cx="1371298" cy="930900"/>
          </a:xfrm>
        </p:grpSpPr>
        <p:sp>
          <p:nvSpPr>
            <p:cNvPr id="9" name="TextBox 8">
              <a:extLst>
                <a:ext uri="{FF2B5EF4-FFF2-40B4-BE49-F238E27FC236}">
                  <a16:creationId xmlns:a16="http://schemas.microsoft.com/office/drawing/2014/main" id="{3668F29E-1F7C-F931-D7B2-EBBD7BA3ECCC}"/>
                </a:ext>
              </a:extLst>
            </p:cNvPr>
            <p:cNvSpPr txBox="1"/>
            <p:nvPr/>
          </p:nvSpPr>
          <p:spPr>
            <a:xfrm>
              <a:off x="9054634" y="5854410"/>
              <a:ext cx="1148968" cy="461665"/>
            </a:xfrm>
            <a:prstGeom prst="rect">
              <a:avLst/>
            </a:prstGeom>
            <a:solidFill>
              <a:schemeClr val="accent6">
                <a:lumMod val="75000"/>
              </a:schemeClr>
            </a:solidFill>
            <a:ln/>
            <a:effectLst>
              <a:innerShdw blurRad="63500" dist="50800" dir="13500000">
                <a:prstClr val="black">
                  <a:alpha val="50000"/>
                </a:prstClr>
              </a:inn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wrap="none" rtlCol="0">
              <a:spAutoFit/>
            </a:bodyPr>
            <a:lstStyle/>
            <a:p>
              <a:pPr algn="ctr"/>
              <a:r>
                <a:rPr lang="en-IE" sz="2400" b="1" dirty="0">
                  <a:solidFill>
                    <a:schemeClr val="bg1"/>
                  </a:solidFill>
                </a:rPr>
                <a:t>Answer</a:t>
              </a:r>
              <a:endParaRPr lang="en-US" sz="2400" b="1" dirty="0">
                <a:solidFill>
                  <a:schemeClr val="bg1"/>
                </a:solidFill>
              </a:endParaRPr>
            </a:p>
          </p:txBody>
        </p:sp>
        <p:pic>
          <p:nvPicPr>
            <p:cNvPr id="10" name="Graphic 3" descr="Right pointing backhand index with solid fill">
              <a:extLst>
                <a:ext uri="{FF2B5EF4-FFF2-40B4-BE49-F238E27FC236}">
                  <a16:creationId xmlns:a16="http://schemas.microsoft.com/office/drawing/2014/main" id="{9C086711-857C-FF57-B936-6B1627671ED4}"/>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rot="16200000">
              <a:off x="8832304" y="6166093"/>
              <a:ext cx="619217" cy="619217"/>
            </a:xfrm>
            <a:prstGeom prst="rect">
              <a:avLst/>
            </a:prstGeom>
          </p:spPr>
        </p:pic>
      </p:grpSp>
      <p:sp>
        <p:nvSpPr>
          <p:cNvPr id="11" name="TextBox 10"/>
          <p:cNvSpPr txBox="1"/>
          <p:nvPr/>
        </p:nvSpPr>
        <p:spPr>
          <a:xfrm>
            <a:off x="1103705" y="1772816"/>
            <a:ext cx="10007455" cy="1938992"/>
          </a:xfrm>
          <a:prstGeom prst="rect">
            <a:avLst/>
          </a:prstGeom>
          <a:solidFill>
            <a:schemeClr val="bg2">
              <a:lumMod val="90000"/>
            </a:schemeClr>
          </a:solidFill>
          <a:ln w="38100">
            <a:solidFill>
              <a:schemeClr val="tx1">
                <a:lumMod val="65000"/>
                <a:lumOff val="35000"/>
              </a:schemeClr>
            </a:solidFill>
          </a:ln>
        </p:spPr>
        <p:txBody>
          <a:bodyPr wrap="square" rtlCol="0">
            <a:spAutoFit/>
          </a:bodyPr>
          <a:lstStyle/>
          <a:p>
            <a:r>
              <a:rPr lang="en-US" sz="2400" dirty="0"/>
              <a:t>Example 1: </a:t>
            </a:r>
            <a:r>
              <a:rPr lang="en-IE" sz="2400" dirty="0"/>
              <a:t>Taxi - bus (cheap).</a:t>
            </a:r>
            <a:endParaRPr lang="en-US" sz="2400" dirty="0"/>
          </a:p>
          <a:p>
            <a:r>
              <a:rPr lang="en-IE" sz="2400" dirty="0">
                <a:solidFill>
                  <a:srgbClr val="FF0000"/>
                </a:solidFill>
              </a:rPr>
              <a:t>A bus is </a:t>
            </a:r>
            <a:r>
              <a:rPr lang="en-IE" sz="2400" b="1" dirty="0">
                <a:solidFill>
                  <a:srgbClr val="FF0000"/>
                </a:solidFill>
              </a:rPr>
              <a:t>cheaper than</a:t>
            </a:r>
            <a:r>
              <a:rPr lang="en-IE" sz="2400" dirty="0">
                <a:solidFill>
                  <a:srgbClr val="FF0000"/>
                </a:solidFill>
              </a:rPr>
              <a:t> a taxi.</a:t>
            </a:r>
          </a:p>
          <a:p>
            <a:r>
              <a:rPr lang="en-US" sz="2400" dirty="0"/>
              <a:t>Example 2. </a:t>
            </a:r>
            <a:r>
              <a:rPr lang="en-IE" sz="2400" dirty="0"/>
              <a:t>Silver - Iron - Gold metal (precious)</a:t>
            </a:r>
          </a:p>
          <a:p>
            <a:r>
              <a:rPr lang="en-IE" sz="2400" dirty="0">
                <a:solidFill>
                  <a:srgbClr val="FF0000"/>
                </a:solidFill>
              </a:rPr>
              <a:t>Silver is a </a:t>
            </a:r>
            <a:r>
              <a:rPr lang="en-IE" sz="2400" b="1" dirty="0">
                <a:solidFill>
                  <a:srgbClr val="FF0000"/>
                </a:solidFill>
              </a:rPr>
              <a:t>precious </a:t>
            </a:r>
            <a:r>
              <a:rPr lang="en-IE" sz="2400" dirty="0">
                <a:solidFill>
                  <a:srgbClr val="FF0000"/>
                </a:solidFill>
              </a:rPr>
              <a:t>metal, it is </a:t>
            </a:r>
            <a:r>
              <a:rPr lang="en-IE" sz="2400" b="1" dirty="0">
                <a:solidFill>
                  <a:srgbClr val="FF0000"/>
                </a:solidFill>
              </a:rPr>
              <a:t>more precious</a:t>
            </a:r>
            <a:r>
              <a:rPr lang="en-IE" sz="2400" dirty="0">
                <a:solidFill>
                  <a:srgbClr val="FF0000"/>
                </a:solidFill>
              </a:rPr>
              <a:t> than Iron but Gold is the </a:t>
            </a:r>
            <a:r>
              <a:rPr lang="en-IE" sz="2400" b="1" dirty="0">
                <a:solidFill>
                  <a:srgbClr val="FF0000"/>
                </a:solidFill>
              </a:rPr>
              <a:t>most precious</a:t>
            </a:r>
            <a:r>
              <a:rPr lang="en-IE" sz="2400" dirty="0">
                <a:solidFill>
                  <a:srgbClr val="FF0000"/>
                </a:solidFill>
              </a:rPr>
              <a:t> of all metals. </a:t>
            </a:r>
            <a:endParaRPr lang="en-US" sz="2400" dirty="0">
              <a:solidFill>
                <a:srgbClr val="FF0000"/>
              </a:solidFill>
            </a:endParaRPr>
          </a:p>
        </p:txBody>
      </p:sp>
      <p:sp>
        <p:nvSpPr>
          <p:cNvPr id="12" name="TextBox 11"/>
          <p:cNvSpPr txBox="1"/>
          <p:nvPr/>
        </p:nvSpPr>
        <p:spPr>
          <a:xfrm>
            <a:off x="563593" y="3805251"/>
            <a:ext cx="9624751" cy="2123658"/>
          </a:xfrm>
          <a:prstGeom prst="rect">
            <a:avLst/>
          </a:prstGeom>
          <a:noFill/>
        </p:spPr>
        <p:txBody>
          <a:bodyPr wrap="square" rtlCol="0">
            <a:spAutoFit/>
          </a:bodyPr>
          <a:lstStyle/>
          <a:p>
            <a:pPr marL="457200" indent="-457200">
              <a:lnSpc>
                <a:spcPct val="150000"/>
              </a:lnSpc>
              <a:buAutoNum type="arabicPeriod"/>
            </a:pPr>
            <a:r>
              <a:rPr lang="en-IE" sz="2400" dirty="0"/>
              <a:t>Fruits - sweets (healthy)</a:t>
            </a:r>
          </a:p>
          <a:p>
            <a:pPr marL="457200" indent="-457200">
              <a:lnSpc>
                <a:spcPct val="150000"/>
              </a:lnSpc>
              <a:buAutoNum type="arabicPeriod"/>
            </a:pPr>
            <a:r>
              <a:rPr lang="en-IE" sz="2400" dirty="0"/>
              <a:t>A town - city - village (quiet)</a:t>
            </a:r>
          </a:p>
          <a:p>
            <a:pPr marL="457200" indent="-457200">
              <a:lnSpc>
                <a:spcPct val="150000"/>
              </a:lnSpc>
              <a:buAutoNum type="arabicPeriod"/>
            </a:pPr>
            <a:endParaRPr lang="en-US" sz="2400" dirty="0"/>
          </a:p>
          <a:p>
            <a:pPr marL="457200" indent="-457200">
              <a:buFont typeface="+mj-lt"/>
              <a:buAutoNum type="arabicPeriod"/>
            </a:pPr>
            <a:r>
              <a:rPr lang="en-IE" sz="2400" dirty="0"/>
              <a:t>My brother - I am - my father (strong)</a:t>
            </a:r>
          </a:p>
        </p:txBody>
      </p:sp>
      <p:sp>
        <p:nvSpPr>
          <p:cNvPr id="14" name="TextBox 13"/>
          <p:cNvSpPr txBox="1"/>
          <p:nvPr/>
        </p:nvSpPr>
        <p:spPr>
          <a:xfrm>
            <a:off x="4570580" y="3921154"/>
            <a:ext cx="4260846" cy="461665"/>
          </a:xfrm>
          <a:prstGeom prst="rect">
            <a:avLst/>
          </a:prstGeom>
          <a:noFill/>
        </p:spPr>
        <p:txBody>
          <a:bodyPr wrap="none" rtlCol="0">
            <a:spAutoFit/>
          </a:bodyPr>
          <a:lstStyle/>
          <a:p>
            <a:r>
              <a:rPr lang="en-IE" sz="2400" dirty="0">
                <a:solidFill>
                  <a:srgbClr val="FF0000"/>
                </a:solidFill>
              </a:rPr>
              <a:t>Fruits are </a:t>
            </a:r>
            <a:r>
              <a:rPr lang="en-IE" sz="2400" b="1" dirty="0">
                <a:solidFill>
                  <a:srgbClr val="FF0000"/>
                </a:solidFill>
              </a:rPr>
              <a:t>healthier than </a:t>
            </a:r>
            <a:r>
              <a:rPr lang="en-IE" sz="2400" dirty="0">
                <a:solidFill>
                  <a:srgbClr val="FF0000"/>
                </a:solidFill>
              </a:rPr>
              <a:t>sweets.</a:t>
            </a:r>
          </a:p>
        </p:txBody>
      </p:sp>
      <p:sp>
        <p:nvSpPr>
          <p:cNvPr id="15" name="TextBox 14"/>
          <p:cNvSpPr txBox="1"/>
          <p:nvPr/>
        </p:nvSpPr>
        <p:spPr>
          <a:xfrm>
            <a:off x="983432" y="4913246"/>
            <a:ext cx="9001000" cy="461665"/>
          </a:xfrm>
          <a:prstGeom prst="rect">
            <a:avLst/>
          </a:prstGeom>
          <a:noFill/>
        </p:spPr>
        <p:txBody>
          <a:bodyPr wrap="square" rtlCol="0">
            <a:spAutoFit/>
          </a:bodyPr>
          <a:lstStyle/>
          <a:p>
            <a:r>
              <a:rPr lang="en-IE" dirty="0"/>
              <a:t> </a:t>
            </a:r>
            <a:r>
              <a:rPr lang="en-IE" sz="2400" dirty="0">
                <a:solidFill>
                  <a:srgbClr val="FF0000"/>
                </a:solidFill>
              </a:rPr>
              <a:t>A town is </a:t>
            </a:r>
            <a:r>
              <a:rPr lang="en-IE" sz="2400" b="1" dirty="0">
                <a:solidFill>
                  <a:srgbClr val="FF0000"/>
                </a:solidFill>
              </a:rPr>
              <a:t>quieter </a:t>
            </a:r>
            <a:r>
              <a:rPr lang="en-IE" sz="2400" dirty="0">
                <a:solidFill>
                  <a:srgbClr val="FF0000"/>
                </a:solidFill>
              </a:rPr>
              <a:t>than a city, and a village is </a:t>
            </a:r>
            <a:r>
              <a:rPr lang="en-IE" sz="2400" b="1" dirty="0">
                <a:solidFill>
                  <a:srgbClr val="FF0000"/>
                </a:solidFill>
              </a:rPr>
              <a:t>the quietest </a:t>
            </a:r>
            <a:r>
              <a:rPr lang="en-IE" sz="2400" dirty="0">
                <a:solidFill>
                  <a:srgbClr val="FF0000"/>
                </a:solidFill>
              </a:rPr>
              <a:t>of </a:t>
            </a:r>
            <a:r>
              <a:rPr lang="en-IE" sz="2400">
                <a:solidFill>
                  <a:srgbClr val="FF0000"/>
                </a:solidFill>
              </a:rPr>
              <a:t>the three.</a:t>
            </a:r>
            <a:endParaRPr lang="en-US" sz="2400" dirty="0">
              <a:solidFill>
                <a:srgbClr val="FF0000"/>
              </a:solidFill>
            </a:endParaRPr>
          </a:p>
        </p:txBody>
      </p:sp>
      <p:sp>
        <p:nvSpPr>
          <p:cNvPr id="16" name="TextBox 15"/>
          <p:cNvSpPr txBox="1"/>
          <p:nvPr/>
        </p:nvSpPr>
        <p:spPr>
          <a:xfrm>
            <a:off x="983432" y="5812967"/>
            <a:ext cx="9757030" cy="568361"/>
          </a:xfrm>
          <a:prstGeom prst="rect">
            <a:avLst/>
          </a:prstGeom>
          <a:noFill/>
        </p:spPr>
        <p:txBody>
          <a:bodyPr wrap="none" rtlCol="0">
            <a:spAutoFit/>
          </a:bodyPr>
          <a:lstStyle/>
          <a:p>
            <a:pPr marL="346075" indent="-346075">
              <a:lnSpc>
                <a:spcPct val="150000"/>
              </a:lnSpc>
            </a:pPr>
            <a:r>
              <a:rPr lang="en-IE" sz="2300" dirty="0">
                <a:solidFill>
                  <a:srgbClr val="FF0000"/>
                </a:solidFill>
              </a:rPr>
              <a:t>My brother is </a:t>
            </a:r>
            <a:r>
              <a:rPr lang="en-IE" sz="2300" b="1" dirty="0">
                <a:solidFill>
                  <a:srgbClr val="FF0000"/>
                </a:solidFill>
              </a:rPr>
              <a:t>strong</a:t>
            </a:r>
            <a:r>
              <a:rPr lang="en-IE" sz="2300" dirty="0">
                <a:solidFill>
                  <a:srgbClr val="FF0000"/>
                </a:solidFill>
              </a:rPr>
              <a:t>, I am </a:t>
            </a:r>
            <a:r>
              <a:rPr lang="en-IE" sz="2300" b="1" dirty="0">
                <a:solidFill>
                  <a:srgbClr val="FF0000"/>
                </a:solidFill>
              </a:rPr>
              <a:t>stronger,</a:t>
            </a:r>
            <a:r>
              <a:rPr lang="en-IE" sz="2300" dirty="0">
                <a:solidFill>
                  <a:srgbClr val="FF0000"/>
                </a:solidFill>
              </a:rPr>
              <a:t> but my father is </a:t>
            </a:r>
            <a:r>
              <a:rPr lang="en-IE" sz="2300" b="1" dirty="0">
                <a:solidFill>
                  <a:srgbClr val="FF0000"/>
                </a:solidFill>
              </a:rPr>
              <a:t>the strongest </a:t>
            </a:r>
            <a:r>
              <a:rPr lang="en-IE" sz="2300" dirty="0">
                <a:solidFill>
                  <a:srgbClr val="FF0000"/>
                </a:solidFill>
              </a:rPr>
              <a:t>in our family.</a:t>
            </a:r>
            <a:r>
              <a:rPr lang="en-IE" sz="2300" b="1" dirty="0">
                <a:solidFill>
                  <a:srgbClr val="FF0000"/>
                </a:solidFill>
              </a:rPr>
              <a:t> </a:t>
            </a:r>
            <a:endParaRPr lang="en-US" sz="2300" dirty="0">
              <a:solidFill>
                <a:srgbClr val="FF0000"/>
              </a:solidFill>
            </a:endParaRPr>
          </a:p>
        </p:txBody>
      </p:sp>
    </p:spTree>
    <p:extLst>
      <p:ext uri="{BB962C8B-B14F-4D97-AF65-F5344CB8AC3E}">
        <p14:creationId xmlns:p14="http://schemas.microsoft.com/office/powerpoint/2010/main" val="12807970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6">
                                            <p:bg/>
                                          </p:spTgt>
                                        </p:tgtEl>
                                        <p:attrNameLst>
                                          <p:attrName>style.visibility</p:attrName>
                                        </p:attrNameLst>
                                      </p:cBhvr>
                                      <p:to>
                                        <p:strVal val="visible"/>
                                      </p:to>
                                    </p:set>
                                    <p:animEffect transition="in" filter="wipe(left)">
                                      <p:cBhvr>
                                        <p:cTn id="7" dur="1000"/>
                                        <p:tgtEl>
                                          <p:spTgt spid="6">
                                            <p:bg/>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6">
                                            <p:txEl>
                                              <p:pRg st="0" end="0"/>
                                            </p:txEl>
                                          </p:spTgt>
                                        </p:tgtEl>
                                        <p:attrNameLst>
                                          <p:attrName>style.visibility</p:attrName>
                                        </p:attrNameLst>
                                      </p:cBhvr>
                                      <p:to>
                                        <p:strVal val="visible"/>
                                      </p:to>
                                    </p:set>
                                    <p:animEffect transition="in" filter="wipe(left)">
                                      <p:cBhvr>
                                        <p:cTn id="10" dur="1000"/>
                                        <p:tgtEl>
                                          <p:spTgt spid="6">
                                            <p:txEl>
                                              <p:pRg st="0" end="0"/>
                                            </p:txEl>
                                          </p:spTgt>
                                        </p:tgtEl>
                                      </p:cBhvr>
                                    </p:animEffect>
                                  </p:childTnLst>
                                </p:cTn>
                              </p:par>
                            </p:childTnLst>
                          </p:cTn>
                        </p:par>
                        <p:par>
                          <p:cTn id="11" fill="hold">
                            <p:stCondLst>
                              <p:cond delay="1000"/>
                            </p:stCondLst>
                            <p:childTnLst>
                              <p:par>
                                <p:cTn id="12" presetID="22" presetClass="entr" presetSubtype="8" fill="hold" grpId="0" nodeType="afterEffect">
                                  <p:stCondLst>
                                    <p:cond delay="0"/>
                                  </p:stCondLst>
                                  <p:childTnLst>
                                    <p:set>
                                      <p:cBhvr>
                                        <p:cTn id="13" dur="1" fill="hold">
                                          <p:stCondLst>
                                            <p:cond delay="0"/>
                                          </p:stCondLst>
                                        </p:cTn>
                                        <p:tgtEl>
                                          <p:spTgt spid="11">
                                            <p:bg/>
                                          </p:spTgt>
                                        </p:tgtEl>
                                        <p:attrNameLst>
                                          <p:attrName>style.visibility</p:attrName>
                                        </p:attrNameLst>
                                      </p:cBhvr>
                                      <p:to>
                                        <p:strVal val="visible"/>
                                      </p:to>
                                    </p:set>
                                    <p:animEffect transition="in" filter="wipe(left)">
                                      <p:cBhvr>
                                        <p:cTn id="14" dur="1000"/>
                                        <p:tgtEl>
                                          <p:spTgt spid="11">
                                            <p:bg/>
                                          </p:spTgt>
                                        </p:tgtEl>
                                      </p:cBhvr>
                                    </p:animEffect>
                                  </p:childTnLst>
                                </p:cTn>
                              </p:par>
                            </p:childTnLst>
                          </p:cTn>
                        </p:par>
                        <p:par>
                          <p:cTn id="15" fill="hold">
                            <p:stCondLst>
                              <p:cond delay="2000"/>
                            </p:stCondLst>
                            <p:childTnLst>
                              <p:par>
                                <p:cTn id="16" presetID="22" presetClass="entr" presetSubtype="8" fill="hold" grpId="0" nodeType="afterEffect">
                                  <p:stCondLst>
                                    <p:cond delay="0"/>
                                  </p:stCondLst>
                                  <p:childTnLst>
                                    <p:set>
                                      <p:cBhvr>
                                        <p:cTn id="17" dur="1" fill="hold">
                                          <p:stCondLst>
                                            <p:cond delay="0"/>
                                          </p:stCondLst>
                                        </p:cTn>
                                        <p:tgtEl>
                                          <p:spTgt spid="11">
                                            <p:txEl>
                                              <p:pRg st="0" end="0"/>
                                            </p:txEl>
                                          </p:spTgt>
                                        </p:tgtEl>
                                        <p:attrNameLst>
                                          <p:attrName>style.visibility</p:attrName>
                                        </p:attrNameLst>
                                      </p:cBhvr>
                                      <p:to>
                                        <p:strVal val="visible"/>
                                      </p:to>
                                    </p:set>
                                    <p:animEffect transition="in" filter="wipe(left)">
                                      <p:cBhvr>
                                        <p:cTn id="18" dur="1000"/>
                                        <p:tgtEl>
                                          <p:spTgt spid="11">
                                            <p:txEl>
                                              <p:pRg st="0" end="0"/>
                                            </p:txEl>
                                          </p:spTgt>
                                        </p:tgtEl>
                                      </p:cBhvr>
                                    </p:animEffect>
                                  </p:childTnLst>
                                </p:cTn>
                              </p:par>
                            </p:childTnLst>
                          </p:cTn>
                        </p:par>
                        <p:par>
                          <p:cTn id="19" fill="hold">
                            <p:stCondLst>
                              <p:cond delay="3000"/>
                            </p:stCondLst>
                            <p:childTnLst>
                              <p:par>
                                <p:cTn id="20" presetID="22" presetClass="entr" presetSubtype="8" fill="hold" grpId="0" nodeType="afterEffect">
                                  <p:stCondLst>
                                    <p:cond delay="0"/>
                                  </p:stCondLst>
                                  <p:childTnLst>
                                    <p:set>
                                      <p:cBhvr>
                                        <p:cTn id="21" dur="1" fill="hold">
                                          <p:stCondLst>
                                            <p:cond delay="0"/>
                                          </p:stCondLst>
                                        </p:cTn>
                                        <p:tgtEl>
                                          <p:spTgt spid="11">
                                            <p:txEl>
                                              <p:pRg st="1" end="1"/>
                                            </p:txEl>
                                          </p:spTgt>
                                        </p:tgtEl>
                                        <p:attrNameLst>
                                          <p:attrName>style.visibility</p:attrName>
                                        </p:attrNameLst>
                                      </p:cBhvr>
                                      <p:to>
                                        <p:strVal val="visible"/>
                                      </p:to>
                                    </p:set>
                                    <p:animEffect transition="in" filter="wipe(left)">
                                      <p:cBhvr>
                                        <p:cTn id="22" dur="1000"/>
                                        <p:tgtEl>
                                          <p:spTgt spid="11">
                                            <p:txEl>
                                              <p:pRg st="1" end="1"/>
                                            </p:txEl>
                                          </p:spTgt>
                                        </p:tgtEl>
                                      </p:cBhvr>
                                    </p:animEffect>
                                  </p:childTnLst>
                                </p:cTn>
                              </p:par>
                            </p:childTnLst>
                          </p:cTn>
                        </p:par>
                        <p:par>
                          <p:cTn id="23" fill="hold">
                            <p:stCondLst>
                              <p:cond delay="4000"/>
                            </p:stCondLst>
                            <p:childTnLst>
                              <p:par>
                                <p:cTn id="24" presetID="22" presetClass="entr" presetSubtype="8" fill="hold" grpId="0" nodeType="afterEffect">
                                  <p:stCondLst>
                                    <p:cond delay="1000"/>
                                  </p:stCondLst>
                                  <p:childTnLst>
                                    <p:set>
                                      <p:cBhvr>
                                        <p:cTn id="25" dur="1" fill="hold">
                                          <p:stCondLst>
                                            <p:cond delay="0"/>
                                          </p:stCondLst>
                                        </p:cTn>
                                        <p:tgtEl>
                                          <p:spTgt spid="11">
                                            <p:txEl>
                                              <p:pRg st="2" end="2"/>
                                            </p:txEl>
                                          </p:spTgt>
                                        </p:tgtEl>
                                        <p:attrNameLst>
                                          <p:attrName>style.visibility</p:attrName>
                                        </p:attrNameLst>
                                      </p:cBhvr>
                                      <p:to>
                                        <p:strVal val="visible"/>
                                      </p:to>
                                    </p:set>
                                    <p:animEffect transition="in" filter="wipe(left)">
                                      <p:cBhvr>
                                        <p:cTn id="26" dur="1000"/>
                                        <p:tgtEl>
                                          <p:spTgt spid="11">
                                            <p:txEl>
                                              <p:pRg st="2" end="2"/>
                                            </p:txEl>
                                          </p:spTgt>
                                        </p:tgtEl>
                                      </p:cBhvr>
                                    </p:animEffect>
                                  </p:childTnLst>
                                </p:cTn>
                              </p:par>
                            </p:childTnLst>
                          </p:cTn>
                        </p:par>
                        <p:par>
                          <p:cTn id="27" fill="hold">
                            <p:stCondLst>
                              <p:cond delay="6000"/>
                            </p:stCondLst>
                            <p:childTnLst>
                              <p:par>
                                <p:cTn id="28" presetID="22" presetClass="entr" presetSubtype="8" fill="hold" grpId="0" nodeType="afterEffect">
                                  <p:stCondLst>
                                    <p:cond delay="0"/>
                                  </p:stCondLst>
                                  <p:childTnLst>
                                    <p:set>
                                      <p:cBhvr>
                                        <p:cTn id="29" dur="1" fill="hold">
                                          <p:stCondLst>
                                            <p:cond delay="0"/>
                                          </p:stCondLst>
                                        </p:cTn>
                                        <p:tgtEl>
                                          <p:spTgt spid="11">
                                            <p:txEl>
                                              <p:pRg st="3" end="3"/>
                                            </p:txEl>
                                          </p:spTgt>
                                        </p:tgtEl>
                                        <p:attrNameLst>
                                          <p:attrName>style.visibility</p:attrName>
                                        </p:attrNameLst>
                                      </p:cBhvr>
                                      <p:to>
                                        <p:strVal val="visible"/>
                                      </p:to>
                                    </p:set>
                                    <p:animEffect transition="in" filter="wipe(left)">
                                      <p:cBhvr>
                                        <p:cTn id="30" dur="1000"/>
                                        <p:tgtEl>
                                          <p:spTgt spid="11">
                                            <p:txEl>
                                              <p:pRg st="3" end="3"/>
                                            </p:txEl>
                                          </p:spTgt>
                                        </p:tgtEl>
                                      </p:cBhvr>
                                    </p:animEffect>
                                  </p:childTnLst>
                                </p:cTn>
                              </p:par>
                            </p:childTnLst>
                          </p:cTn>
                        </p:par>
                        <p:par>
                          <p:cTn id="31" fill="hold">
                            <p:stCondLst>
                              <p:cond delay="7000"/>
                            </p:stCondLst>
                            <p:childTnLst>
                              <p:par>
                                <p:cTn id="32" presetID="22" presetClass="entr" presetSubtype="8" fill="hold" grpId="0" nodeType="afterEffect">
                                  <p:stCondLst>
                                    <p:cond delay="1000"/>
                                  </p:stCondLst>
                                  <p:childTnLst>
                                    <p:set>
                                      <p:cBhvr>
                                        <p:cTn id="33" dur="1" fill="hold">
                                          <p:stCondLst>
                                            <p:cond delay="0"/>
                                          </p:stCondLst>
                                        </p:cTn>
                                        <p:tgtEl>
                                          <p:spTgt spid="12"/>
                                        </p:tgtEl>
                                        <p:attrNameLst>
                                          <p:attrName>style.visibility</p:attrName>
                                        </p:attrNameLst>
                                      </p:cBhvr>
                                      <p:to>
                                        <p:strVal val="visible"/>
                                      </p:to>
                                    </p:set>
                                    <p:animEffect transition="in" filter="wipe(left)">
                                      <p:cBhvr>
                                        <p:cTn id="34" dur="1000"/>
                                        <p:tgtEl>
                                          <p:spTgt spid="12"/>
                                        </p:tgtEl>
                                      </p:cBhvr>
                                    </p:animEffect>
                                  </p:childTnLst>
                                </p:cTn>
                              </p:par>
                            </p:childTnLst>
                          </p:cTn>
                        </p:par>
                        <p:par>
                          <p:cTn id="35" fill="hold">
                            <p:stCondLst>
                              <p:cond delay="9000"/>
                            </p:stCondLst>
                            <p:childTnLst>
                              <p:par>
                                <p:cTn id="36" presetID="42" presetClass="entr" presetSubtype="0" fill="hold" nodeType="afterEffect">
                                  <p:stCondLst>
                                    <p:cond delay="0"/>
                                  </p:stCondLst>
                                  <p:childTnLst>
                                    <p:set>
                                      <p:cBhvr>
                                        <p:cTn id="37" dur="1" fill="hold">
                                          <p:stCondLst>
                                            <p:cond delay="0"/>
                                          </p:stCondLst>
                                        </p:cTn>
                                        <p:tgtEl>
                                          <p:spTgt spid="8"/>
                                        </p:tgtEl>
                                        <p:attrNameLst>
                                          <p:attrName>style.visibility</p:attrName>
                                        </p:attrNameLst>
                                      </p:cBhvr>
                                      <p:to>
                                        <p:strVal val="visible"/>
                                      </p:to>
                                    </p:set>
                                    <p:animEffect transition="in" filter="fade">
                                      <p:cBhvr>
                                        <p:cTn id="38" dur="1000"/>
                                        <p:tgtEl>
                                          <p:spTgt spid="8"/>
                                        </p:tgtEl>
                                      </p:cBhvr>
                                    </p:animEffect>
                                    <p:anim calcmode="lin" valueType="num">
                                      <p:cBhvr>
                                        <p:cTn id="39" dur="1000" fill="hold"/>
                                        <p:tgtEl>
                                          <p:spTgt spid="8"/>
                                        </p:tgtEl>
                                        <p:attrNameLst>
                                          <p:attrName>ppt_x</p:attrName>
                                        </p:attrNameLst>
                                      </p:cBhvr>
                                      <p:tavLst>
                                        <p:tav tm="0">
                                          <p:val>
                                            <p:strVal val="#ppt_x"/>
                                          </p:val>
                                        </p:tav>
                                        <p:tav tm="100000">
                                          <p:val>
                                            <p:strVal val="#ppt_x"/>
                                          </p:val>
                                        </p:tav>
                                      </p:tavLst>
                                    </p:anim>
                                    <p:anim calcmode="lin" valueType="num">
                                      <p:cBhvr>
                                        <p:cTn id="40"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seq concurrent="1" nextAc="seek">
              <p:cTn id="41" restart="whenNotActive" fill="hold" evtFilter="cancelBubble" nodeType="interactiveSeq">
                <p:stCondLst>
                  <p:cond evt="onClick" delay="0">
                    <p:tgtEl>
                      <p:spTgt spid="8"/>
                    </p:tgtEl>
                  </p:cond>
                </p:stCondLst>
                <p:endSync evt="end" delay="0">
                  <p:rtn val="all"/>
                </p:endSync>
                <p:childTnLst>
                  <p:par>
                    <p:cTn id="42" fill="hold">
                      <p:stCondLst>
                        <p:cond delay="0"/>
                      </p:stCondLst>
                      <p:childTnLst>
                        <p:par>
                          <p:cTn id="43" fill="hold">
                            <p:stCondLst>
                              <p:cond delay="0"/>
                            </p:stCondLst>
                            <p:childTnLst>
                              <p:par>
                                <p:cTn id="44" presetID="10" presetClass="entr" presetSubtype="0" fill="hold" grpId="0" nodeType="clickEffect">
                                  <p:stCondLst>
                                    <p:cond delay="0"/>
                                  </p:stCondLst>
                                  <p:childTnLst>
                                    <p:set>
                                      <p:cBhvr>
                                        <p:cTn id="45" dur="1" fill="hold">
                                          <p:stCondLst>
                                            <p:cond delay="0"/>
                                          </p:stCondLst>
                                        </p:cTn>
                                        <p:tgtEl>
                                          <p:spTgt spid="14"/>
                                        </p:tgtEl>
                                        <p:attrNameLst>
                                          <p:attrName>style.visibility</p:attrName>
                                        </p:attrNameLst>
                                      </p:cBhvr>
                                      <p:to>
                                        <p:strVal val="visible"/>
                                      </p:to>
                                    </p:set>
                                    <p:animEffect transition="in" filter="fade">
                                      <p:cBhvr>
                                        <p:cTn id="46" dur="500"/>
                                        <p:tgtEl>
                                          <p:spTgt spid="14"/>
                                        </p:tgtEl>
                                      </p:cBhvr>
                                    </p:animEffect>
                                  </p:childTnLst>
                                </p:cTn>
                              </p:par>
                            </p:childTnLst>
                          </p:cTn>
                        </p:par>
                        <p:par>
                          <p:cTn id="47" fill="hold">
                            <p:stCondLst>
                              <p:cond delay="500"/>
                            </p:stCondLst>
                            <p:childTnLst>
                              <p:par>
                                <p:cTn id="48" presetID="10" presetClass="entr" presetSubtype="0" fill="hold" grpId="0" nodeType="afterEffect">
                                  <p:stCondLst>
                                    <p:cond delay="1000"/>
                                  </p:stCondLst>
                                  <p:childTnLst>
                                    <p:set>
                                      <p:cBhvr>
                                        <p:cTn id="49" dur="1" fill="hold">
                                          <p:stCondLst>
                                            <p:cond delay="0"/>
                                          </p:stCondLst>
                                        </p:cTn>
                                        <p:tgtEl>
                                          <p:spTgt spid="15"/>
                                        </p:tgtEl>
                                        <p:attrNameLst>
                                          <p:attrName>style.visibility</p:attrName>
                                        </p:attrNameLst>
                                      </p:cBhvr>
                                      <p:to>
                                        <p:strVal val="visible"/>
                                      </p:to>
                                    </p:set>
                                    <p:animEffect transition="in" filter="fade">
                                      <p:cBhvr>
                                        <p:cTn id="50" dur="1000"/>
                                        <p:tgtEl>
                                          <p:spTgt spid="15"/>
                                        </p:tgtEl>
                                      </p:cBhvr>
                                    </p:animEffect>
                                  </p:childTnLst>
                                </p:cTn>
                              </p:par>
                            </p:childTnLst>
                          </p:cTn>
                        </p:par>
                        <p:par>
                          <p:cTn id="51" fill="hold">
                            <p:stCondLst>
                              <p:cond delay="2500"/>
                            </p:stCondLst>
                            <p:childTnLst>
                              <p:par>
                                <p:cTn id="52" presetID="10" presetClass="entr" presetSubtype="0" fill="hold" grpId="0" nodeType="afterEffect">
                                  <p:stCondLst>
                                    <p:cond delay="1000"/>
                                  </p:stCondLst>
                                  <p:childTnLst>
                                    <p:set>
                                      <p:cBhvr>
                                        <p:cTn id="53" dur="1" fill="hold">
                                          <p:stCondLst>
                                            <p:cond delay="0"/>
                                          </p:stCondLst>
                                        </p:cTn>
                                        <p:tgtEl>
                                          <p:spTgt spid="16"/>
                                        </p:tgtEl>
                                        <p:attrNameLst>
                                          <p:attrName>style.visibility</p:attrName>
                                        </p:attrNameLst>
                                      </p:cBhvr>
                                      <p:to>
                                        <p:strVal val="visible"/>
                                      </p:to>
                                    </p:set>
                                    <p:animEffect transition="in" filter="fade">
                                      <p:cBhvr>
                                        <p:cTn id="54" dur="1000"/>
                                        <p:tgtEl>
                                          <p:spTgt spid="16"/>
                                        </p:tgtEl>
                                      </p:cBhvr>
                                    </p:animEffect>
                                  </p:childTnLst>
                                </p:cTn>
                              </p:par>
                            </p:childTnLst>
                          </p:cTn>
                        </p:par>
                      </p:childTnLst>
                    </p:cTn>
                  </p:par>
                </p:childTnLst>
              </p:cTn>
              <p:nextCondLst>
                <p:cond evt="onClick" delay="0">
                  <p:tgtEl>
                    <p:spTgt spid="8"/>
                  </p:tgtEl>
                </p:cond>
              </p:nextCondLst>
            </p:seq>
          </p:childTnLst>
        </p:cTn>
      </p:par>
    </p:tnLst>
    <p:bldLst>
      <p:bldP spid="6" grpId="0" uiExpand="1" build="p" animBg="1"/>
      <p:bldP spid="11" grpId="0" uiExpand="1" build="p" animBg="1"/>
      <p:bldP spid="12" grpId="0"/>
      <p:bldP spid="14" grpId="0"/>
      <p:bldP spid="15" grpId="0"/>
      <p:bldP spid="1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87688" y="71414"/>
            <a:ext cx="5544616" cy="654032"/>
          </a:xfrm>
          <a:prstGeom prst="round2SameRect">
            <a:avLst/>
          </a:prstGeom>
          <a:solidFill>
            <a:schemeClr val="accent2">
              <a:lumMod val="40000"/>
              <a:lumOff val="60000"/>
            </a:schemeClr>
          </a:solidFill>
          <a:ln w="38100">
            <a:solidFill>
              <a:srgbClr val="7030A0"/>
            </a:solidFill>
          </a:ln>
          <a:scene3d>
            <a:camera prst="orthographicFront"/>
            <a:lightRig rig="threePt" dir="t"/>
          </a:scene3d>
          <a:sp3d>
            <a:bevelT w="114300" prst="artDeco"/>
          </a:sp3d>
        </p:spPr>
        <p:txBody>
          <a:bodyPr anchor="ctr">
            <a:noAutofit/>
          </a:bodyPr>
          <a:lstStyle/>
          <a:p>
            <a:r>
              <a:rPr lang="en-IN" dirty="0"/>
              <a:t>Exercise III</a:t>
            </a:r>
          </a:p>
        </p:txBody>
      </p:sp>
      <p:grpSp>
        <p:nvGrpSpPr>
          <p:cNvPr id="8" name="Group 7"/>
          <p:cNvGrpSpPr/>
          <p:nvPr/>
        </p:nvGrpSpPr>
        <p:grpSpPr>
          <a:xfrm>
            <a:off x="10344472" y="5229200"/>
            <a:ext cx="1371298" cy="930900"/>
            <a:chOff x="8832304" y="5854410"/>
            <a:chExt cx="1371298" cy="930900"/>
          </a:xfrm>
        </p:grpSpPr>
        <p:sp>
          <p:nvSpPr>
            <p:cNvPr id="9" name="TextBox 8">
              <a:extLst>
                <a:ext uri="{FF2B5EF4-FFF2-40B4-BE49-F238E27FC236}">
                  <a16:creationId xmlns:a16="http://schemas.microsoft.com/office/drawing/2014/main" id="{3668F29E-1F7C-F931-D7B2-EBBD7BA3ECCC}"/>
                </a:ext>
              </a:extLst>
            </p:cNvPr>
            <p:cNvSpPr txBox="1"/>
            <p:nvPr/>
          </p:nvSpPr>
          <p:spPr>
            <a:xfrm>
              <a:off x="9054634" y="5854410"/>
              <a:ext cx="1148968" cy="461665"/>
            </a:xfrm>
            <a:prstGeom prst="rect">
              <a:avLst/>
            </a:prstGeom>
            <a:solidFill>
              <a:schemeClr val="accent6">
                <a:lumMod val="75000"/>
              </a:schemeClr>
            </a:solidFill>
            <a:ln/>
            <a:effectLst>
              <a:innerShdw blurRad="63500" dist="50800" dir="13500000">
                <a:prstClr val="black">
                  <a:alpha val="50000"/>
                </a:prstClr>
              </a:inn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wrap="none" rtlCol="0">
              <a:spAutoFit/>
            </a:bodyPr>
            <a:lstStyle/>
            <a:p>
              <a:pPr algn="ctr"/>
              <a:r>
                <a:rPr lang="en-IE" sz="2400" b="1" dirty="0">
                  <a:solidFill>
                    <a:schemeClr val="bg1"/>
                  </a:solidFill>
                </a:rPr>
                <a:t>Answer</a:t>
              </a:r>
              <a:endParaRPr lang="en-US" sz="2400" b="1" dirty="0">
                <a:solidFill>
                  <a:schemeClr val="bg1"/>
                </a:solidFill>
              </a:endParaRPr>
            </a:p>
          </p:txBody>
        </p:sp>
        <p:pic>
          <p:nvPicPr>
            <p:cNvPr id="10" name="Graphic 3" descr="Right pointing backhand index with solid fill">
              <a:extLst>
                <a:ext uri="{FF2B5EF4-FFF2-40B4-BE49-F238E27FC236}">
                  <a16:creationId xmlns:a16="http://schemas.microsoft.com/office/drawing/2014/main" id="{9C086711-857C-FF57-B936-6B1627671ED4}"/>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rot="16200000">
              <a:off x="8832304" y="6166093"/>
              <a:ext cx="619217" cy="619217"/>
            </a:xfrm>
            <a:prstGeom prst="rect">
              <a:avLst/>
            </a:prstGeom>
          </p:spPr>
        </p:pic>
      </p:grpSp>
      <p:sp>
        <p:nvSpPr>
          <p:cNvPr id="3" name="TextBox 2"/>
          <p:cNvSpPr txBox="1"/>
          <p:nvPr/>
        </p:nvSpPr>
        <p:spPr>
          <a:xfrm>
            <a:off x="865920" y="908720"/>
            <a:ext cx="10506915" cy="4933530"/>
          </a:xfrm>
          <a:prstGeom prst="rect">
            <a:avLst/>
          </a:prstGeom>
          <a:noFill/>
        </p:spPr>
        <p:txBody>
          <a:bodyPr wrap="none" rtlCol="0">
            <a:spAutoFit/>
          </a:bodyPr>
          <a:lstStyle/>
          <a:p>
            <a:pPr marL="457200" indent="-457200">
              <a:lnSpc>
                <a:spcPct val="150000"/>
              </a:lnSpc>
              <a:buFont typeface="+mj-lt"/>
              <a:buAutoNum type="arabicPeriod" startAt="4"/>
            </a:pPr>
            <a:r>
              <a:rPr lang="en-IE" sz="2200" dirty="0"/>
              <a:t>This question is - that question was - than that other, but the third one is - of all (tricky)</a:t>
            </a:r>
          </a:p>
          <a:p>
            <a:pPr>
              <a:lnSpc>
                <a:spcPct val="150000"/>
              </a:lnSpc>
            </a:pPr>
            <a:endParaRPr lang="en-IE" sz="2200" dirty="0"/>
          </a:p>
          <a:p>
            <a:pPr>
              <a:lnSpc>
                <a:spcPct val="150000"/>
              </a:lnSpc>
            </a:pPr>
            <a:endParaRPr lang="en-IE" sz="1400" dirty="0"/>
          </a:p>
          <a:p>
            <a:pPr marL="457200" indent="-457200">
              <a:lnSpc>
                <a:spcPct val="150000"/>
              </a:lnSpc>
              <a:buFont typeface="+mj-lt"/>
              <a:buAutoNum type="arabicPeriod" startAt="5"/>
            </a:pPr>
            <a:r>
              <a:rPr lang="en-IE" sz="2200" dirty="0"/>
              <a:t>Iron - Gold (hard)</a:t>
            </a:r>
          </a:p>
          <a:p>
            <a:pPr>
              <a:lnSpc>
                <a:spcPct val="150000"/>
              </a:lnSpc>
            </a:pPr>
            <a:endParaRPr lang="en-IE" sz="2200" dirty="0"/>
          </a:p>
          <a:p>
            <a:pPr marL="457200" indent="-457200">
              <a:lnSpc>
                <a:spcPct val="150000"/>
              </a:lnSpc>
              <a:buFont typeface="+mj-lt"/>
              <a:buAutoNum type="arabicPeriod" startAt="6"/>
            </a:pPr>
            <a:r>
              <a:rPr lang="en-IE" sz="2200" dirty="0"/>
              <a:t>Today’s weather - yesterday’s weather (bad)</a:t>
            </a:r>
          </a:p>
          <a:p>
            <a:pPr marL="457200" indent="-457200">
              <a:lnSpc>
                <a:spcPct val="150000"/>
              </a:lnSpc>
              <a:buFont typeface="+mj-lt"/>
              <a:buAutoNum type="arabicPeriod" startAt="6"/>
            </a:pPr>
            <a:endParaRPr lang="en-IE" sz="2200" dirty="0"/>
          </a:p>
          <a:p>
            <a:pPr marL="457200" indent="-457200">
              <a:lnSpc>
                <a:spcPct val="150000"/>
              </a:lnSpc>
              <a:buFont typeface="+mj-lt"/>
              <a:buAutoNum type="arabicPeriod" startAt="6"/>
            </a:pPr>
            <a:r>
              <a:rPr lang="en-IE" sz="2200" dirty="0"/>
              <a:t>My brother - me (clever)</a:t>
            </a:r>
            <a:endParaRPr lang="en-US" sz="2200" dirty="0"/>
          </a:p>
          <a:p>
            <a:pPr marL="457200" indent="-457200">
              <a:lnSpc>
                <a:spcPct val="150000"/>
              </a:lnSpc>
              <a:buFont typeface="+mj-lt"/>
              <a:buAutoNum type="arabicPeriod" startAt="6"/>
            </a:pPr>
            <a:endParaRPr lang="en-IE" sz="2200" dirty="0"/>
          </a:p>
          <a:p>
            <a:pPr marL="457200" indent="-457200">
              <a:lnSpc>
                <a:spcPct val="150000"/>
              </a:lnSpc>
              <a:buFont typeface="+mj-lt"/>
              <a:buAutoNum type="arabicPeriod" startAt="6"/>
            </a:pPr>
            <a:r>
              <a:rPr lang="en-IE" sz="2200" dirty="0"/>
              <a:t>North Pole - place on Earth (cold)</a:t>
            </a:r>
            <a:endParaRPr lang="en-US" sz="2200" dirty="0"/>
          </a:p>
        </p:txBody>
      </p:sp>
      <p:sp>
        <p:nvSpPr>
          <p:cNvPr id="7" name="TextBox 6"/>
          <p:cNvSpPr txBox="1"/>
          <p:nvPr/>
        </p:nvSpPr>
        <p:spPr>
          <a:xfrm>
            <a:off x="1335968" y="1470059"/>
            <a:ext cx="8125360" cy="769441"/>
          </a:xfrm>
          <a:prstGeom prst="rect">
            <a:avLst/>
          </a:prstGeom>
          <a:noFill/>
        </p:spPr>
        <p:txBody>
          <a:bodyPr wrap="square" rtlCol="0">
            <a:spAutoFit/>
          </a:bodyPr>
          <a:lstStyle/>
          <a:p>
            <a:r>
              <a:rPr lang="en-IE" sz="2200" dirty="0">
                <a:solidFill>
                  <a:srgbClr val="FF0000"/>
                </a:solidFill>
              </a:rPr>
              <a:t>This question is </a:t>
            </a:r>
            <a:r>
              <a:rPr lang="en-IE" sz="2200" b="1" dirty="0">
                <a:solidFill>
                  <a:srgbClr val="FF0000"/>
                </a:solidFill>
              </a:rPr>
              <a:t>tricky</a:t>
            </a:r>
            <a:r>
              <a:rPr lang="en-IE" sz="2200" dirty="0">
                <a:solidFill>
                  <a:srgbClr val="FF0000"/>
                </a:solidFill>
              </a:rPr>
              <a:t>, that question was </a:t>
            </a:r>
            <a:r>
              <a:rPr lang="en-IE" sz="2200" b="1" dirty="0">
                <a:solidFill>
                  <a:srgbClr val="FF0000"/>
                </a:solidFill>
              </a:rPr>
              <a:t>trickier</a:t>
            </a:r>
            <a:r>
              <a:rPr lang="en-IE" sz="2200" dirty="0">
                <a:solidFill>
                  <a:srgbClr val="FF0000"/>
                </a:solidFill>
              </a:rPr>
              <a:t> than the other, but the third one is </a:t>
            </a:r>
            <a:r>
              <a:rPr lang="en-IE" sz="2200" b="1" dirty="0">
                <a:solidFill>
                  <a:srgbClr val="FF0000"/>
                </a:solidFill>
              </a:rPr>
              <a:t>the trickiest</a:t>
            </a:r>
            <a:r>
              <a:rPr lang="en-IE" sz="2200" dirty="0">
                <a:solidFill>
                  <a:srgbClr val="FF0000"/>
                </a:solidFill>
              </a:rPr>
              <a:t> of all. </a:t>
            </a:r>
            <a:endParaRPr lang="en-US" sz="2200" dirty="0">
              <a:solidFill>
                <a:srgbClr val="FF0000"/>
              </a:solidFill>
            </a:endParaRPr>
          </a:p>
        </p:txBody>
      </p:sp>
      <p:sp>
        <p:nvSpPr>
          <p:cNvPr id="17" name="TextBox 16"/>
          <p:cNvSpPr txBox="1"/>
          <p:nvPr/>
        </p:nvSpPr>
        <p:spPr>
          <a:xfrm>
            <a:off x="1335968" y="2791060"/>
            <a:ext cx="3055645" cy="430887"/>
          </a:xfrm>
          <a:prstGeom prst="rect">
            <a:avLst/>
          </a:prstGeom>
          <a:noFill/>
        </p:spPr>
        <p:txBody>
          <a:bodyPr wrap="none" rtlCol="0">
            <a:spAutoFit/>
          </a:bodyPr>
          <a:lstStyle/>
          <a:p>
            <a:r>
              <a:rPr lang="en-IE" sz="2200" dirty="0">
                <a:solidFill>
                  <a:srgbClr val="FF0000"/>
                </a:solidFill>
              </a:rPr>
              <a:t>Iron is </a:t>
            </a:r>
            <a:r>
              <a:rPr lang="en-IE" sz="2200" b="1" dirty="0">
                <a:solidFill>
                  <a:srgbClr val="FF0000"/>
                </a:solidFill>
              </a:rPr>
              <a:t>harder</a:t>
            </a:r>
            <a:r>
              <a:rPr lang="en-IE" sz="2200" dirty="0">
                <a:solidFill>
                  <a:srgbClr val="FF0000"/>
                </a:solidFill>
              </a:rPr>
              <a:t> than Gold. </a:t>
            </a:r>
            <a:endParaRPr lang="en-US" sz="2200" dirty="0">
              <a:solidFill>
                <a:srgbClr val="FF0000"/>
              </a:solidFill>
            </a:endParaRPr>
          </a:p>
        </p:txBody>
      </p:sp>
      <p:sp>
        <p:nvSpPr>
          <p:cNvPr id="20" name="TextBox 19"/>
          <p:cNvSpPr txBox="1"/>
          <p:nvPr/>
        </p:nvSpPr>
        <p:spPr>
          <a:xfrm>
            <a:off x="1335968" y="3799564"/>
            <a:ext cx="4880695" cy="411480"/>
          </a:xfrm>
          <a:prstGeom prst="rect">
            <a:avLst/>
          </a:prstGeom>
          <a:noFill/>
        </p:spPr>
        <p:txBody>
          <a:bodyPr wrap="none" rtlCol="0">
            <a:spAutoFit/>
          </a:bodyPr>
          <a:lstStyle/>
          <a:p>
            <a:r>
              <a:rPr lang="en-IE" sz="2200" dirty="0">
                <a:solidFill>
                  <a:srgbClr val="FF0000"/>
                </a:solidFill>
              </a:rPr>
              <a:t>Today’s weather is </a:t>
            </a:r>
            <a:r>
              <a:rPr lang="en-IE" sz="2200" b="1" dirty="0">
                <a:solidFill>
                  <a:srgbClr val="FF0000"/>
                </a:solidFill>
              </a:rPr>
              <a:t>worse than</a:t>
            </a:r>
            <a:r>
              <a:rPr lang="en-IE" sz="2200" dirty="0">
                <a:solidFill>
                  <a:srgbClr val="FF0000"/>
                </a:solidFill>
              </a:rPr>
              <a:t> yesterday.</a:t>
            </a:r>
            <a:endParaRPr lang="en-US" sz="2200" dirty="0">
              <a:solidFill>
                <a:srgbClr val="FF0000"/>
              </a:solidFill>
            </a:endParaRPr>
          </a:p>
        </p:txBody>
      </p:sp>
      <p:sp>
        <p:nvSpPr>
          <p:cNvPr id="21" name="TextBox 20"/>
          <p:cNvSpPr txBox="1"/>
          <p:nvPr/>
        </p:nvSpPr>
        <p:spPr>
          <a:xfrm>
            <a:off x="1335968" y="4741808"/>
            <a:ext cx="3824637" cy="411480"/>
          </a:xfrm>
          <a:prstGeom prst="rect">
            <a:avLst/>
          </a:prstGeom>
          <a:noFill/>
        </p:spPr>
        <p:txBody>
          <a:bodyPr wrap="none" rtlCol="0">
            <a:spAutoFit/>
          </a:bodyPr>
          <a:lstStyle/>
          <a:p>
            <a:r>
              <a:rPr lang="en-IE" sz="2200" dirty="0">
                <a:solidFill>
                  <a:srgbClr val="FF0000"/>
                </a:solidFill>
              </a:rPr>
              <a:t>My brother is </a:t>
            </a:r>
            <a:r>
              <a:rPr lang="en-IE" sz="2200" b="1" dirty="0">
                <a:solidFill>
                  <a:srgbClr val="FF0000"/>
                </a:solidFill>
              </a:rPr>
              <a:t>cleverer </a:t>
            </a:r>
            <a:r>
              <a:rPr lang="en-IE" sz="2200" dirty="0">
                <a:solidFill>
                  <a:srgbClr val="FF0000"/>
                </a:solidFill>
              </a:rPr>
              <a:t>than me.</a:t>
            </a:r>
            <a:endParaRPr lang="en-US" sz="2200" dirty="0">
              <a:solidFill>
                <a:srgbClr val="FF0000"/>
              </a:solidFill>
            </a:endParaRPr>
          </a:p>
        </p:txBody>
      </p:sp>
      <p:sp>
        <p:nvSpPr>
          <p:cNvPr id="22" name="TextBox 21"/>
          <p:cNvSpPr txBox="1"/>
          <p:nvPr/>
        </p:nvSpPr>
        <p:spPr>
          <a:xfrm>
            <a:off x="1335968" y="5790068"/>
            <a:ext cx="4799327" cy="430887"/>
          </a:xfrm>
          <a:prstGeom prst="rect">
            <a:avLst/>
          </a:prstGeom>
          <a:noFill/>
        </p:spPr>
        <p:txBody>
          <a:bodyPr wrap="none" rtlCol="0">
            <a:spAutoFit/>
          </a:bodyPr>
          <a:lstStyle/>
          <a:p>
            <a:r>
              <a:rPr lang="en-IE" sz="2200" dirty="0">
                <a:solidFill>
                  <a:srgbClr val="FF0000"/>
                </a:solidFill>
              </a:rPr>
              <a:t>North Pole is </a:t>
            </a:r>
            <a:r>
              <a:rPr lang="en-IE" sz="2200" b="1" dirty="0">
                <a:solidFill>
                  <a:srgbClr val="FF0000"/>
                </a:solidFill>
              </a:rPr>
              <a:t>the coldest place</a:t>
            </a:r>
            <a:r>
              <a:rPr lang="en-IE" sz="2200" dirty="0">
                <a:solidFill>
                  <a:srgbClr val="FF0000"/>
                </a:solidFill>
              </a:rPr>
              <a:t> on Earth.</a:t>
            </a:r>
            <a:endParaRPr lang="en-US" sz="2200" dirty="0">
              <a:solidFill>
                <a:srgbClr val="FF0000"/>
              </a:solidFill>
            </a:endParaRPr>
          </a:p>
        </p:txBody>
      </p:sp>
    </p:spTree>
    <p:extLst>
      <p:ext uri="{BB962C8B-B14F-4D97-AF65-F5344CB8AC3E}">
        <p14:creationId xmlns:p14="http://schemas.microsoft.com/office/powerpoint/2010/main" val="8884230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100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1000"/>
                                        <p:tgtEl>
                                          <p:spTgt spid="3">
                                            <p:txEl>
                                              <p:pRg st="0" end="0"/>
                                            </p:txEl>
                                          </p:spTgt>
                                        </p:tgtEl>
                                      </p:cBhvr>
                                    </p:animEffect>
                                  </p:childTnLst>
                                </p:cTn>
                              </p:par>
                            </p:childTnLst>
                          </p:cTn>
                        </p:par>
                        <p:par>
                          <p:cTn id="8" fill="hold">
                            <p:stCondLst>
                              <p:cond delay="2000"/>
                            </p:stCondLst>
                            <p:childTnLst>
                              <p:par>
                                <p:cTn id="9" presetID="22" presetClass="entr" presetSubtype="8" fill="hold" grpId="0" nodeType="afterEffect">
                                  <p:stCondLst>
                                    <p:cond delay="1000"/>
                                  </p:stCondLst>
                                  <p:childTnLst>
                                    <p:set>
                                      <p:cBhvr>
                                        <p:cTn id="10" dur="1" fill="hold">
                                          <p:stCondLst>
                                            <p:cond delay="0"/>
                                          </p:stCondLst>
                                        </p:cTn>
                                        <p:tgtEl>
                                          <p:spTgt spid="3">
                                            <p:txEl>
                                              <p:pRg st="3" end="3"/>
                                            </p:txEl>
                                          </p:spTgt>
                                        </p:tgtEl>
                                        <p:attrNameLst>
                                          <p:attrName>style.visibility</p:attrName>
                                        </p:attrNameLst>
                                      </p:cBhvr>
                                      <p:to>
                                        <p:strVal val="visible"/>
                                      </p:to>
                                    </p:set>
                                    <p:animEffect transition="in" filter="wipe(left)">
                                      <p:cBhvr>
                                        <p:cTn id="11" dur="1000"/>
                                        <p:tgtEl>
                                          <p:spTgt spid="3">
                                            <p:txEl>
                                              <p:pRg st="3" end="3"/>
                                            </p:txEl>
                                          </p:spTgt>
                                        </p:tgtEl>
                                      </p:cBhvr>
                                    </p:animEffect>
                                  </p:childTnLst>
                                </p:cTn>
                              </p:par>
                            </p:childTnLst>
                          </p:cTn>
                        </p:par>
                        <p:par>
                          <p:cTn id="12" fill="hold">
                            <p:stCondLst>
                              <p:cond delay="4000"/>
                            </p:stCondLst>
                            <p:childTnLst>
                              <p:par>
                                <p:cTn id="13" presetID="22" presetClass="entr" presetSubtype="8" fill="hold" grpId="0" nodeType="afterEffect">
                                  <p:stCondLst>
                                    <p:cond delay="1000"/>
                                  </p:stCondLst>
                                  <p:childTnLst>
                                    <p:set>
                                      <p:cBhvr>
                                        <p:cTn id="14" dur="1" fill="hold">
                                          <p:stCondLst>
                                            <p:cond delay="0"/>
                                          </p:stCondLst>
                                        </p:cTn>
                                        <p:tgtEl>
                                          <p:spTgt spid="3">
                                            <p:txEl>
                                              <p:pRg st="5" end="5"/>
                                            </p:txEl>
                                          </p:spTgt>
                                        </p:tgtEl>
                                        <p:attrNameLst>
                                          <p:attrName>style.visibility</p:attrName>
                                        </p:attrNameLst>
                                      </p:cBhvr>
                                      <p:to>
                                        <p:strVal val="visible"/>
                                      </p:to>
                                    </p:set>
                                    <p:animEffect transition="in" filter="wipe(left)">
                                      <p:cBhvr>
                                        <p:cTn id="15" dur="1000"/>
                                        <p:tgtEl>
                                          <p:spTgt spid="3">
                                            <p:txEl>
                                              <p:pRg st="5" end="5"/>
                                            </p:txEl>
                                          </p:spTgt>
                                        </p:tgtEl>
                                      </p:cBhvr>
                                    </p:animEffect>
                                  </p:childTnLst>
                                </p:cTn>
                              </p:par>
                            </p:childTnLst>
                          </p:cTn>
                        </p:par>
                        <p:par>
                          <p:cTn id="16" fill="hold">
                            <p:stCondLst>
                              <p:cond delay="6000"/>
                            </p:stCondLst>
                            <p:childTnLst>
                              <p:par>
                                <p:cTn id="17" presetID="22" presetClass="entr" presetSubtype="8" fill="hold" grpId="0" nodeType="afterEffect">
                                  <p:stCondLst>
                                    <p:cond delay="1000"/>
                                  </p:stCondLst>
                                  <p:childTnLst>
                                    <p:set>
                                      <p:cBhvr>
                                        <p:cTn id="18" dur="1" fill="hold">
                                          <p:stCondLst>
                                            <p:cond delay="0"/>
                                          </p:stCondLst>
                                        </p:cTn>
                                        <p:tgtEl>
                                          <p:spTgt spid="3">
                                            <p:txEl>
                                              <p:pRg st="7" end="7"/>
                                            </p:txEl>
                                          </p:spTgt>
                                        </p:tgtEl>
                                        <p:attrNameLst>
                                          <p:attrName>style.visibility</p:attrName>
                                        </p:attrNameLst>
                                      </p:cBhvr>
                                      <p:to>
                                        <p:strVal val="visible"/>
                                      </p:to>
                                    </p:set>
                                    <p:animEffect transition="in" filter="wipe(left)">
                                      <p:cBhvr>
                                        <p:cTn id="19" dur="1000"/>
                                        <p:tgtEl>
                                          <p:spTgt spid="3">
                                            <p:txEl>
                                              <p:pRg st="7" end="7"/>
                                            </p:txEl>
                                          </p:spTgt>
                                        </p:tgtEl>
                                      </p:cBhvr>
                                    </p:animEffect>
                                  </p:childTnLst>
                                </p:cTn>
                              </p:par>
                            </p:childTnLst>
                          </p:cTn>
                        </p:par>
                        <p:par>
                          <p:cTn id="20" fill="hold">
                            <p:stCondLst>
                              <p:cond delay="8000"/>
                            </p:stCondLst>
                            <p:childTnLst>
                              <p:par>
                                <p:cTn id="21" presetID="22" presetClass="entr" presetSubtype="8" fill="hold" grpId="0" nodeType="afterEffect">
                                  <p:stCondLst>
                                    <p:cond delay="1000"/>
                                  </p:stCondLst>
                                  <p:childTnLst>
                                    <p:set>
                                      <p:cBhvr>
                                        <p:cTn id="22" dur="1" fill="hold">
                                          <p:stCondLst>
                                            <p:cond delay="0"/>
                                          </p:stCondLst>
                                        </p:cTn>
                                        <p:tgtEl>
                                          <p:spTgt spid="3">
                                            <p:txEl>
                                              <p:pRg st="9" end="9"/>
                                            </p:txEl>
                                          </p:spTgt>
                                        </p:tgtEl>
                                        <p:attrNameLst>
                                          <p:attrName>style.visibility</p:attrName>
                                        </p:attrNameLst>
                                      </p:cBhvr>
                                      <p:to>
                                        <p:strVal val="visible"/>
                                      </p:to>
                                    </p:set>
                                    <p:animEffect transition="in" filter="wipe(left)">
                                      <p:cBhvr>
                                        <p:cTn id="23" dur="1000"/>
                                        <p:tgtEl>
                                          <p:spTgt spid="3">
                                            <p:txEl>
                                              <p:pRg st="9" end="9"/>
                                            </p:txEl>
                                          </p:spTgt>
                                        </p:tgtEl>
                                      </p:cBhvr>
                                    </p:animEffect>
                                  </p:childTnLst>
                                </p:cTn>
                              </p:par>
                            </p:childTnLst>
                          </p:cTn>
                        </p:par>
                        <p:par>
                          <p:cTn id="24" fill="hold">
                            <p:stCondLst>
                              <p:cond delay="10000"/>
                            </p:stCondLst>
                            <p:childTnLst>
                              <p:par>
                                <p:cTn id="25" presetID="42" presetClass="entr" presetSubtype="0" fill="hold" nodeType="after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fade">
                                      <p:cBhvr>
                                        <p:cTn id="27" dur="1000"/>
                                        <p:tgtEl>
                                          <p:spTgt spid="8"/>
                                        </p:tgtEl>
                                      </p:cBhvr>
                                    </p:animEffect>
                                    <p:anim calcmode="lin" valueType="num">
                                      <p:cBhvr>
                                        <p:cTn id="28" dur="1000" fill="hold"/>
                                        <p:tgtEl>
                                          <p:spTgt spid="8"/>
                                        </p:tgtEl>
                                        <p:attrNameLst>
                                          <p:attrName>ppt_x</p:attrName>
                                        </p:attrNameLst>
                                      </p:cBhvr>
                                      <p:tavLst>
                                        <p:tav tm="0">
                                          <p:val>
                                            <p:strVal val="#ppt_x"/>
                                          </p:val>
                                        </p:tav>
                                        <p:tav tm="100000">
                                          <p:val>
                                            <p:strVal val="#ppt_x"/>
                                          </p:val>
                                        </p:tav>
                                      </p:tavLst>
                                    </p:anim>
                                    <p:anim calcmode="lin" valueType="num">
                                      <p:cBhvr>
                                        <p:cTn id="29"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seq concurrent="1" nextAc="seek">
              <p:cTn id="30" restart="whenNotActive" fill="hold" evtFilter="cancelBubble" nodeType="interactiveSeq">
                <p:stCondLst>
                  <p:cond evt="onClick" delay="0">
                    <p:tgtEl>
                      <p:spTgt spid="8"/>
                    </p:tgtEl>
                  </p:cond>
                </p:stCondLst>
                <p:endSync evt="end" delay="0">
                  <p:rtn val="all"/>
                </p:endSync>
                <p:childTnLst>
                  <p:par>
                    <p:cTn id="31" fill="hold">
                      <p:stCondLst>
                        <p:cond delay="0"/>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7"/>
                                        </p:tgtEl>
                                        <p:attrNameLst>
                                          <p:attrName>style.visibility</p:attrName>
                                        </p:attrNameLst>
                                      </p:cBhvr>
                                      <p:to>
                                        <p:strVal val="visible"/>
                                      </p:to>
                                    </p:set>
                                    <p:animEffect transition="in" filter="fade">
                                      <p:cBhvr>
                                        <p:cTn id="35" dur="1000"/>
                                        <p:tgtEl>
                                          <p:spTgt spid="7"/>
                                        </p:tgtEl>
                                      </p:cBhvr>
                                    </p:animEffect>
                                  </p:childTnLst>
                                </p:cTn>
                              </p:par>
                            </p:childTnLst>
                          </p:cTn>
                        </p:par>
                        <p:par>
                          <p:cTn id="36" fill="hold">
                            <p:stCondLst>
                              <p:cond delay="1000"/>
                            </p:stCondLst>
                            <p:childTnLst>
                              <p:par>
                                <p:cTn id="37" presetID="10" presetClass="entr" presetSubtype="0" fill="hold" grpId="0" nodeType="afterEffect">
                                  <p:stCondLst>
                                    <p:cond delay="1000"/>
                                  </p:stCondLst>
                                  <p:childTnLst>
                                    <p:set>
                                      <p:cBhvr>
                                        <p:cTn id="38" dur="1" fill="hold">
                                          <p:stCondLst>
                                            <p:cond delay="0"/>
                                          </p:stCondLst>
                                        </p:cTn>
                                        <p:tgtEl>
                                          <p:spTgt spid="17"/>
                                        </p:tgtEl>
                                        <p:attrNameLst>
                                          <p:attrName>style.visibility</p:attrName>
                                        </p:attrNameLst>
                                      </p:cBhvr>
                                      <p:to>
                                        <p:strVal val="visible"/>
                                      </p:to>
                                    </p:set>
                                    <p:animEffect transition="in" filter="fade">
                                      <p:cBhvr>
                                        <p:cTn id="39" dur="1000"/>
                                        <p:tgtEl>
                                          <p:spTgt spid="17"/>
                                        </p:tgtEl>
                                      </p:cBhvr>
                                    </p:animEffect>
                                  </p:childTnLst>
                                </p:cTn>
                              </p:par>
                            </p:childTnLst>
                          </p:cTn>
                        </p:par>
                        <p:par>
                          <p:cTn id="40" fill="hold">
                            <p:stCondLst>
                              <p:cond delay="3000"/>
                            </p:stCondLst>
                            <p:childTnLst>
                              <p:par>
                                <p:cTn id="41" presetID="10" presetClass="entr" presetSubtype="0" fill="hold" grpId="0" nodeType="afterEffect">
                                  <p:stCondLst>
                                    <p:cond delay="1000"/>
                                  </p:stCondLst>
                                  <p:childTnLst>
                                    <p:set>
                                      <p:cBhvr>
                                        <p:cTn id="42" dur="1" fill="hold">
                                          <p:stCondLst>
                                            <p:cond delay="0"/>
                                          </p:stCondLst>
                                        </p:cTn>
                                        <p:tgtEl>
                                          <p:spTgt spid="20"/>
                                        </p:tgtEl>
                                        <p:attrNameLst>
                                          <p:attrName>style.visibility</p:attrName>
                                        </p:attrNameLst>
                                      </p:cBhvr>
                                      <p:to>
                                        <p:strVal val="visible"/>
                                      </p:to>
                                    </p:set>
                                    <p:animEffect transition="in" filter="fade">
                                      <p:cBhvr>
                                        <p:cTn id="43" dur="1000"/>
                                        <p:tgtEl>
                                          <p:spTgt spid="20"/>
                                        </p:tgtEl>
                                      </p:cBhvr>
                                    </p:animEffect>
                                  </p:childTnLst>
                                </p:cTn>
                              </p:par>
                            </p:childTnLst>
                          </p:cTn>
                        </p:par>
                        <p:par>
                          <p:cTn id="44" fill="hold">
                            <p:stCondLst>
                              <p:cond delay="5000"/>
                            </p:stCondLst>
                            <p:childTnLst>
                              <p:par>
                                <p:cTn id="45" presetID="10" presetClass="entr" presetSubtype="0" fill="hold" grpId="0" nodeType="afterEffect">
                                  <p:stCondLst>
                                    <p:cond delay="1000"/>
                                  </p:stCondLst>
                                  <p:childTnLst>
                                    <p:set>
                                      <p:cBhvr>
                                        <p:cTn id="46" dur="1" fill="hold">
                                          <p:stCondLst>
                                            <p:cond delay="0"/>
                                          </p:stCondLst>
                                        </p:cTn>
                                        <p:tgtEl>
                                          <p:spTgt spid="21"/>
                                        </p:tgtEl>
                                        <p:attrNameLst>
                                          <p:attrName>style.visibility</p:attrName>
                                        </p:attrNameLst>
                                      </p:cBhvr>
                                      <p:to>
                                        <p:strVal val="visible"/>
                                      </p:to>
                                    </p:set>
                                    <p:animEffect transition="in" filter="fade">
                                      <p:cBhvr>
                                        <p:cTn id="47" dur="1000"/>
                                        <p:tgtEl>
                                          <p:spTgt spid="21"/>
                                        </p:tgtEl>
                                      </p:cBhvr>
                                    </p:animEffect>
                                  </p:childTnLst>
                                </p:cTn>
                              </p:par>
                            </p:childTnLst>
                          </p:cTn>
                        </p:par>
                        <p:par>
                          <p:cTn id="48" fill="hold">
                            <p:stCondLst>
                              <p:cond delay="7000"/>
                            </p:stCondLst>
                            <p:childTnLst>
                              <p:par>
                                <p:cTn id="49" presetID="10" presetClass="entr" presetSubtype="0" fill="hold" grpId="0" nodeType="afterEffect">
                                  <p:stCondLst>
                                    <p:cond delay="1000"/>
                                  </p:stCondLst>
                                  <p:childTnLst>
                                    <p:set>
                                      <p:cBhvr>
                                        <p:cTn id="50" dur="1" fill="hold">
                                          <p:stCondLst>
                                            <p:cond delay="0"/>
                                          </p:stCondLst>
                                        </p:cTn>
                                        <p:tgtEl>
                                          <p:spTgt spid="22"/>
                                        </p:tgtEl>
                                        <p:attrNameLst>
                                          <p:attrName>style.visibility</p:attrName>
                                        </p:attrNameLst>
                                      </p:cBhvr>
                                      <p:to>
                                        <p:strVal val="visible"/>
                                      </p:to>
                                    </p:set>
                                    <p:animEffect transition="in" filter="fade">
                                      <p:cBhvr>
                                        <p:cTn id="51" dur="1000"/>
                                        <p:tgtEl>
                                          <p:spTgt spid="22"/>
                                        </p:tgtEl>
                                      </p:cBhvr>
                                    </p:animEffect>
                                  </p:childTnLst>
                                </p:cTn>
                              </p:par>
                            </p:childTnLst>
                          </p:cTn>
                        </p:par>
                      </p:childTnLst>
                    </p:cTn>
                  </p:par>
                </p:childTnLst>
              </p:cTn>
              <p:nextCondLst>
                <p:cond evt="onClick" delay="0">
                  <p:tgtEl>
                    <p:spTgt spid="8"/>
                  </p:tgtEl>
                </p:cond>
              </p:nextCondLst>
            </p:seq>
          </p:childTnLst>
        </p:cTn>
      </p:par>
    </p:tnLst>
    <p:bldLst>
      <p:bldP spid="3" grpId="0" build="p"/>
      <p:bldP spid="7" grpId="0"/>
      <p:bldP spid="17" grpId="0"/>
      <p:bldP spid="20" grpId="0"/>
      <p:bldP spid="21" grpId="0"/>
      <p:bldP spid="2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A399DBFA-B0B0-F5EC-05FD-CC7847093C0D}"/>
              </a:ext>
            </a:extLst>
          </p:cNvPr>
          <p:cNvSpPr>
            <a:spLocks noGrp="1"/>
          </p:cNvSpPr>
          <p:nvPr>
            <p:ph type="title" idx="4294967295"/>
          </p:nvPr>
        </p:nvSpPr>
        <p:spPr>
          <a:xfrm>
            <a:off x="3287688" y="44624"/>
            <a:ext cx="5092048" cy="500042"/>
          </a:xfrm>
          <a:prstGeom prst="rect">
            <a:avLst/>
          </a:prstGeom>
        </p:spPr>
        <p:txBody>
          <a:bodyPr>
            <a:normAutofit fontScale="90000"/>
          </a:bodyPr>
          <a:lstStyle/>
          <a:p>
            <a:r>
              <a:rPr lang="en-IN" dirty="0"/>
              <a:t>Attribution / Citation</a:t>
            </a:r>
          </a:p>
        </p:txBody>
      </p:sp>
      <p:graphicFrame>
        <p:nvGraphicFramePr>
          <p:cNvPr id="7" name="Table 6">
            <a:extLst>
              <a:ext uri="{FF2B5EF4-FFF2-40B4-BE49-F238E27FC236}">
                <a16:creationId xmlns:a16="http://schemas.microsoft.com/office/drawing/2014/main" id="{07FF2C7C-8911-46AA-0A57-9FA08B9CCC84}"/>
              </a:ext>
            </a:extLst>
          </p:cNvPr>
          <p:cNvGraphicFramePr>
            <a:graphicFrameLocks noGrp="1"/>
          </p:cNvGraphicFramePr>
          <p:nvPr>
            <p:extLst>
              <p:ext uri="{D42A27DB-BD31-4B8C-83A1-F6EECF244321}">
                <p14:modId xmlns:p14="http://schemas.microsoft.com/office/powerpoint/2010/main" val="2596520804"/>
              </p:ext>
            </p:extLst>
          </p:nvPr>
        </p:nvGraphicFramePr>
        <p:xfrm>
          <a:off x="1127448" y="700345"/>
          <a:ext cx="9937103" cy="2751513"/>
        </p:xfrm>
        <a:graphic>
          <a:graphicData uri="http://schemas.openxmlformats.org/drawingml/2006/table">
            <a:tbl>
              <a:tblPr firstRow="1" bandRow="1">
                <a:tableStyleId>{5C22544A-7EE6-4342-B048-85BDC9FD1C3A}</a:tableStyleId>
              </a:tblPr>
              <a:tblGrid>
                <a:gridCol w="1008112">
                  <a:extLst>
                    <a:ext uri="{9D8B030D-6E8A-4147-A177-3AD203B41FA5}">
                      <a16:colId xmlns:a16="http://schemas.microsoft.com/office/drawing/2014/main" val="20000"/>
                    </a:ext>
                  </a:extLst>
                </a:gridCol>
                <a:gridCol w="1512168">
                  <a:extLst>
                    <a:ext uri="{9D8B030D-6E8A-4147-A177-3AD203B41FA5}">
                      <a16:colId xmlns:a16="http://schemas.microsoft.com/office/drawing/2014/main" val="20001"/>
                    </a:ext>
                  </a:extLst>
                </a:gridCol>
                <a:gridCol w="5832648">
                  <a:extLst>
                    <a:ext uri="{9D8B030D-6E8A-4147-A177-3AD203B41FA5}">
                      <a16:colId xmlns:a16="http://schemas.microsoft.com/office/drawing/2014/main" val="20002"/>
                    </a:ext>
                  </a:extLst>
                </a:gridCol>
                <a:gridCol w="1584175">
                  <a:extLst>
                    <a:ext uri="{9D8B030D-6E8A-4147-A177-3AD203B41FA5}">
                      <a16:colId xmlns:a16="http://schemas.microsoft.com/office/drawing/2014/main" val="2861519634"/>
                    </a:ext>
                  </a:extLst>
                </a:gridCol>
              </a:tblGrid>
              <a:tr h="389313">
                <a:tc>
                  <a:txBody>
                    <a:bodyPr/>
                    <a:lstStyle/>
                    <a:p>
                      <a:pPr algn="ctr"/>
                      <a:r>
                        <a:rPr lang="en-IN" sz="2000" dirty="0"/>
                        <a:t>Slide</a:t>
                      </a:r>
                      <a:r>
                        <a:rPr lang="en-IN" sz="2000" baseline="0" dirty="0"/>
                        <a:t> #</a:t>
                      </a:r>
                      <a:endParaRPr lang="en-IN" sz="2000" dirty="0"/>
                    </a:p>
                  </a:txBody>
                  <a:tcPr/>
                </a:tc>
                <a:tc>
                  <a:txBody>
                    <a:bodyPr/>
                    <a:lstStyle/>
                    <a:p>
                      <a:pPr algn="ctr"/>
                      <a:r>
                        <a:rPr lang="en-IN" sz="2000" dirty="0"/>
                        <a:t>Thumbnail</a:t>
                      </a:r>
                    </a:p>
                  </a:txBody>
                  <a:tcPr/>
                </a:tc>
                <a:tc>
                  <a:txBody>
                    <a:bodyPr/>
                    <a:lstStyle/>
                    <a:p>
                      <a:pPr algn="ctr"/>
                      <a:r>
                        <a:rPr lang="en-IN" sz="2000" dirty="0"/>
                        <a:t>Source link</a:t>
                      </a:r>
                    </a:p>
                  </a:txBody>
                  <a:tcPr/>
                </a:tc>
                <a:tc>
                  <a:txBody>
                    <a:bodyPr/>
                    <a:lstStyle/>
                    <a:p>
                      <a:pPr algn="ctr"/>
                      <a:r>
                        <a:rPr lang="en-IN" sz="2000" dirty="0"/>
                        <a:t>Author </a:t>
                      </a:r>
                    </a:p>
                  </a:txBody>
                  <a:tcPr/>
                </a:tc>
                <a:extLst>
                  <a:ext uri="{0D108BD9-81ED-4DB2-BD59-A6C34878D82A}">
                    <a16:rowId xmlns:a16="http://schemas.microsoft.com/office/drawing/2014/main" val="10000"/>
                  </a:ext>
                </a:extLst>
              </a:tr>
              <a:tr h="389313">
                <a:tc>
                  <a:txBody>
                    <a:bodyPr/>
                    <a:lstStyle/>
                    <a:p>
                      <a:pPr algn="ctr"/>
                      <a:endParaRPr lang="en-IN" sz="900" dirty="0"/>
                    </a:p>
                    <a:p>
                      <a:pPr algn="ctr"/>
                      <a:r>
                        <a:rPr lang="en-IN" sz="900" dirty="0"/>
                        <a:t>1</a:t>
                      </a:r>
                    </a:p>
                  </a:txBody>
                  <a:tcPr/>
                </a:tc>
                <a:tc>
                  <a:txBody>
                    <a:bodyPr/>
                    <a:lstStyle/>
                    <a:p>
                      <a:endParaRPr lang="en-IN" sz="9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900" b="0" dirty="0">
                          <a:latin typeface="+mj-lt"/>
                        </a:rPr>
                        <a:t>Writing Girl:</a:t>
                      </a:r>
                      <a:r>
                        <a:rPr lang="en-US" sz="900" b="0" baseline="0" dirty="0">
                          <a:latin typeface="+mj-lt"/>
                        </a:rPr>
                        <a:t> </a:t>
                      </a:r>
                      <a:r>
                        <a:rPr lang="en-US" sz="900" b="0" dirty="0">
                          <a:latin typeface="+mj-lt"/>
                          <a:hlinkClick r:id="rId3"/>
                        </a:rPr>
                        <a:t>https</a:t>
                      </a:r>
                      <a:r>
                        <a:rPr lang="en-US" sz="900" dirty="0">
                          <a:latin typeface="+mj-lt"/>
                          <a:hlinkClick r:id="rId3"/>
                        </a:rPr>
                        <a:t>://pixabay.com/photos/girl-little-girl-child-schoolboy-774648/</a:t>
                      </a:r>
                      <a:endParaRPr lang="en-US" sz="900" dirty="0">
                        <a:latin typeface="+mj-lt"/>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900" dirty="0">
                        <a:latin typeface="+mj-lt"/>
                      </a:endParaRPr>
                    </a:p>
                  </a:txBody>
                  <a:tcPr/>
                </a:tc>
                <a:tc>
                  <a:txBody>
                    <a:bodyPr/>
                    <a:lstStyle/>
                    <a:p>
                      <a:r>
                        <a:rPr lang="en-IN" sz="900" dirty="0"/>
                        <a:t>By </a:t>
                      </a:r>
                      <a:r>
                        <a:rPr lang="en-IN" sz="900" dirty="0" err="1"/>
                        <a:t>RaphaelJeanneret</a:t>
                      </a:r>
                      <a:endParaRPr lang="en-IN" sz="900" dirty="0"/>
                    </a:p>
                  </a:txBody>
                  <a:tcPr/>
                </a:tc>
                <a:extLst>
                  <a:ext uri="{0D108BD9-81ED-4DB2-BD59-A6C34878D82A}">
                    <a16:rowId xmlns:a16="http://schemas.microsoft.com/office/drawing/2014/main" val="10001"/>
                  </a:ext>
                </a:extLst>
              </a:tr>
              <a:tr h="389313">
                <a:tc>
                  <a:txBody>
                    <a:bodyPr/>
                    <a:lstStyle/>
                    <a:p>
                      <a:pPr algn="ctr"/>
                      <a:r>
                        <a:rPr lang="en-IN" sz="900" dirty="0"/>
                        <a:t>2</a:t>
                      </a:r>
                    </a:p>
                  </a:txBody>
                  <a:tcPr/>
                </a:tc>
                <a:tc>
                  <a:txBody>
                    <a:bodyPr/>
                    <a:lstStyle/>
                    <a:p>
                      <a:endParaRPr lang="en-IN" sz="9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sz="900" b="0" dirty="0">
                          <a:solidFill>
                            <a:schemeClr val="tx1"/>
                          </a:solidFill>
                          <a:latin typeface="+mj-lt"/>
                        </a:rPr>
                        <a:t>Rose: </a:t>
                      </a:r>
                      <a:r>
                        <a:rPr lang="en-IN" sz="900" b="0" dirty="0">
                          <a:solidFill>
                            <a:schemeClr val="tx1"/>
                          </a:solidFill>
                          <a:latin typeface="+mj-lt"/>
                          <a:hlinkClick r:id="rId4"/>
                        </a:rPr>
                        <a:t>https://pixabay.com/photos/roses-flowers-basket-pink-roses-1566792/</a:t>
                      </a:r>
                      <a:endParaRPr lang="en-US" sz="900" b="0" dirty="0">
                        <a:solidFill>
                          <a:schemeClr val="tx1"/>
                        </a:solidFill>
                        <a:effectLst/>
                        <a:latin typeface="+mj-l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900" b="0" dirty="0">
                          <a:solidFill>
                            <a:schemeClr val="tx1"/>
                          </a:solidFill>
                          <a:effectLst/>
                          <a:latin typeface="+mj-lt"/>
                        </a:rPr>
                        <a:t>Everest: </a:t>
                      </a:r>
                      <a:r>
                        <a:rPr lang="en-US" sz="900" b="0" dirty="0">
                          <a:solidFill>
                            <a:schemeClr val="tx1"/>
                          </a:solidFill>
                          <a:effectLst/>
                          <a:latin typeface="+mj-lt"/>
                          <a:hlinkClick r:id="rId5"/>
                        </a:rPr>
                        <a:t>https://pixabay.com/photos/mount-everest-himalaya-nepal-413/</a:t>
                      </a:r>
                      <a:endParaRPr lang="en-US" sz="900" b="0" dirty="0">
                        <a:solidFill>
                          <a:schemeClr val="tx1"/>
                        </a:solidFill>
                        <a:effectLst/>
                        <a:latin typeface="+mj-lt"/>
                      </a:endParaRPr>
                    </a:p>
                    <a:p>
                      <a:pPr rtl="0"/>
                      <a:r>
                        <a:rPr lang="en-IN" sz="900" b="0" dirty="0">
                          <a:solidFill>
                            <a:schemeClr val="tx1"/>
                          </a:solidFill>
                          <a:latin typeface="+mj-lt"/>
                        </a:rPr>
                        <a:t>Singer: </a:t>
                      </a:r>
                      <a:r>
                        <a:rPr lang="en-IN" sz="900" b="0" dirty="0">
                          <a:solidFill>
                            <a:schemeClr val="tx1"/>
                          </a:solidFill>
                          <a:latin typeface="+mj-lt"/>
                          <a:hlinkClick r:id="rId6"/>
                        </a:rPr>
                        <a:t>https://www.flickr.com/photos/11398652@N00/8677664655</a:t>
                      </a:r>
                      <a:endParaRPr lang="en-IN" sz="900" b="0" dirty="0">
                        <a:solidFill>
                          <a:schemeClr val="tx1"/>
                        </a:solidFill>
                        <a:latin typeface="+mj-lt"/>
                      </a:endParaRPr>
                    </a:p>
                    <a:p>
                      <a:pPr rtl="0"/>
                      <a:endParaRPr lang="en-IN" sz="900" b="0" dirty="0">
                        <a:solidFill>
                          <a:schemeClr val="tx1"/>
                        </a:solidFill>
                        <a:latin typeface="+mj-lt"/>
                      </a:endParaRPr>
                    </a:p>
                    <a:p>
                      <a:pPr rtl="0"/>
                      <a:endParaRPr lang="en-IN" sz="900" b="0" dirty="0">
                        <a:solidFill>
                          <a:schemeClr val="tx1"/>
                        </a:solidFill>
                        <a:latin typeface="+mj-lt"/>
                      </a:endParaRPr>
                    </a:p>
                    <a:p>
                      <a:pPr rtl="0"/>
                      <a:endParaRPr lang="en-IN" sz="900" b="0" dirty="0">
                        <a:solidFill>
                          <a:schemeClr val="tx1"/>
                        </a:solidFill>
                        <a:latin typeface="+mj-lt"/>
                      </a:endParaRPr>
                    </a:p>
                    <a:p>
                      <a:pPr rtl="0"/>
                      <a:endParaRPr lang="en-IN" sz="900" b="0" dirty="0">
                        <a:solidFill>
                          <a:schemeClr val="tx1"/>
                        </a:solidFill>
                        <a:latin typeface="+mj-lt"/>
                      </a:endParaRPr>
                    </a:p>
                  </a:txBody>
                  <a:tcPr/>
                </a:tc>
                <a:tc>
                  <a:txBody>
                    <a:bodyPr/>
                    <a:lstStyle/>
                    <a:p>
                      <a:r>
                        <a:rPr lang="en-IN" sz="900" b="0" kern="1200" dirty="0">
                          <a:solidFill>
                            <a:schemeClr val="tx1"/>
                          </a:solidFill>
                          <a:latin typeface="+mn-lt"/>
                          <a:ea typeface="+mn-ea"/>
                          <a:cs typeface="+mn-cs"/>
                        </a:rPr>
                        <a:t>By </a:t>
                      </a:r>
                      <a:r>
                        <a:rPr lang="en-US" sz="900" b="0" kern="1200" dirty="0" err="1">
                          <a:solidFill>
                            <a:schemeClr val="tx1"/>
                          </a:solidFill>
                          <a:effectLst/>
                          <a:latin typeface="+mn-lt"/>
                          <a:ea typeface="+mn-ea"/>
                          <a:cs typeface="+mn-cs"/>
                        </a:rPr>
                        <a:t>castleguard</a:t>
                      </a:r>
                      <a:endParaRPr lang="en-US" sz="900" b="0" kern="1200" dirty="0">
                        <a:solidFill>
                          <a:schemeClr val="tx1"/>
                        </a:solidFill>
                        <a:effectLst/>
                        <a:latin typeface="+mn-lt"/>
                        <a:ea typeface="+mn-ea"/>
                        <a:cs typeface="+mn-cs"/>
                      </a:endParaRPr>
                    </a:p>
                    <a:p>
                      <a:r>
                        <a:rPr lang="en-US" sz="900" b="0" kern="1200" dirty="0">
                          <a:solidFill>
                            <a:schemeClr val="tx1"/>
                          </a:solidFill>
                          <a:effectLst/>
                          <a:latin typeface="+mn-lt"/>
                          <a:ea typeface="+mn-ea"/>
                          <a:cs typeface="+mn-cs"/>
                        </a:rPr>
                        <a:t>By Simon</a:t>
                      </a:r>
                    </a:p>
                    <a:p>
                      <a:r>
                        <a:rPr lang="en-IN" sz="900" b="0" kern="1200" dirty="0">
                          <a:solidFill>
                            <a:schemeClr val="tx1"/>
                          </a:solidFill>
                          <a:latin typeface="+mn-lt"/>
                          <a:ea typeface="+mn-ea"/>
                          <a:cs typeface="+mn-cs"/>
                        </a:rPr>
                        <a:t>By Ramesh </a:t>
                      </a:r>
                      <a:r>
                        <a:rPr lang="en-IN" sz="900" b="0" kern="1200" dirty="0" err="1">
                          <a:solidFill>
                            <a:schemeClr val="tx1"/>
                          </a:solidFill>
                          <a:latin typeface="+mn-lt"/>
                          <a:ea typeface="+mn-ea"/>
                          <a:cs typeface="+mn-cs"/>
                        </a:rPr>
                        <a:t>Lalwani</a:t>
                      </a:r>
                      <a:endParaRPr lang="en-IN" sz="900" dirty="0"/>
                    </a:p>
                  </a:txBody>
                  <a:tcPr/>
                </a:tc>
                <a:extLst>
                  <a:ext uri="{0D108BD9-81ED-4DB2-BD59-A6C34878D82A}">
                    <a16:rowId xmlns:a16="http://schemas.microsoft.com/office/drawing/2014/main" val="10002"/>
                  </a:ext>
                </a:extLst>
              </a:tr>
              <a:tr h="389313">
                <a:tc>
                  <a:txBody>
                    <a:bodyPr/>
                    <a:lstStyle/>
                    <a:p>
                      <a:pPr algn="ctr"/>
                      <a:r>
                        <a:rPr lang="en-IN" sz="900" dirty="0"/>
                        <a:t>3</a:t>
                      </a:r>
                    </a:p>
                  </a:txBody>
                  <a:tcPr/>
                </a:tc>
                <a:tc>
                  <a:txBody>
                    <a:bodyPr/>
                    <a:lstStyle/>
                    <a:p>
                      <a:endParaRPr lang="en-IN" sz="900" dirty="0"/>
                    </a:p>
                  </a:txBody>
                  <a:tcPr/>
                </a:tc>
                <a:tc>
                  <a:txBody>
                    <a:bodyPr/>
                    <a:lstStyle/>
                    <a:p>
                      <a:pPr rtl="0"/>
                      <a:r>
                        <a:rPr lang="en-IN" sz="900" b="0" i="0" u="none" strike="noStrike" kern="1200" dirty="0">
                          <a:solidFill>
                            <a:schemeClr val="tx1"/>
                          </a:solidFill>
                          <a:latin typeface="+mj-lt"/>
                          <a:ea typeface="+mn-ea"/>
                          <a:cs typeface="+mn-cs"/>
                        </a:rPr>
                        <a:t>Friends: </a:t>
                      </a:r>
                      <a:r>
                        <a:rPr lang="en-IN" sz="900" b="0" i="0" u="none" strike="noStrike" kern="1200" dirty="0">
                          <a:solidFill>
                            <a:schemeClr val="tx1"/>
                          </a:solidFill>
                          <a:latin typeface="+mj-lt"/>
                          <a:ea typeface="+mn-ea"/>
                          <a:cs typeface="+mn-cs"/>
                          <a:hlinkClick r:id="rId7"/>
                        </a:rPr>
                        <a:t>https://pixabay.com/photos/poor-boy-cute-village-boy-child-4133641/</a:t>
                      </a:r>
                      <a:endParaRPr lang="en-IN" sz="900" b="0" dirty="0">
                        <a:latin typeface="+mj-lt"/>
                      </a:endParaRPr>
                    </a:p>
                    <a:p>
                      <a:r>
                        <a:rPr lang="en-IN" sz="900" dirty="0">
                          <a:latin typeface="+mj-lt"/>
                        </a:rPr>
                        <a:t>Diamond: </a:t>
                      </a:r>
                      <a:r>
                        <a:rPr lang="en-IN" sz="900" dirty="0">
                          <a:latin typeface="+mj-lt"/>
                          <a:hlinkClick r:id="rId8"/>
                        </a:rPr>
                        <a:t>https://pixabay.com/photos/diamond-crystal-gem-background-316610/</a:t>
                      </a:r>
                      <a:endParaRPr lang="en-IN" sz="900" dirty="0">
                        <a:latin typeface="+mj-lt"/>
                      </a:endParaRPr>
                    </a:p>
                    <a:p>
                      <a:endParaRPr lang="en-IN" sz="900" dirty="0">
                        <a:latin typeface="+mj-lt"/>
                      </a:endParaRPr>
                    </a:p>
                    <a:p>
                      <a:endParaRPr lang="en-IN" sz="900" dirty="0">
                        <a:latin typeface="+mj-lt"/>
                      </a:endParaRPr>
                    </a:p>
                    <a:p>
                      <a:endParaRPr lang="en-IN" sz="900" dirty="0">
                        <a:latin typeface="+mj-lt"/>
                      </a:endParaRPr>
                    </a:p>
                    <a:p>
                      <a:endParaRPr lang="en-IN" sz="900" dirty="0">
                        <a:latin typeface="+mj-lt"/>
                      </a:endParaRPr>
                    </a:p>
                  </a:txBody>
                  <a:tcPr/>
                </a:tc>
                <a:tc>
                  <a:txBody>
                    <a:bodyPr/>
                    <a:lstStyle/>
                    <a:p>
                      <a:r>
                        <a:rPr lang="en-IN" sz="900" b="0" i="0" u="none" strike="noStrike" kern="1200" dirty="0">
                          <a:solidFill>
                            <a:schemeClr val="tx1"/>
                          </a:solidFill>
                          <a:latin typeface="+mn-lt"/>
                          <a:ea typeface="+mn-ea"/>
                          <a:cs typeface="+mn-cs"/>
                        </a:rPr>
                        <a:t>By </a:t>
                      </a:r>
                      <a:r>
                        <a:rPr lang="en-IN" sz="900" b="0" i="0" u="none" strike="noStrike" kern="1200" dirty="0" err="1">
                          <a:solidFill>
                            <a:schemeClr val="tx1"/>
                          </a:solidFill>
                          <a:latin typeface="+mn-lt"/>
                          <a:ea typeface="+mn-ea"/>
                          <a:cs typeface="+mn-cs"/>
                        </a:rPr>
                        <a:t>sonamabcd</a:t>
                      </a:r>
                      <a:endParaRPr lang="en-IN" sz="900" b="0" i="0" u="none" strike="noStrike" kern="1200" dirty="0">
                        <a:solidFill>
                          <a:schemeClr val="tx1"/>
                        </a:solidFill>
                        <a:latin typeface="+mn-lt"/>
                        <a:ea typeface="+mn-ea"/>
                        <a:cs typeface="+mn-cs"/>
                      </a:endParaRPr>
                    </a:p>
                    <a:p>
                      <a:r>
                        <a:rPr lang="en-IN" sz="900" kern="1200" dirty="0">
                          <a:solidFill>
                            <a:schemeClr val="dk1"/>
                          </a:solidFill>
                          <a:latin typeface="+mn-lt"/>
                          <a:ea typeface="+mn-ea"/>
                          <a:cs typeface="+mn-cs"/>
                        </a:rPr>
                        <a:t>By </a:t>
                      </a:r>
                      <a:r>
                        <a:rPr lang="en-IN" sz="900" kern="1200" dirty="0" err="1">
                          <a:solidFill>
                            <a:schemeClr val="dk1"/>
                          </a:solidFill>
                          <a:latin typeface="+mn-lt"/>
                          <a:ea typeface="+mn-ea"/>
                          <a:cs typeface="+mn-cs"/>
                        </a:rPr>
                        <a:t>PublicDomainPictures</a:t>
                      </a:r>
                      <a:endParaRPr lang="en-IN" sz="900" dirty="0"/>
                    </a:p>
                  </a:txBody>
                  <a:tcPr/>
                </a:tc>
                <a:extLst>
                  <a:ext uri="{0D108BD9-81ED-4DB2-BD59-A6C34878D82A}">
                    <a16:rowId xmlns:a16="http://schemas.microsoft.com/office/drawing/2014/main" val="10003"/>
                  </a:ext>
                </a:extLst>
              </a:tr>
            </a:tbl>
          </a:graphicData>
        </a:graphic>
      </p:graphicFrame>
      <p:pic>
        <p:nvPicPr>
          <p:cNvPr id="2" name="Picture 2" descr="C:\Users\Admin\Downloads\girl-ga706bd1db_1920.jpg">
            <a:extLst>
              <a:ext uri="{FF2B5EF4-FFF2-40B4-BE49-F238E27FC236}">
                <a16:creationId xmlns:a16="http://schemas.microsoft.com/office/drawing/2014/main" id="{7FF89D4F-4BDB-A47D-C37F-81FE593430FB}"/>
              </a:ext>
            </a:extLst>
          </p:cNvPr>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2523565" y="1101073"/>
            <a:ext cx="659157" cy="321701"/>
          </a:xfrm>
          <a:prstGeom prst="rect">
            <a:avLst/>
          </a:prstGeom>
          <a:noFill/>
          <a:ln w="38100">
            <a:solidFill>
              <a:srgbClr val="0070C0"/>
            </a:solidFill>
          </a:ln>
          <a:scene3d>
            <a:camera prst="orthographicFront"/>
            <a:lightRig rig="threePt" dir="t"/>
          </a:scene3d>
          <a:sp3d>
            <a:bevelT/>
          </a:sp3d>
          <a:extLst>
            <a:ext uri="{909E8E84-426E-40DD-AFC4-6F175D3DCCD1}">
              <a14:hiddenFill xmlns:a14="http://schemas.microsoft.com/office/drawing/2010/main">
                <a:solidFill>
                  <a:srgbClr val="FFFFFF"/>
                </a:solidFill>
              </a14:hiddenFill>
            </a:ext>
          </a:extLst>
        </p:spPr>
      </p:pic>
      <p:pic>
        <p:nvPicPr>
          <p:cNvPr id="3" name="Picture 2" descr="A basket of flowers&#10;&#10;Description automatically generated with low confidence">
            <a:extLst>
              <a:ext uri="{FF2B5EF4-FFF2-40B4-BE49-F238E27FC236}">
                <a16:creationId xmlns:a16="http://schemas.microsoft.com/office/drawing/2014/main" id="{FBE83DE5-DF38-448C-84B0-BB2B451C1B3B}"/>
              </a:ext>
            </a:extLst>
          </p:cNvPr>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2279207" y="1556792"/>
            <a:ext cx="589073" cy="393022"/>
          </a:xfrm>
          <a:prstGeom prst="rect">
            <a:avLst/>
          </a:prstGeom>
        </p:spPr>
      </p:pic>
      <p:pic>
        <p:nvPicPr>
          <p:cNvPr id="4" name="Picture 3" descr="A snowy mountain with a blue sky&#10;&#10;Description automatically generated with medium confidence">
            <a:extLst>
              <a:ext uri="{FF2B5EF4-FFF2-40B4-BE49-F238E27FC236}">
                <a16:creationId xmlns:a16="http://schemas.microsoft.com/office/drawing/2014/main" id="{A8F486AA-1249-F955-1569-1ED5715811A0}"/>
              </a:ext>
            </a:extLst>
          </p:cNvPr>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2927279" y="1556792"/>
            <a:ext cx="576433" cy="432324"/>
          </a:xfrm>
          <a:prstGeom prst="rect">
            <a:avLst/>
          </a:prstGeom>
        </p:spPr>
      </p:pic>
      <p:pic>
        <p:nvPicPr>
          <p:cNvPr id="5" name="Picture 4">
            <a:extLst>
              <a:ext uri="{FF2B5EF4-FFF2-40B4-BE49-F238E27FC236}">
                <a16:creationId xmlns:a16="http://schemas.microsoft.com/office/drawing/2014/main" id="{2197287E-08F7-B1CF-0600-D9DB100DA69E}"/>
              </a:ext>
            </a:extLst>
          </p:cNvPr>
          <p:cNvPicPr>
            <a:picLocks noChangeAspect="1"/>
          </p:cNvPicPr>
          <p:nvPr/>
        </p:nvPicPr>
        <p:blipFill>
          <a:blip r:embed="rId12" cstate="print">
            <a:extLst>
              <a:ext uri="{28A0092B-C50C-407E-A947-70E740481C1C}">
                <a14:useLocalDpi xmlns:a14="http://schemas.microsoft.com/office/drawing/2010/main" val="0"/>
              </a:ext>
            </a:extLst>
          </a:blip>
          <a:srcRect/>
          <a:stretch/>
        </p:blipFill>
        <p:spPr>
          <a:xfrm>
            <a:off x="2324003" y="1984928"/>
            <a:ext cx="675284" cy="451595"/>
          </a:xfrm>
          <a:prstGeom prst="rect">
            <a:avLst/>
          </a:prstGeom>
        </p:spPr>
      </p:pic>
      <p:pic>
        <p:nvPicPr>
          <p:cNvPr id="8" name="Picture 7" descr="Medium shot of kids looking at camera&#10;&#10;Description automatically generated with low confidence">
            <a:extLst>
              <a:ext uri="{FF2B5EF4-FFF2-40B4-BE49-F238E27FC236}">
                <a16:creationId xmlns:a16="http://schemas.microsoft.com/office/drawing/2014/main" id="{CA1E47BB-DBE9-7630-AEE2-A691E31F7C29}"/>
              </a:ext>
            </a:extLst>
          </p:cNvPr>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2978806" y="2706545"/>
            <a:ext cx="487217" cy="324812"/>
          </a:xfrm>
          <a:prstGeom prst="rect">
            <a:avLst/>
          </a:prstGeom>
        </p:spPr>
      </p:pic>
      <p:pic>
        <p:nvPicPr>
          <p:cNvPr id="9" name="Picture 8">
            <a:extLst>
              <a:ext uri="{FF2B5EF4-FFF2-40B4-BE49-F238E27FC236}">
                <a16:creationId xmlns:a16="http://schemas.microsoft.com/office/drawing/2014/main" id="{DF2D1357-1DC4-19B0-2169-1950964BCF80}"/>
              </a:ext>
            </a:extLst>
          </p:cNvPr>
          <p:cNvPicPr>
            <a:picLocks noChangeAspect="1"/>
          </p:cNvPicPr>
          <p:nvPr/>
        </p:nvPicPr>
        <p:blipFill>
          <a:blip r:embed="rId14" cstate="print">
            <a:extLst>
              <a:ext uri="{28A0092B-C50C-407E-A947-70E740481C1C}">
                <a14:useLocalDpi xmlns:a14="http://schemas.microsoft.com/office/drawing/2010/main" val="0"/>
              </a:ext>
            </a:extLst>
          </a:blip>
          <a:srcRect/>
          <a:stretch/>
        </p:blipFill>
        <p:spPr>
          <a:xfrm>
            <a:off x="2351584" y="2706545"/>
            <a:ext cx="547686" cy="362415"/>
          </a:xfrm>
          <a:prstGeom prst="rect">
            <a:avLst/>
          </a:prstGeom>
        </p:spPr>
      </p:pic>
    </p:spTree>
  </p:cSld>
  <p:clrMapOvr>
    <a:masterClrMapping/>
  </p:clrMapOvr>
</p:sld>
</file>

<file path=ppt/theme/theme1.xml><?xml version="1.0" encoding="utf-8"?>
<a:theme xmlns:a="http://schemas.openxmlformats.org/drawingml/2006/main" name="DD">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DD">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DD</Template>
  <TotalTime>960</TotalTime>
  <Words>1136</Words>
  <Application>Microsoft Office PowerPoint</Application>
  <PresentationFormat>Widescreen</PresentationFormat>
  <Paragraphs>186</Paragraphs>
  <Slides>7</Slides>
  <Notes>7</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7</vt:i4>
      </vt:variant>
    </vt:vector>
  </HeadingPairs>
  <TitlesOfParts>
    <vt:vector size="13" baseType="lpstr">
      <vt:lpstr>Arial</vt:lpstr>
      <vt:lpstr>Calibri</vt:lpstr>
      <vt:lpstr>Open Sans</vt:lpstr>
      <vt:lpstr>Wingdings</vt:lpstr>
      <vt:lpstr>DD</vt:lpstr>
      <vt:lpstr>1_DD</vt:lpstr>
      <vt:lpstr>Home Assignment</vt:lpstr>
      <vt:lpstr>Exercise I</vt:lpstr>
      <vt:lpstr>Exercise I</vt:lpstr>
      <vt:lpstr>Exercise II</vt:lpstr>
      <vt:lpstr>Exercise III</vt:lpstr>
      <vt:lpstr>Exercise III</vt:lpstr>
      <vt:lpstr>Attribution / Citation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sssvv</dc:creator>
  <cp:lastModifiedBy>Mahesh Mahadevan</cp:lastModifiedBy>
  <cp:revision>68</cp:revision>
  <dcterms:created xsi:type="dcterms:W3CDTF">2020-08-28T09:38:22Z</dcterms:created>
  <dcterms:modified xsi:type="dcterms:W3CDTF">2023-02-10T14:25:16Z</dcterms:modified>
</cp:coreProperties>
</file>