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9" r:id="rId3"/>
    <p:sldId id="272" r:id="rId4"/>
    <p:sldId id="269" r:id="rId5"/>
    <p:sldId id="270" r:id="rId6"/>
    <p:sldId id="271" r:id="rId7"/>
    <p:sldId id="258"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8D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863" autoAdjust="0"/>
  </p:normalViewPr>
  <p:slideViewPr>
    <p:cSldViewPr>
      <p:cViewPr varScale="1">
        <p:scale>
          <a:sx n="41" d="100"/>
          <a:sy n="41" d="100"/>
        </p:scale>
        <p:origin x="1553" y="2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86B9B4-D2C4-48DE-BC86-1B1A8876D90E}" type="datetimeFigureOut">
              <a:rPr lang="en-US" smtClean="0"/>
              <a:pPr/>
              <a:t>11/22/2022</a:t>
            </a:fld>
            <a:endParaRPr lang="en-I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99D599-091B-4691-AA1B-AC5C84EF710A}"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a:t>
            </a:r>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br>
              <a:rPr lang="en-IN" sz="1200" b="0" i="0" u="none" strike="noStrike" kern="1200" dirty="0">
                <a:solidFill>
                  <a:schemeClr val="tx1"/>
                </a:solidFill>
                <a:latin typeface="+mn-lt"/>
                <a:ea typeface="+mn-ea"/>
                <a:cs typeface="+mn-cs"/>
              </a:rPr>
            </a:b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&lt;Please</a:t>
            </a:r>
            <a:r>
              <a:rPr lang="en-IN" sz="1200" b="0" i="0" u="none" strike="noStrike" kern="1200" baseline="0" dirty="0">
                <a:solidFill>
                  <a:schemeClr val="tx1"/>
                </a:solidFill>
                <a:latin typeface="+mn-lt"/>
                <a:ea typeface="+mn-ea"/>
                <a:cs typeface="+mn-cs"/>
              </a:rPr>
              <a:t> provide source URL where we find the image and the license agreement&gt; </a:t>
            </a:r>
            <a:endParaRPr lang="en-IN" b="0" dirty="0"/>
          </a:p>
          <a:p>
            <a:endParaRPr lang="en-IN" dirty="0"/>
          </a:p>
        </p:txBody>
      </p:sp>
      <p:sp>
        <p:nvSpPr>
          <p:cNvPr id="4" name="Slide Number Placeholder 3"/>
          <p:cNvSpPr>
            <a:spLocks noGrp="1"/>
          </p:cNvSpPr>
          <p:nvPr>
            <p:ph type="sldNum" sz="quarter" idx="10"/>
          </p:nvPr>
        </p:nvSpPr>
        <p:spPr/>
        <p:txBody>
          <a:bodyPr/>
          <a:lstStyle/>
          <a:p>
            <a:fld id="{A499D599-091B-4691-AA1B-AC5C84EF710A}" type="slidenum">
              <a:rPr lang="en-IN" smtClean="0"/>
              <a:pPr/>
              <a:t>1</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a:t>
            </a:r>
            <a:r>
              <a:rPr lang="en-US" sz="1200" b="0" i="0" u="none" strike="noStrike" kern="1200" dirty="0">
                <a:solidFill>
                  <a:schemeClr val="tx1"/>
                </a:solidFill>
                <a:latin typeface="+mn-lt"/>
                <a:ea typeface="+mn-ea"/>
                <a:cs typeface="+mn-cs"/>
              </a:rPr>
              <a:t>The teacher may introduce the chapter by showing the following two pictures side by side. The students may be asked to observe the two pictures and answer the questions that follow. </a:t>
            </a:r>
            <a:endParaRPr lang="en-IN" b="0" dirty="0"/>
          </a:p>
          <a:p>
            <a:pPr rtl="0"/>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br>
              <a:rPr lang="en-IN" sz="1200" b="0" i="0" u="none" strike="noStrike" kern="1200" dirty="0">
                <a:solidFill>
                  <a:schemeClr val="tx1"/>
                </a:solidFill>
                <a:latin typeface="+mn-lt"/>
                <a:ea typeface="+mn-ea"/>
                <a:cs typeface="+mn-cs"/>
              </a:rPr>
            </a:b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&lt;Please</a:t>
            </a:r>
            <a:r>
              <a:rPr lang="en-IN" sz="1200" b="0" i="0" u="none" strike="noStrike" kern="1200" baseline="0" dirty="0">
                <a:solidFill>
                  <a:schemeClr val="tx1"/>
                </a:solidFill>
                <a:latin typeface="+mn-lt"/>
                <a:ea typeface="+mn-ea"/>
                <a:cs typeface="+mn-cs"/>
              </a:rPr>
              <a:t> provide source URL where we find the image and the license agreement&gt; </a:t>
            </a:r>
            <a:endParaRPr lang="en-IN" b="0" dirty="0"/>
          </a:p>
          <a:p>
            <a:r>
              <a:rPr lang="en-IN" dirty="0"/>
              <a:t>Traffic - https://www.flickr.com/photos/95731954@N02/9717216968 (A </a:t>
            </a:r>
            <a:r>
              <a:rPr lang="en-IN" dirty="0" err="1"/>
              <a:t>Verdade</a:t>
            </a:r>
            <a:r>
              <a:rPr lang="en-IN" dirty="0"/>
              <a:t>)</a:t>
            </a:r>
          </a:p>
          <a:p>
            <a:r>
              <a:rPr lang="en-IN" dirty="0"/>
              <a:t>Cars in lanes - https://pixabay.com/photos/traffic-rush-hour-rush-hour-urban-843309/</a:t>
            </a:r>
          </a:p>
          <a:p>
            <a:endParaRPr lang="en-IN" dirty="0"/>
          </a:p>
        </p:txBody>
      </p:sp>
      <p:sp>
        <p:nvSpPr>
          <p:cNvPr id="4" name="Slide Number Placeholder 3"/>
          <p:cNvSpPr>
            <a:spLocks noGrp="1"/>
          </p:cNvSpPr>
          <p:nvPr>
            <p:ph type="sldNum" sz="quarter" idx="10"/>
          </p:nvPr>
        </p:nvSpPr>
        <p:spPr/>
        <p:txBody>
          <a:bodyPr/>
          <a:lstStyle/>
          <a:p>
            <a:fld id="{A499D599-091B-4691-AA1B-AC5C84EF710A}" type="slidenum">
              <a:rPr lang="en-IN" smtClean="0"/>
              <a:pPr/>
              <a:t>2</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&lt; Information for further reference or explanation &gt;</a:t>
            </a:r>
            <a:endParaRPr lang="en-IN" b="0" dirty="0"/>
          </a:p>
          <a:p>
            <a:pPr rtl="0"/>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br>
              <a:rPr lang="en-IN" sz="1200" b="0" i="0" u="none" strike="noStrike" kern="1200" dirty="0">
                <a:solidFill>
                  <a:schemeClr val="tx1"/>
                </a:solidFill>
                <a:latin typeface="+mn-lt"/>
                <a:ea typeface="+mn-ea"/>
                <a:cs typeface="+mn-cs"/>
              </a:rPr>
            </a:b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&lt;Please</a:t>
            </a:r>
            <a:r>
              <a:rPr lang="en-IN" sz="1200" b="0" i="0" u="none" strike="noStrike" kern="1200" baseline="0" dirty="0">
                <a:solidFill>
                  <a:schemeClr val="tx1"/>
                </a:solidFill>
                <a:latin typeface="+mn-lt"/>
                <a:ea typeface="+mn-ea"/>
                <a:cs typeface="+mn-cs"/>
              </a:rPr>
              <a:t> provide source URL where we find the image and the license agreement&gt; </a:t>
            </a:r>
            <a:endParaRPr lang="en-IN" b="0" dirty="0"/>
          </a:p>
          <a:p>
            <a:r>
              <a:rPr lang="en-IN" dirty="0"/>
              <a:t>https://www.flickr.com/photos/95731954@N02/9717216968 (A </a:t>
            </a:r>
            <a:r>
              <a:rPr lang="en-IN" dirty="0" err="1"/>
              <a:t>Verdade</a:t>
            </a:r>
            <a:r>
              <a:rPr lang="en-IN" dirty="0"/>
              <a:t>)</a:t>
            </a:r>
          </a:p>
          <a:p>
            <a:r>
              <a:rPr lang="en-IN" dirty="0"/>
              <a:t>https://pixabay.com/photos/traffic-rush-hour-rush-hour-urban-843309/</a:t>
            </a:r>
          </a:p>
        </p:txBody>
      </p:sp>
      <p:sp>
        <p:nvSpPr>
          <p:cNvPr id="4" name="Slide Number Placeholder 3"/>
          <p:cNvSpPr>
            <a:spLocks noGrp="1"/>
          </p:cNvSpPr>
          <p:nvPr>
            <p:ph type="sldNum" sz="quarter" idx="10"/>
          </p:nvPr>
        </p:nvSpPr>
        <p:spPr/>
        <p:txBody>
          <a:bodyPr/>
          <a:lstStyle/>
          <a:p>
            <a:fld id="{A499D599-091B-4691-AA1B-AC5C84EF710A}" type="slidenum">
              <a:rPr lang="en-IN" smtClean="0"/>
              <a:pPr/>
              <a:t>3</a:t>
            </a:fld>
            <a:endParaRPr lang="en-IN"/>
          </a:p>
        </p:txBody>
      </p:sp>
    </p:spTree>
    <p:extLst>
      <p:ext uri="{BB962C8B-B14F-4D97-AF65-F5344CB8AC3E}">
        <p14:creationId xmlns:p14="http://schemas.microsoft.com/office/powerpoint/2010/main" val="40602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&lt; Information for further reference or explanation &gt;</a:t>
            </a:r>
            <a:endParaRPr lang="en-IN" b="0" dirty="0"/>
          </a:p>
          <a:p>
            <a:pPr rtl="0"/>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br>
              <a:rPr lang="en-IN" sz="1200" b="0" i="0" u="none" strike="noStrike" kern="1200" dirty="0">
                <a:solidFill>
                  <a:schemeClr val="tx1"/>
                </a:solidFill>
                <a:latin typeface="+mn-lt"/>
                <a:ea typeface="+mn-ea"/>
                <a:cs typeface="+mn-cs"/>
              </a:rPr>
            </a:b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&lt;Please</a:t>
            </a:r>
            <a:r>
              <a:rPr lang="en-IN" sz="1200" b="0" i="0" u="none" strike="noStrike" kern="1200" baseline="0" dirty="0">
                <a:solidFill>
                  <a:schemeClr val="tx1"/>
                </a:solidFill>
                <a:latin typeface="+mn-lt"/>
                <a:ea typeface="+mn-ea"/>
                <a:cs typeface="+mn-cs"/>
              </a:rPr>
              <a:t> provide source URL where we find the image and the license agreement&gt; </a:t>
            </a:r>
            <a:endParaRPr lang="en-IN" b="0" dirty="0"/>
          </a:p>
          <a:p>
            <a:endParaRPr lang="en-IN" dirty="0"/>
          </a:p>
          <a:p>
            <a:r>
              <a:rPr lang="en-IN" dirty="0"/>
              <a:t>https://pixabay.com/illustrations/car-accident-car-crash-car-accident-1995852/</a:t>
            </a:r>
          </a:p>
        </p:txBody>
      </p:sp>
      <p:sp>
        <p:nvSpPr>
          <p:cNvPr id="4" name="Slide Number Placeholder 3"/>
          <p:cNvSpPr>
            <a:spLocks noGrp="1"/>
          </p:cNvSpPr>
          <p:nvPr>
            <p:ph type="sldNum" sz="quarter" idx="10"/>
          </p:nvPr>
        </p:nvSpPr>
        <p:spPr/>
        <p:txBody>
          <a:bodyPr/>
          <a:lstStyle/>
          <a:p>
            <a:fld id="{A499D599-091B-4691-AA1B-AC5C84EF710A}" type="slidenum">
              <a:rPr lang="en-IN" smtClean="0"/>
              <a:pPr/>
              <a:t>4</a:t>
            </a:fld>
            <a:endParaRPr lang="en-IN"/>
          </a:p>
        </p:txBody>
      </p:sp>
    </p:spTree>
    <p:extLst>
      <p:ext uri="{BB962C8B-B14F-4D97-AF65-F5344CB8AC3E}">
        <p14:creationId xmlns:p14="http://schemas.microsoft.com/office/powerpoint/2010/main" val="477546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a:t>
            </a:r>
            <a:r>
              <a:rPr lang="en-US" sz="1200" b="0" i="0" u="none" strike="noStrike" kern="1200" dirty="0">
                <a:solidFill>
                  <a:schemeClr val="tx1"/>
                </a:solidFill>
                <a:latin typeface="+mn-lt"/>
                <a:ea typeface="+mn-ea"/>
                <a:cs typeface="+mn-cs"/>
              </a:rPr>
              <a:t>The teacher may conclude by saying, “We learn that traffic rules and regulations are required to avoid road accidents.” </a:t>
            </a:r>
            <a:endParaRPr lang="en-IN" b="0" dirty="0"/>
          </a:p>
          <a:p>
            <a:pPr rtl="0"/>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br>
              <a:rPr lang="en-IN" sz="1200" b="0" i="0" u="none" strike="noStrike" kern="1200" dirty="0">
                <a:solidFill>
                  <a:schemeClr val="tx1"/>
                </a:solidFill>
                <a:latin typeface="+mn-lt"/>
                <a:ea typeface="+mn-ea"/>
                <a:cs typeface="+mn-cs"/>
              </a:rPr>
            </a:b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&lt;Please</a:t>
            </a:r>
            <a:r>
              <a:rPr lang="en-IN" sz="1200" b="0" i="0" u="none" strike="noStrike" kern="1200" baseline="0" dirty="0">
                <a:solidFill>
                  <a:schemeClr val="tx1"/>
                </a:solidFill>
                <a:latin typeface="+mn-lt"/>
                <a:ea typeface="+mn-ea"/>
                <a:cs typeface="+mn-cs"/>
              </a:rPr>
              <a:t> provide source URL where we find the image and the license agreement&gt; </a:t>
            </a:r>
          </a:p>
          <a:p>
            <a:pPr rtl="0"/>
            <a:r>
              <a:rPr lang="en-IN" b="0" dirty="0"/>
              <a:t>https://www.freepik.com/free-vector/car-traffic-control-illustration-young-law-enforcer-patrolman-vest-police-officer-with-striped-rod-whistle-patrolling-street_23591660.htm</a:t>
            </a:r>
            <a:r>
              <a:rPr lang="en-IN" sz="1200" b="0" i="0" u="none" strike="noStrike" kern="1200" baseline="0" dirty="0">
                <a:solidFill>
                  <a:schemeClr val="tx1"/>
                </a:solidFill>
                <a:latin typeface="+mn-lt"/>
                <a:ea typeface="+mn-ea"/>
                <a:cs typeface="+mn-cs"/>
              </a:rPr>
              <a:t> (studio4rt)</a:t>
            </a:r>
          </a:p>
          <a:p>
            <a:pPr rtl="0"/>
            <a:endParaRPr lang="en-IN" b="0" dirty="0"/>
          </a:p>
          <a:p>
            <a:endParaRPr lang="en-IN" dirty="0"/>
          </a:p>
          <a:p>
            <a:endParaRPr lang="en-IN" dirty="0"/>
          </a:p>
        </p:txBody>
      </p:sp>
      <p:sp>
        <p:nvSpPr>
          <p:cNvPr id="4" name="Slide Number Placeholder 3"/>
          <p:cNvSpPr>
            <a:spLocks noGrp="1"/>
          </p:cNvSpPr>
          <p:nvPr>
            <p:ph type="sldNum" sz="quarter" idx="10"/>
          </p:nvPr>
        </p:nvSpPr>
        <p:spPr/>
        <p:txBody>
          <a:bodyPr/>
          <a:lstStyle/>
          <a:p>
            <a:fld id="{A499D599-091B-4691-AA1B-AC5C84EF710A}" type="slidenum">
              <a:rPr lang="en-IN" smtClean="0"/>
              <a:pPr/>
              <a:t>5</a:t>
            </a:fld>
            <a:endParaRPr lang="en-IN"/>
          </a:p>
        </p:txBody>
      </p:sp>
    </p:spTree>
    <p:extLst>
      <p:ext uri="{BB962C8B-B14F-4D97-AF65-F5344CB8AC3E}">
        <p14:creationId xmlns:p14="http://schemas.microsoft.com/office/powerpoint/2010/main" val="2634029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a:t>
            </a:r>
          </a:p>
          <a:p>
            <a:pPr rtl="0"/>
            <a:r>
              <a:rPr lang="en-US" sz="1200" b="0" i="0" u="none" strike="noStrike" kern="1200" dirty="0">
                <a:solidFill>
                  <a:schemeClr val="tx1"/>
                </a:solidFill>
                <a:latin typeface="+mn-lt"/>
                <a:ea typeface="+mn-ea"/>
                <a:cs typeface="+mn-cs"/>
              </a:rPr>
              <a:t>The teacher may conclude by saying that rules are made for our benefit. It helps in the proper functioning of any institution however small or big it may be. If people act on their own without a common understanding there is likely to be chaos. There are rules and regulations for governing a country too which is called the Constitution. We will learn more about it.</a:t>
            </a:r>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br>
              <a:rPr lang="en-IN" sz="1200" b="0" i="0" u="none" strike="noStrike" kern="1200" dirty="0">
                <a:solidFill>
                  <a:schemeClr val="tx1"/>
                </a:solidFill>
                <a:latin typeface="+mn-lt"/>
                <a:ea typeface="+mn-ea"/>
                <a:cs typeface="+mn-cs"/>
              </a:rPr>
            </a:b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&lt;Please</a:t>
            </a:r>
            <a:r>
              <a:rPr lang="en-IN" sz="1200" b="0" i="0" u="none" strike="noStrike" kern="1200" baseline="0" dirty="0">
                <a:solidFill>
                  <a:schemeClr val="tx1"/>
                </a:solidFill>
                <a:latin typeface="+mn-lt"/>
                <a:ea typeface="+mn-ea"/>
                <a:cs typeface="+mn-cs"/>
              </a:rPr>
              <a:t> provide source URL where we find the image and the license agreement&gt; </a:t>
            </a: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Rules-  - https://pixabay.com/illustrations/rule-hook-check-mark-custom-1752622/</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tx1"/>
                </a:solidFill>
                <a:latin typeface="+mn-lt"/>
                <a:ea typeface="+mn-ea"/>
                <a:cs typeface="+mn-cs"/>
              </a:rPr>
              <a:t>Assembly : https://archive.sssmediacentre.org/journals/vol_13/01SEPT15/images/11_h2h_special/sai-stree-shakti-07/Mrs.-Amar-Kumari-Verma-sathya-sai-school-ooty-04.jpg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Cricket - https://www.flickr.com/photos/150012178@N06/49562372902 (</a:t>
            </a:r>
            <a:r>
              <a:rPr lang="en-US" dirty="0" err="1"/>
              <a:t>Acabashi</a:t>
            </a:r>
            <a:r>
              <a:rPr lang="en-US" dirty="0"/>
              <a:t>)</a:t>
            </a:r>
          </a:p>
          <a:p>
            <a:endParaRPr lang="en-IN" dirty="0"/>
          </a:p>
        </p:txBody>
      </p:sp>
      <p:sp>
        <p:nvSpPr>
          <p:cNvPr id="4" name="Slide Number Placeholder 3"/>
          <p:cNvSpPr>
            <a:spLocks noGrp="1"/>
          </p:cNvSpPr>
          <p:nvPr>
            <p:ph type="sldNum" sz="quarter" idx="10"/>
          </p:nvPr>
        </p:nvSpPr>
        <p:spPr/>
        <p:txBody>
          <a:bodyPr/>
          <a:lstStyle/>
          <a:p>
            <a:fld id="{A499D599-091B-4691-AA1B-AC5C84EF710A}" type="slidenum">
              <a:rPr lang="en-IN" smtClean="0"/>
              <a:pPr/>
              <a:t>6</a:t>
            </a:fld>
            <a:endParaRPr lang="en-IN"/>
          </a:p>
        </p:txBody>
      </p:sp>
    </p:spTree>
    <p:extLst>
      <p:ext uri="{BB962C8B-B14F-4D97-AF65-F5344CB8AC3E}">
        <p14:creationId xmlns:p14="http://schemas.microsoft.com/office/powerpoint/2010/main" val="3545646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&lt; Information for further reference or explanation &gt;</a:t>
            </a:r>
            <a:endParaRPr lang="en-IN" b="0" dirty="0"/>
          </a:p>
          <a:p>
            <a:pPr rtl="0"/>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br>
              <a:rPr lang="en-IN" sz="1200" b="0" i="0" u="none" strike="noStrike" kern="1200" dirty="0">
                <a:solidFill>
                  <a:schemeClr val="tx1"/>
                </a:solidFill>
                <a:latin typeface="+mn-lt"/>
                <a:ea typeface="+mn-ea"/>
                <a:cs typeface="+mn-cs"/>
              </a:rPr>
            </a:b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&lt;Please</a:t>
            </a:r>
            <a:r>
              <a:rPr lang="en-IN" sz="1200" b="0" i="0" u="none" strike="noStrike" kern="1200" baseline="0" dirty="0">
                <a:solidFill>
                  <a:schemeClr val="tx1"/>
                </a:solidFill>
                <a:latin typeface="+mn-lt"/>
                <a:ea typeface="+mn-ea"/>
                <a:cs typeface="+mn-cs"/>
              </a:rPr>
              <a:t> provide source URL where we find the image and the license agreement&gt; </a:t>
            </a:r>
            <a:endParaRPr lang="en-IN" b="0" dirty="0"/>
          </a:p>
          <a:p>
            <a:endParaRPr lang="en-IN" dirty="0"/>
          </a:p>
        </p:txBody>
      </p:sp>
      <p:sp>
        <p:nvSpPr>
          <p:cNvPr id="4" name="Slide Number Placeholder 3"/>
          <p:cNvSpPr>
            <a:spLocks noGrp="1"/>
          </p:cNvSpPr>
          <p:nvPr>
            <p:ph type="sldNum" sz="quarter" idx="10"/>
          </p:nvPr>
        </p:nvSpPr>
        <p:spPr/>
        <p:txBody>
          <a:bodyPr/>
          <a:lstStyle/>
          <a:p>
            <a:fld id="{A499D599-091B-4691-AA1B-AC5C84EF710A}" type="slidenum">
              <a:rPr lang="en-IN" smtClean="0"/>
              <a:pPr/>
              <a:t>7</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srisathyasaividyavahini.org/"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risathyasaividyavahini.or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risathyasaividyavahini.or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957292"/>
            <a:ext cx="10363200" cy="1752601"/>
          </a:xfrm>
          <a:prstGeom prst="rect">
            <a:avLst/>
          </a:prstGeom>
        </p:spPr>
        <p:txBody>
          <a:bodyPr anchor="ctr">
            <a:noAutofit/>
          </a:bodyPr>
          <a:lstStyle>
            <a:lvl1pPr>
              <a:defRPr sz="5400"/>
            </a:lvl1pPr>
          </a:lstStyle>
          <a:p>
            <a:r>
              <a:rPr lang="en-US" dirty="0"/>
              <a:t>Click to add Asset Title </a:t>
            </a:r>
            <a:br>
              <a:rPr lang="en-US" dirty="0"/>
            </a:br>
            <a:r>
              <a:rPr lang="en-US" dirty="0"/>
              <a:t>(Size 54)</a:t>
            </a:r>
            <a:endParaRPr lang="en-IN" dirty="0"/>
          </a:p>
        </p:txBody>
      </p:sp>
      <p:sp>
        <p:nvSpPr>
          <p:cNvPr id="3" name="Subtitle 2"/>
          <p:cNvSpPr>
            <a:spLocks noGrp="1"/>
          </p:cNvSpPr>
          <p:nvPr>
            <p:ph type="subTitle" idx="1" hasCustomPrompt="1"/>
          </p:nvPr>
        </p:nvSpPr>
        <p:spPr>
          <a:xfrm>
            <a:off x="1828800" y="2979167"/>
            <a:ext cx="8534400" cy="1752600"/>
          </a:xfrm>
          <a:prstGeom prst="rect">
            <a:avLst/>
          </a:prstGeom>
        </p:spPr>
        <p:txBody>
          <a:bodyPr anchor="ctr"/>
          <a:lstStyle>
            <a:lvl1pPr marL="0" indent="0" algn="ctr">
              <a:buNone/>
              <a:defRPr lang="en-US" smtClean="0"/>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 (Size 32)</a:t>
            </a:r>
            <a:endParaRPr lang="en-IN" dirty="0"/>
          </a:p>
        </p:txBody>
      </p:sp>
      <p:sp>
        <p:nvSpPr>
          <p:cNvPr id="8" name="Google Shape;11;p4">
            <a:hlinkClick r:id="rId2"/>
          </p:cNvPr>
          <p:cNvSpPr/>
          <p:nvPr userDrawn="1"/>
        </p:nvSpPr>
        <p:spPr>
          <a:xfrm>
            <a:off x="-406400" y="6488114"/>
            <a:ext cx="3683000" cy="377825"/>
          </a:xfrm>
          <a:prstGeom prst="rect">
            <a:avLst/>
          </a:prstGeom>
          <a:noFill/>
          <a:ln>
            <a:noFill/>
          </a:ln>
        </p:spPr>
        <p:txBody>
          <a:bodyPr spcFirstLastPara="1" wrap="square" lIns="91425" tIns="45700" rIns="91425" bIns="45700" anchor="ctr" anchorCtr="0">
            <a:noAutofit/>
          </a:bodyPr>
          <a:lstStyle/>
          <a:p>
            <a:pPr marL="457200" marR="0" lvl="1" indent="0" algn="l" rtl="0">
              <a:spcBef>
                <a:spcPts val="0"/>
              </a:spcBef>
              <a:spcAft>
                <a:spcPts val="0"/>
              </a:spcAft>
              <a:buNone/>
            </a:pPr>
            <a:r>
              <a:rPr lang="en-US" sz="1100" b="1" i="0" u="none" strike="noStrike" cap="none">
                <a:solidFill>
                  <a:srgbClr val="0000CC"/>
                </a:solidFill>
                <a:latin typeface="Calibri"/>
                <a:ea typeface="Calibri"/>
                <a:cs typeface="Calibri"/>
                <a:sym typeface="Calibri"/>
              </a:rPr>
              <a:t>©www.srisathyasaividyavahini.org</a:t>
            </a:r>
            <a:endParaRPr sz="1100" b="1" i="0" u="none" strike="noStrike" cap="none">
              <a:solidFill>
                <a:srgbClr val="0000CC"/>
              </a:solidFill>
              <a:latin typeface="Calibri"/>
              <a:ea typeface="Calibri"/>
              <a:cs typeface="Calibri"/>
              <a:sym typeface="Calibri"/>
            </a:endParaRPr>
          </a:p>
        </p:txBody>
      </p:sp>
      <p:sp>
        <p:nvSpPr>
          <p:cNvPr id="18" name="Google Shape;23;p5"/>
          <p:cNvSpPr/>
          <p:nvPr userDrawn="1"/>
        </p:nvSpPr>
        <p:spPr>
          <a:xfrm>
            <a:off x="7635686" y="6509319"/>
            <a:ext cx="4467257"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rgbClr val="08482B"/>
                </a:solidFill>
                <a:latin typeface="Calibri"/>
                <a:ea typeface="Calibri"/>
                <a:cs typeface="Calibri"/>
                <a:sym typeface="Calibri"/>
              </a:rPr>
              <a:t>Integral Education</a:t>
            </a:r>
            <a:r>
              <a:rPr lang="en-US" sz="1400" b="0" i="0" u="none" strike="noStrike" cap="none">
                <a:solidFill>
                  <a:srgbClr val="08482B"/>
                </a:solidFill>
                <a:latin typeface="Calibri"/>
                <a:ea typeface="Calibri"/>
                <a:cs typeface="Calibri"/>
                <a:sym typeface="Calibri"/>
              </a:rPr>
              <a:t> </a:t>
            </a:r>
            <a:r>
              <a:rPr lang="en-US" sz="1400" b="1" i="0" u="none" strike="noStrike" cap="none">
                <a:solidFill>
                  <a:srgbClr val="002060"/>
                </a:solidFill>
                <a:latin typeface="Calibri"/>
                <a:ea typeface="Calibri"/>
                <a:cs typeface="Calibri"/>
                <a:sym typeface="Calibri"/>
              </a:rPr>
              <a:t>FOR  </a:t>
            </a:r>
            <a:r>
              <a:rPr lang="en-US" sz="1400" b="1" i="0" u="none" strike="noStrike" cap="none">
                <a:solidFill>
                  <a:srgbClr val="C00000"/>
                </a:solidFill>
                <a:latin typeface="Calibri"/>
                <a:ea typeface="Calibri"/>
                <a:cs typeface="Calibri"/>
                <a:sym typeface="Calibri"/>
              </a:rPr>
              <a:t>ALL, </a:t>
            </a:r>
            <a:r>
              <a:rPr lang="en-US" sz="1400" b="1" i="0" u="none" strike="noStrike" cap="none">
                <a:solidFill>
                  <a:srgbClr val="002060"/>
                </a:solidFill>
                <a:latin typeface="Calibri"/>
                <a:ea typeface="Calibri"/>
                <a:cs typeface="Calibri"/>
                <a:sym typeface="Calibri"/>
              </a:rPr>
              <a:t>BY</a:t>
            </a:r>
            <a:r>
              <a:rPr lang="en-US" sz="1400" b="1" i="0" u="none" strike="noStrike" cap="none">
                <a:solidFill>
                  <a:srgbClr val="C00000"/>
                </a:solidFill>
                <a:latin typeface="Calibri"/>
                <a:ea typeface="Calibri"/>
                <a:cs typeface="Calibri"/>
                <a:sym typeface="Calibri"/>
              </a:rPr>
              <a:t> ALL</a:t>
            </a:r>
            <a:endParaRPr sz="1800"/>
          </a:p>
        </p:txBody>
      </p:sp>
      <p:pic>
        <p:nvPicPr>
          <p:cNvPr id="5" name="Picture 4" descr="A picture containing text, clock&#10;&#10;Description automatically generated">
            <a:extLst>
              <a:ext uri="{FF2B5EF4-FFF2-40B4-BE49-F238E27FC236}">
                <a16:creationId xmlns:a16="http://schemas.microsoft.com/office/drawing/2014/main" id="{254244B2-46FD-49C0-8BF6-E190D09EA6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390" y="44919"/>
            <a:ext cx="902286" cy="957155"/>
          </a:xfrm>
          <a:prstGeom prst="rect">
            <a:avLst/>
          </a:prstGeom>
        </p:spPr>
      </p:pic>
      <p:pic>
        <p:nvPicPr>
          <p:cNvPr id="19" name="Picture 18" descr="Calendar&#10;&#10;Description automatically generated with low confidence">
            <a:extLst>
              <a:ext uri="{FF2B5EF4-FFF2-40B4-BE49-F238E27FC236}">
                <a16:creationId xmlns:a16="http://schemas.microsoft.com/office/drawing/2014/main" id="{D97434CF-CEE0-40BF-BC5E-2F865F0666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34359" y="84302"/>
            <a:ext cx="963251" cy="938865"/>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22B8C39A-F191-4D0C-9E72-E36060824A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124834" y="5943521"/>
            <a:ext cx="914479" cy="914479"/>
          </a:xfrm>
          <a:prstGeom prst="rect">
            <a:avLst/>
          </a:prstGeom>
        </p:spPr>
      </p:pic>
      <p:sp>
        <p:nvSpPr>
          <p:cNvPr id="9" name="TextBox 8">
            <a:extLst>
              <a:ext uri="{FF2B5EF4-FFF2-40B4-BE49-F238E27FC236}">
                <a16:creationId xmlns:a16="http://schemas.microsoft.com/office/drawing/2014/main" id="{2928DBB6-D4BE-4F74-AC05-620A04191F2C}"/>
              </a:ext>
            </a:extLst>
          </p:cNvPr>
          <p:cNvSpPr txBox="1"/>
          <p:nvPr userDrawn="1"/>
        </p:nvSpPr>
        <p:spPr>
          <a:xfrm>
            <a:off x="1550132" y="5293602"/>
            <a:ext cx="9091736" cy="1215717"/>
          </a:xfrm>
          <a:prstGeom prst="rect">
            <a:avLst/>
          </a:prstGeom>
          <a:noFill/>
          <a:ln>
            <a:solidFill>
              <a:schemeClr val="tx1"/>
            </a:solidFill>
          </a:ln>
        </p:spPr>
        <p:txBody>
          <a:bodyPr wrap="square">
            <a:spAutoFit/>
          </a:bodyPr>
          <a:lstStyle/>
          <a:p>
            <a:pPr algn="ctr">
              <a:spcAft>
                <a:spcPts val="600"/>
              </a:spcAft>
            </a:pPr>
            <a:r>
              <a:rPr lang="en-US" sz="800" u="sng" dirty="0">
                <a:solidFill>
                  <a:schemeClr val="tx1"/>
                </a:solidFill>
              </a:rPr>
              <a:t>COPYRIGHT NOTICE</a:t>
            </a:r>
            <a:endParaRPr lang="en-US" sz="800" dirty="0">
              <a:solidFill>
                <a:schemeClr val="tx1"/>
              </a:solidFill>
            </a:endParaRPr>
          </a:p>
          <a:p>
            <a:pPr algn="ctr">
              <a:spcAft>
                <a:spcPts val="600"/>
              </a:spcAft>
              <a:buFont typeface="Wingdings" pitchFamily="2" charset="2"/>
              <a:buChar char="ü"/>
            </a:pPr>
            <a:r>
              <a:rPr lang="en-US" sz="800" dirty="0">
                <a:solidFill>
                  <a:schemeClr val="tx1"/>
                </a:solidFill>
              </a:rPr>
              <a:t>Strictly not for Commercial use. </a:t>
            </a:r>
          </a:p>
          <a:p>
            <a:pPr algn="ctr">
              <a:spcAft>
                <a:spcPts val="600"/>
              </a:spcAft>
              <a:buFont typeface="Wingdings" pitchFamily="2" charset="2"/>
              <a:buChar char="ü"/>
            </a:pPr>
            <a:r>
              <a:rPr lang="en-US" sz="800" dirty="0">
                <a:solidFill>
                  <a:schemeClr val="tx1"/>
                </a:solidFill>
              </a:rPr>
              <a:t>Provided on ‘as is’ basis with no warranties of any kind. </a:t>
            </a:r>
          </a:p>
          <a:p>
            <a:pPr algn="ctr">
              <a:spcAft>
                <a:spcPts val="600"/>
              </a:spcAft>
              <a:buFont typeface="Wingdings" pitchFamily="2" charset="2"/>
              <a:buChar char="ü"/>
            </a:pPr>
            <a:r>
              <a:rPr lang="en-US" sz="800" dirty="0">
                <a:solidFill>
                  <a:schemeClr val="tx1"/>
                </a:solidFill>
              </a:rPr>
              <a:t>Content that falls in Public Domain or common Knowledge facts can be used freely. </a:t>
            </a:r>
          </a:p>
          <a:p>
            <a:pPr algn="ctr">
              <a:spcAft>
                <a:spcPts val="600"/>
              </a:spcAft>
              <a:buFont typeface="Wingdings" pitchFamily="2" charset="2"/>
              <a:buChar char="ü"/>
            </a:pPr>
            <a:r>
              <a:rPr lang="en-US" sz="800" dirty="0">
                <a:solidFill>
                  <a:schemeClr val="tx1"/>
                </a:solidFill>
              </a:rPr>
              <a:t>Some of the contents are owned by the Third parties and are used in compliance with their licensing conditions. Any one infringing the Copyright of such Third parties will be doing so at their own risks and costs. </a:t>
            </a:r>
          </a:p>
          <a:p>
            <a:pPr algn="ctr">
              <a:spcAft>
                <a:spcPts val="600"/>
              </a:spcAft>
              <a:buFont typeface="Wingdings" pitchFamily="2" charset="2"/>
              <a:buChar char="ü"/>
            </a:pPr>
            <a:r>
              <a:rPr lang="en-US" sz="800" dirty="0">
                <a:solidFill>
                  <a:schemeClr val="tx1"/>
                </a:solidFill>
              </a:rPr>
              <a:t>Content can be downloaded and used for Personal, educational and informational purposes only.  Any attempt to remove, alter, circumvent or  distort  the data that is accessed Is Illegal and strictly prohibited.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6856" y="71414"/>
            <a:ext cx="9296427" cy="654032"/>
          </a:xfrm>
          <a:prstGeom prst="rect">
            <a:avLst/>
          </a:prstGeom>
        </p:spPr>
        <p:txBody>
          <a:bodyPr>
            <a:normAutofit/>
          </a:bodyPr>
          <a:lstStyle>
            <a:lvl1pPr>
              <a:defRPr sz="3600" baseline="0"/>
            </a:lvl1pPr>
          </a:lstStyle>
          <a:p>
            <a:r>
              <a:rPr lang="en-US" dirty="0"/>
              <a:t>Click </a:t>
            </a:r>
            <a:r>
              <a:rPr lang="en-US"/>
              <a:t>to add </a:t>
            </a:r>
            <a:r>
              <a:rPr lang="en-US" dirty="0"/>
              <a:t>slide title (Size 36)</a:t>
            </a:r>
            <a:endParaRPr lang="en-IN" dirty="0"/>
          </a:p>
        </p:txBody>
      </p:sp>
      <p:sp>
        <p:nvSpPr>
          <p:cNvPr id="9" name="Google Shape;11;p4">
            <a:hlinkClick r:id="rId2"/>
          </p:cNvPr>
          <p:cNvSpPr/>
          <p:nvPr userDrawn="1"/>
        </p:nvSpPr>
        <p:spPr>
          <a:xfrm>
            <a:off x="-406400" y="6488114"/>
            <a:ext cx="3683000" cy="377825"/>
          </a:xfrm>
          <a:prstGeom prst="rect">
            <a:avLst/>
          </a:prstGeom>
          <a:noFill/>
          <a:ln>
            <a:noFill/>
          </a:ln>
        </p:spPr>
        <p:txBody>
          <a:bodyPr spcFirstLastPara="1" wrap="square" lIns="91425" tIns="45700" rIns="91425" bIns="45700" anchor="ctr" anchorCtr="0">
            <a:noAutofit/>
          </a:bodyPr>
          <a:lstStyle/>
          <a:p>
            <a:pPr marL="457200" marR="0" lvl="1" indent="0" algn="l" rtl="0">
              <a:spcBef>
                <a:spcPts val="0"/>
              </a:spcBef>
              <a:spcAft>
                <a:spcPts val="0"/>
              </a:spcAft>
              <a:buNone/>
            </a:pPr>
            <a:r>
              <a:rPr lang="en-US" sz="1100" b="1" i="0" u="none" strike="noStrike" cap="none">
                <a:solidFill>
                  <a:srgbClr val="0000CC"/>
                </a:solidFill>
                <a:latin typeface="Calibri"/>
                <a:ea typeface="Calibri"/>
                <a:cs typeface="Calibri"/>
                <a:sym typeface="Calibri"/>
              </a:rPr>
              <a:t>©www.srisathyasaividyavahini.org</a:t>
            </a:r>
            <a:endParaRPr sz="1100" b="1" i="0" u="none" strike="noStrike" cap="none">
              <a:solidFill>
                <a:srgbClr val="0000CC"/>
              </a:solidFill>
              <a:latin typeface="Calibri"/>
              <a:ea typeface="Calibri"/>
              <a:cs typeface="Calibri"/>
              <a:sym typeface="Calibri"/>
            </a:endParaRPr>
          </a:p>
        </p:txBody>
      </p:sp>
      <p:sp>
        <p:nvSpPr>
          <p:cNvPr id="11" name="Text Placeholder 10"/>
          <p:cNvSpPr>
            <a:spLocks noGrp="1"/>
          </p:cNvSpPr>
          <p:nvPr>
            <p:ph type="body" sz="quarter" idx="10" hasCustomPrompt="1"/>
          </p:nvPr>
        </p:nvSpPr>
        <p:spPr>
          <a:xfrm>
            <a:off x="857251" y="1214438"/>
            <a:ext cx="10495333" cy="4729083"/>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800" baseline="0"/>
            </a:lvl1pPr>
            <a:lvl2pPr>
              <a:defRPr/>
            </a:lvl2pPr>
            <a:lvl3pPr>
              <a:defRPr/>
            </a:lvl3pPr>
            <a:lvl4pPr>
              <a:defRPr sz="1800"/>
            </a:lvl4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Text font </a:t>
            </a:r>
            <a:r>
              <a:rPr lang="en-US" dirty="0" err="1"/>
              <a:t>calibri</a:t>
            </a:r>
            <a:r>
              <a:rPr lang="en-US" dirty="0"/>
              <a:t> , Size range 32 to 20.  Table / GO size &gt;= 18</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IN" dirty="0"/>
          </a:p>
        </p:txBody>
      </p:sp>
      <p:pic>
        <p:nvPicPr>
          <p:cNvPr id="7" name="Picture 6" descr="Calendar&#10;&#10;Description automatically generated with low confidence">
            <a:extLst>
              <a:ext uri="{FF2B5EF4-FFF2-40B4-BE49-F238E27FC236}">
                <a16:creationId xmlns:a16="http://schemas.microsoft.com/office/drawing/2014/main" id="{5901837A-36BC-4822-BEFB-830404CC5C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4359" y="84302"/>
            <a:ext cx="963251" cy="938865"/>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8035C0C2-BCC7-4C51-8D5A-9E2778BE63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24834" y="5943521"/>
            <a:ext cx="914479" cy="91447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94280" y="50057"/>
            <a:ext cx="3203440" cy="500042"/>
          </a:xfrm>
          <a:prstGeom prst="rect">
            <a:avLst/>
          </a:prstGeom>
        </p:spPr>
        <p:txBody>
          <a:bodyPr anchor="t">
            <a:normAutofit/>
          </a:bodyPr>
          <a:lstStyle>
            <a:lvl1pPr algn="ctr">
              <a:defRPr sz="3600" b="1" cap="all"/>
            </a:lvl1pPr>
          </a:lstStyle>
          <a:p>
            <a:r>
              <a:rPr lang="en-US" dirty="0"/>
              <a:t>MM Index</a:t>
            </a:r>
            <a:endParaRPr lang="en-IN" dirty="0"/>
          </a:p>
        </p:txBody>
      </p:sp>
      <p:sp>
        <p:nvSpPr>
          <p:cNvPr id="10" name="Google Shape;11;p4">
            <a:hlinkClick r:id="rId2"/>
          </p:cNvPr>
          <p:cNvSpPr/>
          <p:nvPr userDrawn="1"/>
        </p:nvSpPr>
        <p:spPr>
          <a:xfrm>
            <a:off x="-406400" y="6488114"/>
            <a:ext cx="3683000" cy="377825"/>
          </a:xfrm>
          <a:prstGeom prst="rect">
            <a:avLst/>
          </a:prstGeom>
          <a:noFill/>
          <a:ln>
            <a:noFill/>
          </a:ln>
        </p:spPr>
        <p:txBody>
          <a:bodyPr spcFirstLastPara="1" wrap="square" lIns="91425" tIns="45700" rIns="91425" bIns="45700" anchor="ctr" anchorCtr="0">
            <a:noAutofit/>
          </a:bodyPr>
          <a:lstStyle/>
          <a:p>
            <a:pPr marL="457200" marR="0" lvl="1" indent="0" algn="l" rtl="0">
              <a:spcBef>
                <a:spcPts val="0"/>
              </a:spcBef>
              <a:spcAft>
                <a:spcPts val="0"/>
              </a:spcAft>
              <a:buNone/>
            </a:pPr>
            <a:r>
              <a:rPr lang="en-US" sz="1100" b="1" i="0" u="none" strike="noStrike" cap="none">
                <a:solidFill>
                  <a:srgbClr val="0000CC"/>
                </a:solidFill>
                <a:latin typeface="Calibri"/>
                <a:ea typeface="Calibri"/>
                <a:cs typeface="Calibri"/>
                <a:sym typeface="Calibri"/>
              </a:rPr>
              <a:t>©www.srisathyasaividyavahini.org</a:t>
            </a:r>
            <a:endParaRPr sz="1100" b="1" i="0" u="none" strike="noStrike" cap="none">
              <a:solidFill>
                <a:srgbClr val="0000CC"/>
              </a:solidFill>
              <a:latin typeface="Calibri"/>
              <a:ea typeface="Calibri"/>
              <a:cs typeface="Calibri"/>
              <a:sym typeface="Calibri"/>
            </a:endParaRPr>
          </a:p>
        </p:txBody>
      </p:sp>
      <p:pic>
        <p:nvPicPr>
          <p:cNvPr id="7" name="Picture 6" descr="Calendar&#10;&#10;Description automatically generated with low confidence">
            <a:extLst>
              <a:ext uri="{FF2B5EF4-FFF2-40B4-BE49-F238E27FC236}">
                <a16:creationId xmlns:a16="http://schemas.microsoft.com/office/drawing/2014/main" id="{076D6C82-FFCB-4BDB-8004-46AA8F1755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4359" y="84302"/>
            <a:ext cx="963251" cy="938865"/>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BD2AB13A-E8D2-49E2-9E24-DF9B8C2267D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24834" y="5943521"/>
            <a:ext cx="914479" cy="91447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11.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19.png"/><Relationship Id="rId3" Type="http://schemas.openxmlformats.org/officeDocument/2006/relationships/hyperlink" Target="https://archive.sssmediacentre.org/journals/vol_13/01SEPT15/images/11_h2h_special/sai-stree-shakti-07/Mrs.-Amar-Kumari-Verma-sathya-sai-school-ooty-04.jpg" TargetMode="External"/><Relationship Id="rId7" Type="http://schemas.openxmlformats.org/officeDocument/2006/relationships/image" Target="../media/image15.png"/><Relationship Id="rId12" Type="http://schemas.microsoft.com/office/2007/relationships/hdphoto" Target="../media/hdphoto9.wdp"/><Relationship Id="rId2" Type="http://schemas.openxmlformats.org/officeDocument/2006/relationships/notesSlide" Target="../notesSlides/notesSlide7.xml"/><Relationship Id="rId16" Type="http://schemas.microsoft.com/office/2007/relationships/hdphoto" Target="../media/hdphoto11.wdp"/><Relationship Id="rId1" Type="http://schemas.openxmlformats.org/officeDocument/2006/relationships/slideLayout" Target="../slideLayouts/slideLayout3.xml"/><Relationship Id="rId6" Type="http://schemas.microsoft.com/office/2007/relationships/hdphoto" Target="../media/hdphoto7.wdp"/><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20.png"/><Relationship Id="rId10" Type="http://schemas.openxmlformats.org/officeDocument/2006/relationships/image" Target="../media/image17.jpeg"/><Relationship Id="rId4" Type="http://schemas.openxmlformats.org/officeDocument/2006/relationships/image" Target="../media/image13.png"/><Relationship Id="rId9" Type="http://schemas.openxmlformats.org/officeDocument/2006/relationships/image" Target="../media/image16.png"/><Relationship Id="rId14"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128" y="1196752"/>
            <a:ext cx="3744416" cy="3744416"/>
          </a:xfrm>
          <a:solidFill>
            <a:schemeClr val="accent5">
              <a:lumMod val="20000"/>
              <a:lumOff val="80000"/>
            </a:schemeClr>
          </a:solidFill>
          <a:ln w="38100">
            <a:solidFill>
              <a:schemeClr val="accent6">
                <a:lumMod val="50000"/>
              </a:schemeClr>
            </a:solidFill>
            <a:prstDash val="lgDash"/>
          </a:ln>
        </p:spPr>
        <p:txBody>
          <a:bodyPr/>
          <a:lstStyle/>
          <a:p>
            <a:r>
              <a:rPr lang="en-IN" b="1" dirty="0">
                <a:solidFill>
                  <a:schemeClr val="accent2">
                    <a:lumMod val="75000"/>
                  </a:schemeClr>
                </a:solidFill>
              </a:rPr>
              <a:t> Need </a:t>
            </a:r>
            <a:r>
              <a:rPr lang="en-IN" b="1">
                <a:solidFill>
                  <a:schemeClr val="accent2">
                    <a:lumMod val="75000"/>
                  </a:schemeClr>
                </a:solidFill>
              </a:rPr>
              <a:t>for Rules &amp; Regulations</a:t>
            </a:r>
            <a:endParaRPr lang="en-IN" b="1" dirty="0">
              <a:solidFill>
                <a:schemeClr val="accent2">
                  <a:lumMod val="75000"/>
                </a:schemeClr>
              </a:solidFill>
            </a:endParaRPr>
          </a:p>
        </p:txBody>
      </p:sp>
      <p:pic>
        <p:nvPicPr>
          <p:cNvPr id="4" name="Picture 3">
            <a:extLst>
              <a:ext uri="{FF2B5EF4-FFF2-40B4-BE49-F238E27FC236}">
                <a16:creationId xmlns:a16="http://schemas.microsoft.com/office/drawing/2014/main" id="{3AAAB876-1D96-D614-8588-9D2B4FD9C324}"/>
              </a:ext>
            </a:extLst>
          </p:cNvPr>
          <p:cNvPicPr>
            <a:picLocks noChangeAspect="1"/>
          </p:cNvPicPr>
          <p:nvPr/>
        </p:nvPicPr>
        <p:blipFill>
          <a:blip r:embed="rId3">
            <a:duotone>
              <a:prstClr val="black"/>
              <a:schemeClr val="accent5">
                <a:tint val="45000"/>
                <a:satMod val="400000"/>
              </a:schemeClr>
            </a:duotone>
          </a:blip>
          <a:stretch>
            <a:fillRect/>
          </a:stretch>
        </p:blipFill>
        <p:spPr>
          <a:xfrm>
            <a:off x="961906" y="1412776"/>
            <a:ext cx="5904656" cy="3678828"/>
          </a:xfrm>
          <a:prstGeom prst="rect">
            <a:avLst/>
          </a:prstGeom>
          <a:ln w="19050">
            <a:noFill/>
            <a:prstDash val="lgDash"/>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203D30E1-FDB5-07CE-8451-2281436650E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28412" y="2189698"/>
            <a:ext cx="4608090" cy="30849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photos of Traffic">
            <a:extLst>
              <a:ext uri="{FF2B5EF4-FFF2-40B4-BE49-F238E27FC236}">
                <a16:creationId xmlns:a16="http://schemas.microsoft.com/office/drawing/2014/main" id="{4A9CEE19-8680-8242-8A3D-B98228A0716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312024" y="2189698"/>
            <a:ext cx="4608090" cy="308491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F6A32FBB-0102-0CAC-F88B-1E72B16A7E5A}"/>
              </a:ext>
            </a:extLst>
          </p:cNvPr>
          <p:cNvGrpSpPr/>
          <p:nvPr/>
        </p:nvGrpSpPr>
        <p:grpSpPr>
          <a:xfrm>
            <a:off x="1397965" y="136621"/>
            <a:ext cx="8531974" cy="657242"/>
            <a:chOff x="587380" y="2239212"/>
            <a:chExt cx="11180456" cy="1495172"/>
          </a:xfrm>
        </p:grpSpPr>
        <p:sp>
          <p:nvSpPr>
            <p:cNvPr id="9" name="Freeform: Shape 8">
              <a:extLst>
                <a:ext uri="{FF2B5EF4-FFF2-40B4-BE49-F238E27FC236}">
                  <a16:creationId xmlns:a16="http://schemas.microsoft.com/office/drawing/2014/main" id="{F069F038-C789-A4BA-F015-0EA8CD9DFD62}"/>
                </a:ext>
              </a:extLst>
            </p:cNvPr>
            <p:cNvSpPr/>
            <p:nvPr/>
          </p:nvSpPr>
          <p:spPr>
            <a:xfrm>
              <a:off x="587380" y="2239212"/>
              <a:ext cx="10837203" cy="1440160"/>
            </a:xfrm>
            <a:custGeom>
              <a:avLst/>
              <a:gdLst>
                <a:gd name="connsiteX0" fmla="*/ 481762 w 5688632"/>
                <a:gd name="connsiteY0" fmla="*/ 0 h 1440160"/>
                <a:gd name="connsiteX1" fmla="*/ 5688632 w 5688632"/>
                <a:gd name="connsiteY1" fmla="*/ 0 h 1440160"/>
                <a:gd name="connsiteX2" fmla="*/ 5688632 w 5688632"/>
                <a:gd name="connsiteY2" fmla="*/ 1440160 h 1440160"/>
                <a:gd name="connsiteX3" fmla="*/ 481762 w 5688632"/>
                <a:gd name="connsiteY3" fmla="*/ 1440160 h 1440160"/>
                <a:gd name="connsiteX4" fmla="*/ 0 w 5688632"/>
                <a:gd name="connsiteY4" fmla="*/ 958398 h 1440160"/>
                <a:gd name="connsiteX5" fmla="*/ 0 w 5688632"/>
                <a:gd name="connsiteY5" fmla="*/ 481762 h 1440160"/>
                <a:gd name="connsiteX6" fmla="*/ 481762 w 5688632"/>
                <a:gd name="connsiteY6" fmla="*/ 0 h 144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8632" h="1440160">
                  <a:moveTo>
                    <a:pt x="481762" y="0"/>
                  </a:moveTo>
                  <a:lnTo>
                    <a:pt x="5688632" y="0"/>
                  </a:lnTo>
                  <a:lnTo>
                    <a:pt x="5688632" y="1440160"/>
                  </a:lnTo>
                  <a:lnTo>
                    <a:pt x="481762" y="1440160"/>
                  </a:lnTo>
                  <a:cubicBezTo>
                    <a:pt x="215692" y="1440160"/>
                    <a:pt x="0" y="1224468"/>
                    <a:pt x="0" y="958398"/>
                  </a:cubicBezTo>
                  <a:lnTo>
                    <a:pt x="0" y="481762"/>
                  </a:lnTo>
                  <a:cubicBezTo>
                    <a:pt x="0" y="215692"/>
                    <a:pt x="215692" y="0"/>
                    <a:pt x="481762" y="0"/>
                  </a:cubicBezTo>
                  <a:close/>
                </a:path>
              </a:pathLst>
            </a:custGeom>
            <a:gradFill flip="none" rotWithShape="1">
              <a:gsLst>
                <a:gs pos="0">
                  <a:srgbClr val="CFD1D2"/>
                </a:gs>
                <a:gs pos="50000">
                  <a:srgbClr val="DBDBDD"/>
                </a:gs>
                <a:gs pos="10000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600" dirty="0">
                  <a:solidFill>
                    <a:schemeClr val="tx1">
                      <a:lumMod val="95000"/>
                      <a:lumOff val="5000"/>
                    </a:schemeClr>
                  </a:solidFill>
                </a:rPr>
                <a:t>Need for rules and regulations</a:t>
              </a:r>
            </a:p>
          </p:txBody>
        </p:sp>
        <p:sp>
          <p:nvSpPr>
            <p:cNvPr id="10" name="Freeform: Shape 9">
              <a:extLst>
                <a:ext uri="{FF2B5EF4-FFF2-40B4-BE49-F238E27FC236}">
                  <a16:creationId xmlns:a16="http://schemas.microsoft.com/office/drawing/2014/main" id="{4CF31CB7-607D-28DE-7596-18E07D12FA0C}"/>
                </a:ext>
              </a:extLst>
            </p:cNvPr>
            <p:cNvSpPr/>
            <p:nvPr/>
          </p:nvSpPr>
          <p:spPr>
            <a:xfrm>
              <a:off x="11250129" y="2239212"/>
              <a:ext cx="517707" cy="1495172"/>
            </a:xfrm>
            <a:custGeom>
              <a:avLst/>
              <a:gdLst>
                <a:gd name="connsiteX0" fmla="*/ 0 w 498104"/>
                <a:gd name="connsiteY0" fmla="*/ 0 h 1567495"/>
                <a:gd name="connsiteX1" fmla="*/ 95633 w 498104"/>
                <a:gd name="connsiteY1" fmla="*/ 9641 h 1567495"/>
                <a:gd name="connsiteX2" fmla="*/ 498104 w 498104"/>
                <a:gd name="connsiteY2" fmla="*/ 503456 h 1567495"/>
                <a:gd name="connsiteX3" fmla="*/ 498104 w 498104"/>
                <a:gd name="connsiteY3" fmla="*/ 1367552 h 1567495"/>
                <a:gd name="connsiteX4" fmla="*/ 467518 w 498104"/>
                <a:gd name="connsiteY4" fmla="*/ 1540863 h 1567495"/>
                <a:gd name="connsiteX5" fmla="*/ 455093 w 498104"/>
                <a:gd name="connsiteY5" fmla="*/ 1567495 h 1567495"/>
                <a:gd name="connsiteX6" fmla="*/ 0 w 498104"/>
                <a:gd name="connsiteY6" fmla="*/ 1567495 h 15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104" h="1567495">
                  <a:moveTo>
                    <a:pt x="0" y="0"/>
                  </a:moveTo>
                  <a:lnTo>
                    <a:pt x="95633" y="9641"/>
                  </a:lnTo>
                  <a:cubicBezTo>
                    <a:pt x="325322" y="56642"/>
                    <a:pt x="498104" y="259872"/>
                    <a:pt x="498104" y="503456"/>
                  </a:cubicBezTo>
                  <a:lnTo>
                    <a:pt x="498104" y="1367552"/>
                  </a:lnTo>
                  <a:cubicBezTo>
                    <a:pt x="498104" y="1428448"/>
                    <a:pt x="487305" y="1486822"/>
                    <a:pt x="467518" y="1540863"/>
                  </a:cubicBezTo>
                  <a:lnTo>
                    <a:pt x="455093" y="1567495"/>
                  </a:lnTo>
                  <a:lnTo>
                    <a:pt x="0" y="1567495"/>
                  </a:lnTo>
                  <a:close/>
                </a:path>
              </a:pathLst>
            </a:custGeom>
            <a:solidFill>
              <a:schemeClr val="bg2">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grpSp>
      <p:sp>
        <p:nvSpPr>
          <p:cNvPr id="7" name="TextBox 6">
            <a:extLst>
              <a:ext uri="{FF2B5EF4-FFF2-40B4-BE49-F238E27FC236}">
                <a16:creationId xmlns:a16="http://schemas.microsoft.com/office/drawing/2014/main" id="{01D3F104-AAED-2A03-9BE0-350D3DBD67D5}"/>
              </a:ext>
            </a:extLst>
          </p:cNvPr>
          <p:cNvSpPr txBox="1"/>
          <p:nvPr/>
        </p:nvSpPr>
        <p:spPr>
          <a:xfrm>
            <a:off x="1228412" y="1218065"/>
            <a:ext cx="9691702" cy="533102"/>
          </a:xfrm>
          <a:prstGeom prst="roundRect">
            <a:avLst>
              <a:gd name="adj" fmla="val 23177"/>
            </a:avLst>
          </a:prstGeom>
          <a:noFill/>
          <a:ln w="28575">
            <a:solidFill>
              <a:schemeClr val="accent5">
                <a:lumMod val="50000"/>
              </a:schemeClr>
            </a:solidFill>
          </a:ln>
        </p:spPr>
        <p:txBody>
          <a:bodyPr wrap="square" rtlCol="0">
            <a:spAutoFit/>
          </a:bodyPr>
          <a:lstStyle/>
          <a:p>
            <a:pPr algn="ctr"/>
            <a:r>
              <a:rPr lang="en-US" sz="2400" dirty="0">
                <a:solidFill>
                  <a:schemeClr val="tx1"/>
                </a:solidFill>
              </a:rPr>
              <a:t>Q1. What are the broad similarities between the two pictures?</a:t>
            </a:r>
          </a:p>
        </p:txBody>
      </p:sp>
      <p:sp>
        <p:nvSpPr>
          <p:cNvPr id="14" name="TextBox 13">
            <a:extLst>
              <a:ext uri="{FF2B5EF4-FFF2-40B4-BE49-F238E27FC236}">
                <a16:creationId xmlns:a16="http://schemas.microsoft.com/office/drawing/2014/main" id="{17D7C45A-0DA6-9FE2-EA3A-50FDD8DADE9C}"/>
              </a:ext>
            </a:extLst>
          </p:cNvPr>
          <p:cNvSpPr txBox="1"/>
          <p:nvPr/>
        </p:nvSpPr>
        <p:spPr>
          <a:xfrm>
            <a:off x="1228412" y="5639935"/>
            <a:ext cx="9792666" cy="510778"/>
          </a:xfrm>
          <a:prstGeom prst="roundRect">
            <a:avLst>
              <a:gd name="adj" fmla="val 26432"/>
            </a:avLst>
          </a:prstGeom>
          <a:noFill/>
          <a:ln w="28575">
            <a:solidFill>
              <a:schemeClr val="accent5">
                <a:lumMod val="50000"/>
              </a:schemeClr>
            </a:solidFill>
          </a:ln>
        </p:spPr>
        <p:txBody>
          <a:bodyPr wrap="square" rtlCol="0">
            <a:spAutoFit/>
          </a:bodyPr>
          <a:lstStyle/>
          <a:p>
            <a:pPr algn="ctr"/>
            <a:r>
              <a:rPr lang="en-US" sz="2400" dirty="0"/>
              <a:t>Both the pictures show the traffic on the road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203D30E1-FDB5-07CE-8451-2281436650E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27448" y="1843047"/>
            <a:ext cx="4608090" cy="30849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photos of Traffic">
            <a:extLst>
              <a:ext uri="{FF2B5EF4-FFF2-40B4-BE49-F238E27FC236}">
                <a16:creationId xmlns:a16="http://schemas.microsoft.com/office/drawing/2014/main" id="{4A9CEE19-8680-8242-8A3D-B98228A0716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312024" y="1843046"/>
            <a:ext cx="4608090" cy="306370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F6A32FBB-0102-0CAC-F88B-1E72B16A7E5A}"/>
              </a:ext>
            </a:extLst>
          </p:cNvPr>
          <p:cNvGrpSpPr/>
          <p:nvPr/>
        </p:nvGrpSpPr>
        <p:grpSpPr>
          <a:xfrm>
            <a:off x="1397965" y="136621"/>
            <a:ext cx="8531974" cy="657242"/>
            <a:chOff x="587380" y="2239212"/>
            <a:chExt cx="11180456" cy="1495172"/>
          </a:xfrm>
        </p:grpSpPr>
        <p:sp>
          <p:nvSpPr>
            <p:cNvPr id="9" name="Freeform: Shape 8">
              <a:extLst>
                <a:ext uri="{FF2B5EF4-FFF2-40B4-BE49-F238E27FC236}">
                  <a16:creationId xmlns:a16="http://schemas.microsoft.com/office/drawing/2014/main" id="{F069F038-C789-A4BA-F015-0EA8CD9DFD62}"/>
                </a:ext>
              </a:extLst>
            </p:cNvPr>
            <p:cNvSpPr/>
            <p:nvPr/>
          </p:nvSpPr>
          <p:spPr>
            <a:xfrm>
              <a:off x="587380" y="2239212"/>
              <a:ext cx="10837203" cy="1440160"/>
            </a:xfrm>
            <a:custGeom>
              <a:avLst/>
              <a:gdLst>
                <a:gd name="connsiteX0" fmla="*/ 481762 w 5688632"/>
                <a:gd name="connsiteY0" fmla="*/ 0 h 1440160"/>
                <a:gd name="connsiteX1" fmla="*/ 5688632 w 5688632"/>
                <a:gd name="connsiteY1" fmla="*/ 0 h 1440160"/>
                <a:gd name="connsiteX2" fmla="*/ 5688632 w 5688632"/>
                <a:gd name="connsiteY2" fmla="*/ 1440160 h 1440160"/>
                <a:gd name="connsiteX3" fmla="*/ 481762 w 5688632"/>
                <a:gd name="connsiteY3" fmla="*/ 1440160 h 1440160"/>
                <a:gd name="connsiteX4" fmla="*/ 0 w 5688632"/>
                <a:gd name="connsiteY4" fmla="*/ 958398 h 1440160"/>
                <a:gd name="connsiteX5" fmla="*/ 0 w 5688632"/>
                <a:gd name="connsiteY5" fmla="*/ 481762 h 1440160"/>
                <a:gd name="connsiteX6" fmla="*/ 481762 w 5688632"/>
                <a:gd name="connsiteY6" fmla="*/ 0 h 144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8632" h="1440160">
                  <a:moveTo>
                    <a:pt x="481762" y="0"/>
                  </a:moveTo>
                  <a:lnTo>
                    <a:pt x="5688632" y="0"/>
                  </a:lnTo>
                  <a:lnTo>
                    <a:pt x="5688632" y="1440160"/>
                  </a:lnTo>
                  <a:lnTo>
                    <a:pt x="481762" y="1440160"/>
                  </a:lnTo>
                  <a:cubicBezTo>
                    <a:pt x="215692" y="1440160"/>
                    <a:pt x="0" y="1224468"/>
                    <a:pt x="0" y="958398"/>
                  </a:cubicBezTo>
                  <a:lnTo>
                    <a:pt x="0" y="481762"/>
                  </a:lnTo>
                  <a:cubicBezTo>
                    <a:pt x="0" y="215692"/>
                    <a:pt x="215692" y="0"/>
                    <a:pt x="481762" y="0"/>
                  </a:cubicBezTo>
                  <a:close/>
                </a:path>
              </a:pathLst>
            </a:custGeom>
            <a:gradFill flip="none" rotWithShape="1">
              <a:gsLst>
                <a:gs pos="0">
                  <a:srgbClr val="CFD1D2"/>
                </a:gs>
                <a:gs pos="50000">
                  <a:srgbClr val="DBDBDD"/>
                </a:gs>
                <a:gs pos="10000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600" dirty="0">
                  <a:solidFill>
                    <a:schemeClr val="tx1">
                      <a:lumMod val="95000"/>
                      <a:lumOff val="5000"/>
                    </a:schemeClr>
                  </a:solidFill>
                </a:rPr>
                <a:t>Need for rules and regulations</a:t>
              </a:r>
            </a:p>
          </p:txBody>
        </p:sp>
        <p:sp>
          <p:nvSpPr>
            <p:cNvPr id="10" name="Freeform: Shape 9">
              <a:extLst>
                <a:ext uri="{FF2B5EF4-FFF2-40B4-BE49-F238E27FC236}">
                  <a16:creationId xmlns:a16="http://schemas.microsoft.com/office/drawing/2014/main" id="{4CF31CB7-607D-28DE-7596-18E07D12FA0C}"/>
                </a:ext>
              </a:extLst>
            </p:cNvPr>
            <p:cNvSpPr/>
            <p:nvPr/>
          </p:nvSpPr>
          <p:spPr>
            <a:xfrm>
              <a:off x="11250129" y="2239212"/>
              <a:ext cx="517707" cy="1495172"/>
            </a:xfrm>
            <a:custGeom>
              <a:avLst/>
              <a:gdLst>
                <a:gd name="connsiteX0" fmla="*/ 0 w 498104"/>
                <a:gd name="connsiteY0" fmla="*/ 0 h 1567495"/>
                <a:gd name="connsiteX1" fmla="*/ 95633 w 498104"/>
                <a:gd name="connsiteY1" fmla="*/ 9641 h 1567495"/>
                <a:gd name="connsiteX2" fmla="*/ 498104 w 498104"/>
                <a:gd name="connsiteY2" fmla="*/ 503456 h 1567495"/>
                <a:gd name="connsiteX3" fmla="*/ 498104 w 498104"/>
                <a:gd name="connsiteY3" fmla="*/ 1367552 h 1567495"/>
                <a:gd name="connsiteX4" fmla="*/ 467518 w 498104"/>
                <a:gd name="connsiteY4" fmla="*/ 1540863 h 1567495"/>
                <a:gd name="connsiteX5" fmla="*/ 455093 w 498104"/>
                <a:gd name="connsiteY5" fmla="*/ 1567495 h 1567495"/>
                <a:gd name="connsiteX6" fmla="*/ 0 w 498104"/>
                <a:gd name="connsiteY6" fmla="*/ 1567495 h 15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104" h="1567495">
                  <a:moveTo>
                    <a:pt x="0" y="0"/>
                  </a:moveTo>
                  <a:lnTo>
                    <a:pt x="95633" y="9641"/>
                  </a:lnTo>
                  <a:cubicBezTo>
                    <a:pt x="325322" y="56642"/>
                    <a:pt x="498104" y="259872"/>
                    <a:pt x="498104" y="503456"/>
                  </a:cubicBezTo>
                  <a:lnTo>
                    <a:pt x="498104" y="1367552"/>
                  </a:lnTo>
                  <a:cubicBezTo>
                    <a:pt x="498104" y="1428448"/>
                    <a:pt x="487305" y="1486822"/>
                    <a:pt x="467518" y="1540863"/>
                  </a:cubicBezTo>
                  <a:lnTo>
                    <a:pt x="455093" y="1567495"/>
                  </a:lnTo>
                  <a:lnTo>
                    <a:pt x="0" y="1567495"/>
                  </a:lnTo>
                  <a:close/>
                </a:path>
              </a:pathLst>
            </a:custGeom>
            <a:solidFill>
              <a:schemeClr val="accent4">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grpSp>
      <p:sp>
        <p:nvSpPr>
          <p:cNvPr id="7" name="TextBox 6">
            <a:extLst>
              <a:ext uri="{FF2B5EF4-FFF2-40B4-BE49-F238E27FC236}">
                <a16:creationId xmlns:a16="http://schemas.microsoft.com/office/drawing/2014/main" id="{01D3F104-AAED-2A03-9BE0-350D3DBD67D5}"/>
              </a:ext>
            </a:extLst>
          </p:cNvPr>
          <p:cNvSpPr txBox="1"/>
          <p:nvPr/>
        </p:nvSpPr>
        <p:spPr>
          <a:xfrm>
            <a:off x="1127448" y="1075531"/>
            <a:ext cx="9792666" cy="461665"/>
          </a:xfrm>
          <a:prstGeom prst="rect">
            <a:avLst/>
          </a:prstGeom>
          <a:noFill/>
          <a:ln w="28575">
            <a:solidFill>
              <a:schemeClr val="tx2">
                <a:lumMod val="60000"/>
                <a:lumOff val="40000"/>
              </a:schemeClr>
            </a:solidFill>
          </a:ln>
        </p:spPr>
        <p:txBody>
          <a:bodyPr wrap="square" rtlCol="0">
            <a:spAutoFit/>
          </a:bodyPr>
          <a:lstStyle/>
          <a:p>
            <a:pPr algn="ctr"/>
            <a:r>
              <a:rPr lang="en-US" sz="2400" dirty="0">
                <a:solidFill>
                  <a:schemeClr val="tx1"/>
                </a:solidFill>
              </a:rPr>
              <a:t>Q1. What are the broad differences between the two pictures?</a:t>
            </a:r>
          </a:p>
        </p:txBody>
      </p:sp>
      <p:sp>
        <p:nvSpPr>
          <p:cNvPr id="2" name="TextBox 1">
            <a:extLst>
              <a:ext uri="{FF2B5EF4-FFF2-40B4-BE49-F238E27FC236}">
                <a16:creationId xmlns:a16="http://schemas.microsoft.com/office/drawing/2014/main" id="{B1FCE84F-0887-388E-8181-9A98F834C7AD}"/>
              </a:ext>
            </a:extLst>
          </p:cNvPr>
          <p:cNvSpPr txBox="1"/>
          <p:nvPr/>
        </p:nvSpPr>
        <p:spPr>
          <a:xfrm>
            <a:off x="1631504" y="5517229"/>
            <a:ext cx="3816424" cy="830997"/>
          </a:xfrm>
          <a:prstGeom prst="rect">
            <a:avLst/>
          </a:prstGeom>
          <a:noFill/>
          <a:ln w="38100">
            <a:solidFill>
              <a:schemeClr val="tx2">
                <a:lumMod val="60000"/>
                <a:lumOff val="40000"/>
              </a:schemeClr>
            </a:solidFill>
            <a:prstDash val="dash"/>
          </a:ln>
        </p:spPr>
        <p:txBody>
          <a:bodyPr wrap="square" rtlCol="0">
            <a:spAutoFit/>
          </a:bodyPr>
          <a:lstStyle/>
          <a:p>
            <a:pPr algn="ctr"/>
            <a:r>
              <a:rPr lang="en-US" sz="2400" dirty="0"/>
              <a:t>Unruly traffic - no traffic rules  </a:t>
            </a:r>
          </a:p>
        </p:txBody>
      </p:sp>
      <p:sp>
        <p:nvSpPr>
          <p:cNvPr id="11" name="TextBox 10">
            <a:extLst>
              <a:ext uri="{FF2B5EF4-FFF2-40B4-BE49-F238E27FC236}">
                <a16:creationId xmlns:a16="http://schemas.microsoft.com/office/drawing/2014/main" id="{693E19C2-1083-D162-6BD3-AC386A53C536}"/>
              </a:ext>
            </a:extLst>
          </p:cNvPr>
          <p:cNvSpPr txBox="1"/>
          <p:nvPr/>
        </p:nvSpPr>
        <p:spPr>
          <a:xfrm>
            <a:off x="6744072" y="5509304"/>
            <a:ext cx="3816424" cy="830997"/>
          </a:xfrm>
          <a:prstGeom prst="rect">
            <a:avLst/>
          </a:prstGeom>
          <a:noFill/>
          <a:ln w="38100">
            <a:solidFill>
              <a:schemeClr val="tx2">
                <a:lumMod val="60000"/>
                <a:lumOff val="40000"/>
              </a:schemeClr>
            </a:solidFill>
            <a:prstDash val="dash"/>
          </a:ln>
        </p:spPr>
        <p:txBody>
          <a:bodyPr wrap="square" rtlCol="0">
            <a:spAutoFit/>
          </a:bodyPr>
          <a:lstStyle/>
          <a:p>
            <a:pPr algn="ctr"/>
            <a:r>
              <a:rPr lang="en-US" sz="2400" dirty="0"/>
              <a:t>Smooth traffic - traffic rules followed </a:t>
            </a:r>
          </a:p>
        </p:txBody>
      </p:sp>
    </p:spTree>
    <p:extLst>
      <p:ext uri="{BB962C8B-B14F-4D97-AF65-F5344CB8AC3E}">
        <p14:creationId xmlns:p14="http://schemas.microsoft.com/office/powerpoint/2010/main" val="421979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8DC93A5-062E-0A5C-6D69-A3FA104F7FFA}"/>
              </a:ext>
            </a:extLst>
          </p:cNvPr>
          <p:cNvGrpSpPr>
            <a:grpSpLocks noChangeAspect="1"/>
          </p:cNvGrpSpPr>
          <p:nvPr/>
        </p:nvGrpSpPr>
        <p:grpSpPr>
          <a:xfrm>
            <a:off x="2927648" y="902403"/>
            <a:ext cx="7255454" cy="1413074"/>
            <a:chOff x="1775520" y="1677646"/>
            <a:chExt cx="7759349" cy="1511213"/>
          </a:xfrm>
        </p:grpSpPr>
        <p:grpSp>
          <p:nvGrpSpPr>
            <p:cNvPr id="6" name="Group 5">
              <a:extLst>
                <a:ext uri="{FF2B5EF4-FFF2-40B4-BE49-F238E27FC236}">
                  <a16:creationId xmlns:a16="http://schemas.microsoft.com/office/drawing/2014/main" id="{01A65DB7-432C-9DB3-350C-121F96D30360}"/>
                </a:ext>
              </a:extLst>
            </p:cNvPr>
            <p:cNvGrpSpPr>
              <a:grpSpLocks noChangeAspect="1"/>
            </p:cNvGrpSpPr>
            <p:nvPr/>
          </p:nvGrpSpPr>
          <p:grpSpPr>
            <a:xfrm>
              <a:off x="1775520" y="1677646"/>
              <a:ext cx="7759349" cy="1511213"/>
              <a:chOff x="1546175" y="2339506"/>
              <a:chExt cx="9829800" cy="1914454"/>
            </a:xfrm>
          </p:grpSpPr>
          <p:sp>
            <p:nvSpPr>
              <p:cNvPr id="7" name="Freeform 12">
                <a:extLst>
                  <a:ext uri="{FF2B5EF4-FFF2-40B4-BE49-F238E27FC236}">
                    <a16:creationId xmlns:a16="http://schemas.microsoft.com/office/drawing/2014/main" id="{E8A064ED-1CB2-F283-735A-AAF73C79E845}"/>
                  </a:ext>
                </a:extLst>
              </p:cNvPr>
              <p:cNvSpPr/>
              <p:nvPr/>
            </p:nvSpPr>
            <p:spPr>
              <a:xfrm flipH="1" flipV="1">
                <a:off x="2797972" y="2339506"/>
                <a:ext cx="327004" cy="140959"/>
              </a:xfrm>
              <a:custGeom>
                <a:avLst/>
                <a:gdLst>
                  <a:gd name="connsiteX0" fmla="*/ 0 w 327004"/>
                  <a:gd name="connsiteY0" fmla="*/ 145335 h 145335"/>
                  <a:gd name="connsiteX1" fmla="*/ 78723 w 327004"/>
                  <a:gd name="connsiteY1" fmla="*/ 0 h 145335"/>
                  <a:gd name="connsiteX2" fmla="*/ 327004 w 327004"/>
                  <a:gd name="connsiteY2" fmla="*/ 6055 h 145335"/>
                  <a:gd name="connsiteX3" fmla="*/ 0 w 327004"/>
                  <a:gd name="connsiteY3" fmla="*/ 145335 h 145335"/>
                  <a:gd name="connsiteX0" fmla="*/ 0 w 327004"/>
                  <a:gd name="connsiteY0" fmla="*/ 145335 h 145335"/>
                  <a:gd name="connsiteX1" fmla="*/ 78723 w 327004"/>
                  <a:gd name="connsiteY1" fmla="*/ 0 h 145335"/>
                  <a:gd name="connsiteX2" fmla="*/ 327004 w 327004"/>
                  <a:gd name="connsiteY2" fmla="*/ 340 h 145335"/>
                  <a:gd name="connsiteX3" fmla="*/ 0 w 327004"/>
                  <a:gd name="connsiteY3" fmla="*/ 145335 h 145335"/>
                  <a:gd name="connsiteX0" fmla="*/ 0 w 327004"/>
                  <a:gd name="connsiteY0" fmla="*/ 145335 h 145335"/>
                  <a:gd name="connsiteX1" fmla="*/ 65388 w 327004"/>
                  <a:gd name="connsiteY1" fmla="*/ 0 h 145335"/>
                  <a:gd name="connsiteX2" fmla="*/ 327004 w 327004"/>
                  <a:gd name="connsiteY2" fmla="*/ 340 h 145335"/>
                  <a:gd name="connsiteX3" fmla="*/ 0 w 327004"/>
                  <a:gd name="connsiteY3" fmla="*/ 145335 h 145335"/>
                  <a:gd name="connsiteX0" fmla="*/ 0 w 327004"/>
                  <a:gd name="connsiteY0" fmla="*/ 143430 h 143430"/>
                  <a:gd name="connsiteX1" fmla="*/ 65388 w 327004"/>
                  <a:gd name="connsiteY1" fmla="*/ 0 h 143430"/>
                  <a:gd name="connsiteX2" fmla="*/ 327004 w 327004"/>
                  <a:gd name="connsiteY2" fmla="*/ 340 h 143430"/>
                  <a:gd name="connsiteX3" fmla="*/ 0 w 327004"/>
                  <a:gd name="connsiteY3" fmla="*/ 143430 h 143430"/>
                </a:gdLst>
                <a:ahLst/>
                <a:cxnLst>
                  <a:cxn ang="0">
                    <a:pos x="connsiteX0" y="connsiteY0"/>
                  </a:cxn>
                  <a:cxn ang="0">
                    <a:pos x="connsiteX1" y="connsiteY1"/>
                  </a:cxn>
                  <a:cxn ang="0">
                    <a:pos x="connsiteX2" y="connsiteY2"/>
                  </a:cxn>
                  <a:cxn ang="0">
                    <a:pos x="connsiteX3" y="connsiteY3"/>
                  </a:cxn>
                </a:cxnLst>
                <a:rect l="l" t="t" r="r" b="b"/>
                <a:pathLst>
                  <a:path w="327004" h="143430">
                    <a:moveTo>
                      <a:pt x="0" y="143430"/>
                    </a:moveTo>
                    <a:lnTo>
                      <a:pt x="65388" y="0"/>
                    </a:lnTo>
                    <a:lnTo>
                      <a:pt x="327004" y="340"/>
                    </a:lnTo>
                    <a:lnTo>
                      <a:pt x="0" y="14343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Freeform 13">
                <a:extLst>
                  <a:ext uri="{FF2B5EF4-FFF2-40B4-BE49-F238E27FC236}">
                    <a16:creationId xmlns:a16="http://schemas.microsoft.com/office/drawing/2014/main" id="{0D36113F-C558-3732-6BCB-A923E889F7C7}"/>
                  </a:ext>
                </a:extLst>
              </p:cNvPr>
              <p:cNvSpPr/>
              <p:nvPr/>
            </p:nvSpPr>
            <p:spPr>
              <a:xfrm>
                <a:off x="3593783" y="4106009"/>
                <a:ext cx="335900" cy="147951"/>
              </a:xfrm>
              <a:custGeom>
                <a:avLst/>
                <a:gdLst>
                  <a:gd name="connsiteX0" fmla="*/ 0 w 327004"/>
                  <a:gd name="connsiteY0" fmla="*/ 145335 h 145335"/>
                  <a:gd name="connsiteX1" fmla="*/ 78723 w 327004"/>
                  <a:gd name="connsiteY1" fmla="*/ 0 h 145335"/>
                  <a:gd name="connsiteX2" fmla="*/ 327004 w 327004"/>
                  <a:gd name="connsiteY2" fmla="*/ 6055 h 145335"/>
                  <a:gd name="connsiteX3" fmla="*/ 0 w 327004"/>
                  <a:gd name="connsiteY3" fmla="*/ 145335 h 145335"/>
                  <a:gd name="connsiteX0" fmla="*/ 0 w 327004"/>
                  <a:gd name="connsiteY0" fmla="*/ 145335 h 145335"/>
                  <a:gd name="connsiteX1" fmla="*/ 78723 w 327004"/>
                  <a:gd name="connsiteY1" fmla="*/ 0 h 145335"/>
                  <a:gd name="connsiteX2" fmla="*/ 327004 w 327004"/>
                  <a:gd name="connsiteY2" fmla="*/ 340 h 145335"/>
                  <a:gd name="connsiteX3" fmla="*/ 0 w 327004"/>
                  <a:gd name="connsiteY3" fmla="*/ 145335 h 145335"/>
                  <a:gd name="connsiteX0" fmla="*/ 0 w 327004"/>
                  <a:gd name="connsiteY0" fmla="*/ 145335 h 145335"/>
                  <a:gd name="connsiteX1" fmla="*/ 65388 w 327004"/>
                  <a:gd name="connsiteY1" fmla="*/ 0 h 145335"/>
                  <a:gd name="connsiteX2" fmla="*/ 327004 w 327004"/>
                  <a:gd name="connsiteY2" fmla="*/ 340 h 145335"/>
                  <a:gd name="connsiteX3" fmla="*/ 0 w 327004"/>
                  <a:gd name="connsiteY3" fmla="*/ 145335 h 145335"/>
                  <a:gd name="connsiteX0" fmla="*/ 0 w 327004"/>
                  <a:gd name="connsiteY0" fmla="*/ 143430 h 143430"/>
                  <a:gd name="connsiteX1" fmla="*/ 65388 w 327004"/>
                  <a:gd name="connsiteY1" fmla="*/ 0 h 143430"/>
                  <a:gd name="connsiteX2" fmla="*/ 327004 w 327004"/>
                  <a:gd name="connsiteY2" fmla="*/ 340 h 143430"/>
                  <a:gd name="connsiteX3" fmla="*/ 0 w 327004"/>
                  <a:gd name="connsiteY3" fmla="*/ 143430 h 143430"/>
                </a:gdLst>
                <a:ahLst/>
                <a:cxnLst>
                  <a:cxn ang="0">
                    <a:pos x="connsiteX0" y="connsiteY0"/>
                  </a:cxn>
                  <a:cxn ang="0">
                    <a:pos x="connsiteX1" y="connsiteY1"/>
                  </a:cxn>
                  <a:cxn ang="0">
                    <a:pos x="connsiteX2" y="connsiteY2"/>
                  </a:cxn>
                  <a:cxn ang="0">
                    <a:pos x="connsiteX3" y="connsiteY3"/>
                  </a:cxn>
                </a:cxnLst>
                <a:rect l="l" t="t" r="r" b="b"/>
                <a:pathLst>
                  <a:path w="327004" h="143430">
                    <a:moveTo>
                      <a:pt x="0" y="143430"/>
                    </a:moveTo>
                    <a:lnTo>
                      <a:pt x="65388" y="0"/>
                    </a:lnTo>
                    <a:lnTo>
                      <a:pt x="327004" y="340"/>
                    </a:lnTo>
                    <a:lnTo>
                      <a:pt x="0" y="14343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Hexagon 8">
                <a:extLst>
                  <a:ext uri="{FF2B5EF4-FFF2-40B4-BE49-F238E27FC236}">
                    <a16:creationId xmlns:a16="http://schemas.microsoft.com/office/drawing/2014/main" id="{3F773953-23DE-15C8-FCEF-F2F3286B6D48}"/>
                  </a:ext>
                </a:extLst>
              </p:cNvPr>
              <p:cNvSpPr/>
              <p:nvPr/>
            </p:nvSpPr>
            <p:spPr>
              <a:xfrm>
                <a:off x="1546175" y="2479954"/>
                <a:ext cx="9829800" cy="1625445"/>
              </a:xfrm>
              <a:prstGeom prst="hexagon">
                <a:avLst/>
              </a:prstGeom>
              <a:solidFill>
                <a:schemeClr val="bg1">
                  <a:lumMod val="95000"/>
                </a:schemeClr>
              </a:solidFill>
              <a:ln>
                <a:noFill/>
              </a:ln>
              <a:effectLst>
                <a:outerShdw blurRad="304800" sx="106000" sy="1060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Parallelogram 9">
                <a:extLst>
                  <a:ext uri="{FF2B5EF4-FFF2-40B4-BE49-F238E27FC236}">
                    <a16:creationId xmlns:a16="http://schemas.microsoft.com/office/drawing/2014/main" id="{A273E8F7-1435-9099-7459-91DA6103582A}"/>
                  </a:ext>
                </a:extLst>
              </p:cNvPr>
              <p:cNvSpPr/>
              <p:nvPr/>
            </p:nvSpPr>
            <p:spPr>
              <a:xfrm>
                <a:off x="2264572" y="2343317"/>
                <a:ext cx="2177203" cy="1905000"/>
              </a:xfrm>
              <a:prstGeom prst="parallelogram">
                <a:avLst>
                  <a:gd name="adj" fmla="val 44078"/>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Parallelogram 10">
                <a:extLst>
                  <a:ext uri="{FF2B5EF4-FFF2-40B4-BE49-F238E27FC236}">
                    <a16:creationId xmlns:a16="http://schemas.microsoft.com/office/drawing/2014/main" id="{27C1BC78-B15D-3F06-80A7-3FC3B2C25CF7}"/>
                  </a:ext>
                </a:extLst>
              </p:cNvPr>
              <p:cNvSpPr/>
              <p:nvPr/>
            </p:nvSpPr>
            <p:spPr>
              <a:xfrm>
                <a:off x="9928175" y="2479344"/>
                <a:ext cx="914400" cy="1625445"/>
              </a:xfrm>
              <a:prstGeom prst="parallelogram">
                <a:avLst>
                  <a:gd name="adj" fmla="val 79571"/>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Parallelogram 11">
                <a:extLst>
                  <a:ext uri="{FF2B5EF4-FFF2-40B4-BE49-F238E27FC236}">
                    <a16:creationId xmlns:a16="http://schemas.microsoft.com/office/drawing/2014/main" id="{68EBC833-0A02-77F0-D4A9-7B897DFF4086}"/>
                  </a:ext>
                </a:extLst>
              </p:cNvPr>
              <p:cNvSpPr/>
              <p:nvPr/>
            </p:nvSpPr>
            <p:spPr>
              <a:xfrm>
                <a:off x="9661475" y="2479344"/>
                <a:ext cx="914400" cy="1625445"/>
              </a:xfrm>
              <a:prstGeom prst="parallelogram">
                <a:avLst>
                  <a:gd name="adj" fmla="val 79571"/>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6" name="Group 15">
              <a:extLst>
                <a:ext uri="{FF2B5EF4-FFF2-40B4-BE49-F238E27FC236}">
                  <a16:creationId xmlns:a16="http://schemas.microsoft.com/office/drawing/2014/main" id="{C135BAA1-75DE-FB44-4B97-365649398749}"/>
                </a:ext>
              </a:extLst>
            </p:cNvPr>
            <p:cNvGrpSpPr/>
            <p:nvPr/>
          </p:nvGrpSpPr>
          <p:grpSpPr>
            <a:xfrm>
              <a:off x="2023310" y="1971648"/>
              <a:ext cx="6605140" cy="888711"/>
              <a:chOff x="2023310" y="1971648"/>
              <a:chExt cx="6605140" cy="888711"/>
            </a:xfrm>
          </p:grpSpPr>
          <p:sp>
            <p:nvSpPr>
              <p:cNvPr id="13" name="TextBox 12">
                <a:extLst>
                  <a:ext uri="{FF2B5EF4-FFF2-40B4-BE49-F238E27FC236}">
                    <a16:creationId xmlns:a16="http://schemas.microsoft.com/office/drawing/2014/main" id="{2E4FF667-72AC-05FE-C183-9D15C9C0D505}"/>
                  </a:ext>
                </a:extLst>
              </p:cNvPr>
              <p:cNvSpPr txBox="1"/>
              <p:nvPr/>
            </p:nvSpPr>
            <p:spPr>
              <a:xfrm>
                <a:off x="2023310" y="2037597"/>
                <a:ext cx="869404" cy="461665"/>
              </a:xfrm>
              <a:prstGeom prst="rect">
                <a:avLst/>
              </a:prstGeom>
              <a:noFill/>
            </p:spPr>
            <p:txBody>
              <a:bodyPr wrap="square" rtlCol="0">
                <a:spAutoFit/>
              </a:bodyPr>
              <a:lstStyle/>
              <a:p>
                <a:r>
                  <a:rPr lang="en-IN" sz="2400" dirty="0"/>
                  <a:t>Q.2</a:t>
                </a:r>
              </a:p>
            </p:txBody>
          </p:sp>
          <p:sp>
            <p:nvSpPr>
              <p:cNvPr id="15" name="TextBox 14">
                <a:extLst>
                  <a:ext uri="{FF2B5EF4-FFF2-40B4-BE49-F238E27FC236}">
                    <a16:creationId xmlns:a16="http://schemas.microsoft.com/office/drawing/2014/main" id="{D9F7F74D-FE21-4069-CAFB-6A9566369736}"/>
                  </a:ext>
                </a:extLst>
              </p:cNvPr>
              <p:cNvSpPr txBox="1"/>
              <p:nvPr/>
            </p:nvSpPr>
            <p:spPr>
              <a:xfrm>
                <a:off x="3894549" y="1971648"/>
                <a:ext cx="4733901" cy="888711"/>
              </a:xfrm>
              <a:prstGeom prst="rect">
                <a:avLst/>
              </a:prstGeom>
              <a:noFill/>
            </p:spPr>
            <p:txBody>
              <a:bodyPr wrap="square" rtlCol="0">
                <a:spAutoFit/>
              </a:bodyPr>
              <a:lstStyle/>
              <a:p>
                <a:r>
                  <a:rPr lang="en-US" sz="2400" dirty="0"/>
                  <a:t>What will happen if the traffic is not regulated? </a:t>
                </a:r>
              </a:p>
            </p:txBody>
          </p:sp>
        </p:grpSp>
      </p:grpSp>
      <p:grpSp>
        <p:nvGrpSpPr>
          <p:cNvPr id="14" name="Group 13">
            <a:extLst>
              <a:ext uri="{FF2B5EF4-FFF2-40B4-BE49-F238E27FC236}">
                <a16:creationId xmlns:a16="http://schemas.microsoft.com/office/drawing/2014/main" id="{A18EDB4B-07FE-F681-AE3B-C962C883A055}"/>
              </a:ext>
            </a:extLst>
          </p:cNvPr>
          <p:cNvGrpSpPr>
            <a:grpSpLocks noChangeAspect="1"/>
          </p:cNvGrpSpPr>
          <p:nvPr/>
        </p:nvGrpSpPr>
        <p:grpSpPr>
          <a:xfrm>
            <a:off x="479376" y="2260957"/>
            <a:ext cx="7388421" cy="1480941"/>
            <a:chOff x="1477518" y="4207688"/>
            <a:chExt cx="7759349" cy="1511213"/>
          </a:xfrm>
        </p:grpSpPr>
        <p:grpSp>
          <p:nvGrpSpPr>
            <p:cNvPr id="17" name="Group 16">
              <a:extLst>
                <a:ext uri="{FF2B5EF4-FFF2-40B4-BE49-F238E27FC236}">
                  <a16:creationId xmlns:a16="http://schemas.microsoft.com/office/drawing/2014/main" id="{3B3C9F16-B191-F718-E7DF-0416F629B0EA}"/>
                </a:ext>
              </a:extLst>
            </p:cNvPr>
            <p:cNvGrpSpPr>
              <a:grpSpLocks noChangeAspect="1"/>
            </p:cNvGrpSpPr>
            <p:nvPr/>
          </p:nvGrpSpPr>
          <p:grpSpPr>
            <a:xfrm>
              <a:off x="1477518" y="4207688"/>
              <a:ext cx="7759349" cy="1511213"/>
              <a:chOff x="792697" y="4486346"/>
              <a:chExt cx="9829800" cy="1914454"/>
            </a:xfrm>
          </p:grpSpPr>
          <p:sp>
            <p:nvSpPr>
              <p:cNvPr id="18" name="Freeform 4">
                <a:extLst>
                  <a:ext uri="{FF2B5EF4-FFF2-40B4-BE49-F238E27FC236}">
                    <a16:creationId xmlns:a16="http://schemas.microsoft.com/office/drawing/2014/main" id="{C786D1BD-BAFC-E93E-A518-459F03DDE936}"/>
                  </a:ext>
                </a:extLst>
              </p:cNvPr>
              <p:cNvSpPr/>
              <p:nvPr/>
            </p:nvSpPr>
            <p:spPr>
              <a:xfrm flipH="1" flipV="1">
                <a:off x="1983761" y="4486346"/>
                <a:ext cx="327004" cy="140959"/>
              </a:xfrm>
              <a:custGeom>
                <a:avLst/>
                <a:gdLst>
                  <a:gd name="connsiteX0" fmla="*/ 0 w 327004"/>
                  <a:gd name="connsiteY0" fmla="*/ 145335 h 145335"/>
                  <a:gd name="connsiteX1" fmla="*/ 78723 w 327004"/>
                  <a:gd name="connsiteY1" fmla="*/ 0 h 145335"/>
                  <a:gd name="connsiteX2" fmla="*/ 327004 w 327004"/>
                  <a:gd name="connsiteY2" fmla="*/ 6055 h 145335"/>
                  <a:gd name="connsiteX3" fmla="*/ 0 w 327004"/>
                  <a:gd name="connsiteY3" fmla="*/ 145335 h 145335"/>
                  <a:gd name="connsiteX0" fmla="*/ 0 w 327004"/>
                  <a:gd name="connsiteY0" fmla="*/ 145335 h 145335"/>
                  <a:gd name="connsiteX1" fmla="*/ 78723 w 327004"/>
                  <a:gd name="connsiteY1" fmla="*/ 0 h 145335"/>
                  <a:gd name="connsiteX2" fmla="*/ 327004 w 327004"/>
                  <a:gd name="connsiteY2" fmla="*/ 340 h 145335"/>
                  <a:gd name="connsiteX3" fmla="*/ 0 w 327004"/>
                  <a:gd name="connsiteY3" fmla="*/ 145335 h 145335"/>
                  <a:gd name="connsiteX0" fmla="*/ 0 w 327004"/>
                  <a:gd name="connsiteY0" fmla="*/ 145335 h 145335"/>
                  <a:gd name="connsiteX1" fmla="*/ 65388 w 327004"/>
                  <a:gd name="connsiteY1" fmla="*/ 0 h 145335"/>
                  <a:gd name="connsiteX2" fmla="*/ 327004 w 327004"/>
                  <a:gd name="connsiteY2" fmla="*/ 340 h 145335"/>
                  <a:gd name="connsiteX3" fmla="*/ 0 w 327004"/>
                  <a:gd name="connsiteY3" fmla="*/ 145335 h 145335"/>
                  <a:gd name="connsiteX0" fmla="*/ 0 w 327004"/>
                  <a:gd name="connsiteY0" fmla="*/ 143430 h 143430"/>
                  <a:gd name="connsiteX1" fmla="*/ 65388 w 327004"/>
                  <a:gd name="connsiteY1" fmla="*/ 0 h 143430"/>
                  <a:gd name="connsiteX2" fmla="*/ 327004 w 327004"/>
                  <a:gd name="connsiteY2" fmla="*/ 340 h 143430"/>
                  <a:gd name="connsiteX3" fmla="*/ 0 w 327004"/>
                  <a:gd name="connsiteY3" fmla="*/ 143430 h 143430"/>
                </a:gdLst>
                <a:ahLst/>
                <a:cxnLst>
                  <a:cxn ang="0">
                    <a:pos x="connsiteX0" y="connsiteY0"/>
                  </a:cxn>
                  <a:cxn ang="0">
                    <a:pos x="connsiteX1" y="connsiteY1"/>
                  </a:cxn>
                  <a:cxn ang="0">
                    <a:pos x="connsiteX2" y="connsiteY2"/>
                  </a:cxn>
                  <a:cxn ang="0">
                    <a:pos x="connsiteX3" y="connsiteY3"/>
                  </a:cxn>
                </a:cxnLst>
                <a:rect l="l" t="t" r="r" b="b"/>
                <a:pathLst>
                  <a:path w="327004" h="143430">
                    <a:moveTo>
                      <a:pt x="0" y="143430"/>
                    </a:moveTo>
                    <a:lnTo>
                      <a:pt x="65388" y="0"/>
                    </a:lnTo>
                    <a:lnTo>
                      <a:pt x="327004" y="340"/>
                    </a:lnTo>
                    <a:lnTo>
                      <a:pt x="0" y="14343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5">
                <a:extLst>
                  <a:ext uri="{FF2B5EF4-FFF2-40B4-BE49-F238E27FC236}">
                    <a16:creationId xmlns:a16="http://schemas.microsoft.com/office/drawing/2014/main" id="{F029DDA1-AB96-ADB1-4BD3-94510560D5A7}"/>
                  </a:ext>
                </a:extLst>
              </p:cNvPr>
              <p:cNvSpPr/>
              <p:nvPr/>
            </p:nvSpPr>
            <p:spPr>
              <a:xfrm>
                <a:off x="2779572" y="6252849"/>
                <a:ext cx="335900" cy="147951"/>
              </a:xfrm>
              <a:custGeom>
                <a:avLst/>
                <a:gdLst>
                  <a:gd name="connsiteX0" fmla="*/ 0 w 327004"/>
                  <a:gd name="connsiteY0" fmla="*/ 145335 h 145335"/>
                  <a:gd name="connsiteX1" fmla="*/ 78723 w 327004"/>
                  <a:gd name="connsiteY1" fmla="*/ 0 h 145335"/>
                  <a:gd name="connsiteX2" fmla="*/ 327004 w 327004"/>
                  <a:gd name="connsiteY2" fmla="*/ 6055 h 145335"/>
                  <a:gd name="connsiteX3" fmla="*/ 0 w 327004"/>
                  <a:gd name="connsiteY3" fmla="*/ 145335 h 145335"/>
                  <a:gd name="connsiteX0" fmla="*/ 0 w 327004"/>
                  <a:gd name="connsiteY0" fmla="*/ 145335 h 145335"/>
                  <a:gd name="connsiteX1" fmla="*/ 78723 w 327004"/>
                  <a:gd name="connsiteY1" fmla="*/ 0 h 145335"/>
                  <a:gd name="connsiteX2" fmla="*/ 327004 w 327004"/>
                  <a:gd name="connsiteY2" fmla="*/ 340 h 145335"/>
                  <a:gd name="connsiteX3" fmla="*/ 0 w 327004"/>
                  <a:gd name="connsiteY3" fmla="*/ 145335 h 145335"/>
                  <a:gd name="connsiteX0" fmla="*/ 0 w 327004"/>
                  <a:gd name="connsiteY0" fmla="*/ 145335 h 145335"/>
                  <a:gd name="connsiteX1" fmla="*/ 65388 w 327004"/>
                  <a:gd name="connsiteY1" fmla="*/ 0 h 145335"/>
                  <a:gd name="connsiteX2" fmla="*/ 327004 w 327004"/>
                  <a:gd name="connsiteY2" fmla="*/ 340 h 145335"/>
                  <a:gd name="connsiteX3" fmla="*/ 0 w 327004"/>
                  <a:gd name="connsiteY3" fmla="*/ 145335 h 145335"/>
                  <a:gd name="connsiteX0" fmla="*/ 0 w 327004"/>
                  <a:gd name="connsiteY0" fmla="*/ 143430 h 143430"/>
                  <a:gd name="connsiteX1" fmla="*/ 65388 w 327004"/>
                  <a:gd name="connsiteY1" fmla="*/ 0 h 143430"/>
                  <a:gd name="connsiteX2" fmla="*/ 327004 w 327004"/>
                  <a:gd name="connsiteY2" fmla="*/ 340 h 143430"/>
                  <a:gd name="connsiteX3" fmla="*/ 0 w 327004"/>
                  <a:gd name="connsiteY3" fmla="*/ 143430 h 143430"/>
                </a:gdLst>
                <a:ahLst/>
                <a:cxnLst>
                  <a:cxn ang="0">
                    <a:pos x="connsiteX0" y="connsiteY0"/>
                  </a:cxn>
                  <a:cxn ang="0">
                    <a:pos x="connsiteX1" y="connsiteY1"/>
                  </a:cxn>
                  <a:cxn ang="0">
                    <a:pos x="connsiteX2" y="connsiteY2"/>
                  </a:cxn>
                  <a:cxn ang="0">
                    <a:pos x="connsiteX3" y="connsiteY3"/>
                  </a:cxn>
                </a:cxnLst>
                <a:rect l="l" t="t" r="r" b="b"/>
                <a:pathLst>
                  <a:path w="327004" h="143430">
                    <a:moveTo>
                      <a:pt x="0" y="143430"/>
                    </a:moveTo>
                    <a:lnTo>
                      <a:pt x="65388" y="0"/>
                    </a:lnTo>
                    <a:lnTo>
                      <a:pt x="327004" y="340"/>
                    </a:lnTo>
                    <a:lnTo>
                      <a:pt x="0" y="14343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Hexagon 19">
                <a:extLst>
                  <a:ext uri="{FF2B5EF4-FFF2-40B4-BE49-F238E27FC236}">
                    <a16:creationId xmlns:a16="http://schemas.microsoft.com/office/drawing/2014/main" id="{6B226E6F-B954-16C1-035F-A31716064541}"/>
                  </a:ext>
                </a:extLst>
              </p:cNvPr>
              <p:cNvSpPr/>
              <p:nvPr/>
            </p:nvSpPr>
            <p:spPr>
              <a:xfrm>
                <a:off x="792697" y="4682126"/>
                <a:ext cx="9829800" cy="1625445"/>
              </a:xfrm>
              <a:prstGeom prst="hexagon">
                <a:avLst/>
              </a:prstGeom>
              <a:solidFill>
                <a:schemeClr val="bg1">
                  <a:lumMod val="95000"/>
                </a:schemeClr>
              </a:solidFill>
              <a:ln>
                <a:noFill/>
              </a:ln>
              <a:effectLst>
                <a:outerShdw blurRad="304800" sx="106000" sy="1060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Parallelogram 20">
                <a:extLst>
                  <a:ext uri="{FF2B5EF4-FFF2-40B4-BE49-F238E27FC236}">
                    <a16:creationId xmlns:a16="http://schemas.microsoft.com/office/drawing/2014/main" id="{8C9AFDA6-8B07-E66E-36FC-3143BB3D036B}"/>
                  </a:ext>
                </a:extLst>
              </p:cNvPr>
              <p:cNvSpPr/>
              <p:nvPr/>
            </p:nvSpPr>
            <p:spPr>
              <a:xfrm>
                <a:off x="1450361" y="4490157"/>
                <a:ext cx="2177203" cy="1905000"/>
              </a:xfrm>
              <a:prstGeom prst="parallelogram">
                <a:avLst>
                  <a:gd name="adj" fmla="val 44078"/>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p>
            </p:txBody>
          </p:sp>
          <p:sp>
            <p:nvSpPr>
              <p:cNvPr id="22" name="Parallelogram 21">
                <a:extLst>
                  <a:ext uri="{FF2B5EF4-FFF2-40B4-BE49-F238E27FC236}">
                    <a16:creationId xmlns:a16="http://schemas.microsoft.com/office/drawing/2014/main" id="{77D6CF8F-D47B-B7C7-52E7-C8CEE14F64C8}"/>
                  </a:ext>
                </a:extLst>
              </p:cNvPr>
              <p:cNvSpPr/>
              <p:nvPr/>
            </p:nvSpPr>
            <p:spPr>
              <a:xfrm>
                <a:off x="9029700" y="4626184"/>
                <a:ext cx="914400" cy="1625445"/>
              </a:xfrm>
              <a:prstGeom prst="parallelogram">
                <a:avLst>
                  <a:gd name="adj" fmla="val 79571"/>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p>
            </p:txBody>
          </p:sp>
          <p:sp>
            <p:nvSpPr>
              <p:cNvPr id="23" name="Parallelogram 22">
                <a:extLst>
                  <a:ext uri="{FF2B5EF4-FFF2-40B4-BE49-F238E27FC236}">
                    <a16:creationId xmlns:a16="http://schemas.microsoft.com/office/drawing/2014/main" id="{0230117C-9537-1556-FB1C-9D9668D0D8B2}"/>
                  </a:ext>
                </a:extLst>
              </p:cNvPr>
              <p:cNvSpPr/>
              <p:nvPr/>
            </p:nvSpPr>
            <p:spPr>
              <a:xfrm>
                <a:off x="8763000" y="4626184"/>
                <a:ext cx="914400" cy="1625445"/>
              </a:xfrm>
              <a:prstGeom prst="parallelogram">
                <a:avLst>
                  <a:gd name="adj" fmla="val 79571"/>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p>
            </p:txBody>
          </p:sp>
        </p:grpSp>
        <p:grpSp>
          <p:nvGrpSpPr>
            <p:cNvPr id="26" name="Group 25">
              <a:extLst>
                <a:ext uri="{FF2B5EF4-FFF2-40B4-BE49-F238E27FC236}">
                  <a16:creationId xmlns:a16="http://schemas.microsoft.com/office/drawing/2014/main" id="{585DAE8B-AE40-2E56-2620-394F53679E1E}"/>
                </a:ext>
              </a:extLst>
            </p:cNvPr>
            <p:cNvGrpSpPr/>
            <p:nvPr/>
          </p:nvGrpSpPr>
          <p:grpSpPr>
            <a:xfrm>
              <a:off x="1607574" y="4523572"/>
              <a:ext cx="6552457" cy="847983"/>
              <a:chOff x="1607574" y="4523572"/>
              <a:chExt cx="6552457" cy="847983"/>
            </a:xfrm>
          </p:grpSpPr>
          <p:sp>
            <p:nvSpPr>
              <p:cNvPr id="24" name="TextBox 23">
                <a:extLst>
                  <a:ext uri="{FF2B5EF4-FFF2-40B4-BE49-F238E27FC236}">
                    <a16:creationId xmlns:a16="http://schemas.microsoft.com/office/drawing/2014/main" id="{A7217253-27CB-1594-F446-7C018710DA44}"/>
                  </a:ext>
                </a:extLst>
              </p:cNvPr>
              <p:cNvSpPr txBox="1"/>
              <p:nvPr/>
            </p:nvSpPr>
            <p:spPr>
              <a:xfrm>
                <a:off x="1607574" y="4581128"/>
                <a:ext cx="871448" cy="461665"/>
              </a:xfrm>
              <a:prstGeom prst="rect">
                <a:avLst/>
              </a:prstGeom>
              <a:noFill/>
            </p:spPr>
            <p:txBody>
              <a:bodyPr wrap="square" rtlCol="0">
                <a:spAutoFit/>
              </a:bodyPr>
              <a:lstStyle/>
              <a:p>
                <a:r>
                  <a:rPr lang="en-IN" sz="2400" dirty="0"/>
                  <a:t>Ans:</a:t>
                </a:r>
              </a:p>
            </p:txBody>
          </p:sp>
          <p:sp>
            <p:nvSpPr>
              <p:cNvPr id="25" name="TextBox 24">
                <a:extLst>
                  <a:ext uri="{FF2B5EF4-FFF2-40B4-BE49-F238E27FC236}">
                    <a16:creationId xmlns:a16="http://schemas.microsoft.com/office/drawing/2014/main" id="{85C9CE8C-93BD-46BF-B5F1-538646FBF0D6}"/>
                  </a:ext>
                </a:extLst>
              </p:cNvPr>
              <p:cNvSpPr txBox="1"/>
              <p:nvPr/>
            </p:nvSpPr>
            <p:spPr>
              <a:xfrm>
                <a:off x="3575719" y="4523572"/>
                <a:ext cx="4584312" cy="847983"/>
              </a:xfrm>
              <a:prstGeom prst="rect">
                <a:avLst/>
              </a:prstGeom>
              <a:noFill/>
            </p:spPr>
            <p:txBody>
              <a:bodyPr wrap="square" rtlCol="0">
                <a:spAutoFit/>
              </a:bodyPr>
              <a:lstStyle/>
              <a:p>
                <a:pPr algn="ctr"/>
                <a:r>
                  <a:rPr lang="en-US" sz="2400" dirty="0"/>
                  <a:t> Possibility of accidents resulting in loss of life and property </a:t>
                </a:r>
                <a:endParaRPr lang="en-IN" sz="2400" dirty="0"/>
              </a:p>
            </p:txBody>
          </p:sp>
        </p:grpSp>
      </p:grpSp>
      <p:grpSp>
        <p:nvGrpSpPr>
          <p:cNvPr id="27" name="Group 26">
            <a:extLst>
              <a:ext uri="{FF2B5EF4-FFF2-40B4-BE49-F238E27FC236}">
                <a16:creationId xmlns:a16="http://schemas.microsoft.com/office/drawing/2014/main" id="{9CCABA53-F914-BF1D-72AC-E99CA5AE1B82}"/>
              </a:ext>
            </a:extLst>
          </p:cNvPr>
          <p:cNvGrpSpPr/>
          <p:nvPr/>
        </p:nvGrpSpPr>
        <p:grpSpPr>
          <a:xfrm>
            <a:off x="1397965" y="136621"/>
            <a:ext cx="8531974" cy="657242"/>
            <a:chOff x="587380" y="2239212"/>
            <a:chExt cx="11180456" cy="1495172"/>
          </a:xfrm>
        </p:grpSpPr>
        <p:sp>
          <p:nvSpPr>
            <p:cNvPr id="28" name="Freeform: Shape 27">
              <a:extLst>
                <a:ext uri="{FF2B5EF4-FFF2-40B4-BE49-F238E27FC236}">
                  <a16:creationId xmlns:a16="http://schemas.microsoft.com/office/drawing/2014/main" id="{8F5F52A9-2B88-436C-AEA7-D62B664D5824}"/>
                </a:ext>
              </a:extLst>
            </p:cNvPr>
            <p:cNvSpPr/>
            <p:nvPr/>
          </p:nvSpPr>
          <p:spPr>
            <a:xfrm>
              <a:off x="587380" y="2239212"/>
              <a:ext cx="10837203" cy="1440160"/>
            </a:xfrm>
            <a:custGeom>
              <a:avLst/>
              <a:gdLst>
                <a:gd name="connsiteX0" fmla="*/ 481762 w 5688632"/>
                <a:gd name="connsiteY0" fmla="*/ 0 h 1440160"/>
                <a:gd name="connsiteX1" fmla="*/ 5688632 w 5688632"/>
                <a:gd name="connsiteY1" fmla="*/ 0 h 1440160"/>
                <a:gd name="connsiteX2" fmla="*/ 5688632 w 5688632"/>
                <a:gd name="connsiteY2" fmla="*/ 1440160 h 1440160"/>
                <a:gd name="connsiteX3" fmla="*/ 481762 w 5688632"/>
                <a:gd name="connsiteY3" fmla="*/ 1440160 h 1440160"/>
                <a:gd name="connsiteX4" fmla="*/ 0 w 5688632"/>
                <a:gd name="connsiteY4" fmla="*/ 958398 h 1440160"/>
                <a:gd name="connsiteX5" fmla="*/ 0 w 5688632"/>
                <a:gd name="connsiteY5" fmla="*/ 481762 h 1440160"/>
                <a:gd name="connsiteX6" fmla="*/ 481762 w 5688632"/>
                <a:gd name="connsiteY6" fmla="*/ 0 h 144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8632" h="1440160">
                  <a:moveTo>
                    <a:pt x="481762" y="0"/>
                  </a:moveTo>
                  <a:lnTo>
                    <a:pt x="5688632" y="0"/>
                  </a:lnTo>
                  <a:lnTo>
                    <a:pt x="5688632" y="1440160"/>
                  </a:lnTo>
                  <a:lnTo>
                    <a:pt x="481762" y="1440160"/>
                  </a:lnTo>
                  <a:cubicBezTo>
                    <a:pt x="215692" y="1440160"/>
                    <a:pt x="0" y="1224468"/>
                    <a:pt x="0" y="958398"/>
                  </a:cubicBezTo>
                  <a:lnTo>
                    <a:pt x="0" y="481762"/>
                  </a:lnTo>
                  <a:cubicBezTo>
                    <a:pt x="0" y="215692"/>
                    <a:pt x="215692" y="0"/>
                    <a:pt x="481762" y="0"/>
                  </a:cubicBezTo>
                  <a:close/>
                </a:path>
              </a:pathLst>
            </a:custGeom>
            <a:gradFill flip="none" rotWithShape="1">
              <a:gsLst>
                <a:gs pos="0">
                  <a:srgbClr val="CFD1D2"/>
                </a:gs>
                <a:gs pos="50000">
                  <a:srgbClr val="DBDBDD"/>
                </a:gs>
                <a:gs pos="10000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600" dirty="0">
                  <a:solidFill>
                    <a:schemeClr val="tx1">
                      <a:lumMod val="95000"/>
                      <a:lumOff val="5000"/>
                    </a:schemeClr>
                  </a:solidFill>
                </a:rPr>
                <a:t>Need for rules and regulations</a:t>
              </a:r>
            </a:p>
          </p:txBody>
        </p:sp>
        <p:sp>
          <p:nvSpPr>
            <p:cNvPr id="29" name="Freeform: Shape 28">
              <a:extLst>
                <a:ext uri="{FF2B5EF4-FFF2-40B4-BE49-F238E27FC236}">
                  <a16:creationId xmlns:a16="http://schemas.microsoft.com/office/drawing/2014/main" id="{BF24B615-66B1-1B9F-827B-52085188B5B9}"/>
                </a:ext>
              </a:extLst>
            </p:cNvPr>
            <p:cNvSpPr/>
            <p:nvPr/>
          </p:nvSpPr>
          <p:spPr>
            <a:xfrm>
              <a:off x="11250129" y="2239212"/>
              <a:ext cx="517707" cy="1495172"/>
            </a:xfrm>
            <a:custGeom>
              <a:avLst/>
              <a:gdLst>
                <a:gd name="connsiteX0" fmla="*/ 0 w 498104"/>
                <a:gd name="connsiteY0" fmla="*/ 0 h 1567495"/>
                <a:gd name="connsiteX1" fmla="*/ 95633 w 498104"/>
                <a:gd name="connsiteY1" fmla="*/ 9641 h 1567495"/>
                <a:gd name="connsiteX2" fmla="*/ 498104 w 498104"/>
                <a:gd name="connsiteY2" fmla="*/ 503456 h 1567495"/>
                <a:gd name="connsiteX3" fmla="*/ 498104 w 498104"/>
                <a:gd name="connsiteY3" fmla="*/ 1367552 h 1567495"/>
                <a:gd name="connsiteX4" fmla="*/ 467518 w 498104"/>
                <a:gd name="connsiteY4" fmla="*/ 1540863 h 1567495"/>
                <a:gd name="connsiteX5" fmla="*/ 455093 w 498104"/>
                <a:gd name="connsiteY5" fmla="*/ 1567495 h 1567495"/>
                <a:gd name="connsiteX6" fmla="*/ 0 w 498104"/>
                <a:gd name="connsiteY6" fmla="*/ 1567495 h 15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104" h="1567495">
                  <a:moveTo>
                    <a:pt x="0" y="0"/>
                  </a:moveTo>
                  <a:lnTo>
                    <a:pt x="95633" y="9641"/>
                  </a:lnTo>
                  <a:cubicBezTo>
                    <a:pt x="325322" y="56642"/>
                    <a:pt x="498104" y="259872"/>
                    <a:pt x="498104" y="503456"/>
                  </a:cubicBezTo>
                  <a:lnTo>
                    <a:pt x="498104" y="1367552"/>
                  </a:lnTo>
                  <a:cubicBezTo>
                    <a:pt x="498104" y="1428448"/>
                    <a:pt x="487305" y="1486822"/>
                    <a:pt x="467518" y="1540863"/>
                  </a:cubicBezTo>
                  <a:lnTo>
                    <a:pt x="455093" y="1567495"/>
                  </a:lnTo>
                  <a:lnTo>
                    <a:pt x="0" y="1567495"/>
                  </a:lnTo>
                  <a:close/>
                </a:path>
              </a:pathLst>
            </a:custGeom>
            <a:solidFill>
              <a:schemeClr val="accent6">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grpSp>
      <p:pic>
        <p:nvPicPr>
          <p:cNvPr id="2052" name="Picture 4">
            <a:extLst>
              <a:ext uri="{FF2B5EF4-FFF2-40B4-BE49-F238E27FC236}">
                <a16:creationId xmlns:a16="http://schemas.microsoft.com/office/drawing/2014/main" id="{34EB0B39-DEE2-6A17-ACA7-B2E3BAF9CF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61" t="11928" r="4326" b="13288"/>
          <a:stretch/>
        </p:blipFill>
        <p:spPr bwMode="auto">
          <a:xfrm>
            <a:off x="3940923" y="3741898"/>
            <a:ext cx="6433011" cy="3061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71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ppt_w/2"/>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ppt_w</p:attrName>
                                        </p:attrNameLst>
                                      </p:cBhvr>
                                      <p:tavLst>
                                        <p:tav tm="0">
                                          <p:val>
                                            <p:fltVal val="0"/>
                                          </p:val>
                                        </p:tav>
                                        <p:tav tm="100000">
                                          <p:val>
                                            <p:strVal val="#ppt_w"/>
                                          </p:val>
                                        </p:tav>
                                      </p:tavLst>
                                    </p:anim>
                                    <p:anim calcmode="lin" valueType="num">
                                      <p:cBhvr>
                                        <p:cTn id="10" dur="500" fill="hold"/>
                                        <p:tgtEl>
                                          <p:spTgt spid="1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3" presetClass="entr" presetSubtype="16" fill="hold" nodeType="afterEffect">
                                  <p:stCondLst>
                                    <p:cond delay="500"/>
                                  </p:stCondLst>
                                  <p:childTnLst>
                                    <p:set>
                                      <p:cBhvr>
                                        <p:cTn id="13" dur="1" fill="hold">
                                          <p:stCondLst>
                                            <p:cond delay="0"/>
                                          </p:stCondLst>
                                        </p:cTn>
                                        <p:tgtEl>
                                          <p:spTgt spid="2052"/>
                                        </p:tgtEl>
                                        <p:attrNameLst>
                                          <p:attrName>style.visibility</p:attrName>
                                        </p:attrNameLst>
                                      </p:cBhvr>
                                      <p:to>
                                        <p:strVal val="visible"/>
                                      </p:to>
                                    </p:set>
                                    <p:anim calcmode="lin" valueType="num">
                                      <p:cBhvr>
                                        <p:cTn id="14" dur="500" fill="hold"/>
                                        <p:tgtEl>
                                          <p:spTgt spid="2052"/>
                                        </p:tgtEl>
                                        <p:attrNameLst>
                                          <p:attrName>ppt_w</p:attrName>
                                        </p:attrNameLst>
                                      </p:cBhvr>
                                      <p:tavLst>
                                        <p:tav tm="0">
                                          <p:val>
                                            <p:fltVal val="0"/>
                                          </p:val>
                                        </p:tav>
                                        <p:tav tm="100000">
                                          <p:val>
                                            <p:strVal val="#ppt_w"/>
                                          </p:val>
                                        </p:tav>
                                      </p:tavLst>
                                    </p:anim>
                                    <p:anim calcmode="lin" valueType="num">
                                      <p:cBhvr>
                                        <p:cTn id="15" dur="500" fill="hold"/>
                                        <p:tgtEl>
                                          <p:spTgt spid="2052"/>
                                        </p:tgtEl>
                                        <p:attrNameLst>
                                          <p:attrName>ppt_h</p:attrName>
                                        </p:attrNameLst>
                                      </p:cBhvr>
                                      <p:tavLst>
                                        <p:tav tm="0">
                                          <p:val>
                                            <p:fltVal val="0"/>
                                          </p:val>
                                        </p:tav>
                                        <p:tav tm="100000">
                                          <p:val>
                                            <p:strVal val="#ppt_h"/>
                                          </p:val>
                                        </p:tav>
                                      </p:tavLst>
                                    </p:anim>
                                    <p:animEffect transition="in" filter="fade">
                                      <p:cBhvr>
                                        <p:cTn id="1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7A437863-8551-D0DA-5C8D-6901E33DBE55}"/>
              </a:ext>
            </a:extLst>
          </p:cNvPr>
          <p:cNvGrpSpPr/>
          <p:nvPr/>
        </p:nvGrpSpPr>
        <p:grpSpPr>
          <a:xfrm>
            <a:off x="1397965" y="136621"/>
            <a:ext cx="8531974" cy="657242"/>
            <a:chOff x="587380" y="2239212"/>
            <a:chExt cx="11180456" cy="1495172"/>
          </a:xfrm>
        </p:grpSpPr>
        <p:sp>
          <p:nvSpPr>
            <p:cNvPr id="31" name="Freeform: Shape 30">
              <a:extLst>
                <a:ext uri="{FF2B5EF4-FFF2-40B4-BE49-F238E27FC236}">
                  <a16:creationId xmlns:a16="http://schemas.microsoft.com/office/drawing/2014/main" id="{1A0BB962-5205-B872-3384-DCE7AF9F4608}"/>
                </a:ext>
              </a:extLst>
            </p:cNvPr>
            <p:cNvSpPr/>
            <p:nvPr/>
          </p:nvSpPr>
          <p:spPr>
            <a:xfrm>
              <a:off x="587380" y="2239212"/>
              <a:ext cx="10837203" cy="1440160"/>
            </a:xfrm>
            <a:custGeom>
              <a:avLst/>
              <a:gdLst>
                <a:gd name="connsiteX0" fmla="*/ 481762 w 5688632"/>
                <a:gd name="connsiteY0" fmla="*/ 0 h 1440160"/>
                <a:gd name="connsiteX1" fmla="*/ 5688632 w 5688632"/>
                <a:gd name="connsiteY1" fmla="*/ 0 h 1440160"/>
                <a:gd name="connsiteX2" fmla="*/ 5688632 w 5688632"/>
                <a:gd name="connsiteY2" fmla="*/ 1440160 h 1440160"/>
                <a:gd name="connsiteX3" fmla="*/ 481762 w 5688632"/>
                <a:gd name="connsiteY3" fmla="*/ 1440160 h 1440160"/>
                <a:gd name="connsiteX4" fmla="*/ 0 w 5688632"/>
                <a:gd name="connsiteY4" fmla="*/ 958398 h 1440160"/>
                <a:gd name="connsiteX5" fmla="*/ 0 w 5688632"/>
                <a:gd name="connsiteY5" fmla="*/ 481762 h 1440160"/>
                <a:gd name="connsiteX6" fmla="*/ 481762 w 5688632"/>
                <a:gd name="connsiteY6" fmla="*/ 0 h 144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8632" h="1440160">
                  <a:moveTo>
                    <a:pt x="481762" y="0"/>
                  </a:moveTo>
                  <a:lnTo>
                    <a:pt x="5688632" y="0"/>
                  </a:lnTo>
                  <a:lnTo>
                    <a:pt x="5688632" y="1440160"/>
                  </a:lnTo>
                  <a:lnTo>
                    <a:pt x="481762" y="1440160"/>
                  </a:lnTo>
                  <a:cubicBezTo>
                    <a:pt x="215692" y="1440160"/>
                    <a:pt x="0" y="1224468"/>
                    <a:pt x="0" y="958398"/>
                  </a:cubicBezTo>
                  <a:lnTo>
                    <a:pt x="0" y="481762"/>
                  </a:lnTo>
                  <a:cubicBezTo>
                    <a:pt x="0" y="215692"/>
                    <a:pt x="215692" y="0"/>
                    <a:pt x="481762" y="0"/>
                  </a:cubicBezTo>
                  <a:close/>
                </a:path>
              </a:pathLst>
            </a:custGeom>
            <a:gradFill flip="none" rotWithShape="1">
              <a:gsLst>
                <a:gs pos="0">
                  <a:srgbClr val="CFD1D2"/>
                </a:gs>
                <a:gs pos="50000">
                  <a:srgbClr val="DBDBDD"/>
                </a:gs>
                <a:gs pos="10000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600" dirty="0">
                  <a:solidFill>
                    <a:schemeClr val="tx1">
                      <a:lumMod val="95000"/>
                      <a:lumOff val="5000"/>
                    </a:schemeClr>
                  </a:solidFill>
                </a:rPr>
                <a:t>Need for rules and regulations</a:t>
              </a:r>
            </a:p>
          </p:txBody>
        </p:sp>
        <p:sp>
          <p:nvSpPr>
            <p:cNvPr id="32" name="Freeform: Shape 31">
              <a:extLst>
                <a:ext uri="{FF2B5EF4-FFF2-40B4-BE49-F238E27FC236}">
                  <a16:creationId xmlns:a16="http://schemas.microsoft.com/office/drawing/2014/main" id="{68A14F1C-25A2-FAD6-279F-054F6C9540FF}"/>
                </a:ext>
              </a:extLst>
            </p:cNvPr>
            <p:cNvSpPr/>
            <p:nvPr/>
          </p:nvSpPr>
          <p:spPr>
            <a:xfrm>
              <a:off x="11250129" y="2239212"/>
              <a:ext cx="517707" cy="1495172"/>
            </a:xfrm>
            <a:custGeom>
              <a:avLst/>
              <a:gdLst>
                <a:gd name="connsiteX0" fmla="*/ 0 w 498104"/>
                <a:gd name="connsiteY0" fmla="*/ 0 h 1567495"/>
                <a:gd name="connsiteX1" fmla="*/ 95633 w 498104"/>
                <a:gd name="connsiteY1" fmla="*/ 9641 h 1567495"/>
                <a:gd name="connsiteX2" fmla="*/ 498104 w 498104"/>
                <a:gd name="connsiteY2" fmla="*/ 503456 h 1567495"/>
                <a:gd name="connsiteX3" fmla="*/ 498104 w 498104"/>
                <a:gd name="connsiteY3" fmla="*/ 1367552 h 1567495"/>
                <a:gd name="connsiteX4" fmla="*/ 467518 w 498104"/>
                <a:gd name="connsiteY4" fmla="*/ 1540863 h 1567495"/>
                <a:gd name="connsiteX5" fmla="*/ 455093 w 498104"/>
                <a:gd name="connsiteY5" fmla="*/ 1567495 h 1567495"/>
                <a:gd name="connsiteX6" fmla="*/ 0 w 498104"/>
                <a:gd name="connsiteY6" fmla="*/ 1567495 h 15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104" h="1567495">
                  <a:moveTo>
                    <a:pt x="0" y="0"/>
                  </a:moveTo>
                  <a:lnTo>
                    <a:pt x="95633" y="9641"/>
                  </a:lnTo>
                  <a:cubicBezTo>
                    <a:pt x="325322" y="56642"/>
                    <a:pt x="498104" y="259872"/>
                    <a:pt x="498104" y="503456"/>
                  </a:cubicBezTo>
                  <a:lnTo>
                    <a:pt x="498104" y="1367552"/>
                  </a:lnTo>
                  <a:cubicBezTo>
                    <a:pt x="498104" y="1428448"/>
                    <a:pt x="487305" y="1486822"/>
                    <a:pt x="467518" y="1540863"/>
                  </a:cubicBezTo>
                  <a:lnTo>
                    <a:pt x="455093" y="1567495"/>
                  </a:lnTo>
                  <a:lnTo>
                    <a:pt x="0" y="1567495"/>
                  </a:lnTo>
                  <a:close/>
                </a:path>
              </a:pathLst>
            </a:custGeom>
            <a:solidFill>
              <a:schemeClr val="accent4">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grpSp>
      <p:pic>
        <p:nvPicPr>
          <p:cNvPr id="3074" name="Picture 2" descr="Car traffic control illustration young law enforcer patrolman in vest police officer with striped rod and whistle patrolling street Free Vector">
            <a:extLst>
              <a:ext uri="{FF2B5EF4-FFF2-40B4-BE49-F238E27FC236}">
                <a16:creationId xmlns:a16="http://schemas.microsoft.com/office/drawing/2014/main" id="{EAA702B5-D4FC-465D-4525-9256A94FD1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166"/>
          <a:stretch/>
        </p:blipFill>
        <p:spPr bwMode="auto">
          <a:xfrm>
            <a:off x="149210" y="1803912"/>
            <a:ext cx="5813440" cy="427892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C657390D-D514-E173-99B1-24BB0D451898}"/>
              </a:ext>
            </a:extLst>
          </p:cNvPr>
          <p:cNvSpPr txBox="1"/>
          <p:nvPr/>
        </p:nvSpPr>
        <p:spPr>
          <a:xfrm>
            <a:off x="1055440" y="1072643"/>
            <a:ext cx="9793088" cy="510778"/>
          </a:xfrm>
          <a:prstGeom prst="roundRect">
            <a:avLst/>
          </a:prstGeom>
          <a:noFill/>
          <a:ln w="38100">
            <a:solidFill>
              <a:schemeClr val="bg2">
                <a:lumMod val="10000"/>
              </a:schemeClr>
            </a:solidFill>
          </a:ln>
        </p:spPr>
        <p:txBody>
          <a:bodyPr wrap="square">
            <a:spAutoFit/>
          </a:bodyPr>
          <a:lstStyle/>
          <a:p>
            <a:pPr algn="ctr"/>
            <a:r>
              <a:rPr lang="en-US" sz="2400" dirty="0"/>
              <a:t>Q3. How do you think we can regulate the traffic on the public roads? </a:t>
            </a:r>
          </a:p>
        </p:txBody>
      </p:sp>
      <p:grpSp>
        <p:nvGrpSpPr>
          <p:cNvPr id="36" name="Group 35">
            <a:extLst>
              <a:ext uri="{FF2B5EF4-FFF2-40B4-BE49-F238E27FC236}">
                <a16:creationId xmlns:a16="http://schemas.microsoft.com/office/drawing/2014/main" id="{934AB8DC-1F8C-FA4B-A0A9-6A5A95FE2A2A}"/>
              </a:ext>
            </a:extLst>
          </p:cNvPr>
          <p:cNvGrpSpPr/>
          <p:nvPr/>
        </p:nvGrpSpPr>
        <p:grpSpPr>
          <a:xfrm>
            <a:off x="6109718" y="1697553"/>
            <a:ext cx="5933072" cy="640080"/>
            <a:chOff x="4012302" y="2068443"/>
            <a:chExt cx="7652773" cy="640080"/>
          </a:xfrm>
        </p:grpSpPr>
        <p:sp>
          <p:nvSpPr>
            <p:cNvPr id="46" name="Oval 45">
              <a:extLst>
                <a:ext uri="{FF2B5EF4-FFF2-40B4-BE49-F238E27FC236}">
                  <a16:creationId xmlns:a16="http://schemas.microsoft.com/office/drawing/2014/main" id="{3ABC459D-6B8F-584D-B196-2BF9080C47B5}"/>
                </a:ext>
              </a:extLst>
            </p:cNvPr>
            <p:cNvSpPr/>
            <p:nvPr/>
          </p:nvSpPr>
          <p:spPr>
            <a:xfrm>
              <a:off x="4012302" y="2068443"/>
              <a:ext cx="457200" cy="640080"/>
            </a:xfrm>
            <a:prstGeom prst="ellipse">
              <a:avLst/>
            </a:prstGeom>
            <a:solidFill>
              <a:schemeClr val="bg1">
                <a:lumMod val="65000"/>
              </a:schemeClr>
            </a:solidFill>
            <a:ln>
              <a:noFill/>
            </a:ln>
            <a:effectLst>
              <a:innerShdw blurRad="63500" dist="101600" dir="21540000">
                <a:schemeClr val="tx1">
                  <a:alpha val="9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chemeClr val="bg1">
                    <a:lumMod val="50000"/>
                  </a:schemeClr>
                </a:solidFill>
              </a:endParaRPr>
            </a:p>
          </p:txBody>
        </p:sp>
        <p:sp>
          <p:nvSpPr>
            <p:cNvPr id="47" name="Rectangle 46">
              <a:extLst>
                <a:ext uri="{FF2B5EF4-FFF2-40B4-BE49-F238E27FC236}">
                  <a16:creationId xmlns:a16="http://schemas.microsoft.com/office/drawing/2014/main" id="{C781F391-5FC2-1940-A58B-1C7244071EB0}"/>
                </a:ext>
              </a:extLst>
            </p:cNvPr>
            <p:cNvSpPr/>
            <p:nvPr/>
          </p:nvSpPr>
          <p:spPr>
            <a:xfrm>
              <a:off x="4223792" y="2297641"/>
              <a:ext cx="7441283" cy="181685"/>
            </a:xfrm>
            <a:prstGeom prst="rect">
              <a:avLst/>
            </a:prstGeom>
            <a:gradFill flip="none" rotWithShape="1">
              <a:gsLst>
                <a:gs pos="0">
                  <a:schemeClr val="tx1">
                    <a:alpha val="44000"/>
                  </a:schemeClr>
                </a:gs>
                <a:gs pos="100000">
                  <a:schemeClr val="bg1">
                    <a:alpha val="26000"/>
                    <a:lumMod val="87000"/>
                  </a:schemeClr>
                </a:gs>
                <a:gs pos="100000">
                  <a:schemeClr val="bg1">
                    <a:lumMod val="75000"/>
                    <a:alpha val="77000"/>
                  </a:scheme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sp>
        <p:nvSpPr>
          <p:cNvPr id="37" name="Rounded Rectangle 10">
            <a:extLst>
              <a:ext uri="{FF2B5EF4-FFF2-40B4-BE49-F238E27FC236}">
                <a16:creationId xmlns:a16="http://schemas.microsoft.com/office/drawing/2014/main" id="{91F1E161-27BA-784C-A991-75F58707A5B6}"/>
              </a:ext>
            </a:extLst>
          </p:cNvPr>
          <p:cNvSpPr/>
          <p:nvPr/>
        </p:nvSpPr>
        <p:spPr>
          <a:xfrm>
            <a:off x="7202634" y="1846902"/>
            <a:ext cx="572042" cy="1040925"/>
          </a:xfrm>
          <a:custGeom>
            <a:avLst/>
            <a:gdLst>
              <a:gd name="connsiteX0" fmla="*/ 0 w 1615472"/>
              <a:gd name="connsiteY0" fmla="*/ 188089 h 3024336"/>
              <a:gd name="connsiteX1" fmla="*/ 188089 w 1615472"/>
              <a:gd name="connsiteY1" fmla="*/ 0 h 3024336"/>
              <a:gd name="connsiteX2" fmla="*/ 1427383 w 1615472"/>
              <a:gd name="connsiteY2" fmla="*/ 0 h 3024336"/>
              <a:gd name="connsiteX3" fmla="*/ 1615472 w 1615472"/>
              <a:gd name="connsiteY3" fmla="*/ 188089 h 3024336"/>
              <a:gd name="connsiteX4" fmla="*/ 1615472 w 1615472"/>
              <a:gd name="connsiteY4" fmla="*/ 2836247 h 3024336"/>
              <a:gd name="connsiteX5" fmla="*/ 1427383 w 1615472"/>
              <a:gd name="connsiteY5" fmla="*/ 3024336 h 3024336"/>
              <a:gd name="connsiteX6" fmla="*/ 188089 w 1615472"/>
              <a:gd name="connsiteY6" fmla="*/ 3024336 h 3024336"/>
              <a:gd name="connsiteX7" fmla="*/ 0 w 1615472"/>
              <a:gd name="connsiteY7" fmla="*/ 2836247 h 3024336"/>
              <a:gd name="connsiteX8" fmla="*/ 0 w 1615472"/>
              <a:gd name="connsiteY8" fmla="*/ 188089 h 3024336"/>
              <a:gd name="connsiteX0" fmla="*/ 0 w 1615472"/>
              <a:gd name="connsiteY0" fmla="*/ 188089 h 3024336"/>
              <a:gd name="connsiteX1" fmla="*/ 188089 w 1615472"/>
              <a:gd name="connsiteY1" fmla="*/ 0 h 3024336"/>
              <a:gd name="connsiteX2" fmla="*/ 1427383 w 1615472"/>
              <a:gd name="connsiteY2" fmla="*/ 0 h 3024336"/>
              <a:gd name="connsiteX3" fmla="*/ 1137801 w 1615472"/>
              <a:gd name="connsiteY3" fmla="*/ 235856 h 3024336"/>
              <a:gd name="connsiteX4" fmla="*/ 1615472 w 1615472"/>
              <a:gd name="connsiteY4" fmla="*/ 2836247 h 3024336"/>
              <a:gd name="connsiteX5" fmla="*/ 1427383 w 1615472"/>
              <a:gd name="connsiteY5" fmla="*/ 3024336 h 3024336"/>
              <a:gd name="connsiteX6" fmla="*/ 188089 w 1615472"/>
              <a:gd name="connsiteY6" fmla="*/ 3024336 h 3024336"/>
              <a:gd name="connsiteX7" fmla="*/ 0 w 1615472"/>
              <a:gd name="connsiteY7" fmla="*/ 2836247 h 3024336"/>
              <a:gd name="connsiteX8" fmla="*/ 0 w 1615472"/>
              <a:gd name="connsiteY8" fmla="*/ 188089 h 3024336"/>
              <a:gd name="connsiteX0" fmla="*/ 0 w 1615472"/>
              <a:gd name="connsiteY0" fmla="*/ 188089 h 3024336"/>
              <a:gd name="connsiteX1" fmla="*/ 188089 w 1615472"/>
              <a:gd name="connsiteY1" fmla="*/ 0 h 3024336"/>
              <a:gd name="connsiteX2" fmla="*/ 1427383 w 1615472"/>
              <a:gd name="connsiteY2" fmla="*/ 0 h 3024336"/>
              <a:gd name="connsiteX3" fmla="*/ 1137801 w 1615472"/>
              <a:gd name="connsiteY3" fmla="*/ 235856 h 3024336"/>
              <a:gd name="connsiteX4" fmla="*/ 1615472 w 1615472"/>
              <a:gd name="connsiteY4" fmla="*/ 2836247 h 3024336"/>
              <a:gd name="connsiteX5" fmla="*/ 1427383 w 1615472"/>
              <a:gd name="connsiteY5" fmla="*/ 3024336 h 3024336"/>
              <a:gd name="connsiteX6" fmla="*/ 188089 w 1615472"/>
              <a:gd name="connsiteY6" fmla="*/ 3024336 h 3024336"/>
              <a:gd name="connsiteX7" fmla="*/ 0 w 1615472"/>
              <a:gd name="connsiteY7" fmla="*/ 2836247 h 3024336"/>
              <a:gd name="connsiteX8" fmla="*/ 0 w 1615472"/>
              <a:gd name="connsiteY8" fmla="*/ 188089 h 3024336"/>
              <a:gd name="connsiteX0" fmla="*/ 0 w 1615472"/>
              <a:gd name="connsiteY0" fmla="*/ 188089 h 3024336"/>
              <a:gd name="connsiteX1" fmla="*/ 188089 w 1615472"/>
              <a:gd name="connsiteY1" fmla="*/ 0 h 3024336"/>
              <a:gd name="connsiteX2" fmla="*/ 1040176 w 1615472"/>
              <a:gd name="connsiteY2" fmla="*/ 10295 h 3024336"/>
              <a:gd name="connsiteX3" fmla="*/ 1427383 w 1615472"/>
              <a:gd name="connsiteY3" fmla="*/ 0 h 3024336"/>
              <a:gd name="connsiteX4" fmla="*/ 1137801 w 1615472"/>
              <a:gd name="connsiteY4" fmla="*/ 235856 h 3024336"/>
              <a:gd name="connsiteX5" fmla="*/ 1615472 w 1615472"/>
              <a:gd name="connsiteY5" fmla="*/ 2836247 h 3024336"/>
              <a:gd name="connsiteX6" fmla="*/ 1427383 w 1615472"/>
              <a:gd name="connsiteY6" fmla="*/ 3024336 h 3024336"/>
              <a:gd name="connsiteX7" fmla="*/ 188089 w 1615472"/>
              <a:gd name="connsiteY7" fmla="*/ 3024336 h 3024336"/>
              <a:gd name="connsiteX8" fmla="*/ 0 w 1615472"/>
              <a:gd name="connsiteY8" fmla="*/ 2836247 h 3024336"/>
              <a:gd name="connsiteX9" fmla="*/ 0 w 1615472"/>
              <a:gd name="connsiteY9" fmla="*/ 188089 h 3024336"/>
              <a:gd name="connsiteX0" fmla="*/ 0 w 1615472"/>
              <a:gd name="connsiteY0" fmla="*/ 189164 h 3025411"/>
              <a:gd name="connsiteX1" fmla="*/ 188089 w 1615472"/>
              <a:gd name="connsiteY1" fmla="*/ 1075 h 3025411"/>
              <a:gd name="connsiteX2" fmla="*/ 1040176 w 1615472"/>
              <a:gd name="connsiteY2" fmla="*/ 11370 h 3025411"/>
              <a:gd name="connsiteX3" fmla="*/ 1427383 w 1615472"/>
              <a:gd name="connsiteY3" fmla="*/ 1075 h 3025411"/>
              <a:gd name="connsiteX4" fmla="*/ 1137801 w 1615472"/>
              <a:gd name="connsiteY4" fmla="*/ 236931 h 3025411"/>
              <a:gd name="connsiteX5" fmla="*/ 1615472 w 1615472"/>
              <a:gd name="connsiteY5" fmla="*/ 2837322 h 3025411"/>
              <a:gd name="connsiteX6" fmla="*/ 1427383 w 1615472"/>
              <a:gd name="connsiteY6" fmla="*/ 3025411 h 3025411"/>
              <a:gd name="connsiteX7" fmla="*/ 188089 w 1615472"/>
              <a:gd name="connsiteY7" fmla="*/ 3025411 h 3025411"/>
              <a:gd name="connsiteX8" fmla="*/ 0 w 1615472"/>
              <a:gd name="connsiteY8" fmla="*/ 2837322 h 3025411"/>
              <a:gd name="connsiteX9" fmla="*/ 0 w 1615472"/>
              <a:gd name="connsiteY9" fmla="*/ 189164 h 3025411"/>
              <a:gd name="connsiteX0" fmla="*/ 0 w 1615472"/>
              <a:gd name="connsiteY0" fmla="*/ 189164 h 3025411"/>
              <a:gd name="connsiteX1" fmla="*/ 188089 w 1615472"/>
              <a:gd name="connsiteY1" fmla="*/ 1075 h 3025411"/>
              <a:gd name="connsiteX2" fmla="*/ 1040176 w 1615472"/>
              <a:gd name="connsiteY2" fmla="*/ 11370 h 3025411"/>
              <a:gd name="connsiteX3" fmla="*/ 1427383 w 1615472"/>
              <a:gd name="connsiteY3" fmla="*/ 1075 h 3025411"/>
              <a:gd name="connsiteX4" fmla="*/ 1137801 w 1615472"/>
              <a:gd name="connsiteY4" fmla="*/ 236931 h 3025411"/>
              <a:gd name="connsiteX5" fmla="*/ 1615472 w 1615472"/>
              <a:gd name="connsiteY5" fmla="*/ 2837322 h 3025411"/>
              <a:gd name="connsiteX6" fmla="*/ 1427383 w 1615472"/>
              <a:gd name="connsiteY6" fmla="*/ 3025411 h 3025411"/>
              <a:gd name="connsiteX7" fmla="*/ 188089 w 1615472"/>
              <a:gd name="connsiteY7" fmla="*/ 3025411 h 3025411"/>
              <a:gd name="connsiteX8" fmla="*/ 0 w 1615472"/>
              <a:gd name="connsiteY8" fmla="*/ 2837322 h 3025411"/>
              <a:gd name="connsiteX9" fmla="*/ 0 w 1615472"/>
              <a:gd name="connsiteY9" fmla="*/ 189164 h 3025411"/>
              <a:gd name="connsiteX0" fmla="*/ 0 w 1615472"/>
              <a:gd name="connsiteY0" fmla="*/ 189164 h 3025411"/>
              <a:gd name="connsiteX1" fmla="*/ 188089 w 1615472"/>
              <a:gd name="connsiteY1" fmla="*/ 1075 h 3025411"/>
              <a:gd name="connsiteX2" fmla="*/ 1040176 w 1615472"/>
              <a:gd name="connsiteY2" fmla="*/ 11370 h 3025411"/>
              <a:gd name="connsiteX3" fmla="*/ 1427383 w 1615472"/>
              <a:gd name="connsiteY3" fmla="*/ 1075 h 3025411"/>
              <a:gd name="connsiteX4" fmla="*/ 1137801 w 1615472"/>
              <a:gd name="connsiteY4" fmla="*/ 236931 h 3025411"/>
              <a:gd name="connsiteX5" fmla="*/ 1615472 w 1615472"/>
              <a:gd name="connsiteY5" fmla="*/ 2837322 h 3025411"/>
              <a:gd name="connsiteX6" fmla="*/ 1427383 w 1615472"/>
              <a:gd name="connsiteY6" fmla="*/ 3025411 h 3025411"/>
              <a:gd name="connsiteX7" fmla="*/ 188089 w 1615472"/>
              <a:gd name="connsiteY7" fmla="*/ 3025411 h 3025411"/>
              <a:gd name="connsiteX8" fmla="*/ 0 w 1615472"/>
              <a:gd name="connsiteY8" fmla="*/ 2837322 h 3025411"/>
              <a:gd name="connsiteX9" fmla="*/ 0 w 1615472"/>
              <a:gd name="connsiteY9" fmla="*/ 189164 h 3025411"/>
              <a:gd name="connsiteX0" fmla="*/ 0 w 1445938"/>
              <a:gd name="connsiteY0" fmla="*/ 189164 h 3025411"/>
              <a:gd name="connsiteX1" fmla="*/ 188089 w 1445938"/>
              <a:gd name="connsiteY1" fmla="*/ 1075 h 3025411"/>
              <a:gd name="connsiteX2" fmla="*/ 1040176 w 1445938"/>
              <a:gd name="connsiteY2" fmla="*/ 11370 h 3025411"/>
              <a:gd name="connsiteX3" fmla="*/ 1427383 w 1445938"/>
              <a:gd name="connsiteY3" fmla="*/ 1075 h 3025411"/>
              <a:gd name="connsiteX4" fmla="*/ 1137801 w 1445938"/>
              <a:gd name="connsiteY4" fmla="*/ 236931 h 3025411"/>
              <a:gd name="connsiteX5" fmla="*/ 1165095 w 1445938"/>
              <a:gd name="connsiteY5" fmla="*/ 2816850 h 3025411"/>
              <a:gd name="connsiteX6" fmla="*/ 1427383 w 1445938"/>
              <a:gd name="connsiteY6" fmla="*/ 3025411 h 3025411"/>
              <a:gd name="connsiteX7" fmla="*/ 188089 w 1445938"/>
              <a:gd name="connsiteY7" fmla="*/ 3025411 h 3025411"/>
              <a:gd name="connsiteX8" fmla="*/ 0 w 1445938"/>
              <a:gd name="connsiteY8" fmla="*/ 2837322 h 3025411"/>
              <a:gd name="connsiteX9" fmla="*/ 0 w 1445938"/>
              <a:gd name="connsiteY9" fmla="*/ 189164 h 3025411"/>
              <a:gd name="connsiteX0" fmla="*/ 0 w 1443306"/>
              <a:gd name="connsiteY0" fmla="*/ 189164 h 3025411"/>
              <a:gd name="connsiteX1" fmla="*/ 188089 w 1443306"/>
              <a:gd name="connsiteY1" fmla="*/ 1075 h 3025411"/>
              <a:gd name="connsiteX2" fmla="*/ 1040176 w 1443306"/>
              <a:gd name="connsiteY2" fmla="*/ 11370 h 3025411"/>
              <a:gd name="connsiteX3" fmla="*/ 1427383 w 1443306"/>
              <a:gd name="connsiteY3" fmla="*/ 1075 h 3025411"/>
              <a:gd name="connsiteX4" fmla="*/ 1137801 w 1443306"/>
              <a:gd name="connsiteY4" fmla="*/ 236931 h 3025411"/>
              <a:gd name="connsiteX5" fmla="*/ 1165095 w 1443306"/>
              <a:gd name="connsiteY5" fmla="*/ 2816850 h 3025411"/>
              <a:gd name="connsiteX6" fmla="*/ 1427383 w 1443306"/>
              <a:gd name="connsiteY6" fmla="*/ 3025411 h 3025411"/>
              <a:gd name="connsiteX7" fmla="*/ 188089 w 1443306"/>
              <a:gd name="connsiteY7" fmla="*/ 3025411 h 3025411"/>
              <a:gd name="connsiteX8" fmla="*/ 0 w 1443306"/>
              <a:gd name="connsiteY8" fmla="*/ 2837322 h 3025411"/>
              <a:gd name="connsiteX9" fmla="*/ 0 w 1443306"/>
              <a:gd name="connsiteY9" fmla="*/ 189164 h 3025411"/>
              <a:gd name="connsiteX0" fmla="*/ 0 w 1434125"/>
              <a:gd name="connsiteY0" fmla="*/ 189164 h 3036167"/>
              <a:gd name="connsiteX1" fmla="*/ 188089 w 1434125"/>
              <a:gd name="connsiteY1" fmla="*/ 1075 h 3036167"/>
              <a:gd name="connsiteX2" fmla="*/ 1040176 w 1434125"/>
              <a:gd name="connsiteY2" fmla="*/ 11370 h 3036167"/>
              <a:gd name="connsiteX3" fmla="*/ 1427383 w 1434125"/>
              <a:gd name="connsiteY3" fmla="*/ 1075 h 3036167"/>
              <a:gd name="connsiteX4" fmla="*/ 1137801 w 1434125"/>
              <a:gd name="connsiteY4" fmla="*/ 236931 h 3036167"/>
              <a:gd name="connsiteX5" fmla="*/ 1165095 w 1434125"/>
              <a:gd name="connsiteY5" fmla="*/ 2816850 h 3036167"/>
              <a:gd name="connsiteX6" fmla="*/ 1427383 w 1434125"/>
              <a:gd name="connsiteY6" fmla="*/ 3025411 h 3036167"/>
              <a:gd name="connsiteX7" fmla="*/ 188089 w 1434125"/>
              <a:gd name="connsiteY7" fmla="*/ 3025411 h 3036167"/>
              <a:gd name="connsiteX8" fmla="*/ 0 w 1434125"/>
              <a:gd name="connsiteY8" fmla="*/ 2837322 h 3036167"/>
              <a:gd name="connsiteX9" fmla="*/ 0 w 1434125"/>
              <a:gd name="connsiteY9" fmla="*/ 189164 h 3036167"/>
              <a:gd name="connsiteX0" fmla="*/ 0 w 1434125"/>
              <a:gd name="connsiteY0" fmla="*/ 189164 h 3036167"/>
              <a:gd name="connsiteX1" fmla="*/ 188089 w 1434125"/>
              <a:gd name="connsiteY1" fmla="*/ 1075 h 3036167"/>
              <a:gd name="connsiteX2" fmla="*/ 1040176 w 1434125"/>
              <a:gd name="connsiteY2" fmla="*/ 11370 h 3036167"/>
              <a:gd name="connsiteX3" fmla="*/ 1427383 w 1434125"/>
              <a:gd name="connsiteY3" fmla="*/ 1075 h 3036167"/>
              <a:gd name="connsiteX4" fmla="*/ 1137801 w 1434125"/>
              <a:gd name="connsiteY4" fmla="*/ 236931 h 3036167"/>
              <a:gd name="connsiteX5" fmla="*/ 1165095 w 1434125"/>
              <a:gd name="connsiteY5" fmla="*/ 2816850 h 3036167"/>
              <a:gd name="connsiteX6" fmla="*/ 1427383 w 1434125"/>
              <a:gd name="connsiteY6" fmla="*/ 3025411 h 3036167"/>
              <a:gd name="connsiteX7" fmla="*/ 590697 w 1434125"/>
              <a:gd name="connsiteY7" fmla="*/ 2281608 h 3036167"/>
              <a:gd name="connsiteX8" fmla="*/ 0 w 1434125"/>
              <a:gd name="connsiteY8" fmla="*/ 2837322 h 3036167"/>
              <a:gd name="connsiteX9" fmla="*/ 0 w 1434125"/>
              <a:gd name="connsiteY9" fmla="*/ 189164 h 3036167"/>
              <a:gd name="connsiteX0" fmla="*/ 0 w 1430278"/>
              <a:gd name="connsiteY0" fmla="*/ 189164 h 2866478"/>
              <a:gd name="connsiteX1" fmla="*/ 188089 w 1430278"/>
              <a:gd name="connsiteY1" fmla="*/ 1075 h 2866478"/>
              <a:gd name="connsiteX2" fmla="*/ 1040176 w 1430278"/>
              <a:gd name="connsiteY2" fmla="*/ 11370 h 2866478"/>
              <a:gd name="connsiteX3" fmla="*/ 1427383 w 1430278"/>
              <a:gd name="connsiteY3" fmla="*/ 1075 h 2866478"/>
              <a:gd name="connsiteX4" fmla="*/ 1137801 w 1430278"/>
              <a:gd name="connsiteY4" fmla="*/ 236931 h 2866478"/>
              <a:gd name="connsiteX5" fmla="*/ 1165095 w 1430278"/>
              <a:gd name="connsiteY5" fmla="*/ 2816850 h 2866478"/>
              <a:gd name="connsiteX6" fmla="*/ 1140780 w 1430278"/>
              <a:gd name="connsiteY6" fmla="*/ 2793399 h 2866478"/>
              <a:gd name="connsiteX7" fmla="*/ 590697 w 1430278"/>
              <a:gd name="connsiteY7" fmla="*/ 2281608 h 2866478"/>
              <a:gd name="connsiteX8" fmla="*/ 0 w 1430278"/>
              <a:gd name="connsiteY8" fmla="*/ 2837322 h 2866478"/>
              <a:gd name="connsiteX9" fmla="*/ 0 w 1430278"/>
              <a:gd name="connsiteY9" fmla="*/ 189164 h 2866478"/>
              <a:gd name="connsiteX0" fmla="*/ 0 w 1430278"/>
              <a:gd name="connsiteY0" fmla="*/ 189164 h 2868684"/>
              <a:gd name="connsiteX1" fmla="*/ 188089 w 1430278"/>
              <a:gd name="connsiteY1" fmla="*/ 1075 h 2868684"/>
              <a:gd name="connsiteX2" fmla="*/ 1040176 w 1430278"/>
              <a:gd name="connsiteY2" fmla="*/ 11370 h 2868684"/>
              <a:gd name="connsiteX3" fmla="*/ 1427383 w 1430278"/>
              <a:gd name="connsiteY3" fmla="*/ 1075 h 2868684"/>
              <a:gd name="connsiteX4" fmla="*/ 1137801 w 1430278"/>
              <a:gd name="connsiteY4" fmla="*/ 236931 h 2868684"/>
              <a:gd name="connsiteX5" fmla="*/ 1165095 w 1430278"/>
              <a:gd name="connsiteY5" fmla="*/ 2816850 h 2868684"/>
              <a:gd name="connsiteX6" fmla="*/ 1127132 w 1430278"/>
              <a:gd name="connsiteY6" fmla="*/ 2800222 h 2868684"/>
              <a:gd name="connsiteX7" fmla="*/ 590697 w 1430278"/>
              <a:gd name="connsiteY7" fmla="*/ 2281608 h 2868684"/>
              <a:gd name="connsiteX8" fmla="*/ 0 w 1430278"/>
              <a:gd name="connsiteY8" fmla="*/ 2837322 h 2868684"/>
              <a:gd name="connsiteX9" fmla="*/ 0 w 1430278"/>
              <a:gd name="connsiteY9" fmla="*/ 189164 h 286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0278" h="2868684">
                <a:moveTo>
                  <a:pt x="0" y="189164"/>
                </a:moveTo>
                <a:cubicBezTo>
                  <a:pt x="0" y="85285"/>
                  <a:pt x="84210" y="1075"/>
                  <a:pt x="188089" y="1075"/>
                </a:cubicBezTo>
                <a:lnTo>
                  <a:pt x="1040176" y="11370"/>
                </a:lnTo>
                <a:lnTo>
                  <a:pt x="1427383" y="1075"/>
                </a:lnTo>
                <a:cubicBezTo>
                  <a:pt x="1463023" y="-12572"/>
                  <a:pt x="1158272" y="105757"/>
                  <a:pt x="1137801" y="236931"/>
                </a:cubicBezTo>
                <a:cubicBezTo>
                  <a:pt x="1090034" y="1078706"/>
                  <a:pt x="1165095" y="1934131"/>
                  <a:pt x="1165095" y="2816850"/>
                </a:cubicBezTo>
                <a:cubicBezTo>
                  <a:pt x="1090033" y="2913905"/>
                  <a:pt x="1190068" y="2854813"/>
                  <a:pt x="1127132" y="2800222"/>
                </a:cubicBezTo>
                <a:lnTo>
                  <a:pt x="590697" y="2281608"/>
                </a:lnTo>
                <a:cubicBezTo>
                  <a:pt x="486818" y="2281608"/>
                  <a:pt x="0" y="2941201"/>
                  <a:pt x="0" y="2837322"/>
                </a:cubicBezTo>
                <a:lnTo>
                  <a:pt x="0" y="189164"/>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8" name="Rounded Rectangle 10">
            <a:extLst>
              <a:ext uri="{FF2B5EF4-FFF2-40B4-BE49-F238E27FC236}">
                <a16:creationId xmlns:a16="http://schemas.microsoft.com/office/drawing/2014/main" id="{A437B9E1-D585-CE4B-B235-E6A816EE9A4B}"/>
              </a:ext>
            </a:extLst>
          </p:cNvPr>
          <p:cNvSpPr/>
          <p:nvPr/>
        </p:nvSpPr>
        <p:spPr>
          <a:xfrm>
            <a:off x="9861924" y="1879113"/>
            <a:ext cx="588924" cy="996821"/>
          </a:xfrm>
          <a:custGeom>
            <a:avLst/>
            <a:gdLst>
              <a:gd name="connsiteX0" fmla="*/ 0 w 1615472"/>
              <a:gd name="connsiteY0" fmla="*/ 188089 h 3024336"/>
              <a:gd name="connsiteX1" fmla="*/ 188089 w 1615472"/>
              <a:gd name="connsiteY1" fmla="*/ 0 h 3024336"/>
              <a:gd name="connsiteX2" fmla="*/ 1427383 w 1615472"/>
              <a:gd name="connsiteY2" fmla="*/ 0 h 3024336"/>
              <a:gd name="connsiteX3" fmla="*/ 1615472 w 1615472"/>
              <a:gd name="connsiteY3" fmla="*/ 188089 h 3024336"/>
              <a:gd name="connsiteX4" fmla="*/ 1615472 w 1615472"/>
              <a:gd name="connsiteY4" fmla="*/ 2836247 h 3024336"/>
              <a:gd name="connsiteX5" fmla="*/ 1427383 w 1615472"/>
              <a:gd name="connsiteY5" fmla="*/ 3024336 h 3024336"/>
              <a:gd name="connsiteX6" fmla="*/ 188089 w 1615472"/>
              <a:gd name="connsiteY6" fmla="*/ 3024336 h 3024336"/>
              <a:gd name="connsiteX7" fmla="*/ 0 w 1615472"/>
              <a:gd name="connsiteY7" fmla="*/ 2836247 h 3024336"/>
              <a:gd name="connsiteX8" fmla="*/ 0 w 1615472"/>
              <a:gd name="connsiteY8" fmla="*/ 188089 h 3024336"/>
              <a:gd name="connsiteX0" fmla="*/ 0 w 1615472"/>
              <a:gd name="connsiteY0" fmla="*/ 188089 h 3024336"/>
              <a:gd name="connsiteX1" fmla="*/ 188089 w 1615472"/>
              <a:gd name="connsiteY1" fmla="*/ 0 h 3024336"/>
              <a:gd name="connsiteX2" fmla="*/ 1427383 w 1615472"/>
              <a:gd name="connsiteY2" fmla="*/ 0 h 3024336"/>
              <a:gd name="connsiteX3" fmla="*/ 1137801 w 1615472"/>
              <a:gd name="connsiteY3" fmla="*/ 235856 h 3024336"/>
              <a:gd name="connsiteX4" fmla="*/ 1615472 w 1615472"/>
              <a:gd name="connsiteY4" fmla="*/ 2836247 h 3024336"/>
              <a:gd name="connsiteX5" fmla="*/ 1427383 w 1615472"/>
              <a:gd name="connsiteY5" fmla="*/ 3024336 h 3024336"/>
              <a:gd name="connsiteX6" fmla="*/ 188089 w 1615472"/>
              <a:gd name="connsiteY6" fmla="*/ 3024336 h 3024336"/>
              <a:gd name="connsiteX7" fmla="*/ 0 w 1615472"/>
              <a:gd name="connsiteY7" fmla="*/ 2836247 h 3024336"/>
              <a:gd name="connsiteX8" fmla="*/ 0 w 1615472"/>
              <a:gd name="connsiteY8" fmla="*/ 188089 h 3024336"/>
              <a:gd name="connsiteX0" fmla="*/ 0 w 1615472"/>
              <a:gd name="connsiteY0" fmla="*/ 188089 h 3024336"/>
              <a:gd name="connsiteX1" fmla="*/ 188089 w 1615472"/>
              <a:gd name="connsiteY1" fmla="*/ 0 h 3024336"/>
              <a:gd name="connsiteX2" fmla="*/ 1427383 w 1615472"/>
              <a:gd name="connsiteY2" fmla="*/ 0 h 3024336"/>
              <a:gd name="connsiteX3" fmla="*/ 1137801 w 1615472"/>
              <a:gd name="connsiteY3" fmla="*/ 235856 h 3024336"/>
              <a:gd name="connsiteX4" fmla="*/ 1615472 w 1615472"/>
              <a:gd name="connsiteY4" fmla="*/ 2836247 h 3024336"/>
              <a:gd name="connsiteX5" fmla="*/ 1427383 w 1615472"/>
              <a:gd name="connsiteY5" fmla="*/ 3024336 h 3024336"/>
              <a:gd name="connsiteX6" fmla="*/ 188089 w 1615472"/>
              <a:gd name="connsiteY6" fmla="*/ 3024336 h 3024336"/>
              <a:gd name="connsiteX7" fmla="*/ 0 w 1615472"/>
              <a:gd name="connsiteY7" fmla="*/ 2836247 h 3024336"/>
              <a:gd name="connsiteX8" fmla="*/ 0 w 1615472"/>
              <a:gd name="connsiteY8" fmla="*/ 188089 h 3024336"/>
              <a:gd name="connsiteX0" fmla="*/ 0 w 1615472"/>
              <a:gd name="connsiteY0" fmla="*/ 188089 h 3024336"/>
              <a:gd name="connsiteX1" fmla="*/ 188089 w 1615472"/>
              <a:gd name="connsiteY1" fmla="*/ 0 h 3024336"/>
              <a:gd name="connsiteX2" fmla="*/ 1040176 w 1615472"/>
              <a:gd name="connsiteY2" fmla="*/ 10295 h 3024336"/>
              <a:gd name="connsiteX3" fmla="*/ 1427383 w 1615472"/>
              <a:gd name="connsiteY3" fmla="*/ 0 h 3024336"/>
              <a:gd name="connsiteX4" fmla="*/ 1137801 w 1615472"/>
              <a:gd name="connsiteY4" fmla="*/ 235856 h 3024336"/>
              <a:gd name="connsiteX5" fmla="*/ 1615472 w 1615472"/>
              <a:gd name="connsiteY5" fmla="*/ 2836247 h 3024336"/>
              <a:gd name="connsiteX6" fmla="*/ 1427383 w 1615472"/>
              <a:gd name="connsiteY6" fmla="*/ 3024336 h 3024336"/>
              <a:gd name="connsiteX7" fmla="*/ 188089 w 1615472"/>
              <a:gd name="connsiteY7" fmla="*/ 3024336 h 3024336"/>
              <a:gd name="connsiteX8" fmla="*/ 0 w 1615472"/>
              <a:gd name="connsiteY8" fmla="*/ 2836247 h 3024336"/>
              <a:gd name="connsiteX9" fmla="*/ 0 w 1615472"/>
              <a:gd name="connsiteY9" fmla="*/ 188089 h 3024336"/>
              <a:gd name="connsiteX0" fmla="*/ 0 w 1615472"/>
              <a:gd name="connsiteY0" fmla="*/ 189164 h 3025411"/>
              <a:gd name="connsiteX1" fmla="*/ 188089 w 1615472"/>
              <a:gd name="connsiteY1" fmla="*/ 1075 h 3025411"/>
              <a:gd name="connsiteX2" fmla="*/ 1040176 w 1615472"/>
              <a:gd name="connsiteY2" fmla="*/ 11370 h 3025411"/>
              <a:gd name="connsiteX3" fmla="*/ 1427383 w 1615472"/>
              <a:gd name="connsiteY3" fmla="*/ 1075 h 3025411"/>
              <a:gd name="connsiteX4" fmla="*/ 1137801 w 1615472"/>
              <a:gd name="connsiteY4" fmla="*/ 236931 h 3025411"/>
              <a:gd name="connsiteX5" fmla="*/ 1615472 w 1615472"/>
              <a:gd name="connsiteY5" fmla="*/ 2837322 h 3025411"/>
              <a:gd name="connsiteX6" fmla="*/ 1427383 w 1615472"/>
              <a:gd name="connsiteY6" fmla="*/ 3025411 h 3025411"/>
              <a:gd name="connsiteX7" fmla="*/ 188089 w 1615472"/>
              <a:gd name="connsiteY7" fmla="*/ 3025411 h 3025411"/>
              <a:gd name="connsiteX8" fmla="*/ 0 w 1615472"/>
              <a:gd name="connsiteY8" fmla="*/ 2837322 h 3025411"/>
              <a:gd name="connsiteX9" fmla="*/ 0 w 1615472"/>
              <a:gd name="connsiteY9" fmla="*/ 189164 h 3025411"/>
              <a:gd name="connsiteX0" fmla="*/ 0 w 1615472"/>
              <a:gd name="connsiteY0" fmla="*/ 189164 h 3025411"/>
              <a:gd name="connsiteX1" fmla="*/ 188089 w 1615472"/>
              <a:gd name="connsiteY1" fmla="*/ 1075 h 3025411"/>
              <a:gd name="connsiteX2" fmla="*/ 1040176 w 1615472"/>
              <a:gd name="connsiteY2" fmla="*/ 11370 h 3025411"/>
              <a:gd name="connsiteX3" fmla="*/ 1427383 w 1615472"/>
              <a:gd name="connsiteY3" fmla="*/ 1075 h 3025411"/>
              <a:gd name="connsiteX4" fmla="*/ 1137801 w 1615472"/>
              <a:gd name="connsiteY4" fmla="*/ 236931 h 3025411"/>
              <a:gd name="connsiteX5" fmla="*/ 1615472 w 1615472"/>
              <a:gd name="connsiteY5" fmla="*/ 2837322 h 3025411"/>
              <a:gd name="connsiteX6" fmla="*/ 1427383 w 1615472"/>
              <a:gd name="connsiteY6" fmla="*/ 3025411 h 3025411"/>
              <a:gd name="connsiteX7" fmla="*/ 188089 w 1615472"/>
              <a:gd name="connsiteY7" fmla="*/ 3025411 h 3025411"/>
              <a:gd name="connsiteX8" fmla="*/ 0 w 1615472"/>
              <a:gd name="connsiteY8" fmla="*/ 2837322 h 3025411"/>
              <a:gd name="connsiteX9" fmla="*/ 0 w 1615472"/>
              <a:gd name="connsiteY9" fmla="*/ 189164 h 3025411"/>
              <a:gd name="connsiteX0" fmla="*/ 0 w 1615472"/>
              <a:gd name="connsiteY0" fmla="*/ 189164 h 3025411"/>
              <a:gd name="connsiteX1" fmla="*/ 188089 w 1615472"/>
              <a:gd name="connsiteY1" fmla="*/ 1075 h 3025411"/>
              <a:gd name="connsiteX2" fmla="*/ 1040176 w 1615472"/>
              <a:gd name="connsiteY2" fmla="*/ 11370 h 3025411"/>
              <a:gd name="connsiteX3" fmla="*/ 1427383 w 1615472"/>
              <a:gd name="connsiteY3" fmla="*/ 1075 h 3025411"/>
              <a:gd name="connsiteX4" fmla="*/ 1137801 w 1615472"/>
              <a:gd name="connsiteY4" fmla="*/ 236931 h 3025411"/>
              <a:gd name="connsiteX5" fmla="*/ 1615472 w 1615472"/>
              <a:gd name="connsiteY5" fmla="*/ 2837322 h 3025411"/>
              <a:gd name="connsiteX6" fmla="*/ 1427383 w 1615472"/>
              <a:gd name="connsiteY6" fmla="*/ 3025411 h 3025411"/>
              <a:gd name="connsiteX7" fmla="*/ 188089 w 1615472"/>
              <a:gd name="connsiteY7" fmla="*/ 3025411 h 3025411"/>
              <a:gd name="connsiteX8" fmla="*/ 0 w 1615472"/>
              <a:gd name="connsiteY8" fmla="*/ 2837322 h 3025411"/>
              <a:gd name="connsiteX9" fmla="*/ 0 w 1615472"/>
              <a:gd name="connsiteY9" fmla="*/ 189164 h 3025411"/>
              <a:gd name="connsiteX0" fmla="*/ 0 w 1445938"/>
              <a:gd name="connsiteY0" fmla="*/ 189164 h 3025411"/>
              <a:gd name="connsiteX1" fmla="*/ 188089 w 1445938"/>
              <a:gd name="connsiteY1" fmla="*/ 1075 h 3025411"/>
              <a:gd name="connsiteX2" fmla="*/ 1040176 w 1445938"/>
              <a:gd name="connsiteY2" fmla="*/ 11370 h 3025411"/>
              <a:gd name="connsiteX3" fmla="*/ 1427383 w 1445938"/>
              <a:gd name="connsiteY3" fmla="*/ 1075 h 3025411"/>
              <a:gd name="connsiteX4" fmla="*/ 1137801 w 1445938"/>
              <a:gd name="connsiteY4" fmla="*/ 236931 h 3025411"/>
              <a:gd name="connsiteX5" fmla="*/ 1165095 w 1445938"/>
              <a:gd name="connsiteY5" fmla="*/ 2816850 h 3025411"/>
              <a:gd name="connsiteX6" fmla="*/ 1427383 w 1445938"/>
              <a:gd name="connsiteY6" fmla="*/ 3025411 h 3025411"/>
              <a:gd name="connsiteX7" fmla="*/ 188089 w 1445938"/>
              <a:gd name="connsiteY7" fmla="*/ 3025411 h 3025411"/>
              <a:gd name="connsiteX8" fmla="*/ 0 w 1445938"/>
              <a:gd name="connsiteY8" fmla="*/ 2837322 h 3025411"/>
              <a:gd name="connsiteX9" fmla="*/ 0 w 1445938"/>
              <a:gd name="connsiteY9" fmla="*/ 189164 h 3025411"/>
              <a:gd name="connsiteX0" fmla="*/ 0 w 1443306"/>
              <a:gd name="connsiteY0" fmla="*/ 189164 h 3025411"/>
              <a:gd name="connsiteX1" fmla="*/ 188089 w 1443306"/>
              <a:gd name="connsiteY1" fmla="*/ 1075 h 3025411"/>
              <a:gd name="connsiteX2" fmla="*/ 1040176 w 1443306"/>
              <a:gd name="connsiteY2" fmla="*/ 11370 h 3025411"/>
              <a:gd name="connsiteX3" fmla="*/ 1427383 w 1443306"/>
              <a:gd name="connsiteY3" fmla="*/ 1075 h 3025411"/>
              <a:gd name="connsiteX4" fmla="*/ 1137801 w 1443306"/>
              <a:gd name="connsiteY4" fmla="*/ 236931 h 3025411"/>
              <a:gd name="connsiteX5" fmla="*/ 1165095 w 1443306"/>
              <a:gd name="connsiteY5" fmla="*/ 2816850 h 3025411"/>
              <a:gd name="connsiteX6" fmla="*/ 1427383 w 1443306"/>
              <a:gd name="connsiteY6" fmla="*/ 3025411 h 3025411"/>
              <a:gd name="connsiteX7" fmla="*/ 188089 w 1443306"/>
              <a:gd name="connsiteY7" fmla="*/ 3025411 h 3025411"/>
              <a:gd name="connsiteX8" fmla="*/ 0 w 1443306"/>
              <a:gd name="connsiteY8" fmla="*/ 2837322 h 3025411"/>
              <a:gd name="connsiteX9" fmla="*/ 0 w 1443306"/>
              <a:gd name="connsiteY9" fmla="*/ 189164 h 3025411"/>
              <a:gd name="connsiteX0" fmla="*/ 0 w 1434125"/>
              <a:gd name="connsiteY0" fmla="*/ 189164 h 3036167"/>
              <a:gd name="connsiteX1" fmla="*/ 188089 w 1434125"/>
              <a:gd name="connsiteY1" fmla="*/ 1075 h 3036167"/>
              <a:gd name="connsiteX2" fmla="*/ 1040176 w 1434125"/>
              <a:gd name="connsiteY2" fmla="*/ 11370 h 3036167"/>
              <a:gd name="connsiteX3" fmla="*/ 1427383 w 1434125"/>
              <a:gd name="connsiteY3" fmla="*/ 1075 h 3036167"/>
              <a:gd name="connsiteX4" fmla="*/ 1137801 w 1434125"/>
              <a:gd name="connsiteY4" fmla="*/ 236931 h 3036167"/>
              <a:gd name="connsiteX5" fmla="*/ 1165095 w 1434125"/>
              <a:gd name="connsiteY5" fmla="*/ 2816850 h 3036167"/>
              <a:gd name="connsiteX6" fmla="*/ 1427383 w 1434125"/>
              <a:gd name="connsiteY6" fmla="*/ 3025411 h 3036167"/>
              <a:gd name="connsiteX7" fmla="*/ 188089 w 1434125"/>
              <a:gd name="connsiteY7" fmla="*/ 3025411 h 3036167"/>
              <a:gd name="connsiteX8" fmla="*/ 0 w 1434125"/>
              <a:gd name="connsiteY8" fmla="*/ 2837322 h 3036167"/>
              <a:gd name="connsiteX9" fmla="*/ 0 w 1434125"/>
              <a:gd name="connsiteY9" fmla="*/ 189164 h 3036167"/>
              <a:gd name="connsiteX0" fmla="*/ 0 w 1434125"/>
              <a:gd name="connsiteY0" fmla="*/ 189164 h 3036167"/>
              <a:gd name="connsiteX1" fmla="*/ 188089 w 1434125"/>
              <a:gd name="connsiteY1" fmla="*/ 1075 h 3036167"/>
              <a:gd name="connsiteX2" fmla="*/ 1040176 w 1434125"/>
              <a:gd name="connsiteY2" fmla="*/ 11370 h 3036167"/>
              <a:gd name="connsiteX3" fmla="*/ 1427383 w 1434125"/>
              <a:gd name="connsiteY3" fmla="*/ 1075 h 3036167"/>
              <a:gd name="connsiteX4" fmla="*/ 1137801 w 1434125"/>
              <a:gd name="connsiteY4" fmla="*/ 236931 h 3036167"/>
              <a:gd name="connsiteX5" fmla="*/ 1165095 w 1434125"/>
              <a:gd name="connsiteY5" fmla="*/ 2816850 h 3036167"/>
              <a:gd name="connsiteX6" fmla="*/ 1427383 w 1434125"/>
              <a:gd name="connsiteY6" fmla="*/ 3025411 h 3036167"/>
              <a:gd name="connsiteX7" fmla="*/ 590697 w 1434125"/>
              <a:gd name="connsiteY7" fmla="*/ 2281608 h 3036167"/>
              <a:gd name="connsiteX8" fmla="*/ 0 w 1434125"/>
              <a:gd name="connsiteY8" fmla="*/ 2837322 h 3036167"/>
              <a:gd name="connsiteX9" fmla="*/ 0 w 1434125"/>
              <a:gd name="connsiteY9" fmla="*/ 189164 h 3036167"/>
              <a:gd name="connsiteX0" fmla="*/ 0 w 1430278"/>
              <a:gd name="connsiteY0" fmla="*/ 189164 h 2866478"/>
              <a:gd name="connsiteX1" fmla="*/ 188089 w 1430278"/>
              <a:gd name="connsiteY1" fmla="*/ 1075 h 2866478"/>
              <a:gd name="connsiteX2" fmla="*/ 1040176 w 1430278"/>
              <a:gd name="connsiteY2" fmla="*/ 11370 h 2866478"/>
              <a:gd name="connsiteX3" fmla="*/ 1427383 w 1430278"/>
              <a:gd name="connsiteY3" fmla="*/ 1075 h 2866478"/>
              <a:gd name="connsiteX4" fmla="*/ 1137801 w 1430278"/>
              <a:gd name="connsiteY4" fmla="*/ 236931 h 2866478"/>
              <a:gd name="connsiteX5" fmla="*/ 1165095 w 1430278"/>
              <a:gd name="connsiteY5" fmla="*/ 2816850 h 2866478"/>
              <a:gd name="connsiteX6" fmla="*/ 1140780 w 1430278"/>
              <a:gd name="connsiteY6" fmla="*/ 2793399 h 2866478"/>
              <a:gd name="connsiteX7" fmla="*/ 590697 w 1430278"/>
              <a:gd name="connsiteY7" fmla="*/ 2281608 h 2866478"/>
              <a:gd name="connsiteX8" fmla="*/ 0 w 1430278"/>
              <a:gd name="connsiteY8" fmla="*/ 2837322 h 2866478"/>
              <a:gd name="connsiteX9" fmla="*/ 0 w 1430278"/>
              <a:gd name="connsiteY9" fmla="*/ 189164 h 2866478"/>
              <a:gd name="connsiteX0" fmla="*/ 0 w 1430278"/>
              <a:gd name="connsiteY0" fmla="*/ 189164 h 2868684"/>
              <a:gd name="connsiteX1" fmla="*/ 188089 w 1430278"/>
              <a:gd name="connsiteY1" fmla="*/ 1075 h 2868684"/>
              <a:gd name="connsiteX2" fmla="*/ 1040176 w 1430278"/>
              <a:gd name="connsiteY2" fmla="*/ 11370 h 2868684"/>
              <a:gd name="connsiteX3" fmla="*/ 1427383 w 1430278"/>
              <a:gd name="connsiteY3" fmla="*/ 1075 h 2868684"/>
              <a:gd name="connsiteX4" fmla="*/ 1137801 w 1430278"/>
              <a:gd name="connsiteY4" fmla="*/ 236931 h 2868684"/>
              <a:gd name="connsiteX5" fmla="*/ 1165095 w 1430278"/>
              <a:gd name="connsiteY5" fmla="*/ 2816850 h 2868684"/>
              <a:gd name="connsiteX6" fmla="*/ 1127132 w 1430278"/>
              <a:gd name="connsiteY6" fmla="*/ 2800222 h 2868684"/>
              <a:gd name="connsiteX7" fmla="*/ 590697 w 1430278"/>
              <a:gd name="connsiteY7" fmla="*/ 2281608 h 2868684"/>
              <a:gd name="connsiteX8" fmla="*/ 0 w 1430278"/>
              <a:gd name="connsiteY8" fmla="*/ 2837322 h 2868684"/>
              <a:gd name="connsiteX9" fmla="*/ 0 w 1430278"/>
              <a:gd name="connsiteY9" fmla="*/ 189164 h 286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0278" h="2868684">
                <a:moveTo>
                  <a:pt x="0" y="189164"/>
                </a:moveTo>
                <a:cubicBezTo>
                  <a:pt x="0" y="85285"/>
                  <a:pt x="84210" y="1075"/>
                  <a:pt x="188089" y="1075"/>
                </a:cubicBezTo>
                <a:lnTo>
                  <a:pt x="1040176" y="11370"/>
                </a:lnTo>
                <a:lnTo>
                  <a:pt x="1427383" y="1075"/>
                </a:lnTo>
                <a:cubicBezTo>
                  <a:pt x="1463023" y="-12572"/>
                  <a:pt x="1158272" y="105757"/>
                  <a:pt x="1137801" y="236931"/>
                </a:cubicBezTo>
                <a:cubicBezTo>
                  <a:pt x="1090034" y="1078706"/>
                  <a:pt x="1165095" y="1934131"/>
                  <a:pt x="1165095" y="2816850"/>
                </a:cubicBezTo>
                <a:cubicBezTo>
                  <a:pt x="1090033" y="2913905"/>
                  <a:pt x="1190068" y="2854813"/>
                  <a:pt x="1127132" y="2800222"/>
                </a:cubicBezTo>
                <a:lnTo>
                  <a:pt x="590697" y="2281608"/>
                </a:lnTo>
                <a:cubicBezTo>
                  <a:pt x="486818" y="2281608"/>
                  <a:pt x="0" y="2941201"/>
                  <a:pt x="0" y="2837322"/>
                </a:cubicBezTo>
                <a:lnTo>
                  <a:pt x="0" y="189164"/>
                </a:lnTo>
                <a:close/>
              </a:path>
            </a:pathLst>
          </a:custGeom>
          <a:gradFill flip="none" rotWithShape="1">
            <a:gsLst>
              <a:gs pos="0">
                <a:srgbClr val="D92791"/>
              </a:gs>
              <a:gs pos="100000">
                <a:srgbClr val="D92791">
                  <a:tint val="44500"/>
                  <a:satMod val="160000"/>
                  <a:lumMod val="70000"/>
                  <a:alpha val="89000"/>
                </a:srgbClr>
              </a:gs>
              <a:gs pos="100000">
                <a:srgbClr val="D92791">
                  <a:tint val="23500"/>
                  <a:satMod val="16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nvGrpSpPr>
          <p:cNvPr id="50" name="Group 49">
            <a:extLst>
              <a:ext uri="{FF2B5EF4-FFF2-40B4-BE49-F238E27FC236}">
                <a16:creationId xmlns:a16="http://schemas.microsoft.com/office/drawing/2014/main" id="{7826CA85-6D1A-7A5C-0FC2-0D2804496E8E}"/>
              </a:ext>
            </a:extLst>
          </p:cNvPr>
          <p:cNvGrpSpPr/>
          <p:nvPr/>
        </p:nvGrpSpPr>
        <p:grpSpPr>
          <a:xfrm>
            <a:off x="6109718" y="2887827"/>
            <a:ext cx="2605043" cy="3046987"/>
            <a:chOff x="6109718" y="2887827"/>
            <a:chExt cx="2605043" cy="3046987"/>
          </a:xfrm>
        </p:grpSpPr>
        <p:grpSp>
          <p:nvGrpSpPr>
            <p:cNvPr id="40" name="Group 39">
              <a:extLst>
                <a:ext uri="{FF2B5EF4-FFF2-40B4-BE49-F238E27FC236}">
                  <a16:creationId xmlns:a16="http://schemas.microsoft.com/office/drawing/2014/main" id="{902567EC-E1DF-F642-9444-426B669E75C2}"/>
                </a:ext>
              </a:extLst>
            </p:cNvPr>
            <p:cNvGrpSpPr/>
            <p:nvPr/>
          </p:nvGrpSpPr>
          <p:grpSpPr>
            <a:xfrm>
              <a:off x="6109718" y="2887827"/>
              <a:ext cx="2605043" cy="3046987"/>
              <a:chOff x="3683608" y="2931341"/>
              <a:chExt cx="2605043" cy="3046987"/>
            </a:xfrm>
          </p:grpSpPr>
          <p:sp>
            <p:nvSpPr>
              <p:cNvPr id="44" name="Rectangle: Rounded Corners 43">
                <a:extLst>
                  <a:ext uri="{FF2B5EF4-FFF2-40B4-BE49-F238E27FC236}">
                    <a16:creationId xmlns:a16="http://schemas.microsoft.com/office/drawing/2014/main" id="{773A601D-7890-EB42-9BB4-07BB80F2A3A8}"/>
                  </a:ext>
                </a:extLst>
              </p:cNvPr>
              <p:cNvSpPr/>
              <p:nvPr/>
            </p:nvSpPr>
            <p:spPr>
              <a:xfrm>
                <a:off x="3683608" y="2931341"/>
                <a:ext cx="2605043" cy="3046987"/>
              </a:xfrm>
              <a:prstGeom prst="roundRect">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45" name="Rectangle 44">
                <a:extLst>
                  <a:ext uri="{FF2B5EF4-FFF2-40B4-BE49-F238E27FC236}">
                    <a16:creationId xmlns:a16="http://schemas.microsoft.com/office/drawing/2014/main" id="{937519D6-54EC-B54F-84E4-575DA8F3F624}"/>
                  </a:ext>
                </a:extLst>
              </p:cNvPr>
              <p:cNvSpPr/>
              <p:nvPr/>
            </p:nvSpPr>
            <p:spPr>
              <a:xfrm>
                <a:off x="3876698" y="3525222"/>
                <a:ext cx="2234826"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E" sz="2400" i="1" dirty="0">
                  <a:latin typeface="Calibri" panose="020F0502020204030204" pitchFamily="34" charset="0"/>
                  <a:cs typeface="Calibri" panose="020F0502020204030204" pitchFamily="34" charset="0"/>
                </a:endParaRPr>
              </a:p>
            </p:txBody>
          </p:sp>
        </p:grpSp>
        <p:sp>
          <p:nvSpPr>
            <p:cNvPr id="49" name="TextBox 48">
              <a:extLst>
                <a:ext uri="{FF2B5EF4-FFF2-40B4-BE49-F238E27FC236}">
                  <a16:creationId xmlns:a16="http://schemas.microsoft.com/office/drawing/2014/main" id="{7F3E9D80-C6B2-6329-4C52-E85C691DF410}"/>
                </a:ext>
              </a:extLst>
            </p:cNvPr>
            <p:cNvSpPr txBox="1"/>
            <p:nvPr/>
          </p:nvSpPr>
          <p:spPr>
            <a:xfrm>
              <a:off x="6464178" y="3429000"/>
              <a:ext cx="1864070" cy="1569660"/>
            </a:xfrm>
            <a:prstGeom prst="rect">
              <a:avLst/>
            </a:prstGeom>
            <a:noFill/>
          </p:spPr>
          <p:txBody>
            <a:bodyPr wrap="square">
              <a:spAutoFit/>
            </a:bodyPr>
            <a:lstStyle/>
            <a:p>
              <a:pPr algn="ctr"/>
              <a:r>
                <a:rPr lang="en-US" sz="2400" dirty="0"/>
                <a:t>Traffic police may be deployed on busy roads</a:t>
              </a:r>
            </a:p>
          </p:txBody>
        </p:sp>
      </p:grpSp>
      <p:grpSp>
        <p:nvGrpSpPr>
          <p:cNvPr id="52" name="Group 51">
            <a:extLst>
              <a:ext uri="{FF2B5EF4-FFF2-40B4-BE49-F238E27FC236}">
                <a16:creationId xmlns:a16="http://schemas.microsoft.com/office/drawing/2014/main" id="{B076EA51-1491-BD39-9CC3-FBD2C93D2346}"/>
              </a:ext>
            </a:extLst>
          </p:cNvPr>
          <p:cNvGrpSpPr/>
          <p:nvPr/>
        </p:nvGrpSpPr>
        <p:grpSpPr>
          <a:xfrm>
            <a:off x="8976285" y="2820434"/>
            <a:ext cx="2605043" cy="3114380"/>
            <a:chOff x="8976285" y="2820434"/>
            <a:chExt cx="2605043" cy="3114380"/>
          </a:xfrm>
        </p:grpSpPr>
        <p:grpSp>
          <p:nvGrpSpPr>
            <p:cNvPr id="41" name="Group 40">
              <a:extLst>
                <a:ext uri="{FF2B5EF4-FFF2-40B4-BE49-F238E27FC236}">
                  <a16:creationId xmlns:a16="http://schemas.microsoft.com/office/drawing/2014/main" id="{AAC37505-D214-3F4B-A13B-B31929AD4F5B}"/>
                </a:ext>
              </a:extLst>
            </p:cNvPr>
            <p:cNvGrpSpPr/>
            <p:nvPr/>
          </p:nvGrpSpPr>
          <p:grpSpPr>
            <a:xfrm>
              <a:off x="8976285" y="2820434"/>
              <a:ext cx="2605043" cy="3114380"/>
              <a:chOff x="6578251" y="3136821"/>
              <a:chExt cx="2470077" cy="2945931"/>
            </a:xfrm>
          </p:grpSpPr>
          <p:sp>
            <p:nvSpPr>
              <p:cNvPr id="42" name="Rectangle: Rounded Corners 41">
                <a:extLst>
                  <a:ext uri="{FF2B5EF4-FFF2-40B4-BE49-F238E27FC236}">
                    <a16:creationId xmlns:a16="http://schemas.microsoft.com/office/drawing/2014/main" id="{080298E9-FFA9-2043-A9E5-58D9133025F4}"/>
                  </a:ext>
                </a:extLst>
              </p:cNvPr>
              <p:cNvSpPr/>
              <p:nvPr/>
            </p:nvSpPr>
            <p:spPr>
              <a:xfrm>
                <a:off x="6578251" y="3136821"/>
                <a:ext cx="2470077" cy="2945931"/>
              </a:xfrm>
              <a:prstGeom prst="roundRect">
                <a:avLst/>
              </a:prstGeom>
              <a:gradFill flip="none" rotWithShape="1">
                <a:gsLst>
                  <a:gs pos="0">
                    <a:srgbClr val="FF2F92">
                      <a:tint val="66000"/>
                      <a:satMod val="160000"/>
                    </a:srgbClr>
                  </a:gs>
                  <a:gs pos="50000">
                    <a:srgbClr val="FF2F92">
                      <a:tint val="44500"/>
                      <a:satMod val="160000"/>
                    </a:srgbClr>
                  </a:gs>
                  <a:gs pos="100000">
                    <a:srgbClr val="FF2F92">
                      <a:tint val="23500"/>
                      <a:satMod val="160000"/>
                    </a:srgb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
            <p:nvSpPr>
              <p:cNvPr id="43" name="Rectangle 42">
                <a:extLst>
                  <a:ext uri="{FF2B5EF4-FFF2-40B4-BE49-F238E27FC236}">
                    <a16:creationId xmlns:a16="http://schemas.microsoft.com/office/drawing/2014/main" id="{C72536FE-71B4-3A48-91CE-AAE52421AFE5}"/>
                  </a:ext>
                </a:extLst>
              </p:cNvPr>
              <p:cNvSpPr/>
              <p:nvPr/>
            </p:nvSpPr>
            <p:spPr>
              <a:xfrm>
                <a:off x="6801705" y="3484793"/>
                <a:ext cx="2023168" cy="43496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E" sz="2400" i="1" dirty="0">
                  <a:latin typeface="Calibri" panose="020F0502020204030204" pitchFamily="34" charset="0"/>
                  <a:cs typeface="Calibri" panose="020F0502020204030204" pitchFamily="34" charset="0"/>
                </a:endParaRPr>
              </a:p>
            </p:txBody>
          </p:sp>
        </p:grpSp>
        <p:sp>
          <p:nvSpPr>
            <p:cNvPr id="51" name="TextBox 50">
              <a:extLst>
                <a:ext uri="{FF2B5EF4-FFF2-40B4-BE49-F238E27FC236}">
                  <a16:creationId xmlns:a16="http://schemas.microsoft.com/office/drawing/2014/main" id="{C9ACCF72-109C-9A6E-FD67-E4805F1F3870}"/>
                </a:ext>
              </a:extLst>
            </p:cNvPr>
            <p:cNvSpPr txBox="1"/>
            <p:nvPr/>
          </p:nvSpPr>
          <p:spPr>
            <a:xfrm>
              <a:off x="9355640" y="3429000"/>
              <a:ext cx="1846332" cy="1569660"/>
            </a:xfrm>
            <a:prstGeom prst="rect">
              <a:avLst/>
            </a:prstGeom>
            <a:noFill/>
          </p:spPr>
          <p:txBody>
            <a:bodyPr wrap="square">
              <a:spAutoFit/>
            </a:bodyPr>
            <a:lstStyle/>
            <a:p>
              <a:pPr algn="ctr"/>
              <a:r>
                <a:rPr lang="en-US" sz="2400" dirty="0"/>
                <a:t>Public made aware of rules and regulations</a:t>
              </a:r>
            </a:p>
          </p:txBody>
        </p:sp>
      </p:grpSp>
    </p:spTree>
    <p:extLst>
      <p:ext uri="{BB962C8B-B14F-4D97-AF65-F5344CB8AC3E}">
        <p14:creationId xmlns:p14="http://schemas.microsoft.com/office/powerpoint/2010/main" val="277857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22" presetClass="entr" presetSubtype="8" fill="hold" nodeType="afterEffect">
                                  <p:stCondLst>
                                    <p:cond delay="50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par>
                          <p:cTn id="14" fill="hold">
                            <p:stCondLst>
                              <p:cond delay="1500"/>
                            </p:stCondLst>
                            <p:childTnLst>
                              <p:par>
                                <p:cTn id="15" presetID="22" presetClass="entr" presetSubtype="1" fill="hold" grpId="0" nodeType="afterEffect">
                                  <p:stCondLst>
                                    <p:cond delay="500"/>
                                  </p:stCondLst>
                                  <p:childTnLst>
                                    <p:set>
                                      <p:cBhvr>
                                        <p:cTn id="16" dur="1" fill="hold">
                                          <p:stCondLst>
                                            <p:cond delay="0"/>
                                          </p:stCondLst>
                                        </p:cTn>
                                        <p:tgtEl>
                                          <p:spTgt spid="37"/>
                                        </p:tgtEl>
                                        <p:attrNameLst>
                                          <p:attrName>style.visibility</p:attrName>
                                        </p:attrNameLst>
                                      </p:cBhvr>
                                      <p:to>
                                        <p:strVal val="visible"/>
                                      </p:to>
                                    </p:set>
                                    <p:animEffect transition="in" filter="wipe(up)">
                                      <p:cBhvr>
                                        <p:cTn id="17" dur="500"/>
                                        <p:tgtEl>
                                          <p:spTgt spid="37"/>
                                        </p:tgtEl>
                                      </p:cBhvr>
                                    </p:animEffect>
                                  </p:childTnLst>
                                </p:cTn>
                              </p:par>
                            </p:childTnLst>
                          </p:cTn>
                        </p:par>
                        <p:par>
                          <p:cTn id="18" fill="hold">
                            <p:stCondLst>
                              <p:cond delay="2500"/>
                            </p:stCondLst>
                            <p:childTnLst>
                              <p:par>
                                <p:cTn id="19" presetID="47" presetClass="entr" presetSubtype="0" fill="hold" nodeType="afterEffect">
                                  <p:stCondLst>
                                    <p:cond delay="50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1000"/>
                                        <p:tgtEl>
                                          <p:spTgt spid="50"/>
                                        </p:tgtEl>
                                      </p:cBhvr>
                                    </p:animEffect>
                                    <p:anim calcmode="lin" valueType="num">
                                      <p:cBhvr>
                                        <p:cTn id="22" dur="1000" fill="hold"/>
                                        <p:tgtEl>
                                          <p:spTgt spid="50"/>
                                        </p:tgtEl>
                                        <p:attrNameLst>
                                          <p:attrName>ppt_x</p:attrName>
                                        </p:attrNameLst>
                                      </p:cBhvr>
                                      <p:tavLst>
                                        <p:tav tm="0">
                                          <p:val>
                                            <p:strVal val="#ppt_x"/>
                                          </p:val>
                                        </p:tav>
                                        <p:tav tm="100000">
                                          <p:val>
                                            <p:strVal val="#ppt_x"/>
                                          </p:val>
                                        </p:tav>
                                      </p:tavLst>
                                    </p:anim>
                                    <p:anim calcmode="lin" valueType="num">
                                      <p:cBhvr>
                                        <p:cTn id="23" dur="1000" fill="hold"/>
                                        <p:tgtEl>
                                          <p:spTgt spid="50"/>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22" presetClass="entr" presetSubtype="1" fill="hold" grpId="0" nodeType="afterEffect">
                                  <p:stCondLst>
                                    <p:cond delay="500"/>
                                  </p:stCondLst>
                                  <p:childTnLst>
                                    <p:set>
                                      <p:cBhvr>
                                        <p:cTn id="26" dur="1" fill="hold">
                                          <p:stCondLst>
                                            <p:cond delay="0"/>
                                          </p:stCondLst>
                                        </p:cTn>
                                        <p:tgtEl>
                                          <p:spTgt spid="38"/>
                                        </p:tgtEl>
                                        <p:attrNameLst>
                                          <p:attrName>style.visibility</p:attrName>
                                        </p:attrNameLst>
                                      </p:cBhvr>
                                      <p:to>
                                        <p:strVal val="visible"/>
                                      </p:to>
                                    </p:set>
                                    <p:animEffect transition="in" filter="wipe(up)">
                                      <p:cBhvr>
                                        <p:cTn id="27" dur="500"/>
                                        <p:tgtEl>
                                          <p:spTgt spid="38"/>
                                        </p:tgtEl>
                                      </p:cBhvr>
                                    </p:animEffect>
                                  </p:childTnLst>
                                </p:cTn>
                              </p:par>
                            </p:childTnLst>
                          </p:cTn>
                        </p:par>
                        <p:par>
                          <p:cTn id="28" fill="hold">
                            <p:stCondLst>
                              <p:cond delay="5000"/>
                            </p:stCondLst>
                            <p:childTnLst>
                              <p:par>
                                <p:cTn id="29" presetID="47" presetClass="entr" presetSubtype="0" fill="hold" nodeType="afterEffect">
                                  <p:stCondLst>
                                    <p:cond delay="50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1000"/>
                                        <p:tgtEl>
                                          <p:spTgt spid="52"/>
                                        </p:tgtEl>
                                      </p:cBhvr>
                                    </p:animEffect>
                                    <p:anim calcmode="lin" valueType="num">
                                      <p:cBhvr>
                                        <p:cTn id="32" dur="1000" fill="hold"/>
                                        <p:tgtEl>
                                          <p:spTgt spid="52"/>
                                        </p:tgtEl>
                                        <p:attrNameLst>
                                          <p:attrName>ppt_x</p:attrName>
                                        </p:attrNameLst>
                                      </p:cBhvr>
                                      <p:tavLst>
                                        <p:tav tm="0">
                                          <p:val>
                                            <p:strVal val="#ppt_x"/>
                                          </p:val>
                                        </p:tav>
                                        <p:tav tm="100000">
                                          <p:val>
                                            <p:strVal val="#ppt_x"/>
                                          </p:val>
                                        </p:tav>
                                      </p:tavLst>
                                    </p:anim>
                                    <p:anim calcmode="lin" valueType="num">
                                      <p:cBhvr>
                                        <p:cTn id="33"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E927FE0-9CAE-76FC-8880-788490D68280}"/>
              </a:ext>
            </a:extLst>
          </p:cNvPr>
          <p:cNvSpPr txBox="1"/>
          <p:nvPr/>
        </p:nvSpPr>
        <p:spPr>
          <a:xfrm>
            <a:off x="623392" y="1063531"/>
            <a:ext cx="10513168" cy="461665"/>
          </a:xfrm>
          <a:prstGeom prst="rect">
            <a:avLst/>
          </a:prstGeom>
          <a:noFill/>
          <a:ln w="28575">
            <a:solidFill>
              <a:schemeClr val="tx1"/>
            </a:solidFill>
          </a:ln>
        </p:spPr>
        <p:txBody>
          <a:bodyPr wrap="square">
            <a:spAutoFit/>
          </a:bodyPr>
          <a:lstStyle/>
          <a:p>
            <a:pPr algn="ctr"/>
            <a:r>
              <a:rPr lang="en-US" sz="2400" dirty="0"/>
              <a:t>Q.4 Can you name any other walk of life where rules and regulations are required? </a:t>
            </a:r>
          </a:p>
        </p:txBody>
      </p:sp>
      <p:pic>
        <p:nvPicPr>
          <p:cNvPr id="4098" name="Picture 2" descr="Free illustrations of Rule">
            <a:extLst>
              <a:ext uri="{FF2B5EF4-FFF2-40B4-BE49-F238E27FC236}">
                <a16:creationId xmlns:a16="http://schemas.microsoft.com/office/drawing/2014/main" id="{3DD1254A-57BD-9987-F039-95671E8FFBB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031125" y="1452426"/>
            <a:ext cx="1392467" cy="139246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2C7255D8-B36B-9214-84AF-533EF2B137FB}"/>
              </a:ext>
            </a:extLst>
          </p:cNvPr>
          <p:cNvGrpSpPr/>
          <p:nvPr/>
        </p:nvGrpSpPr>
        <p:grpSpPr>
          <a:xfrm>
            <a:off x="1397965" y="136621"/>
            <a:ext cx="8531974" cy="657242"/>
            <a:chOff x="587380" y="2239212"/>
            <a:chExt cx="11180456" cy="1495172"/>
          </a:xfrm>
        </p:grpSpPr>
        <p:sp>
          <p:nvSpPr>
            <p:cNvPr id="16" name="Freeform: Shape 15">
              <a:extLst>
                <a:ext uri="{FF2B5EF4-FFF2-40B4-BE49-F238E27FC236}">
                  <a16:creationId xmlns:a16="http://schemas.microsoft.com/office/drawing/2014/main" id="{B71C7BDE-B6D0-44F8-CA03-EB2F4DCE5460}"/>
                </a:ext>
              </a:extLst>
            </p:cNvPr>
            <p:cNvSpPr/>
            <p:nvPr/>
          </p:nvSpPr>
          <p:spPr>
            <a:xfrm>
              <a:off x="587380" y="2239212"/>
              <a:ext cx="10837203" cy="1440160"/>
            </a:xfrm>
            <a:custGeom>
              <a:avLst/>
              <a:gdLst>
                <a:gd name="connsiteX0" fmla="*/ 481762 w 5688632"/>
                <a:gd name="connsiteY0" fmla="*/ 0 h 1440160"/>
                <a:gd name="connsiteX1" fmla="*/ 5688632 w 5688632"/>
                <a:gd name="connsiteY1" fmla="*/ 0 h 1440160"/>
                <a:gd name="connsiteX2" fmla="*/ 5688632 w 5688632"/>
                <a:gd name="connsiteY2" fmla="*/ 1440160 h 1440160"/>
                <a:gd name="connsiteX3" fmla="*/ 481762 w 5688632"/>
                <a:gd name="connsiteY3" fmla="*/ 1440160 h 1440160"/>
                <a:gd name="connsiteX4" fmla="*/ 0 w 5688632"/>
                <a:gd name="connsiteY4" fmla="*/ 958398 h 1440160"/>
                <a:gd name="connsiteX5" fmla="*/ 0 w 5688632"/>
                <a:gd name="connsiteY5" fmla="*/ 481762 h 1440160"/>
                <a:gd name="connsiteX6" fmla="*/ 481762 w 5688632"/>
                <a:gd name="connsiteY6" fmla="*/ 0 h 144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8632" h="1440160">
                  <a:moveTo>
                    <a:pt x="481762" y="0"/>
                  </a:moveTo>
                  <a:lnTo>
                    <a:pt x="5688632" y="0"/>
                  </a:lnTo>
                  <a:lnTo>
                    <a:pt x="5688632" y="1440160"/>
                  </a:lnTo>
                  <a:lnTo>
                    <a:pt x="481762" y="1440160"/>
                  </a:lnTo>
                  <a:cubicBezTo>
                    <a:pt x="215692" y="1440160"/>
                    <a:pt x="0" y="1224468"/>
                    <a:pt x="0" y="958398"/>
                  </a:cubicBezTo>
                  <a:lnTo>
                    <a:pt x="0" y="481762"/>
                  </a:lnTo>
                  <a:cubicBezTo>
                    <a:pt x="0" y="215692"/>
                    <a:pt x="215692" y="0"/>
                    <a:pt x="481762" y="0"/>
                  </a:cubicBezTo>
                  <a:close/>
                </a:path>
              </a:pathLst>
            </a:custGeom>
            <a:gradFill flip="none" rotWithShape="1">
              <a:gsLst>
                <a:gs pos="0">
                  <a:srgbClr val="CFD1D2"/>
                </a:gs>
                <a:gs pos="50000">
                  <a:srgbClr val="DBDBDD"/>
                </a:gs>
                <a:gs pos="10000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600" dirty="0">
                  <a:solidFill>
                    <a:schemeClr val="tx1">
                      <a:lumMod val="95000"/>
                      <a:lumOff val="5000"/>
                    </a:schemeClr>
                  </a:solidFill>
                </a:rPr>
                <a:t>Need for rules and regulations</a:t>
              </a:r>
            </a:p>
          </p:txBody>
        </p:sp>
        <p:sp>
          <p:nvSpPr>
            <p:cNvPr id="17" name="Freeform: Shape 16">
              <a:extLst>
                <a:ext uri="{FF2B5EF4-FFF2-40B4-BE49-F238E27FC236}">
                  <a16:creationId xmlns:a16="http://schemas.microsoft.com/office/drawing/2014/main" id="{4157E444-E0C3-E8EC-19D0-D2A7E9DFEA4D}"/>
                </a:ext>
              </a:extLst>
            </p:cNvPr>
            <p:cNvSpPr/>
            <p:nvPr/>
          </p:nvSpPr>
          <p:spPr>
            <a:xfrm>
              <a:off x="11250129" y="2239212"/>
              <a:ext cx="517707" cy="1495172"/>
            </a:xfrm>
            <a:custGeom>
              <a:avLst/>
              <a:gdLst>
                <a:gd name="connsiteX0" fmla="*/ 0 w 498104"/>
                <a:gd name="connsiteY0" fmla="*/ 0 h 1567495"/>
                <a:gd name="connsiteX1" fmla="*/ 95633 w 498104"/>
                <a:gd name="connsiteY1" fmla="*/ 9641 h 1567495"/>
                <a:gd name="connsiteX2" fmla="*/ 498104 w 498104"/>
                <a:gd name="connsiteY2" fmla="*/ 503456 h 1567495"/>
                <a:gd name="connsiteX3" fmla="*/ 498104 w 498104"/>
                <a:gd name="connsiteY3" fmla="*/ 1367552 h 1567495"/>
                <a:gd name="connsiteX4" fmla="*/ 467518 w 498104"/>
                <a:gd name="connsiteY4" fmla="*/ 1540863 h 1567495"/>
                <a:gd name="connsiteX5" fmla="*/ 455093 w 498104"/>
                <a:gd name="connsiteY5" fmla="*/ 1567495 h 1567495"/>
                <a:gd name="connsiteX6" fmla="*/ 0 w 498104"/>
                <a:gd name="connsiteY6" fmla="*/ 1567495 h 15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104" h="1567495">
                  <a:moveTo>
                    <a:pt x="0" y="0"/>
                  </a:moveTo>
                  <a:lnTo>
                    <a:pt x="95633" y="9641"/>
                  </a:lnTo>
                  <a:cubicBezTo>
                    <a:pt x="325322" y="56642"/>
                    <a:pt x="498104" y="259872"/>
                    <a:pt x="498104" y="503456"/>
                  </a:cubicBezTo>
                  <a:lnTo>
                    <a:pt x="498104" y="1367552"/>
                  </a:lnTo>
                  <a:cubicBezTo>
                    <a:pt x="498104" y="1428448"/>
                    <a:pt x="487305" y="1486822"/>
                    <a:pt x="467518" y="1540863"/>
                  </a:cubicBezTo>
                  <a:lnTo>
                    <a:pt x="455093" y="1567495"/>
                  </a:lnTo>
                  <a:lnTo>
                    <a:pt x="0" y="1567495"/>
                  </a:lnTo>
                  <a:close/>
                </a:path>
              </a:pathLst>
            </a:custGeom>
            <a:solidFill>
              <a:schemeClr val="tx2">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grpSp>
      <p:sp>
        <p:nvSpPr>
          <p:cNvPr id="7" name="TextBox 6">
            <a:extLst>
              <a:ext uri="{FF2B5EF4-FFF2-40B4-BE49-F238E27FC236}">
                <a16:creationId xmlns:a16="http://schemas.microsoft.com/office/drawing/2014/main" id="{98C92951-D974-B323-9B7B-8AF1CB1E6643}"/>
              </a:ext>
            </a:extLst>
          </p:cNvPr>
          <p:cNvSpPr txBox="1"/>
          <p:nvPr/>
        </p:nvSpPr>
        <p:spPr>
          <a:xfrm>
            <a:off x="2423592" y="1959399"/>
            <a:ext cx="8121815" cy="461665"/>
          </a:xfrm>
          <a:prstGeom prst="snipRoundRect">
            <a:avLst>
              <a:gd name="adj1" fmla="val 0"/>
              <a:gd name="adj2" fmla="val 50000"/>
            </a:avLst>
          </a:prstGeom>
          <a:noFill/>
          <a:ln w="38100">
            <a:solidFill>
              <a:schemeClr val="accent5">
                <a:lumMod val="60000"/>
                <a:lumOff val="40000"/>
              </a:schemeClr>
            </a:solidFill>
          </a:ln>
        </p:spPr>
        <p:txBody>
          <a:bodyPr wrap="square" rtlCol="0">
            <a:spAutoFit/>
          </a:bodyPr>
          <a:lstStyle/>
          <a:p>
            <a:pPr algn="ctr"/>
            <a:r>
              <a:rPr lang="en-US" sz="2400" dirty="0"/>
              <a:t>Required in every walk of life</a:t>
            </a:r>
          </a:p>
        </p:txBody>
      </p:sp>
      <p:pic>
        <p:nvPicPr>
          <p:cNvPr id="18" name="Picture 2">
            <a:extLst>
              <a:ext uri="{FF2B5EF4-FFF2-40B4-BE49-F238E27FC236}">
                <a16:creationId xmlns:a16="http://schemas.microsoft.com/office/drawing/2014/main" id="{B65A7267-3E98-ECD2-73E2-73278ECF77B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4952" t="21397" r="5103"/>
          <a:stretch/>
        </p:blipFill>
        <p:spPr bwMode="auto">
          <a:xfrm>
            <a:off x="1051377" y="2772121"/>
            <a:ext cx="4595719" cy="2968068"/>
          </a:xfrm>
          <a:prstGeom prst="roundRect">
            <a:avLst>
              <a:gd name="adj" fmla="val 0"/>
            </a:avLst>
          </a:prstGeom>
          <a:ln>
            <a:solidFill>
              <a:srgbClr val="92D050"/>
            </a:solidFill>
          </a:ln>
          <a:effectLst/>
          <a:extLst>
            <a:ext uri="{909E8E84-426E-40DD-AFC4-6F175D3DCCD1}">
              <a14:hiddenFill xmlns:a14="http://schemas.microsoft.com/office/drawing/2010/main">
                <a:solidFill>
                  <a:srgbClr val="FFFFFF"/>
                </a:solidFill>
              </a14:hiddenFill>
            </a:ext>
          </a:extLst>
        </p:spPr>
      </p:pic>
      <p:pic>
        <p:nvPicPr>
          <p:cNvPr id="4100" name="Picture 4" descr="Buckhurst Hill CC v Chingford CC at Buckhurst Hill, Essex,… | Flickr">
            <a:extLst>
              <a:ext uri="{FF2B5EF4-FFF2-40B4-BE49-F238E27FC236}">
                <a16:creationId xmlns:a16="http://schemas.microsoft.com/office/drawing/2014/main" id="{474A258E-4021-F48D-C68A-6EF99A11DF5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b="9149"/>
          <a:stretch/>
        </p:blipFill>
        <p:spPr bwMode="auto">
          <a:xfrm>
            <a:off x="6594390" y="2772121"/>
            <a:ext cx="4595718" cy="29680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41CEC97-58C1-928B-7C1D-D96D2854C0D3}"/>
              </a:ext>
            </a:extLst>
          </p:cNvPr>
          <p:cNvSpPr txBox="1"/>
          <p:nvPr/>
        </p:nvSpPr>
        <p:spPr>
          <a:xfrm>
            <a:off x="1513032" y="5980638"/>
            <a:ext cx="3672408" cy="461665"/>
          </a:xfrm>
          <a:prstGeom prst="rect">
            <a:avLst/>
          </a:prstGeom>
          <a:noFill/>
          <a:ln w="28575">
            <a:solidFill>
              <a:schemeClr val="accent6">
                <a:lumMod val="50000"/>
              </a:schemeClr>
            </a:solidFill>
            <a:prstDash val="sysDash"/>
          </a:ln>
        </p:spPr>
        <p:txBody>
          <a:bodyPr wrap="square" rtlCol="0">
            <a:spAutoFit/>
          </a:bodyPr>
          <a:lstStyle/>
          <a:p>
            <a:pPr algn="ctr"/>
            <a:r>
              <a:rPr lang="en-US" sz="2400" dirty="0"/>
              <a:t>At school</a:t>
            </a:r>
          </a:p>
        </p:txBody>
      </p:sp>
      <p:sp>
        <p:nvSpPr>
          <p:cNvPr id="23" name="TextBox 22">
            <a:extLst>
              <a:ext uri="{FF2B5EF4-FFF2-40B4-BE49-F238E27FC236}">
                <a16:creationId xmlns:a16="http://schemas.microsoft.com/office/drawing/2014/main" id="{7C288A97-5F31-9E16-C837-6F1FB95096BF}"/>
              </a:ext>
            </a:extLst>
          </p:cNvPr>
          <p:cNvSpPr txBox="1"/>
          <p:nvPr/>
        </p:nvSpPr>
        <p:spPr>
          <a:xfrm>
            <a:off x="7104112" y="5980637"/>
            <a:ext cx="3672408" cy="461665"/>
          </a:xfrm>
          <a:prstGeom prst="rect">
            <a:avLst/>
          </a:prstGeom>
          <a:noFill/>
          <a:ln w="28575">
            <a:solidFill>
              <a:schemeClr val="accent6">
                <a:lumMod val="50000"/>
              </a:schemeClr>
            </a:solidFill>
            <a:prstDash val="sysDash"/>
          </a:ln>
        </p:spPr>
        <p:txBody>
          <a:bodyPr wrap="square" rtlCol="0">
            <a:spAutoFit/>
          </a:bodyPr>
          <a:lstStyle/>
          <a:p>
            <a:pPr algn="ctr"/>
            <a:r>
              <a:rPr lang="en-US" sz="2400" dirty="0"/>
              <a:t>At play</a:t>
            </a:r>
          </a:p>
        </p:txBody>
      </p:sp>
    </p:spTree>
    <p:extLst>
      <p:ext uri="{BB962C8B-B14F-4D97-AF65-F5344CB8AC3E}">
        <p14:creationId xmlns:p14="http://schemas.microsoft.com/office/powerpoint/2010/main" val="226478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out)">
                                      <p:cBhvr>
                                        <p:cTn id="19" dur="1000"/>
                                        <p:tgtEl>
                                          <p:spTgt spid="18"/>
                                        </p:tgtEl>
                                      </p:cBhvr>
                                    </p:animEffect>
                                  </p:childTnLst>
                                </p:cTn>
                              </p:par>
                            </p:childTnLst>
                          </p:cTn>
                        </p:par>
                        <p:par>
                          <p:cTn id="20" fill="hold">
                            <p:stCondLst>
                              <p:cond delay="1000"/>
                            </p:stCondLst>
                            <p:childTnLst>
                              <p:par>
                                <p:cTn id="21" presetID="47" presetClass="entr" presetSubtype="0" fill="hold" grpId="0" nodeType="afterEffect">
                                  <p:stCondLst>
                                    <p:cond delay="5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anim calcmode="lin" valueType="num">
                                      <p:cBhvr>
                                        <p:cTn id="24" dur="500" fill="hold"/>
                                        <p:tgtEl>
                                          <p:spTgt spid="20"/>
                                        </p:tgtEl>
                                        <p:attrNameLst>
                                          <p:attrName>ppt_x</p:attrName>
                                        </p:attrNameLst>
                                      </p:cBhvr>
                                      <p:tavLst>
                                        <p:tav tm="0">
                                          <p:val>
                                            <p:strVal val="#ppt_x"/>
                                          </p:val>
                                        </p:tav>
                                        <p:tav tm="100000">
                                          <p:val>
                                            <p:strVal val="#ppt_x"/>
                                          </p:val>
                                        </p:tav>
                                      </p:tavLst>
                                    </p:anim>
                                    <p:anim calcmode="lin" valueType="num">
                                      <p:cBhvr>
                                        <p:cTn id="25"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32" fill="hold" nodeType="clickEffect">
                                  <p:stCondLst>
                                    <p:cond delay="0"/>
                                  </p:stCondLst>
                                  <p:childTnLst>
                                    <p:set>
                                      <p:cBhvr>
                                        <p:cTn id="29" dur="1" fill="hold">
                                          <p:stCondLst>
                                            <p:cond delay="0"/>
                                          </p:stCondLst>
                                        </p:cTn>
                                        <p:tgtEl>
                                          <p:spTgt spid="4100"/>
                                        </p:tgtEl>
                                        <p:attrNameLst>
                                          <p:attrName>style.visibility</p:attrName>
                                        </p:attrNameLst>
                                      </p:cBhvr>
                                      <p:to>
                                        <p:strVal val="visible"/>
                                      </p:to>
                                    </p:set>
                                    <p:animEffect transition="in" filter="circle(out)">
                                      <p:cBhvr>
                                        <p:cTn id="30" dur="1000"/>
                                        <p:tgtEl>
                                          <p:spTgt spid="4100"/>
                                        </p:tgtEl>
                                      </p:cBhvr>
                                    </p:animEffect>
                                  </p:childTnLst>
                                </p:cTn>
                              </p:par>
                            </p:childTnLst>
                          </p:cTn>
                        </p:par>
                        <p:par>
                          <p:cTn id="31" fill="hold">
                            <p:stCondLst>
                              <p:cond delay="1000"/>
                            </p:stCondLst>
                            <p:childTnLst>
                              <p:par>
                                <p:cTn id="32" presetID="47" presetClass="entr" presetSubtype="0" fill="hold" grpId="0" nodeType="afterEffect">
                                  <p:stCondLst>
                                    <p:cond delay="50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anim calcmode="lin" valueType="num">
                                      <p:cBhvr>
                                        <p:cTn id="35" dur="500" fill="hold"/>
                                        <p:tgtEl>
                                          <p:spTgt spid="23"/>
                                        </p:tgtEl>
                                        <p:attrNameLst>
                                          <p:attrName>ppt_x</p:attrName>
                                        </p:attrNameLst>
                                      </p:cBhvr>
                                      <p:tavLst>
                                        <p:tav tm="0">
                                          <p:val>
                                            <p:strVal val="#ppt_x"/>
                                          </p:val>
                                        </p:tav>
                                        <p:tav tm="100000">
                                          <p:val>
                                            <p:strVal val="#ppt_x"/>
                                          </p:val>
                                        </p:tav>
                                      </p:tavLst>
                                    </p:anim>
                                    <p:anim calcmode="lin" valueType="num">
                                      <p:cBhvr>
                                        <p:cTn id="36"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MM Index</a:t>
            </a:r>
          </a:p>
        </p:txBody>
      </p:sp>
      <p:graphicFrame>
        <p:nvGraphicFramePr>
          <p:cNvPr id="4" name="Table 3">
            <a:extLst>
              <a:ext uri="{FF2B5EF4-FFF2-40B4-BE49-F238E27FC236}">
                <a16:creationId xmlns:a16="http://schemas.microsoft.com/office/drawing/2014/main" id="{7FD3AE87-6314-4455-95CA-DC26B00CAF9A}"/>
              </a:ext>
            </a:extLst>
          </p:cNvPr>
          <p:cNvGraphicFramePr>
            <a:graphicFrameLocks noGrp="1"/>
          </p:cNvGraphicFramePr>
          <p:nvPr>
            <p:extLst>
              <p:ext uri="{D42A27DB-BD31-4B8C-83A1-F6EECF244321}">
                <p14:modId xmlns:p14="http://schemas.microsoft.com/office/powerpoint/2010/main" val="786341017"/>
              </p:ext>
            </p:extLst>
          </p:nvPr>
        </p:nvGraphicFramePr>
        <p:xfrm>
          <a:off x="1127448" y="605181"/>
          <a:ext cx="9937104" cy="5042432"/>
        </p:xfrm>
        <a:graphic>
          <a:graphicData uri="http://schemas.openxmlformats.org/drawingml/2006/table">
            <a:tbl>
              <a:tblPr firstRow="1" bandRow="1">
                <a:tableStyleId>{5C22544A-7EE6-4342-B048-85BDC9FD1C3A}</a:tableStyleId>
              </a:tblPr>
              <a:tblGrid>
                <a:gridCol w="928702">
                  <a:extLst>
                    <a:ext uri="{9D8B030D-6E8A-4147-A177-3AD203B41FA5}">
                      <a16:colId xmlns:a16="http://schemas.microsoft.com/office/drawing/2014/main" val="20000"/>
                    </a:ext>
                  </a:extLst>
                </a:gridCol>
                <a:gridCol w="1485922">
                  <a:extLst>
                    <a:ext uri="{9D8B030D-6E8A-4147-A177-3AD203B41FA5}">
                      <a16:colId xmlns:a16="http://schemas.microsoft.com/office/drawing/2014/main" val="20001"/>
                    </a:ext>
                  </a:extLst>
                </a:gridCol>
                <a:gridCol w="7522480">
                  <a:extLst>
                    <a:ext uri="{9D8B030D-6E8A-4147-A177-3AD203B41FA5}">
                      <a16:colId xmlns:a16="http://schemas.microsoft.com/office/drawing/2014/main" val="20002"/>
                    </a:ext>
                  </a:extLst>
                </a:gridCol>
              </a:tblGrid>
              <a:tr h="389313">
                <a:tc>
                  <a:txBody>
                    <a:bodyPr/>
                    <a:lstStyle/>
                    <a:p>
                      <a:pPr algn="ctr"/>
                      <a:r>
                        <a:rPr lang="en-IN" sz="2000" dirty="0"/>
                        <a:t>Slide</a:t>
                      </a:r>
                      <a:r>
                        <a:rPr lang="en-IN" sz="2000" baseline="0" dirty="0"/>
                        <a:t> #</a:t>
                      </a:r>
                      <a:endParaRPr lang="en-IN" sz="2000" dirty="0"/>
                    </a:p>
                  </a:txBody>
                  <a:tcPr/>
                </a:tc>
                <a:tc>
                  <a:txBody>
                    <a:bodyPr/>
                    <a:lstStyle/>
                    <a:p>
                      <a:pPr algn="ctr"/>
                      <a:r>
                        <a:rPr lang="en-IN" sz="2000" dirty="0"/>
                        <a:t>Thumbnail</a:t>
                      </a:r>
                    </a:p>
                  </a:txBody>
                  <a:tcPr/>
                </a:tc>
                <a:tc>
                  <a:txBody>
                    <a:bodyPr/>
                    <a:lstStyle/>
                    <a:p>
                      <a:pPr algn="ctr"/>
                      <a:r>
                        <a:rPr lang="en-IN" sz="2000" dirty="0"/>
                        <a:t>Source link and Attribution</a:t>
                      </a:r>
                    </a:p>
                  </a:txBody>
                  <a:tcPr/>
                </a:tc>
                <a:extLst>
                  <a:ext uri="{0D108BD9-81ED-4DB2-BD59-A6C34878D82A}">
                    <a16:rowId xmlns:a16="http://schemas.microsoft.com/office/drawing/2014/main" val="10000"/>
                  </a:ext>
                </a:extLst>
              </a:tr>
              <a:tr h="411355">
                <a:tc>
                  <a:txBody>
                    <a:bodyPr/>
                    <a:lstStyle/>
                    <a:p>
                      <a:r>
                        <a:rPr lang="en-IN" sz="900" dirty="0"/>
                        <a:t>1</a:t>
                      </a:r>
                    </a:p>
                  </a:txBody>
                  <a:tcPr/>
                </a:tc>
                <a:tc>
                  <a:txBody>
                    <a:bodyPr/>
                    <a:lstStyle/>
                    <a:p>
                      <a:endParaRPr lang="en-IN" sz="9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900" dirty="0"/>
                        <a:t>https://pixabay.com/vectors/rules-word-cloud-word-cloud-agency-1339917/</a:t>
                      </a:r>
                    </a:p>
                  </a:txBody>
                  <a:tcPr/>
                </a:tc>
                <a:extLst>
                  <a:ext uri="{0D108BD9-81ED-4DB2-BD59-A6C34878D82A}">
                    <a16:rowId xmlns:a16="http://schemas.microsoft.com/office/drawing/2014/main" val="10001"/>
                  </a:ext>
                </a:extLst>
              </a:tr>
              <a:tr h="504056">
                <a:tc>
                  <a:txBody>
                    <a:bodyPr/>
                    <a:lstStyle/>
                    <a:p>
                      <a:r>
                        <a:rPr lang="en-IN" sz="900" dirty="0"/>
                        <a:t>2, 3</a:t>
                      </a:r>
                    </a:p>
                  </a:txBody>
                  <a:tcPr/>
                </a:tc>
                <a:tc>
                  <a:txBody>
                    <a:bodyPr/>
                    <a:lstStyle/>
                    <a:p>
                      <a:endParaRPr lang="en-IN" sz="900" dirty="0"/>
                    </a:p>
                  </a:txBody>
                  <a:tcPr/>
                </a:tc>
                <a:tc>
                  <a:txBody>
                    <a:bodyPr/>
                    <a:lstStyle/>
                    <a:p>
                      <a:r>
                        <a:rPr lang="en-IN" sz="900" dirty="0"/>
                        <a:t>Traffic - https://www.flickr.com/photos/95731954@N02/9717216968 (A </a:t>
                      </a:r>
                      <a:r>
                        <a:rPr lang="en-IN" sz="900" dirty="0" err="1"/>
                        <a:t>Verdade</a:t>
                      </a:r>
                      <a:r>
                        <a:rPr lang="en-IN" sz="900" dirty="0"/>
                        <a:t>)</a:t>
                      </a:r>
                    </a:p>
                    <a:p>
                      <a:r>
                        <a:rPr lang="en-IN" sz="900" dirty="0"/>
                        <a:t>Cars in lanes - https://pixabay.com/photos/traffic-rush-hour-rush-hour-urban-843309/</a:t>
                      </a:r>
                    </a:p>
                  </a:txBody>
                  <a:tcPr/>
                </a:tc>
                <a:extLst>
                  <a:ext uri="{0D108BD9-81ED-4DB2-BD59-A6C34878D82A}">
                    <a16:rowId xmlns:a16="http://schemas.microsoft.com/office/drawing/2014/main" val="10002"/>
                  </a:ext>
                </a:extLst>
              </a:tr>
              <a:tr h="504056">
                <a:tc>
                  <a:txBody>
                    <a:bodyPr/>
                    <a:lstStyle/>
                    <a:p>
                      <a:r>
                        <a:rPr lang="en-IN" sz="900" dirty="0"/>
                        <a:t>4</a:t>
                      </a:r>
                    </a:p>
                  </a:txBody>
                  <a:tcPr/>
                </a:tc>
                <a:tc>
                  <a:txBody>
                    <a:bodyPr/>
                    <a:lstStyle/>
                    <a:p>
                      <a:endParaRPr lang="en-IN" sz="9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900" dirty="0"/>
                        <a:t>https://pixabay.com/illustrations/car-accident-car-crash-car-accident-1995852/</a:t>
                      </a:r>
                    </a:p>
                  </a:txBody>
                  <a:tcPr/>
                </a:tc>
                <a:extLst>
                  <a:ext uri="{0D108BD9-81ED-4DB2-BD59-A6C34878D82A}">
                    <a16:rowId xmlns:a16="http://schemas.microsoft.com/office/drawing/2014/main" val="10003"/>
                  </a:ext>
                </a:extLst>
              </a:tr>
              <a:tr h="181281">
                <a:tc>
                  <a:txBody>
                    <a:bodyPr/>
                    <a:lstStyle/>
                    <a:p>
                      <a:r>
                        <a:rPr lang="en-IN" sz="900" dirty="0"/>
                        <a:t>5</a:t>
                      </a:r>
                    </a:p>
                  </a:txBody>
                  <a:tcPr/>
                </a:tc>
                <a:tc>
                  <a:txBody>
                    <a:bodyPr/>
                    <a:lstStyle/>
                    <a:p>
                      <a:endParaRPr lang="en-IN" sz="900" dirty="0"/>
                    </a:p>
                  </a:txBody>
                  <a:tcPr/>
                </a:tc>
                <a:tc>
                  <a:txBody>
                    <a:bodyPr/>
                    <a:lstStyle/>
                    <a:p>
                      <a:pPr rtl="0"/>
                      <a:r>
                        <a:rPr lang="en-IN" sz="900" b="0" dirty="0"/>
                        <a:t>https://www.freepik.com/free-vector/car-traffic-control-illustration-young-law-enforcer-patrolman-vest-police-officer-with-striped-rod-whistle-patrolling-street_23591660.htm</a:t>
                      </a:r>
                      <a:r>
                        <a:rPr lang="en-IN" sz="900" b="0" i="0" u="none" strike="noStrike" kern="1200" baseline="0" dirty="0">
                          <a:solidFill>
                            <a:schemeClr val="tx1"/>
                          </a:solidFill>
                          <a:latin typeface="+mn-lt"/>
                          <a:ea typeface="+mn-ea"/>
                          <a:cs typeface="+mn-cs"/>
                        </a:rPr>
                        <a:t> (studio4rt)</a:t>
                      </a:r>
                    </a:p>
                    <a:p>
                      <a:pPr rtl="0"/>
                      <a:endParaRPr lang="en-IN" sz="900" b="0" dirty="0"/>
                    </a:p>
                  </a:txBody>
                  <a:tcPr/>
                </a:tc>
                <a:extLst>
                  <a:ext uri="{0D108BD9-81ED-4DB2-BD59-A6C34878D82A}">
                    <a16:rowId xmlns:a16="http://schemas.microsoft.com/office/drawing/2014/main" val="10004"/>
                  </a:ext>
                </a:extLst>
              </a:tr>
              <a:tr h="389313">
                <a:tc>
                  <a:txBody>
                    <a:bodyPr/>
                    <a:lstStyle/>
                    <a:p>
                      <a:r>
                        <a:rPr lang="en-IN" sz="900" dirty="0"/>
                        <a:t>6</a:t>
                      </a:r>
                    </a:p>
                  </a:txBody>
                  <a:tcPr/>
                </a:tc>
                <a:tc>
                  <a:txBody>
                    <a:bodyPr/>
                    <a:lstStyle/>
                    <a:p>
                      <a:endParaRPr lang="en-IN" sz="9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Rules-  - https://pixabay.com/illustrations/rule-hook-check-mark-custom-1752622/</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900" b="0" i="0" u="none" strike="noStrike" kern="1200" baseline="0" dirty="0">
                          <a:solidFill>
                            <a:schemeClr val="tx1"/>
                          </a:solidFill>
                          <a:latin typeface="+mn-lt"/>
                          <a:ea typeface="+mn-ea"/>
                          <a:cs typeface="+mn-cs"/>
                        </a:rPr>
                        <a:t>Assembly : </a:t>
                      </a:r>
                      <a:r>
                        <a:rPr lang="en-IN" sz="900" b="0" i="0" u="none" strike="noStrike" kern="1200" baseline="0" dirty="0">
                          <a:solidFill>
                            <a:schemeClr val="tx1"/>
                          </a:solidFill>
                          <a:latin typeface="+mn-lt"/>
                          <a:ea typeface="+mn-ea"/>
                          <a:cs typeface="+mn-cs"/>
                          <a:hlinkClick r:id="rId3"/>
                        </a:rPr>
                        <a:t>https://archive.sssmediacentre.org/journals/vol_13/01SEPT15/images/11_h2h_special/sai-stree-shakti-07/Mrs.-Amar-Kumari-Verma-sathya-sai-school-ooty-04.jpg</a:t>
                      </a:r>
                      <a:endParaRPr lang="en-IN" sz="9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Cricket - https://www.flickr.com/photos/150012178@N06/49562372902 (</a:t>
                      </a:r>
                      <a:r>
                        <a:rPr lang="en-US" sz="900" dirty="0" err="1"/>
                        <a:t>Acabashi</a:t>
                      </a:r>
                      <a:r>
                        <a:rPr lang="en-US" sz="900" dirty="0"/>
                        <a:t>)</a:t>
                      </a:r>
                    </a:p>
                    <a:p>
                      <a:endParaRPr lang="en-IN" sz="900" dirty="0"/>
                    </a:p>
                  </a:txBody>
                  <a:tcPr/>
                </a:tc>
                <a:extLst>
                  <a:ext uri="{0D108BD9-81ED-4DB2-BD59-A6C34878D82A}">
                    <a16:rowId xmlns:a16="http://schemas.microsoft.com/office/drawing/2014/main" val="10005"/>
                  </a:ext>
                </a:extLst>
              </a:tr>
              <a:tr h="389313">
                <a:tc>
                  <a:txBody>
                    <a:bodyPr/>
                    <a:lstStyle/>
                    <a:p>
                      <a:endParaRPr lang="en-IN" sz="900" dirty="0"/>
                    </a:p>
                  </a:txBody>
                  <a:tcPr/>
                </a:tc>
                <a:tc>
                  <a:txBody>
                    <a:bodyPr/>
                    <a:lstStyle/>
                    <a:p>
                      <a:endParaRPr lang="en-IN" sz="900" dirty="0"/>
                    </a:p>
                  </a:txBody>
                  <a:tcPr/>
                </a:tc>
                <a:tc>
                  <a:txBody>
                    <a:bodyPr/>
                    <a:lstStyle/>
                    <a:p>
                      <a:endParaRPr lang="en-IN" sz="900" dirty="0"/>
                    </a:p>
                  </a:txBody>
                  <a:tcPr/>
                </a:tc>
                <a:extLst>
                  <a:ext uri="{0D108BD9-81ED-4DB2-BD59-A6C34878D82A}">
                    <a16:rowId xmlns:a16="http://schemas.microsoft.com/office/drawing/2014/main" val="10006"/>
                  </a:ext>
                </a:extLst>
              </a:tr>
              <a:tr h="389313">
                <a:tc>
                  <a:txBody>
                    <a:bodyPr/>
                    <a:lstStyle/>
                    <a:p>
                      <a:endParaRPr lang="en-IN" sz="900" dirty="0"/>
                    </a:p>
                  </a:txBody>
                  <a:tcPr/>
                </a:tc>
                <a:tc>
                  <a:txBody>
                    <a:bodyPr/>
                    <a:lstStyle/>
                    <a:p>
                      <a:endParaRPr lang="en-IN" sz="900" dirty="0"/>
                    </a:p>
                  </a:txBody>
                  <a:tcPr/>
                </a:tc>
                <a:tc>
                  <a:txBody>
                    <a:bodyPr/>
                    <a:lstStyle/>
                    <a:p>
                      <a:endParaRPr lang="en-IN" sz="900" dirty="0"/>
                    </a:p>
                  </a:txBody>
                  <a:tcPr/>
                </a:tc>
                <a:extLst>
                  <a:ext uri="{0D108BD9-81ED-4DB2-BD59-A6C34878D82A}">
                    <a16:rowId xmlns:a16="http://schemas.microsoft.com/office/drawing/2014/main" val="10007"/>
                  </a:ext>
                </a:extLst>
              </a:tr>
              <a:tr h="389313">
                <a:tc>
                  <a:txBody>
                    <a:bodyPr/>
                    <a:lstStyle/>
                    <a:p>
                      <a:endParaRPr lang="en-IN" sz="900" dirty="0"/>
                    </a:p>
                  </a:txBody>
                  <a:tcPr/>
                </a:tc>
                <a:tc>
                  <a:txBody>
                    <a:bodyPr/>
                    <a:lstStyle/>
                    <a:p>
                      <a:endParaRPr lang="en-IN" sz="900" dirty="0"/>
                    </a:p>
                  </a:txBody>
                  <a:tcPr/>
                </a:tc>
                <a:tc>
                  <a:txBody>
                    <a:bodyPr/>
                    <a:lstStyle/>
                    <a:p>
                      <a:endParaRPr lang="en-IN" sz="900" dirty="0"/>
                    </a:p>
                  </a:txBody>
                  <a:tcPr/>
                </a:tc>
                <a:extLst>
                  <a:ext uri="{0D108BD9-81ED-4DB2-BD59-A6C34878D82A}">
                    <a16:rowId xmlns:a16="http://schemas.microsoft.com/office/drawing/2014/main" val="10011"/>
                  </a:ext>
                </a:extLst>
              </a:tr>
              <a:tr h="389313">
                <a:tc>
                  <a:txBody>
                    <a:bodyPr/>
                    <a:lstStyle/>
                    <a:p>
                      <a:endParaRPr lang="en-IN" sz="900" dirty="0"/>
                    </a:p>
                  </a:txBody>
                  <a:tcPr/>
                </a:tc>
                <a:tc>
                  <a:txBody>
                    <a:bodyPr/>
                    <a:lstStyle/>
                    <a:p>
                      <a:endParaRPr lang="en-IN" sz="900" dirty="0"/>
                    </a:p>
                  </a:txBody>
                  <a:tcPr/>
                </a:tc>
                <a:tc>
                  <a:txBody>
                    <a:bodyPr/>
                    <a:lstStyle/>
                    <a:p>
                      <a:endParaRPr lang="en-IN" sz="900" dirty="0"/>
                    </a:p>
                  </a:txBody>
                  <a:tcPr/>
                </a:tc>
                <a:extLst>
                  <a:ext uri="{0D108BD9-81ED-4DB2-BD59-A6C34878D82A}">
                    <a16:rowId xmlns:a16="http://schemas.microsoft.com/office/drawing/2014/main" val="10012"/>
                  </a:ext>
                </a:extLst>
              </a:tr>
              <a:tr h="389313">
                <a:tc>
                  <a:txBody>
                    <a:bodyPr/>
                    <a:lstStyle/>
                    <a:p>
                      <a:endParaRPr lang="en-IN" sz="900" dirty="0"/>
                    </a:p>
                  </a:txBody>
                  <a:tcPr/>
                </a:tc>
                <a:tc>
                  <a:txBody>
                    <a:bodyPr/>
                    <a:lstStyle/>
                    <a:p>
                      <a:endParaRPr lang="en-IN" sz="900" dirty="0"/>
                    </a:p>
                  </a:txBody>
                  <a:tcPr/>
                </a:tc>
                <a:tc>
                  <a:txBody>
                    <a:bodyPr/>
                    <a:lstStyle/>
                    <a:p>
                      <a:endParaRPr lang="en-IN" sz="900" dirty="0"/>
                    </a:p>
                  </a:txBody>
                  <a:tcPr/>
                </a:tc>
                <a:extLst>
                  <a:ext uri="{0D108BD9-81ED-4DB2-BD59-A6C34878D82A}">
                    <a16:rowId xmlns:a16="http://schemas.microsoft.com/office/drawing/2014/main" val="10013"/>
                  </a:ext>
                </a:extLst>
              </a:tr>
            </a:tbl>
          </a:graphicData>
        </a:graphic>
      </p:graphicFrame>
      <p:pic>
        <p:nvPicPr>
          <p:cNvPr id="6" name="Picture 5">
            <a:extLst>
              <a:ext uri="{FF2B5EF4-FFF2-40B4-BE49-F238E27FC236}">
                <a16:creationId xmlns:a16="http://schemas.microsoft.com/office/drawing/2014/main" id="{4DBA81AD-29D4-C2BA-F567-0EF93EA033B8}"/>
              </a:ext>
            </a:extLst>
          </p:cNvPr>
          <p:cNvPicPr>
            <a:picLocks noChangeAspect="1"/>
          </p:cNvPicPr>
          <p:nvPr/>
        </p:nvPicPr>
        <p:blipFill>
          <a:blip r:embed="rId4"/>
          <a:stretch>
            <a:fillRect/>
          </a:stretch>
        </p:blipFill>
        <p:spPr>
          <a:xfrm>
            <a:off x="2351584" y="1022104"/>
            <a:ext cx="575144" cy="358965"/>
          </a:xfrm>
          <a:prstGeom prst="rect">
            <a:avLst/>
          </a:prstGeom>
        </p:spPr>
      </p:pic>
      <p:pic>
        <p:nvPicPr>
          <p:cNvPr id="7" name="Picture 4">
            <a:extLst>
              <a:ext uri="{FF2B5EF4-FFF2-40B4-BE49-F238E27FC236}">
                <a16:creationId xmlns:a16="http://schemas.microsoft.com/office/drawing/2014/main" id="{D4B06102-B5E2-48B2-75F4-5D0C5773FC5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56324" y="1512843"/>
            <a:ext cx="390520" cy="2614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ree photos of Traffic">
            <a:extLst>
              <a:ext uri="{FF2B5EF4-FFF2-40B4-BE49-F238E27FC236}">
                <a16:creationId xmlns:a16="http://schemas.microsoft.com/office/drawing/2014/main" id="{185441F1-B518-9155-ADD6-464C60A7778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783632" y="1512843"/>
            <a:ext cx="390520" cy="2614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EDC5CFA2-BBB8-9989-021E-B47A69AC017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661" t="11928" r="4326" b="13288"/>
          <a:stretch/>
        </p:blipFill>
        <p:spPr bwMode="auto">
          <a:xfrm>
            <a:off x="2417618" y="1993093"/>
            <a:ext cx="575145" cy="2737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ar traffic control illustration young law enforcer patrolman in vest police officer with striped rod and whistle patrolling street Free Vector">
            <a:extLst>
              <a:ext uri="{FF2B5EF4-FFF2-40B4-BE49-F238E27FC236}">
                <a16:creationId xmlns:a16="http://schemas.microsoft.com/office/drawing/2014/main" id="{B8B3DAE5-017D-D09F-F8B6-0F123A809046}"/>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1166"/>
          <a:stretch/>
        </p:blipFill>
        <p:spPr bwMode="auto">
          <a:xfrm>
            <a:off x="2526387" y="2485609"/>
            <a:ext cx="361051" cy="2737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BD62E0AD-D64E-501C-7EDD-BE67DCB9EE4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4952" t="21397" r="5103"/>
          <a:stretch/>
        </p:blipFill>
        <p:spPr bwMode="auto">
          <a:xfrm>
            <a:off x="2603612" y="3109899"/>
            <a:ext cx="404804" cy="261436"/>
          </a:xfrm>
          <a:prstGeom prst="roundRect">
            <a:avLst>
              <a:gd name="adj" fmla="val 0"/>
            </a:avLst>
          </a:prstGeom>
          <a:ln>
            <a:solidFill>
              <a:srgbClr val="92D050"/>
            </a:solidFill>
          </a:ln>
          <a:effectLst/>
          <a:extLst>
            <a:ext uri="{909E8E84-426E-40DD-AFC4-6F175D3DCCD1}">
              <a14:hiddenFill xmlns:a14="http://schemas.microsoft.com/office/drawing/2010/main">
                <a:solidFill>
                  <a:srgbClr val="FFFFFF"/>
                </a:solidFill>
              </a14:hiddenFill>
            </a:ext>
          </a:extLst>
        </p:spPr>
      </p:pic>
      <p:pic>
        <p:nvPicPr>
          <p:cNvPr id="12" name="Picture 4" descr="Buckhurst Hill CC v Chingford CC at Buckhurst Hill, Essex,… | Flickr">
            <a:extLst>
              <a:ext uri="{FF2B5EF4-FFF2-40B4-BE49-F238E27FC236}">
                <a16:creationId xmlns:a16="http://schemas.microsoft.com/office/drawing/2014/main" id="{7998E65D-A7AF-BC1D-C39D-2E958044EDF7}"/>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b="9149"/>
          <a:stretch/>
        </p:blipFill>
        <p:spPr bwMode="auto">
          <a:xfrm>
            <a:off x="3055592" y="3100173"/>
            <a:ext cx="404804" cy="2614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illustrations of Rule">
            <a:extLst>
              <a:ext uri="{FF2B5EF4-FFF2-40B4-BE49-F238E27FC236}">
                <a16:creationId xmlns:a16="http://schemas.microsoft.com/office/drawing/2014/main" id="{6E92BE26-E7D4-4AB9-1938-567ACABB9545}"/>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099556" y="2982610"/>
            <a:ext cx="504056" cy="5040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D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DD</Template>
  <TotalTime>2718</TotalTime>
  <Words>951</Words>
  <Application>Microsoft Office PowerPoint</Application>
  <PresentationFormat>Widescreen</PresentationFormat>
  <Paragraphs>77</Paragraphs>
  <Slides>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Wingdings</vt:lpstr>
      <vt:lpstr>DD</vt:lpstr>
      <vt:lpstr> Need for Rules &amp; Regulations</vt:lpstr>
      <vt:lpstr>PowerPoint Presentation</vt:lpstr>
      <vt:lpstr>PowerPoint Presentation</vt:lpstr>
      <vt:lpstr>PowerPoint Presentation</vt:lpstr>
      <vt:lpstr>PowerPoint Presentation</vt:lpstr>
      <vt:lpstr>PowerPoint Presentation</vt:lpstr>
      <vt:lpstr>MM Index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sssvv</dc:creator>
  <cp:lastModifiedBy>Shyam Sunder</cp:lastModifiedBy>
  <cp:revision>35</cp:revision>
  <dcterms:created xsi:type="dcterms:W3CDTF">2020-08-28T09:38:22Z</dcterms:created>
  <dcterms:modified xsi:type="dcterms:W3CDTF">2022-11-22T11:49:02Z</dcterms:modified>
</cp:coreProperties>
</file>