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6" r:id="rId2"/>
    <p:sldId id="260" r:id="rId3"/>
    <p:sldId id="261" r:id="rId4"/>
    <p:sldId id="258"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C8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0" autoAdjust="0"/>
    <p:restoredTop sz="93780" autoAdjust="0"/>
  </p:normalViewPr>
  <p:slideViewPr>
    <p:cSldViewPr>
      <p:cViewPr varScale="1">
        <p:scale>
          <a:sx n="67" d="100"/>
          <a:sy n="67" d="100"/>
        </p:scale>
        <p:origin x="456" y="4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62" d="100"/>
          <a:sy n="62" d="100"/>
        </p:scale>
        <p:origin x="3154" y="6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31BF7C-301E-4BE4-8FCB-4F7D9CA80CDE}" type="datetimeFigureOut">
              <a:rPr lang="en-US" smtClean="0"/>
              <a:pPr/>
              <a:t>7/28/2022</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842D79-7DA7-456D-B99E-39FC92F0DEB2}"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lickr.com/people/48220291@N04"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IN" dirty="0"/>
              <a:t>https://www.freepik.com/free-vector/legal-statement-court-notice-judge-decision-judicial-system-lawyer-attorney-studying-papers-cartoon-character-mortgage-debt-legislation_10780023.htm (</a:t>
            </a:r>
            <a:r>
              <a:rPr lang="en-IN" dirty="0" err="1"/>
              <a:t>vectorjuice</a:t>
            </a:r>
            <a:r>
              <a:rPr lang="en-IN" dirty="0"/>
              <a:t>)</a:t>
            </a:r>
          </a:p>
        </p:txBody>
      </p:sp>
      <p:sp>
        <p:nvSpPr>
          <p:cNvPr id="4" name="Slide Number Placeholder 3"/>
          <p:cNvSpPr>
            <a:spLocks noGrp="1"/>
          </p:cNvSpPr>
          <p:nvPr>
            <p:ph type="sldNum" sz="quarter" idx="10"/>
          </p:nvPr>
        </p:nvSpPr>
        <p:spPr/>
        <p:txBody>
          <a:bodyPr/>
          <a:lstStyle/>
          <a:p>
            <a:fld id="{53842D79-7DA7-456D-B99E-39FC92F0DEB2}" type="slidenum">
              <a:rPr lang="en-IN" smtClean="0"/>
              <a:pPr/>
              <a:t>1</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lgn="just"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a:t>
            </a:r>
          </a:p>
          <a:p>
            <a:pPr algn="just" rtl="0"/>
            <a:r>
              <a:rPr lang="en-IN" sz="1200" b="0" i="0" u="none" strike="noStrike" kern="1200" dirty="0">
                <a:solidFill>
                  <a:schemeClr val="tx1"/>
                </a:solidFill>
                <a:latin typeface="+mn-lt"/>
                <a:ea typeface="+mn-ea"/>
                <a:cs typeface="+mn-cs"/>
              </a:rPr>
              <a:t> </a:t>
            </a:r>
            <a:r>
              <a:rPr lang="en-US" b="0" i="0" dirty="0">
                <a:solidFill>
                  <a:srgbClr val="000000"/>
                </a:solidFill>
                <a:effectLst/>
                <a:latin typeface="+mj-lt"/>
              </a:rPr>
              <a:t>While presenting the picture of the American constitution the teacher may state that our preamble opens with the words "WE THE PEOPLE“ and it is in fact borrowed from the American Constitution</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IN" dirty="0"/>
              <a:t>Page 1 of the American Constitution - https://en.wikipedia.org/wiki/Constitution_of_the_United_States#/media/File:Constitution_of_the_United_States,_page_1.jpg</a:t>
            </a:r>
          </a:p>
        </p:txBody>
      </p:sp>
      <p:sp>
        <p:nvSpPr>
          <p:cNvPr id="4" name="Slide Number Placeholder 3"/>
          <p:cNvSpPr>
            <a:spLocks noGrp="1"/>
          </p:cNvSpPr>
          <p:nvPr>
            <p:ph type="sldNum" sz="quarter" idx="10"/>
          </p:nvPr>
        </p:nvSpPr>
        <p:spPr/>
        <p:txBody>
          <a:bodyPr/>
          <a:lstStyle/>
          <a:p>
            <a:fld id="{53842D79-7DA7-456D-B99E-39FC92F0DEB2}" type="slidenum">
              <a:rPr lang="en-IN" smtClean="0"/>
              <a:pPr/>
              <a:t>2</a:t>
            </a:fld>
            <a:endParaRPr lang="en-IN"/>
          </a:p>
        </p:txBody>
      </p:sp>
    </p:spTree>
    <p:extLst>
      <p:ext uri="{BB962C8B-B14F-4D97-AF65-F5344CB8AC3E}">
        <p14:creationId xmlns:p14="http://schemas.microsoft.com/office/powerpoint/2010/main" val="1505019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IN" sz="1200" dirty="0"/>
              <a:t>https://commons.wikimedia.org/wiki/File:Grunnloven_1814_plktr_05875.jpg </a:t>
            </a:r>
            <a:r>
              <a:rPr lang="en-IN" sz="1200" dirty="0">
                <a:solidFill>
                  <a:schemeClr val="tx1">
                    <a:lumMod val="95000"/>
                    <a:lumOff val="5000"/>
                  </a:schemeClr>
                </a:solidFill>
              </a:rPr>
              <a:t>(</a:t>
            </a:r>
            <a:r>
              <a:rPr lang="en-US" sz="1200" b="0" i="0" u="none" strike="noStrike" kern="1200" dirty="0" err="1">
                <a:solidFill>
                  <a:schemeClr val="tx1">
                    <a:lumMod val="95000"/>
                    <a:lumOff val="5000"/>
                  </a:schemeClr>
                </a:solidFill>
                <a:effectLst/>
                <a:latin typeface="+mn-lt"/>
                <a:ea typeface="+mn-ea"/>
                <a:cs typeface="+mn-cs"/>
                <a:hlinkClick r:id="rId3">
                  <a:extLst>
                    <a:ext uri="{A12FA001-AC4F-418D-AE19-62706E023703}">
                      <ahyp:hlinkClr xmlns:ahyp="http://schemas.microsoft.com/office/drawing/2018/hyperlinkcolor" val="tx"/>
                    </a:ext>
                  </a:extLst>
                </a:hlinkClick>
              </a:rPr>
              <a:t>Nasjonalbiblioteket</a:t>
            </a:r>
            <a:r>
              <a:rPr lang="en-US" sz="1200" b="0" i="0" u="none" strike="noStrike" kern="1200" dirty="0">
                <a:solidFill>
                  <a:schemeClr val="tx1">
                    <a:lumMod val="95000"/>
                    <a:lumOff val="5000"/>
                  </a:schemeClr>
                </a:solidFill>
                <a:effectLst/>
                <a:latin typeface="+mn-lt"/>
                <a:ea typeface="+mn-ea"/>
                <a:cs typeface="+mn-cs"/>
              </a:rPr>
              <a:t>)</a:t>
            </a:r>
            <a:endParaRPr lang="en-IN" sz="1200" dirty="0">
              <a:solidFill>
                <a:schemeClr val="tx1">
                  <a:lumMod val="95000"/>
                  <a:lumOff val="5000"/>
                </a:schemeClr>
              </a:solidFill>
            </a:endParaRPr>
          </a:p>
          <a:p>
            <a:endParaRPr lang="en-IN" sz="1200" dirty="0">
              <a:solidFill>
                <a:schemeClr val="tx1">
                  <a:lumMod val="95000"/>
                  <a:lumOff val="5000"/>
                </a:schemeClr>
              </a:solidFill>
            </a:endParaRPr>
          </a:p>
          <a:p>
            <a:endParaRPr lang="en-IN" dirty="0"/>
          </a:p>
        </p:txBody>
      </p:sp>
      <p:sp>
        <p:nvSpPr>
          <p:cNvPr id="4" name="Slide Number Placeholder 3"/>
          <p:cNvSpPr>
            <a:spLocks noGrp="1"/>
          </p:cNvSpPr>
          <p:nvPr>
            <p:ph type="sldNum" sz="quarter" idx="10"/>
          </p:nvPr>
        </p:nvSpPr>
        <p:spPr/>
        <p:txBody>
          <a:bodyPr/>
          <a:lstStyle/>
          <a:p>
            <a:fld id="{53842D79-7DA7-456D-B99E-39FC92F0DEB2}" type="slidenum">
              <a:rPr lang="en-IN" smtClean="0"/>
              <a:pPr/>
              <a:t>3</a:t>
            </a:fld>
            <a:endParaRPr lang="en-IN"/>
          </a:p>
        </p:txBody>
      </p:sp>
    </p:spTree>
    <p:extLst>
      <p:ext uri="{BB962C8B-B14F-4D97-AF65-F5344CB8AC3E}">
        <p14:creationId xmlns:p14="http://schemas.microsoft.com/office/powerpoint/2010/main" val="2347941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53842D79-7DA7-456D-B99E-39FC92F0DEB2}" type="slidenum">
              <a:rPr lang="en-IN" smtClean="0"/>
              <a:pPr/>
              <a:t>4</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899867"/>
            <a:ext cx="10363200" cy="1752601"/>
          </a:xfrm>
          <a:prstGeom prst="rect">
            <a:avLst/>
          </a:prstGeom>
        </p:spPr>
        <p:txBody>
          <a:bodyPr anchor="ctr">
            <a:noAutofit/>
          </a:bodyPr>
          <a:lstStyle>
            <a:lvl1pPr>
              <a:defRPr sz="5400"/>
            </a:lvl1pPr>
          </a:lstStyle>
          <a:p>
            <a:r>
              <a:rPr lang="en-US" dirty="0"/>
              <a:t>Click to add Asset Title </a:t>
            </a:r>
            <a:br>
              <a:rPr lang="en-US" dirty="0"/>
            </a:br>
            <a:r>
              <a:rPr lang="en-US" dirty="0"/>
              <a:t>(Size 54)</a:t>
            </a:r>
            <a:endParaRPr lang="en-IN" dirty="0"/>
          </a:p>
        </p:txBody>
      </p:sp>
      <p:sp>
        <p:nvSpPr>
          <p:cNvPr id="3" name="Subtitle 2"/>
          <p:cNvSpPr>
            <a:spLocks noGrp="1"/>
          </p:cNvSpPr>
          <p:nvPr>
            <p:ph type="subTitle" idx="1" hasCustomPrompt="1"/>
          </p:nvPr>
        </p:nvSpPr>
        <p:spPr>
          <a:xfrm>
            <a:off x="1828800" y="3009899"/>
            <a:ext cx="8534400" cy="1752600"/>
          </a:xfrm>
          <a:prstGeom prst="rect">
            <a:avLst/>
          </a:prstGeom>
        </p:spPr>
        <p:txBody>
          <a:bodyPr anchor="ctr"/>
          <a:lstStyle>
            <a:lvl1pPr marL="0" indent="0" algn="ctr">
              <a:buNone/>
              <a:defRPr lang="en-US"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(Size 32)</a:t>
            </a:r>
            <a:endParaRPr lang="en-IN" dirty="0"/>
          </a:p>
        </p:txBody>
      </p:sp>
      <p:sp>
        <p:nvSpPr>
          <p:cNvPr id="8"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8" name="Google Shape;23;p5"/>
          <p:cNvSpPr/>
          <p:nvPr userDrawn="1"/>
        </p:nvSpPr>
        <p:spPr>
          <a:xfrm>
            <a:off x="7635686"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i="0" u="none" strike="noStrike" cap="none">
                <a:solidFill>
                  <a:srgbClr val="08482B"/>
                </a:solidFill>
                <a:latin typeface="Calibri"/>
                <a:ea typeface="Calibri"/>
                <a:cs typeface="Calibri"/>
                <a:sym typeface="Calibri"/>
              </a:rPr>
              <a:t>Integral Education</a:t>
            </a:r>
            <a:r>
              <a:rPr lang="en-US" sz="1400" b="0" i="0" u="none" strike="noStrike" cap="none">
                <a:solidFill>
                  <a:srgbClr val="08482B"/>
                </a:solidFill>
                <a:latin typeface="Calibri"/>
                <a:ea typeface="Calibri"/>
                <a:cs typeface="Calibri"/>
                <a:sym typeface="Calibri"/>
              </a:rPr>
              <a:t> </a:t>
            </a:r>
            <a:r>
              <a:rPr lang="en-US" sz="1400" b="1" i="0" u="none" strike="noStrike" cap="none">
                <a:solidFill>
                  <a:srgbClr val="002060"/>
                </a:solidFill>
                <a:latin typeface="Calibri"/>
                <a:ea typeface="Calibri"/>
                <a:cs typeface="Calibri"/>
                <a:sym typeface="Calibri"/>
              </a:rPr>
              <a:t>FOR  </a:t>
            </a:r>
            <a:r>
              <a:rPr lang="en-US" sz="1400" b="1" i="0" u="none" strike="noStrike" cap="none">
                <a:solidFill>
                  <a:srgbClr val="C00000"/>
                </a:solidFill>
                <a:latin typeface="Calibri"/>
                <a:ea typeface="Calibri"/>
                <a:cs typeface="Calibri"/>
                <a:sym typeface="Calibri"/>
              </a:rPr>
              <a:t>ALL, </a:t>
            </a:r>
            <a:r>
              <a:rPr lang="en-US" sz="1400" b="1" i="0" u="none" strike="noStrike" cap="none">
                <a:solidFill>
                  <a:srgbClr val="002060"/>
                </a:solidFill>
                <a:latin typeface="Calibri"/>
                <a:ea typeface="Calibri"/>
                <a:cs typeface="Calibri"/>
                <a:sym typeface="Calibri"/>
              </a:rPr>
              <a:t>BY</a:t>
            </a:r>
            <a:r>
              <a:rPr lang="en-US" sz="1400" b="1" i="0" u="none" strike="noStrike" cap="none">
                <a:solidFill>
                  <a:srgbClr val="C00000"/>
                </a:solidFill>
                <a:latin typeface="Calibri"/>
                <a:ea typeface="Calibri"/>
                <a:cs typeface="Calibri"/>
                <a:sym typeface="Calibri"/>
              </a:rPr>
              <a:t> ALL</a:t>
            </a:r>
            <a:endParaRPr sz="1800"/>
          </a:p>
        </p:txBody>
      </p:sp>
      <p:pic>
        <p:nvPicPr>
          <p:cNvPr id="5" name="Picture 4" descr="A close - up of a flame&#10;&#10;Description automatically generated with medium confidence">
            <a:extLst>
              <a:ext uri="{FF2B5EF4-FFF2-40B4-BE49-F238E27FC236}">
                <a16:creationId xmlns:a16="http://schemas.microsoft.com/office/drawing/2014/main" id="{E3E64C44-6D70-44DB-AF8F-6F24534956D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87317" y="5861904"/>
            <a:ext cx="914422" cy="920559"/>
          </a:xfrm>
          <a:prstGeom prst="rect">
            <a:avLst/>
          </a:prstGeom>
        </p:spPr>
      </p:pic>
      <p:pic>
        <p:nvPicPr>
          <p:cNvPr id="20" name="Picture 19" descr="A picture containing text, clock&#10;&#10;Description automatically generated">
            <a:extLst>
              <a:ext uri="{FF2B5EF4-FFF2-40B4-BE49-F238E27FC236}">
                <a16:creationId xmlns:a16="http://schemas.microsoft.com/office/drawing/2014/main" id="{40564502-EC8A-4904-B3D4-613F15514AB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9057" y="35699"/>
            <a:ext cx="902286" cy="957155"/>
          </a:xfrm>
          <a:prstGeom prst="rect">
            <a:avLst/>
          </a:prstGeom>
        </p:spPr>
      </p:pic>
      <p:pic>
        <p:nvPicPr>
          <p:cNvPr id="22" name="Picture 21" descr="Calendar&#10;&#10;Description automatically generated with low confidence">
            <a:extLst>
              <a:ext uri="{FF2B5EF4-FFF2-40B4-BE49-F238E27FC236}">
                <a16:creationId xmlns:a16="http://schemas.microsoft.com/office/drawing/2014/main" id="{D7D1C3CD-6CB2-4992-B386-29C6267D5DE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139692" y="132686"/>
            <a:ext cx="963251" cy="938865"/>
          </a:xfrm>
          <a:prstGeom prst="rect">
            <a:avLst/>
          </a:prstGeom>
        </p:spPr>
      </p:pic>
      <p:sp>
        <p:nvSpPr>
          <p:cNvPr id="9" name="TextBox 8">
            <a:extLst>
              <a:ext uri="{FF2B5EF4-FFF2-40B4-BE49-F238E27FC236}">
                <a16:creationId xmlns:a16="http://schemas.microsoft.com/office/drawing/2014/main" id="{E7FE6A87-8349-4FBE-AD71-8BEA564B95D1}"/>
              </a:ext>
            </a:extLst>
          </p:cNvPr>
          <p:cNvSpPr txBox="1"/>
          <p:nvPr userDrawn="1"/>
        </p:nvSpPr>
        <p:spPr>
          <a:xfrm>
            <a:off x="1550132" y="5293602"/>
            <a:ext cx="9091736" cy="1215717"/>
          </a:xfrm>
          <a:prstGeom prst="rect">
            <a:avLst/>
          </a:prstGeom>
          <a:noFill/>
          <a:ln>
            <a:solidFill>
              <a:schemeClr val="tx1"/>
            </a:solidFill>
          </a:ln>
        </p:spPr>
        <p:txBody>
          <a:bodyPr wrap="square">
            <a:spAutoFit/>
          </a:bodyPr>
          <a:lstStyle/>
          <a:p>
            <a:pPr algn="ctr">
              <a:spcAft>
                <a:spcPts val="600"/>
              </a:spcAft>
            </a:pPr>
            <a:r>
              <a:rPr lang="en-US" sz="800" u="sng" dirty="0">
                <a:solidFill>
                  <a:schemeClr val="tx1"/>
                </a:solidFill>
              </a:rPr>
              <a:t>COPYRIGHT NOTICE</a:t>
            </a:r>
            <a:endParaRPr lang="en-US" sz="800" dirty="0">
              <a:solidFill>
                <a:schemeClr val="tx1"/>
              </a:solidFill>
            </a:endParaRPr>
          </a:p>
          <a:p>
            <a:pPr algn="ctr">
              <a:spcAft>
                <a:spcPts val="600"/>
              </a:spcAft>
              <a:buFont typeface="Wingdings" pitchFamily="2" charset="2"/>
              <a:buChar char="ü"/>
            </a:pPr>
            <a:r>
              <a:rPr lang="en-US" sz="800" dirty="0">
                <a:solidFill>
                  <a:schemeClr val="tx1"/>
                </a:solidFill>
              </a:rPr>
              <a:t>Strictly not for Commercial use. </a:t>
            </a:r>
          </a:p>
          <a:p>
            <a:pPr algn="ctr">
              <a:spcAft>
                <a:spcPts val="600"/>
              </a:spcAft>
              <a:buFont typeface="Wingdings" pitchFamily="2" charset="2"/>
              <a:buChar char="ü"/>
            </a:pPr>
            <a:r>
              <a:rPr lang="en-US" sz="800" dirty="0">
                <a:solidFill>
                  <a:schemeClr val="tx1"/>
                </a:solidFill>
              </a:rPr>
              <a:t>Provided on ‘as is’ basis with no warranties of any kind. </a:t>
            </a:r>
          </a:p>
          <a:p>
            <a:pPr algn="ctr">
              <a:spcAft>
                <a:spcPts val="600"/>
              </a:spcAft>
              <a:buFont typeface="Wingdings" pitchFamily="2" charset="2"/>
              <a:buChar char="ü"/>
            </a:pPr>
            <a:r>
              <a:rPr lang="en-US" sz="800" dirty="0">
                <a:solidFill>
                  <a:schemeClr val="tx1"/>
                </a:solidFill>
              </a:rPr>
              <a:t>Content that falls in Public Domain or common Knowledge facts can be used freely. </a:t>
            </a:r>
          </a:p>
          <a:p>
            <a:pPr algn="ctr">
              <a:spcAft>
                <a:spcPts val="600"/>
              </a:spcAft>
              <a:buFont typeface="Wingdings" pitchFamily="2" charset="2"/>
              <a:buChar char="ü"/>
            </a:pPr>
            <a:r>
              <a:rPr lang="en-US" sz="800" dirty="0">
                <a:solidFill>
                  <a:schemeClr val="tx1"/>
                </a:solidFill>
              </a:rPr>
              <a:t>Some of the contents are owned by the Third parties and are used in compliance with their licensing conditions. Any one infringing the Copyright of such Third parties will be doing so at their own risks and costs. </a:t>
            </a:r>
          </a:p>
          <a:p>
            <a:pPr algn="ctr">
              <a:spcAft>
                <a:spcPts val="600"/>
              </a:spcAft>
              <a:buFont typeface="Wingdings" pitchFamily="2" charset="2"/>
              <a:buChar char="ü"/>
            </a:pPr>
            <a:r>
              <a:rPr lang="en-US" sz="800" dirty="0">
                <a:solidFill>
                  <a:schemeClr val="tx1"/>
                </a:solidFill>
              </a:rPr>
              <a:t>Content can be downloaded and used for Personal, educational and informational purposes only.  Any attempt to remove, alter, circumvent or  distort  the data that is accessed Is Illegal and strictly prohibited.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856" y="71414"/>
            <a:ext cx="9296427" cy="654032"/>
          </a:xfrm>
          <a:prstGeom prst="rect">
            <a:avLst/>
          </a:prstGeom>
        </p:spPr>
        <p:txBody>
          <a:bodyPr>
            <a:normAutofit/>
          </a:bodyPr>
          <a:lstStyle>
            <a:lvl1pPr>
              <a:defRPr sz="3600" baseline="0"/>
            </a:lvl1pPr>
          </a:lstStyle>
          <a:p>
            <a:r>
              <a:rPr lang="en-US" dirty="0"/>
              <a:t>Click </a:t>
            </a:r>
            <a:r>
              <a:rPr lang="en-US"/>
              <a:t>to add slide </a:t>
            </a:r>
            <a:r>
              <a:rPr lang="en-US" dirty="0"/>
              <a:t>title (Size 36)</a:t>
            </a:r>
            <a:endParaRPr lang="en-IN" dirty="0"/>
          </a:p>
        </p:txBody>
      </p:sp>
      <p:sp>
        <p:nvSpPr>
          <p:cNvPr id="9"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1" name="Text Placeholder 10"/>
          <p:cNvSpPr>
            <a:spLocks noGrp="1"/>
          </p:cNvSpPr>
          <p:nvPr>
            <p:ph type="body" sz="quarter" idx="10" hasCustomPrompt="1"/>
          </p:nvPr>
        </p:nvSpPr>
        <p:spPr>
          <a:xfrm>
            <a:off x="857251" y="1214438"/>
            <a:ext cx="10668000" cy="478631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baseline="0"/>
            </a:lvl1pPr>
            <a:lvl2pPr>
              <a:defRPr/>
            </a:lvl2pPr>
            <a:lvl3pPr>
              <a:defRPr/>
            </a:lvl3pPr>
            <a:lvl4pPr marL="1371600" indent="0">
              <a:buNone/>
              <a:defRPr sz="1800"/>
            </a:lvl4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Text font </a:t>
            </a:r>
            <a:r>
              <a:rPr lang="en-US" dirty="0" err="1"/>
              <a:t>calibri</a:t>
            </a:r>
            <a:r>
              <a:rPr lang="en-US" dirty="0"/>
              <a:t> , Size range 32 to 20.  Table / GO size &gt;= 18</a:t>
            </a:r>
          </a:p>
          <a:p>
            <a:pPr lvl="3"/>
            <a:endParaRPr lang="en-IN" dirty="0"/>
          </a:p>
        </p:txBody>
      </p:sp>
      <p:pic>
        <p:nvPicPr>
          <p:cNvPr id="12" name="Picture 11" descr="A close - up of a flame&#10;&#10;Description automatically generated with medium confidence">
            <a:extLst>
              <a:ext uri="{FF2B5EF4-FFF2-40B4-BE49-F238E27FC236}">
                <a16:creationId xmlns:a16="http://schemas.microsoft.com/office/drawing/2014/main" id="{A7552FBC-F380-4664-AA6B-27217D3B575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87317" y="5861904"/>
            <a:ext cx="914422" cy="920559"/>
          </a:xfrm>
          <a:prstGeom prst="rect">
            <a:avLst/>
          </a:prstGeom>
        </p:spPr>
      </p:pic>
      <p:pic>
        <p:nvPicPr>
          <p:cNvPr id="13" name="Picture 12" descr="Calendar&#10;&#10;Description automatically generated with low confidence">
            <a:extLst>
              <a:ext uri="{FF2B5EF4-FFF2-40B4-BE49-F238E27FC236}">
                <a16:creationId xmlns:a16="http://schemas.microsoft.com/office/drawing/2014/main" id="{C4585C04-7C0A-4F88-B3A0-0F58020E2F6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9692" y="132686"/>
            <a:ext cx="963251" cy="93886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30284" y="30618"/>
            <a:ext cx="3131432" cy="500042"/>
          </a:xfrm>
          <a:prstGeom prst="rect">
            <a:avLst/>
          </a:prstGeom>
        </p:spPr>
        <p:txBody>
          <a:bodyPr anchor="t">
            <a:normAutofit/>
          </a:bodyPr>
          <a:lstStyle>
            <a:lvl1pPr algn="ctr">
              <a:defRPr sz="3600" b="1" cap="all"/>
            </a:lvl1pPr>
          </a:lstStyle>
          <a:p>
            <a:r>
              <a:rPr lang="en-US" dirty="0"/>
              <a:t>MM Index</a:t>
            </a:r>
            <a:endParaRPr lang="en-IN" dirty="0"/>
          </a:p>
        </p:txBody>
      </p:sp>
      <p:sp>
        <p:nvSpPr>
          <p:cNvPr id="10"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pic>
        <p:nvPicPr>
          <p:cNvPr id="7" name="Picture 6" descr="A close - up of a flame&#10;&#10;Description automatically generated with medium confidence">
            <a:extLst>
              <a:ext uri="{FF2B5EF4-FFF2-40B4-BE49-F238E27FC236}">
                <a16:creationId xmlns:a16="http://schemas.microsoft.com/office/drawing/2014/main" id="{8B5B0D0E-05EF-4162-9772-B8EB755757E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88521" y="5937441"/>
            <a:ext cx="914422" cy="920559"/>
          </a:xfrm>
          <a:prstGeom prst="rect">
            <a:avLst/>
          </a:prstGeom>
        </p:spPr>
      </p:pic>
      <p:pic>
        <p:nvPicPr>
          <p:cNvPr id="8" name="Picture 7" descr="Calendar&#10;&#10;Description automatically generated with low confidence">
            <a:extLst>
              <a:ext uri="{FF2B5EF4-FFF2-40B4-BE49-F238E27FC236}">
                <a16:creationId xmlns:a16="http://schemas.microsoft.com/office/drawing/2014/main" id="{ACEBFC95-9162-4F58-995F-CC0E4FB94C1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9692" y="132686"/>
            <a:ext cx="963251" cy="93886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hyperlink" Target="https://en.wikipedia.org/wiki/Constitution_of_the_United_States#/media/File:Constitution_of_the_United_States,_page_1.jpg" TargetMode="External"/><Relationship Id="rId7"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7.jpeg"/><Relationship Id="rId5" Type="http://schemas.openxmlformats.org/officeDocument/2006/relationships/hyperlink" Target="https://www.flickr.com/people/48220291@N04" TargetMode="External"/><Relationship Id="rId4" Type="http://schemas.openxmlformats.org/officeDocument/2006/relationships/hyperlink" Target="https://commons.wikimedia.org/wiki/File:Grunnloven_1814_plktr_05875.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44072" y="1124744"/>
            <a:ext cx="3888432" cy="3456384"/>
          </a:xfrm>
          <a:solidFill>
            <a:schemeClr val="accent2">
              <a:lumMod val="20000"/>
              <a:lumOff val="80000"/>
            </a:schemeClr>
          </a:solidFill>
          <a:effectLst/>
        </p:spPr>
        <p:txBody>
          <a:bodyPr/>
          <a:lstStyle/>
          <a:p>
            <a:br>
              <a:rPr lang="en-US" b="1" dirty="0">
                <a:effectLst/>
                <a:latin typeface="Calibri" panose="020F0502020204030204" pitchFamily="34" charset="0"/>
                <a:ea typeface="Times New Roman" panose="02020603050405020304" pitchFamily="18" charset="0"/>
                <a:cs typeface="Calibri" panose="020F0502020204030204" pitchFamily="34" charset="0"/>
              </a:rPr>
            </a:br>
            <a:r>
              <a:rPr lang="en-US" b="1" dirty="0">
                <a:solidFill>
                  <a:schemeClr val="tx1">
                    <a:lumMod val="95000"/>
                    <a:lumOff val="5000"/>
                  </a:schemeClr>
                </a:solidFill>
                <a:latin typeface="Calibri" panose="020F0502020204030204" pitchFamily="34" charset="0"/>
                <a:ea typeface="Times New Roman" panose="02020603050405020304" pitchFamily="18" charset="0"/>
                <a:cs typeface="Calibri" panose="020F0502020204030204" pitchFamily="34" charset="0"/>
              </a:rPr>
              <a:t>Oldest </a:t>
            </a:r>
            <a:br>
              <a:rPr lang="en-US" b="1" dirty="0">
                <a:solidFill>
                  <a:schemeClr val="tx1">
                    <a:lumMod val="95000"/>
                    <a:lumOff val="5000"/>
                  </a:schemeClr>
                </a:solidFill>
                <a:latin typeface="Calibri" panose="020F0502020204030204" pitchFamily="34" charset="0"/>
                <a:ea typeface="Times New Roman" panose="02020603050405020304" pitchFamily="18" charset="0"/>
                <a:cs typeface="Calibri" panose="020F0502020204030204" pitchFamily="34" charset="0"/>
              </a:rPr>
            </a:br>
            <a:r>
              <a:rPr lang="en-US" b="1" dirty="0">
                <a:solidFill>
                  <a:schemeClr val="tx1">
                    <a:lumMod val="95000"/>
                    <a:lumOff val="5000"/>
                  </a:schemeClr>
                </a:solidFill>
                <a:latin typeface="Calibri" panose="020F0502020204030204" pitchFamily="34" charset="0"/>
                <a:ea typeface="Times New Roman" panose="02020603050405020304" pitchFamily="18" charset="0"/>
                <a:cs typeface="Calibri" panose="020F0502020204030204" pitchFamily="34" charset="0"/>
              </a:rPr>
              <a:t> Living Constitution</a:t>
            </a:r>
            <a:br>
              <a:rPr lang="en-IN" sz="1800" dirty="0">
                <a:latin typeface="Calibri" panose="020F0502020204030204" pitchFamily="34" charset="0"/>
                <a:ea typeface="Times New Roman" panose="02020603050405020304" pitchFamily="18" charset="0"/>
                <a:cs typeface="Kalinga" panose="020B0502040204020203" pitchFamily="34" charset="0"/>
              </a:rPr>
            </a:br>
            <a:endParaRPr lang="en-IN" dirty="0"/>
          </a:p>
        </p:txBody>
      </p:sp>
      <p:pic>
        <p:nvPicPr>
          <p:cNvPr id="1026" name="Picture 2" descr="Legal statement. court notice, judge decision, judicial system. lawyer, attorney studying papers cartoon character. mortgage debt, legislation. Free Vector">
            <a:extLst>
              <a:ext uri="{FF2B5EF4-FFF2-40B4-BE49-F238E27FC236}">
                <a16:creationId xmlns:a16="http://schemas.microsoft.com/office/drawing/2014/main" id="{C8C5FE34-5F0A-7948-0013-E0C3136AB22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869" t="8454" r="10634" b="11842"/>
          <a:stretch/>
        </p:blipFill>
        <p:spPr bwMode="auto">
          <a:xfrm>
            <a:off x="1487488" y="332656"/>
            <a:ext cx="4680520" cy="47525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8254" y="182680"/>
            <a:ext cx="9345030" cy="654032"/>
          </a:xfrm>
          <a:solidFill>
            <a:schemeClr val="accent4">
              <a:lumMod val="60000"/>
              <a:lumOff val="40000"/>
            </a:schemeClr>
          </a:solidFill>
          <a:ln>
            <a:solidFill>
              <a:schemeClr val="accent2"/>
            </a:solidFill>
          </a:ln>
          <a:effectLst/>
          <a:scene3d>
            <a:camera prst="orthographicFront"/>
            <a:lightRig rig="threePt" dir="t"/>
          </a:scene3d>
          <a:sp3d>
            <a:bevelT prst="convex"/>
          </a:sp3d>
        </p:spPr>
        <p:txBody>
          <a:bodyPr anchor="ctr"/>
          <a:lstStyle/>
          <a:p>
            <a:r>
              <a:rPr lang="en-US" sz="3600" b="1" dirty="0">
                <a:solidFill>
                  <a:schemeClr val="accent2">
                    <a:lumMod val="50000"/>
                  </a:schemeClr>
                </a:solidFill>
                <a:effectLst/>
                <a:latin typeface="Calibri" panose="020F0502020204030204" pitchFamily="34" charset="0"/>
                <a:ea typeface="Times New Roman" panose="02020603050405020304" pitchFamily="18" charset="0"/>
                <a:cs typeface="Calibri" panose="020F0502020204030204" pitchFamily="34" charset="0"/>
              </a:rPr>
              <a:t>Constitution of the United States of America</a:t>
            </a:r>
            <a:endParaRPr lang="en-IN" b="1" dirty="0">
              <a:solidFill>
                <a:schemeClr val="accent2">
                  <a:lumMod val="50000"/>
                </a:schemeClr>
              </a:solidFill>
            </a:endParaRPr>
          </a:p>
        </p:txBody>
      </p:sp>
      <p:grpSp>
        <p:nvGrpSpPr>
          <p:cNvPr id="5" name="Group 4">
            <a:extLst>
              <a:ext uri="{FF2B5EF4-FFF2-40B4-BE49-F238E27FC236}">
                <a16:creationId xmlns:a16="http://schemas.microsoft.com/office/drawing/2014/main" id="{6B9126AE-D509-BB0E-A3D4-066D465DDABF}"/>
              </a:ext>
            </a:extLst>
          </p:cNvPr>
          <p:cNvGrpSpPr/>
          <p:nvPr/>
        </p:nvGrpSpPr>
        <p:grpSpPr>
          <a:xfrm>
            <a:off x="4727195" y="1424140"/>
            <a:ext cx="1216466" cy="332072"/>
            <a:chOff x="5285307" y="676140"/>
            <a:chExt cx="1530773" cy="365279"/>
          </a:xfrm>
          <a:effectLst>
            <a:outerShdw blurRad="50800" dist="38100" dir="10800000" algn="r" rotWithShape="0">
              <a:prstClr val="black">
                <a:alpha val="40000"/>
              </a:prstClr>
            </a:outerShdw>
          </a:effectLst>
        </p:grpSpPr>
        <p:sp>
          <p:nvSpPr>
            <p:cNvPr id="4" name="Arrow: Pentagon 3">
              <a:extLst>
                <a:ext uri="{FF2B5EF4-FFF2-40B4-BE49-F238E27FC236}">
                  <a16:creationId xmlns:a16="http://schemas.microsoft.com/office/drawing/2014/main" id="{0A1A1730-E335-89B8-A6DA-9B4F9A147D76}"/>
                </a:ext>
              </a:extLst>
            </p:cNvPr>
            <p:cNvSpPr/>
            <p:nvPr/>
          </p:nvSpPr>
          <p:spPr>
            <a:xfrm>
              <a:off x="5285308" y="676140"/>
              <a:ext cx="1530772" cy="360040"/>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Arrow: Pentagon 5">
              <a:extLst>
                <a:ext uri="{FF2B5EF4-FFF2-40B4-BE49-F238E27FC236}">
                  <a16:creationId xmlns:a16="http://schemas.microsoft.com/office/drawing/2014/main" id="{30C108A2-D02B-01BC-09C8-82FAC508FB39}"/>
                </a:ext>
              </a:extLst>
            </p:cNvPr>
            <p:cNvSpPr/>
            <p:nvPr/>
          </p:nvSpPr>
          <p:spPr>
            <a:xfrm>
              <a:off x="5295142" y="681379"/>
              <a:ext cx="1304914" cy="360040"/>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Arrow: Pentagon 6">
              <a:extLst>
                <a:ext uri="{FF2B5EF4-FFF2-40B4-BE49-F238E27FC236}">
                  <a16:creationId xmlns:a16="http://schemas.microsoft.com/office/drawing/2014/main" id="{E6A80C10-2498-9A28-DCC8-65BA4C93942E}"/>
                </a:ext>
              </a:extLst>
            </p:cNvPr>
            <p:cNvSpPr/>
            <p:nvPr/>
          </p:nvSpPr>
          <p:spPr>
            <a:xfrm>
              <a:off x="5285307" y="676140"/>
              <a:ext cx="1090339" cy="360040"/>
            </a:xfrm>
            <a:prstGeom prst="homePlat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Arrow: Pentagon 7">
              <a:extLst>
                <a:ext uri="{FF2B5EF4-FFF2-40B4-BE49-F238E27FC236}">
                  <a16:creationId xmlns:a16="http://schemas.microsoft.com/office/drawing/2014/main" id="{B6F7D2CF-F245-12AA-B2C6-0D7394273E71}"/>
                </a:ext>
              </a:extLst>
            </p:cNvPr>
            <p:cNvSpPr/>
            <p:nvPr/>
          </p:nvSpPr>
          <p:spPr>
            <a:xfrm>
              <a:off x="5285307" y="676140"/>
              <a:ext cx="810693" cy="360040"/>
            </a:xfrm>
            <a:prstGeom prst="homePlat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39" name="Group 38">
            <a:extLst>
              <a:ext uri="{FF2B5EF4-FFF2-40B4-BE49-F238E27FC236}">
                <a16:creationId xmlns:a16="http://schemas.microsoft.com/office/drawing/2014/main" id="{89AAC125-FF63-B2EF-7191-2C0E8F3895F4}"/>
              </a:ext>
            </a:extLst>
          </p:cNvPr>
          <p:cNvGrpSpPr/>
          <p:nvPr/>
        </p:nvGrpSpPr>
        <p:grpSpPr>
          <a:xfrm>
            <a:off x="4719521" y="2204864"/>
            <a:ext cx="1224139" cy="365279"/>
            <a:chOff x="5269522" y="1896932"/>
            <a:chExt cx="1530773" cy="365279"/>
          </a:xfrm>
          <a:effectLst>
            <a:outerShdw blurRad="50800" dist="38100" dir="10800000" algn="r" rotWithShape="0">
              <a:prstClr val="black">
                <a:alpha val="40000"/>
              </a:prstClr>
            </a:outerShdw>
          </a:effectLst>
        </p:grpSpPr>
        <p:sp>
          <p:nvSpPr>
            <p:cNvPr id="11" name="Arrow: Pentagon 10">
              <a:extLst>
                <a:ext uri="{FF2B5EF4-FFF2-40B4-BE49-F238E27FC236}">
                  <a16:creationId xmlns:a16="http://schemas.microsoft.com/office/drawing/2014/main" id="{589DDEAE-3FCB-9D4F-A935-4F2FCFB4F203}"/>
                </a:ext>
              </a:extLst>
            </p:cNvPr>
            <p:cNvSpPr/>
            <p:nvPr/>
          </p:nvSpPr>
          <p:spPr>
            <a:xfrm>
              <a:off x="5269523" y="1896932"/>
              <a:ext cx="1530772" cy="360040"/>
            </a:xfrm>
            <a:prstGeom prst="homePlat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38" name="Group 37">
              <a:extLst>
                <a:ext uri="{FF2B5EF4-FFF2-40B4-BE49-F238E27FC236}">
                  <a16:creationId xmlns:a16="http://schemas.microsoft.com/office/drawing/2014/main" id="{CD78997C-FEA6-3FFC-9905-4372F49503A1}"/>
                </a:ext>
              </a:extLst>
            </p:cNvPr>
            <p:cNvGrpSpPr/>
            <p:nvPr/>
          </p:nvGrpSpPr>
          <p:grpSpPr>
            <a:xfrm>
              <a:off x="5269522" y="1896932"/>
              <a:ext cx="1314749" cy="365279"/>
              <a:chOff x="5269522" y="1896932"/>
              <a:chExt cx="1314749" cy="365279"/>
            </a:xfrm>
          </p:grpSpPr>
          <p:sp>
            <p:nvSpPr>
              <p:cNvPr id="12" name="Arrow: Pentagon 11">
                <a:extLst>
                  <a:ext uri="{FF2B5EF4-FFF2-40B4-BE49-F238E27FC236}">
                    <a16:creationId xmlns:a16="http://schemas.microsoft.com/office/drawing/2014/main" id="{971A00EC-761E-70CD-A7BB-D745E9D05B1D}"/>
                  </a:ext>
                </a:extLst>
              </p:cNvPr>
              <p:cNvSpPr/>
              <p:nvPr/>
            </p:nvSpPr>
            <p:spPr>
              <a:xfrm>
                <a:off x="5279357" y="1902171"/>
                <a:ext cx="1304914" cy="360040"/>
              </a:xfrm>
              <a:prstGeom prst="homePlat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Arrow: Pentagon 12">
                <a:extLst>
                  <a:ext uri="{FF2B5EF4-FFF2-40B4-BE49-F238E27FC236}">
                    <a16:creationId xmlns:a16="http://schemas.microsoft.com/office/drawing/2014/main" id="{984D8717-0E0E-AC43-3A39-27997218DAC9}"/>
                  </a:ext>
                </a:extLst>
              </p:cNvPr>
              <p:cNvSpPr/>
              <p:nvPr/>
            </p:nvSpPr>
            <p:spPr>
              <a:xfrm>
                <a:off x="5269522" y="1896932"/>
                <a:ext cx="1090339" cy="360040"/>
              </a:xfrm>
              <a:prstGeom prst="homePlat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Arrow: Pentagon 13">
                <a:extLst>
                  <a:ext uri="{FF2B5EF4-FFF2-40B4-BE49-F238E27FC236}">
                    <a16:creationId xmlns:a16="http://schemas.microsoft.com/office/drawing/2014/main" id="{B1ECFB1C-4C25-3946-9E55-88A049C6803C}"/>
                  </a:ext>
                </a:extLst>
              </p:cNvPr>
              <p:cNvSpPr/>
              <p:nvPr/>
            </p:nvSpPr>
            <p:spPr>
              <a:xfrm>
                <a:off x="5269522" y="1896932"/>
                <a:ext cx="810693" cy="360040"/>
              </a:xfrm>
              <a:prstGeom prst="homePlat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grpSp>
        <p:nvGrpSpPr>
          <p:cNvPr id="40" name="Group 39">
            <a:extLst>
              <a:ext uri="{FF2B5EF4-FFF2-40B4-BE49-F238E27FC236}">
                <a16:creationId xmlns:a16="http://schemas.microsoft.com/office/drawing/2014/main" id="{9654346A-A003-F59F-897E-D2F94487A9F0}"/>
              </a:ext>
            </a:extLst>
          </p:cNvPr>
          <p:cNvGrpSpPr/>
          <p:nvPr/>
        </p:nvGrpSpPr>
        <p:grpSpPr>
          <a:xfrm>
            <a:off x="4719521" y="2996952"/>
            <a:ext cx="1224140" cy="372468"/>
            <a:chOff x="5277416" y="2703681"/>
            <a:chExt cx="1530773" cy="372468"/>
          </a:xfrm>
        </p:grpSpPr>
        <p:sp>
          <p:nvSpPr>
            <p:cNvPr id="16" name="Arrow: Pentagon 15">
              <a:extLst>
                <a:ext uri="{FF2B5EF4-FFF2-40B4-BE49-F238E27FC236}">
                  <a16:creationId xmlns:a16="http://schemas.microsoft.com/office/drawing/2014/main" id="{9465E35D-8937-4A83-0566-3699BC5E93EE}"/>
                </a:ext>
              </a:extLst>
            </p:cNvPr>
            <p:cNvSpPr/>
            <p:nvPr/>
          </p:nvSpPr>
          <p:spPr>
            <a:xfrm>
              <a:off x="5277417" y="2716109"/>
              <a:ext cx="1530772" cy="360040"/>
            </a:xfrm>
            <a:prstGeom prst="homePlat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37" name="Group 36">
              <a:extLst>
                <a:ext uri="{FF2B5EF4-FFF2-40B4-BE49-F238E27FC236}">
                  <a16:creationId xmlns:a16="http://schemas.microsoft.com/office/drawing/2014/main" id="{A306711E-F562-7337-70F3-CDFE024E06E3}"/>
                </a:ext>
              </a:extLst>
            </p:cNvPr>
            <p:cNvGrpSpPr/>
            <p:nvPr/>
          </p:nvGrpSpPr>
          <p:grpSpPr>
            <a:xfrm>
              <a:off x="5277416" y="2703681"/>
              <a:ext cx="1314749" cy="365279"/>
              <a:chOff x="5277416" y="2716109"/>
              <a:chExt cx="1314749" cy="365279"/>
            </a:xfrm>
            <a:effectLst>
              <a:outerShdw blurRad="50800" dist="38100" dir="10800000" algn="r" rotWithShape="0">
                <a:prstClr val="black">
                  <a:alpha val="40000"/>
                </a:prstClr>
              </a:outerShdw>
            </a:effectLst>
          </p:grpSpPr>
          <p:sp>
            <p:nvSpPr>
              <p:cNvPr id="17" name="Arrow: Pentagon 16">
                <a:extLst>
                  <a:ext uri="{FF2B5EF4-FFF2-40B4-BE49-F238E27FC236}">
                    <a16:creationId xmlns:a16="http://schemas.microsoft.com/office/drawing/2014/main" id="{E042294B-8FFD-5B1C-851D-F6E8F0199E79}"/>
                  </a:ext>
                </a:extLst>
              </p:cNvPr>
              <p:cNvSpPr/>
              <p:nvPr/>
            </p:nvSpPr>
            <p:spPr>
              <a:xfrm>
                <a:off x="5287251" y="2721348"/>
                <a:ext cx="1304914" cy="360040"/>
              </a:xfrm>
              <a:prstGeom prst="homePlat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Arrow: Pentagon 17">
                <a:extLst>
                  <a:ext uri="{FF2B5EF4-FFF2-40B4-BE49-F238E27FC236}">
                    <a16:creationId xmlns:a16="http://schemas.microsoft.com/office/drawing/2014/main" id="{58DFCCC7-7FEA-C628-09C8-2DDD4FD712B2}"/>
                  </a:ext>
                </a:extLst>
              </p:cNvPr>
              <p:cNvSpPr/>
              <p:nvPr/>
            </p:nvSpPr>
            <p:spPr>
              <a:xfrm>
                <a:off x="5277417" y="2716109"/>
                <a:ext cx="1082444" cy="360040"/>
              </a:xfrm>
              <a:prstGeom prst="homePlat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Arrow: Pentagon 18">
                <a:extLst>
                  <a:ext uri="{FF2B5EF4-FFF2-40B4-BE49-F238E27FC236}">
                    <a16:creationId xmlns:a16="http://schemas.microsoft.com/office/drawing/2014/main" id="{58E4EB15-001A-A0A9-0A17-9D70A750773C}"/>
                  </a:ext>
                </a:extLst>
              </p:cNvPr>
              <p:cNvSpPr/>
              <p:nvPr/>
            </p:nvSpPr>
            <p:spPr>
              <a:xfrm>
                <a:off x="5277416" y="2716109"/>
                <a:ext cx="818784" cy="360040"/>
              </a:xfrm>
              <a:prstGeom prst="homePlat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grpSp>
        <p:nvGrpSpPr>
          <p:cNvPr id="52" name="Group 51">
            <a:extLst>
              <a:ext uri="{FF2B5EF4-FFF2-40B4-BE49-F238E27FC236}">
                <a16:creationId xmlns:a16="http://schemas.microsoft.com/office/drawing/2014/main" id="{34E18BAE-B5B9-B559-8CC6-B4B19D770A2D}"/>
              </a:ext>
            </a:extLst>
          </p:cNvPr>
          <p:cNvGrpSpPr/>
          <p:nvPr/>
        </p:nvGrpSpPr>
        <p:grpSpPr>
          <a:xfrm>
            <a:off x="4719524" y="3808705"/>
            <a:ext cx="1224136" cy="368534"/>
            <a:chOff x="5268661" y="3511815"/>
            <a:chExt cx="1530772" cy="368534"/>
          </a:xfrm>
          <a:solidFill>
            <a:schemeClr val="bg1">
              <a:lumMod val="75000"/>
            </a:schemeClr>
          </a:solidFill>
        </p:grpSpPr>
        <p:sp>
          <p:nvSpPr>
            <p:cNvPr id="21" name="Arrow: Pentagon 20">
              <a:extLst>
                <a:ext uri="{FF2B5EF4-FFF2-40B4-BE49-F238E27FC236}">
                  <a16:creationId xmlns:a16="http://schemas.microsoft.com/office/drawing/2014/main" id="{53E62EC4-79DB-6B14-4C3B-6994337C8A7A}"/>
                </a:ext>
              </a:extLst>
            </p:cNvPr>
            <p:cNvSpPr/>
            <p:nvPr/>
          </p:nvSpPr>
          <p:spPr>
            <a:xfrm>
              <a:off x="5268661" y="3520309"/>
              <a:ext cx="1530772" cy="360040"/>
            </a:xfrm>
            <a:prstGeom prst="homePlat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Arrow: Pentagon 21">
              <a:extLst>
                <a:ext uri="{FF2B5EF4-FFF2-40B4-BE49-F238E27FC236}">
                  <a16:creationId xmlns:a16="http://schemas.microsoft.com/office/drawing/2014/main" id="{BEB00C7D-AE77-0D24-18B8-98FE498689BA}"/>
                </a:ext>
              </a:extLst>
            </p:cNvPr>
            <p:cNvSpPr/>
            <p:nvPr/>
          </p:nvSpPr>
          <p:spPr>
            <a:xfrm>
              <a:off x="5300408" y="3517054"/>
              <a:ext cx="1304907" cy="360040"/>
            </a:xfrm>
            <a:prstGeom prst="homePlat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Arrow: Pentagon 22">
              <a:extLst>
                <a:ext uri="{FF2B5EF4-FFF2-40B4-BE49-F238E27FC236}">
                  <a16:creationId xmlns:a16="http://schemas.microsoft.com/office/drawing/2014/main" id="{6DA17F1B-AA6C-CF91-8C3D-D66EB4565F77}"/>
                </a:ext>
              </a:extLst>
            </p:cNvPr>
            <p:cNvSpPr/>
            <p:nvPr/>
          </p:nvSpPr>
          <p:spPr>
            <a:xfrm>
              <a:off x="5290573" y="3511815"/>
              <a:ext cx="1042487" cy="360040"/>
            </a:xfrm>
            <a:prstGeom prst="homePlat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Arrow: Pentagon 23">
              <a:extLst>
                <a:ext uri="{FF2B5EF4-FFF2-40B4-BE49-F238E27FC236}">
                  <a16:creationId xmlns:a16="http://schemas.microsoft.com/office/drawing/2014/main" id="{B1E53FA7-A7C9-83FC-C6EB-E2138A1E05CE}"/>
                </a:ext>
              </a:extLst>
            </p:cNvPr>
            <p:cNvSpPr/>
            <p:nvPr/>
          </p:nvSpPr>
          <p:spPr>
            <a:xfrm>
              <a:off x="5290574" y="3511815"/>
              <a:ext cx="800442" cy="360040"/>
            </a:xfrm>
            <a:prstGeom prst="homePlat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35" name="Group 34">
            <a:extLst>
              <a:ext uri="{FF2B5EF4-FFF2-40B4-BE49-F238E27FC236}">
                <a16:creationId xmlns:a16="http://schemas.microsoft.com/office/drawing/2014/main" id="{5963344D-8A2E-6591-1672-267B4995F153}"/>
              </a:ext>
            </a:extLst>
          </p:cNvPr>
          <p:cNvGrpSpPr/>
          <p:nvPr/>
        </p:nvGrpSpPr>
        <p:grpSpPr>
          <a:xfrm>
            <a:off x="4719522" y="4581128"/>
            <a:ext cx="1224137" cy="365279"/>
            <a:chOff x="5258825" y="4285514"/>
            <a:chExt cx="1530773" cy="365279"/>
          </a:xfrm>
          <a:effectLst>
            <a:outerShdw blurRad="50800" dist="38100" dir="10800000" algn="r" rotWithShape="0">
              <a:prstClr val="black">
                <a:alpha val="40000"/>
              </a:prstClr>
            </a:outerShdw>
          </a:effectLst>
        </p:grpSpPr>
        <p:sp>
          <p:nvSpPr>
            <p:cNvPr id="26" name="Arrow: Pentagon 25">
              <a:extLst>
                <a:ext uri="{FF2B5EF4-FFF2-40B4-BE49-F238E27FC236}">
                  <a16:creationId xmlns:a16="http://schemas.microsoft.com/office/drawing/2014/main" id="{E61CEFA2-E75D-2698-8C97-3AB9E2B17A40}"/>
                </a:ext>
              </a:extLst>
            </p:cNvPr>
            <p:cNvSpPr/>
            <p:nvPr/>
          </p:nvSpPr>
          <p:spPr>
            <a:xfrm>
              <a:off x="5258826" y="4285514"/>
              <a:ext cx="1530772" cy="360040"/>
            </a:xfrm>
            <a:prstGeom prst="homePlat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7" name="Arrow: Pentagon 26">
              <a:extLst>
                <a:ext uri="{FF2B5EF4-FFF2-40B4-BE49-F238E27FC236}">
                  <a16:creationId xmlns:a16="http://schemas.microsoft.com/office/drawing/2014/main" id="{9861080A-B9A6-2B58-187A-0CAF94CE3ABD}"/>
                </a:ext>
              </a:extLst>
            </p:cNvPr>
            <p:cNvSpPr/>
            <p:nvPr/>
          </p:nvSpPr>
          <p:spPr>
            <a:xfrm>
              <a:off x="5268660" y="4290753"/>
              <a:ext cx="1304914" cy="360040"/>
            </a:xfrm>
            <a:prstGeom prst="homePlat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8" name="Arrow: Pentagon 27">
              <a:extLst>
                <a:ext uri="{FF2B5EF4-FFF2-40B4-BE49-F238E27FC236}">
                  <a16:creationId xmlns:a16="http://schemas.microsoft.com/office/drawing/2014/main" id="{C1D5D303-A373-565C-E758-8DCD54AE5BC3}"/>
                </a:ext>
              </a:extLst>
            </p:cNvPr>
            <p:cNvSpPr/>
            <p:nvPr/>
          </p:nvSpPr>
          <p:spPr>
            <a:xfrm>
              <a:off x="5258825" y="4285514"/>
              <a:ext cx="1090339" cy="360040"/>
            </a:xfrm>
            <a:prstGeom prst="homePlat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9" name="Arrow: Pentagon 28">
              <a:extLst>
                <a:ext uri="{FF2B5EF4-FFF2-40B4-BE49-F238E27FC236}">
                  <a16:creationId xmlns:a16="http://schemas.microsoft.com/office/drawing/2014/main" id="{800285BE-93EE-3E9B-2226-19D3171FAF5B}"/>
                </a:ext>
              </a:extLst>
            </p:cNvPr>
            <p:cNvSpPr/>
            <p:nvPr/>
          </p:nvSpPr>
          <p:spPr>
            <a:xfrm>
              <a:off x="5258825" y="4285514"/>
              <a:ext cx="810693" cy="360040"/>
            </a:xfrm>
            <a:prstGeom prst="homePlat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42" name="Group 41">
            <a:extLst>
              <a:ext uri="{FF2B5EF4-FFF2-40B4-BE49-F238E27FC236}">
                <a16:creationId xmlns:a16="http://schemas.microsoft.com/office/drawing/2014/main" id="{B4278734-05B7-8F1D-23AD-3766A97EF48D}"/>
              </a:ext>
            </a:extLst>
          </p:cNvPr>
          <p:cNvGrpSpPr/>
          <p:nvPr/>
        </p:nvGrpSpPr>
        <p:grpSpPr>
          <a:xfrm>
            <a:off x="4719521" y="5373216"/>
            <a:ext cx="1224139" cy="365279"/>
            <a:chOff x="5247131" y="5092143"/>
            <a:chExt cx="1568949" cy="365279"/>
          </a:xfrm>
        </p:grpSpPr>
        <p:grpSp>
          <p:nvGrpSpPr>
            <p:cNvPr id="9" name="Group 8">
              <a:extLst>
                <a:ext uri="{FF2B5EF4-FFF2-40B4-BE49-F238E27FC236}">
                  <a16:creationId xmlns:a16="http://schemas.microsoft.com/office/drawing/2014/main" id="{D0C0772F-0643-0E72-857F-531102BAF76B}"/>
                </a:ext>
              </a:extLst>
            </p:cNvPr>
            <p:cNvGrpSpPr/>
            <p:nvPr/>
          </p:nvGrpSpPr>
          <p:grpSpPr>
            <a:xfrm>
              <a:off x="5247131" y="5092143"/>
              <a:ext cx="1568949" cy="365279"/>
              <a:chOff x="5268660" y="5092143"/>
              <a:chExt cx="1568949" cy="365279"/>
            </a:xfrm>
            <a:effectLst>
              <a:outerShdw blurRad="50800" dist="38100" dir="10800000" algn="r" rotWithShape="0">
                <a:prstClr val="black">
                  <a:alpha val="40000"/>
                </a:prstClr>
              </a:outerShdw>
            </a:effectLst>
          </p:grpSpPr>
          <p:sp>
            <p:nvSpPr>
              <p:cNvPr id="31" name="Arrow: Pentagon 30">
                <a:extLst>
                  <a:ext uri="{FF2B5EF4-FFF2-40B4-BE49-F238E27FC236}">
                    <a16:creationId xmlns:a16="http://schemas.microsoft.com/office/drawing/2014/main" id="{A7DEC91D-4382-885D-90AE-F2875233B301}"/>
                  </a:ext>
                </a:extLst>
              </p:cNvPr>
              <p:cNvSpPr/>
              <p:nvPr/>
            </p:nvSpPr>
            <p:spPr>
              <a:xfrm>
                <a:off x="5268660" y="5092143"/>
                <a:ext cx="1568949" cy="360040"/>
              </a:xfrm>
              <a:prstGeom prst="homePlat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2" name="Arrow: Pentagon 31">
                <a:extLst>
                  <a:ext uri="{FF2B5EF4-FFF2-40B4-BE49-F238E27FC236}">
                    <a16:creationId xmlns:a16="http://schemas.microsoft.com/office/drawing/2014/main" id="{4F17C569-6FB1-1C8B-7CB6-377EBBE5499C}"/>
                  </a:ext>
                </a:extLst>
              </p:cNvPr>
              <p:cNvSpPr/>
              <p:nvPr/>
            </p:nvSpPr>
            <p:spPr>
              <a:xfrm>
                <a:off x="5278495" y="5097382"/>
                <a:ext cx="1337458" cy="360040"/>
              </a:xfrm>
              <a:prstGeom prst="homePlat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3" name="Arrow: Pentagon 32">
                <a:extLst>
                  <a:ext uri="{FF2B5EF4-FFF2-40B4-BE49-F238E27FC236}">
                    <a16:creationId xmlns:a16="http://schemas.microsoft.com/office/drawing/2014/main" id="{08750158-CD2C-A4A9-3E93-3E041783F3EB}"/>
                  </a:ext>
                </a:extLst>
              </p:cNvPr>
              <p:cNvSpPr/>
              <p:nvPr/>
            </p:nvSpPr>
            <p:spPr>
              <a:xfrm>
                <a:off x="5268660" y="5092143"/>
                <a:ext cx="1159034" cy="360040"/>
              </a:xfrm>
              <a:prstGeom prst="homePlat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34" name="Arrow: Pentagon 33">
              <a:extLst>
                <a:ext uri="{FF2B5EF4-FFF2-40B4-BE49-F238E27FC236}">
                  <a16:creationId xmlns:a16="http://schemas.microsoft.com/office/drawing/2014/main" id="{B230B14A-8ED6-FFE2-DDC0-C6D3878227AF}"/>
                </a:ext>
              </a:extLst>
            </p:cNvPr>
            <p:cNvSpPr/>
            <p:nvPr/>
          </p:nvSpPr>
          <p:spPr>
            <a:xfrm>
              <a:off x="5247131" y="5092143"/>
              <a:ext cx="830911" cy="360040"/>
            </a:xfrm>
            <a:prstGeom prst="homePlat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43" name="TextBox 42">
            <a:extLst>
              <a:ext uri="{FF2B5EF4-FFF2-40B4-BE49-F238E27FC236}">
                <a16:creationId xmlns:a16="http://schemas.microsoft.com/office/drawing/2014/main" id="{8E76FB7F-D971-5761-7D85-35B8B9FE5ECD}"/>
              </a:ext>
            </a:extLst>
          </p:cNvPr>
          <p:cNvSpPr txBox="1"/>
          <p:nvPr/>
        </p:nvSpPr>
        <p:spPr>
          <a:xfrm>
            <a:off x="5965747" y="2132856"/>
            <a:ext cx="6096000" cy="461665"/>
          </a:xfrm>
          <a:prstGeom prst="rect">
            <a:avLst/>
          </a:prstGeom>
          <a:solidFill>
            <a:schemeClr val="accent2">
              <a:lumMod val="20000"/>
              <a:lumOff val="80000"/>
            </a:schemeClr>
          </a:solidFill>
        </p:spPr>
        <p:txBody>
          <a:bodyPr wrap="square" rtlCol="0">
            <a:spAutoFit/>
          </a:bodyPr>
          <a:lstStyle/>
          <a:p>
            <a:r>
              <a:rPr lang="en-US" sz="24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Drafting started on 25</a:t>
            </a:r>
            <a:r>
              <a:rPr lang="en-US" sz="2400" baseline="300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th</a:t>
            </a:r>
            <a:r>
              <a:rPr lang="en-US" sz="24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 May 1787</a:t>
            </a:r>
            <a:endParaRPr lang="en-IN" sz="2400" dirty="0"/>
          </a:p>
        </p:txBody>
      </p:sp>
      <p:sp>
        <p:nvSpPr>
          <p:cNvPr id="44" name="TextBox 43">
            <a:extLst>
              <a:ext uri="{FF2B5EF4-FFF2-40B4-BE49-F238E27FC236}">
                <a16:creationId xmlns:a16="http://schemas.microsoft.com/office/drawing/2014/main" id="{7F85C747-817C-55C2-2F0B-B82AC09E7C2E}"/>
              </a:ext>
            </a:extLst>
          </p:cNvPr>
          <p:cNvSpPr txBox="1"/>
          <p:nvPr/>
        </p:nvSpPr>
        <p:spPr>
          <a:xfrm>
            <a:off x="5975620" y="2967335"/>
            <a:ext cx="6096001" cy="461665"/>
          </a:xfrm>
          <a:prstGeom prst="rect">
            <a:avLst/>
          </a:prstGeom>
          <a:solidFill>
            <a:schemeClr val="accent6">
              <a:lumMod val="40000"/>
              <a:lumOff val="60000"/>
            </a:schemeClr>
          </a:solidFill>
        </p:spPr>
        <p:txBody>
          <a:bodyPr wrap="square" rtlCol="0">
            <a:spAutoFit/>
          </a:bodyPr>
          <a:lstStyle/>
          <a:p>
            <a:r>
              <a:rPr lang="en-US" sz="24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Completed and signed on 15</a:t>
            </a:r>
            <a:r>
              <a:rPr lang="en-US" sz="2400" baseline="300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th</a:t>
            </a:r>
            <a:r>
              <a:rPr lang="en-US" sz="24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 September 1787</a:t>
            </a:r>
            <a:endParaRPr lang="en-IN" sz="2400" dirty="0"/>
          </a:p>
        </p:txBody>
      </p:sp>
      <p:sp>
        <p:nvSpPr>
          <p:cNvPr id="47" name="TextBox 46">
            <a:extLst>
              <a:ext uri="{FF2B5EF4-FFF2-40B4-BE49-F238E27FC236}">
                <a16:creationId xmlns:a16="http://schemas.microsoft.com/office/drawing/2014/main" id="{D7DE9DC2-953E-661F-CE8A-880151B3D2CF}"/>
              </a:ext>
            </a:extLst>
          </p:cNvPr>
          <p:cNvSpPr txBox="1"/>
          <p:nvPr/>
        </p:nvSpPr>
        <p:spPr>
          <a:xfrm>
            <a:off x="5999655" y="3717032"/>
            <a:ext cx="6062092" cy="461665"/>
          </a:xfrm>
          <a:prstGeom prst="rect">
            <a:avLst/>
          </a:prstGeom>
          <a:solidFill>
            <a:srgbClr val="CEC8AA"/>
          </a:solidFill>
        </p:spPr>
        <p:txBody>
          <a:bodyPr wrap="square">
            <a:spAutoFit/>
          </a:bodyPr>
          <a:lstStyle/>
          <a:p>
            <a:r>
              <a:rPr lang="en-US" sz="2400" dirty="0">
                <a:solidFill>
                  <a:srgbClr val="222222"/>
                </a:solidFill>
                <a:latin typeface="Calibri" panose="020F0502020204030204" pitchFamily="34" charset="0"/>
                <a:ea typeface="Times New Roman" panose="02020603050405020304" pitchFamily="18" charset="0"/>
                <a:cs typeface="Calibri" panose="020F0502020204030204" pitchFamily="34" charset="0"/>
              </a:rPr>
              <a:t>Became e</a:t>
            </a:r>
            <a:r>
              <a:rPr lang="en-US" sz="24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ffective in 1788</a:t>
            </a:r>
            <a:endParaRPr lang="en-IN" sz="2400" dirty="0"/>
          </a:p>
        </p:txBody>
      </p:sp>
      <p:sp>
        <p:nvSpPr>
          <p:cNvPr id="49" name="TextBox 48">
            <a:extLst>
              <a:ext uri="{FF2B5EF4-FFF2-40B4-BE49-F238E27FC236}">
                <a16:creationId xmlns:a16="http://schemas.microsoft.com/office/drawing/2014/main" id="{6B0B7B1D-C0A3-2B79-C281-40BA474F7E30}"/>
              </a:ext>
            </a:extLst>
          </p:cNvPr>
          <p:cNvSpPr txBox="1"/>
          <p:nvPr/>
        </p:nvSpPr>
        <p:spPr>
          <a:xfrm>
            <a:off x="6013803" y="4509120"/>
            <a:ext cx="6047943" cy="461665"/>
          </a:xfrm>
          <a:prstGeom prst="rect">
            <a:avLst/>
          </a:prstGeom>
          <a:solidFill>
            <a:schemeClr val="accent4">
              <a:lumMod val="40000"/>
              <a:lumOff val="60000"/>
            </a:schemeClr>
          </a:solidFill>
        </p:spPr>
        <p:txBody>
          <a:bodyPr wrap="square">
            <a:spAutoFit/>
          </a:bodyPr>
          <a:lstStyle/>
          <a:p>
            <a:r>
              <a:rPr lang="en-US" sz="2400" dirty="0">
                <a:solidFill>
                  <a:srgbClr val="222222"/>
                </a:solidFill>
                <a:latin typeface="Calibri" panose="020F0502020204030204" pitchFamily="34" charset="0"/>
                <a:ea typeface="Times New Roman" panose="02020603050405020304" pitchFamily="18" charset="0"/>
                <a:cs typeface="Calibri" panose="020F0502020204030204" pitchFamily="34" charset="0"/>
              </a:rPr>
              <a:t>S</a:t>
            </a:r>
            <a:r>
              <a:rPr lang="en-US" sz="24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hortest </a:t>
            </a:r>
            <a:r>
              <a:rPr lang="en-US" sz="2400" dirty="0">
                <a:solidFill>
                  <a:srgbClr val="222222"/>
                </a:solidFill>
                <a:latin typeface="Calibri" panose="020F0502020204030204" pitchFamily="34" charset="0"/>
                <a:ea typeface="Times New Roman" panose="02020603050405020304" pitchFamily="18" charset="0"/>
                <a:cs typeface="Calibri" panose="020F0502020204030204" pitchFamily="34" charset="0"/>
              </a:rPr>
              <a:t>l</a:t>
            </a:r>
            <a:r>
              <a:rPr lang="en-US" sz="24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iving </a:t>
            </a:r>
            <a:r>
              <a:rPr lang="en-US" sz="2400" dirty="0">
                <a:solidFill>
                  <a:srgbClr val="222222"/>
                </a:solidFill>
                <a:latin typeface="Calibri" panose="020F0502020204030204" pitchFamily="34" charset="0"/>
                <a:ea typeface="Times New Roman" panose="02020603050405020304" pitchFamily="18" charset="0"/>
                <a:cs typeface="Calibri" panose="020F0502020204030204" pitchFamily="34" charset="0"/>
              </a:rPr>
              <a:t>c</a:t>
            </a:r>
            <a:r>
              <a:rPr lang="en-US" sz="24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onstitution </a:t>
            </a:r>
            <a:r>
              <a:rPr lang="en-US" sz="2400" dirty="0">
                <a:solidFill>
                  <a:srgbClr val="222222"/>
                </a:solidFill>
                <a:latin typeface="Calibri" panose="020F0502020204030204" pitchFamily="34" charset="0"/>
                <a:ea typeface="Times New Roman" panose="02020603050405020304" pitchFamily="18" charset="0"/>
                <a:cs typeface="Calibri" panose="020F0502020204030204" pitchFamily="34" charset="0"/>
              </a:rPr>
              <a:t>t</a:t>
            </a:r>
            <a:r>
              <a:rPr lang="en-US" sz="24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oday</a:t>
            </a:r>
            <a:endParaRPr lang="en-IN" sz="2400" dirty="0"/>
          </a:p>
        </p:txBody>
      </p:sp>
      <p:sp>
        <p:nvSpPr>
          <p:cNvPr id="51" name="TextBox 50">
            <a:extLst>
              <a:ext uri="{FF2B5EF4-FFF2-40B4-BE49-F238E27FC236}">
                <a16:creationId xmlns:a16="http://schemas.microsoft.com/office/drawing/2014/main" id="{FD545DFD-4F4E-C26A-2C6B-649A7208F7E6}"/>
              </a:ext>
            </a:extLst>
          </p:cNvPr>
          <p:cNvSpPr txBox="1"/>
          <p:nvPr/>
        </p:nvSpPr>
        <p:spPr>
          <a:xfrm>
            <a:off x="6014055" y="5301208"/>
            <a:ext cx="6047691" cy="461665"/>
          </a:xfrm>
          <a:prstGeom prst="rect">
            <a:avLst/>
          </a:prstGeom>
          <a:solidFill>
            <a:schemeClr val="accent1">
              <a:lumMod val="40000"/>
              <a:lumOff val="60000"/>
            </a:schemeClr>
          </a:solidFill>
        </p:spPr>
        <p:txBody>
          <a:bodyPr wrap="square">
            <a:spAutoFit/>
          </a:bodyPr>
          <a:lstStyle/>
          <a:p>
            <a:r>
              <a:rPr lang="en-US" sz="24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Only seven </a:t>
            </a:r>
            <a:r>
              <a:rPr lang="en-US" sz="2400" dirty="0">
                <a:solidFill>
                  <a:srgbClr val="222222"/>
                </a:solidFill>
                <a:latin typeface="Calibri" panose="020F0502020204030204" pitchFamily="34" charset="0"/>
                <a:ea typeface="Times New Roman" panose="02020603050405020304" pitchFamily="18" charset="0"/>
                <a:cs typeface="Calibri" panose="020F0502020204030204" pitchFamily="34" charset="0"/>
              </a:rPr>
              <a:t>a</a:t>
            </a:r>
            <a:r>
              <a:rPr lang="en-US" sz="24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rticles </a:t>
            </a:r>
            <a:r>
              <a:rPr lang="en-US" sz="2400" dirty="0">
                <a:solidFill>
                  <a:srgbClr val="222222"/>
                </a:solidFill>
                <a:latin typeface="Calibri" panose="020F0502020204030204" pitchFamily="34" charset="0"/>
                <a:ea typeface="Times New Roman" panose="02020603050405020304" pitchFamily="18" charset="0"/>
                <a:cs typeface="Calibri" panose="020F0502020204030204" pitchFamily="34" charset="0"/>
              </a:rPr>
              <a:t>d</a:t>
            </a:r>
            <a:r>
              <a:rPr lang="en-US" sz="24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rafted </a:t>
            </a:r>
            <a:r>
              <a:rPr lang="en-US" sz="2400" dirty="0">
                <a:solidFill>
                  <a:srgbClr val="222222"/>
                </a:solidFill>
                <a:latin typeface="Calibri" panose="020F0502020204030204" pitchFamily="34" charset="0"/>
                <a:ea typeface="Times New Roman" panose="02020603050405020304" pitchFamily="18" charset="0"/>
                <a:cs typeface="Calibri" panose="020F0502020204030204" pitchFamily="34" charset="0"/>
              </a:rPr>
              <a:t>i</a:t>
            </a:r>
            <a:r>
              <a:rPr lang="en-US" sz="24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n 4400 </a:t>
            </a:r>
            <a:r>
              <a:rPr lang="en-US" sz="2400" dirty="0">
                <a:solidFill>
                  <a:srgbClr val="222222"/>
                </a:solidFill>
                <a:latin typeface="Calibri" panose="020F0502020204030204" pitchFamily="34" charset="0"/>
                <a:ea typeface="Times New Roman" panose="02020603050405020304" pitchFamily="18" charset="0"/>
                <a:cs typeface="Calibri" panose="020F0502020204030204" pitchFamily="34" charset="0"/>
              </a:rPr>
              <a:t>w</a:t>
            </a:r>
            <a:r>
              <a:rPr lang="en-US" sz="24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ords</a:t>
            </a:r>
            <a:endParaRPr lang="en-IN" sz="2400" dirty="0"/>
          </a:p>
        </p:txBody>
      </p:sp>
      <p:sp>
        <p:nvSpPr>
          <p:cNvPr id="55" name="TextBox 54">
            <a:extLst>
              <a:ext uri="{FF2B5EF4-FFF2-40B4-BE49-F238E27FC236}">
                <a16:creationId xmlns:a16="http://schemas.microsoft.com/office/drawing/2014/main" id="{705AC268-BB40-7586-656F-8F249037D20B}"/>
              </a:ext>
            </a:extLst>
          </p:cNvPr>
          <p:cNvSpPr txBox="1"/>
          <p:nvPr/>
        </p:nvSpPr>
        <p:spPr>
          <a:xfrm>
            <a:off x="5982417" y="1340768"/>
            <a:ext cx="6096000" cy="461665"/>
          </a:xfrm>
          <a:prstGeom prst="rect">
            <a:avLst/>
          </a:prstGeom>
          <a:solidFill>
            <a:schemeClr val="accent5">
              <a:lumMod val="20000"/>
              <a:lumOff val="80000"/>
            </a:schemeClr>
          </a:solidFill>
        </p:spPr>
        <p:txBody>
          <a:bodyPr wrap="square">
            <a:spAutoFit/>
          </a:bodyPr>
          <a:lstStyle/>
          <a:p>
            <a:r>
              <a:rPr lang="en-US" sz="2400" dirty="0">
                <a:solidFill>
                  <a:srgbClr val="222222"/>
                </a:solidFill>
                <a:latin typeface="Calibri" panose="020F0502020204030204" pitchFamily="34" charset="0"/>
                <a:ea typeface="Times New Roman" panose="02020603050405020304" pitchFamily="18" charset="0"/>
                <a:cs typeface="Calibri" panose="020F0502020204030204" pitchFamily="34" charset="0"/>
              </a:rPr>
              <a:t>O</a:t>
            </a:r>
            <a:r>
              <a:rPr lang="en-US" sz="24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ldest </a:t>
            </a:r>
            <a:r>
              <a:rPr lang="en-US" sz="2400" dirty="0">
                <a:solidFill>
                  <a:srgbClr val="222222"/>
                </a:solidFill>
                <a:latin typeface="Calibri" panose="020F0502020204030204" pitchFamily="34" charset="0"/>
                <a:ea typeface="Times New Roman" panose="02020603050405020304" pitchFamily="18" charset="0"/>
                <a:cs typeface="Calibri" panose="020F0502020204030204" pitchFamily="34" charset="0"/>
              </a:rPr>
              <a:t>n</a:t>
            </a:r>
            <a:r>
              <a:rPr lang="en-US" sz="24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ational </a:t>
            </a:r>
            <a:r>
              <a:rPr lang="en-US" sz="2400" dirty="0">
                <a:solidFill>
                  <a:srgbClr val="222222"/>
                </a:solidFill>
                <a:latin typeface="Calibri" panose="020F0502020204030204" pitchFamily="34" charset="0"/>
                <a:ea typeface="Times New Roman" panose="02020603050405020304" pitchFamily="18" charset="0"/>
                <a:cs typeface="Calibri" panose="020F0502020204030204" pitchFamily="34" charset="0"/>
              </a:rPr>
              <a:t>c</a:t>
            </a:r>
            <a:r>
              <a:rPr lang="en-US" sz="24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onstitution of the world </a:t>
            </a:r>
            <a:endParaRPr lang="en-IN" sz="2400" dirty="0"/>
          </a:p>
        </p:txBody>
      </p:sp>
      <p:pic>
        <p:nvPicPr>
          <p:cNvPr id="3" name="Picture 2">
            <a:extLst>
              <a:ext uri="{FF2B5EF4-FFF2-40B4-BE49-F238E27FC236}">
                <a16:creationId xmlns:a16="http://schemas.microsoft.com/office/drawing/2014/main" id="{D5DA99D2-AA11-786E-FB64-E0C9AC7F500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0746" y="1167683"/>
            <a:ext cx="4213507" cy="5098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367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75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1250"/>
                            </p:stCondLst>
                            <p:childTnLst>
                              <p:par>
                                <p:cTn id="9" presetID="22" presetClass="entr" presetSubtype="8" fill="hold" grpId="0" nodeType="afterEffect">
                                  <p:stCondLst>
                                    <p:cond delay="250"/>
                                  </p:stCondLst>
                                  <p:childTnLst>
                                    <p:set>
                                      <p:cBhvr>
                                        <p:cTn id="10" dur="1" fill="hold">
                                          <p:stCondLst>
                                            <p:cond delay="0"/>
                                          </p:stCondLst>
                                        </p:cTn>
                                        <p:tgtEl>
                                          <p:spTgt spid="55"/>
                                        </p:tgtEl>
                                        <p:attrNameLst>
                                          <p:attrName>style.visibility</p:attrName>
                                        </p:attrNameLst>
                                      </p:cBhvr>
                                      <p:to>
                                        <p:strVal val="visible"/>
                                      </p:to>
                                    </p:set>
                                    <p:animEffect transition="in" filter="wipe(left)">
                                      <p:cBhvr>
                                        <p:cTn id="11" dur="750"/>
                                        <p:tgtEl>
                                          <p:spTgt spid="55"/>
                                        </p:tgtEl>
                                      </p:cBhvr>
                                    </p:animEffect>
                                  </p:childTnLst>
                                </p:cTn>
                              </p:par>
                            </p:childTnLst>
                          </p:cTn>
                        </p:par>
                        <p:par>
                          <p:cTn id="12" fill="hold">
                            <p:stCondLst>
                              <p:cond delay="2250"/>
                            </p:stCondLst>
                            <p:childTnLst>
                              <p:par>
                                <p:cTn id="13" presetID="14" presetClass="entr" presetSubtype="10" fill="hold" nodeType="afterEffect">
                                  <p:stCondLst>
                                    <p:cond delay="750"/>
                                  </p:stCondLst>
                                  <p:childTnLst>
                                    <p:set>
                                      <p:cBhvr>
                                        <p:cTn id="14" dur="1" fill="hold">
                                          <p:stCondLst>
                                            <p:cond delay="0"/>
                                          </p:stCondLst>
                                        </p:cTn>
                                        <p:tgtEl>
                                          <p:spTgt spid="39"/>
                                        </p:tgtEl>
                                        <p:attrNameLst>
                                          <p:attrName>style.visibility</p:attrName>
                                        </p:attrNameLst>
                                      </p:cBhvr>
                                      <p:to>
                                        <p:strVal val="visible"/>
                                      </p:to>
                                    </p:set>
                                    <p:animEffect transition="in" filter="randombar(horizontal)">
                                      <p:cBhvr>
                                        <p:cTn id="15" dur="500"/>
                                        <p:tgtEl>
                                          <p:spTgt spid="39"/>
                                        </p:tgtEl>
                                      </p:cBhvr>
                                    </p:animEffect>
                                  </p:childTnLst>
                                </p:cTn>
                              </p:par>
                            </p:childTnLst>
                          </p:cTn>
                        </p:par>
                        <p:par>
                          <p:cTn id="16" fill="hold">
                            <p:stCondLst>
                              <p:cond delay="3500"/>
                            </p:stCondLst>
                            <p:childTnLst>
                              <p:par>
                                <p:cTn id="17" presetID="22" presetClass="entr" presetSubtype="8" fill="hold" grpId="0" nodeType="afterEffect">
                                  <p:stCondLst>
                                    <p:cond delay="250"/>
                                  </p:stCondLst>
                                  <p:childTnLst>
                                    <p:set>
                                      <p:cBhvr>
                                        <p:cTn id="18" dur="1" fill="hold">
                                          <p:stCondLst>
                                            <p:cond delay="0"/>
                                          </p:stCondLst>
                                        </p:cTn>
                                        <p:tgtEl>
                                          <p:spTgt spid="43"/>
                                        </p:tgtEl>
                                        <p:attrNameLst>
                                          <p:attrName>style.visibility</p:attrName>
                                        </p:attrNameLst>
                                      </p:cBhvr>
                                      <p:to>
                                        <p:strVal val="visible"/>
                                      </p:to>
                                    </p:set>
                                    <p:animEffect transition="in" filter="wipe(left)">
                                      <p:cBhvr>
                                        <p:cTn id="19" dur="750"/>
                                        <p:tgtEl>
                                          <p:spTgt spid="43"/>
                                        </p:tgtEl>
                                      </p:cBhvr>
                                    </p:animEffect>
                                  </p:childTnLst>
                                </p:cTn>
                              </p:par>
                            </p:childTnLst>
                          </p:cTn>
                        </p:par>
                        <p:par>
                          <p:cTn id="20" fill="hold">
                            <p:stCondLst>
                              <p:cond delay="4500"/>
                            </p:stCondLst>
                            <p:childTnLst>
                              <p:par>
                                <p:cTn id="21" presetID="14" presetClass="entr" presetSubtype="10" fill="hold" nodeType="afterEffect">
                                  <p:stCondLst>
                                    <p:cond delay="750"/>
                                  </p:stCondLst>
                                  <p:childTnLst>
                                    <p:set>
                                      <p:cBhvr>
                                        <p:cTn id="22" dur="1" fill="hold">
                                          <p:stCondLst>
                                            <p:cond delay="0"/>
                                          </p:stCondLst>
                                        </p:cTn>
                                        <p:tgtEl>
                                          <p:spTgt spid="40"/>
                                        </p:tgtEl>
                                        <p:attrNameLst>
                                          <p:attrName>style.visibility</p:attrName>
                                        </p:attrNameLst>
                                      </p:cBhvr>
                                      <p:to>
                                        <p:strVal val="visible"/>
                                      </p:to>
                                    </p:set>
                                    <p:animEffect transition="in" filter="randombar(horizontal)">
                                      <p:cBhvr>
                                        <p:cTn id="23" dur="500"/>
                                        <p:tgtEl>
                                          <p:spTgt spid="40"/>
                                        </p:tgtEl>
                                      </p:cBhvr>
                                    </p:animEffect>
                                  </p:childTnLst>
                                </p:cTn>
                              </p:par>
                            </p:childTnLst>
                          </p:cTn>
                        </p:par>
                        <p:par>
                          <p:cTn id="24" fill="hold">
                            <p:stCondLst>
                              <p:cond delay="5750"/>
                            </p:stCondLst>
                            <p:childTnLst>
                              <p:par>
                                <p:cTn id="25" presetID="22" presetClass="entr" presetSubtype="8" fill="hold" grpId="0" nodeType="afterEffect">
                                  <p:stCondLst>
                                    <p:cond delay="250"/>
                                  </p:stCondLst>
                                  <p:childTnLst>
                                    <p:set>
                                      <p:cBhvr>
                                        <p:cTn id="26" dur="1" fill="hold">
                                          <p:stCondLst>
                                            <p:cond delay="0"/>
                                          </p:stCondLst>
                                        </p:cTn>
                                        <p:tgtEl>
                                          <p:spTgt spid="44"/>
                                        </p:tgtEl>
                                        <p:attrNameLst>
                                          <p:attrName>style.visibility</p:attrName>
                                        </p:attrNameLst>
                                      </p:cBhvr>
                                      <p:to>
                                        <p:strVal val="visible"/>
                                      </p:to>
                                    </p:set>
                                    <p:animEffect transition="in" filter="wipe(left)">
                                      <p:cBhvr>
                                        <p:cTn id="27" dur="750"/>
                                        <p:tgtEl>
                                          <p:spTgt spid="44"/>
                                        </p:tgtEl>
                                      </p:cBhvr>
                                    </p:animEffect>
                                  </p:childTnLst>
                                </p:cTn>
                              </p:par>
                            </p:childTnLst>
                          </p:cTn>
                        </p:par>
                        <p:par>
                          <p:cTn id="28" fill="hold">
                            <p:stCondLst>
                              <p:cond delay="6750"/>
                            </p:stCondLst>
                            <p:childTnLst>
                              <p:par>
                                <p:cTn id="29" presetID="14" presetClass="entr" presetSubtype="10" fill="hold" nodeType="afterEffect">
                                  <p:stCondLst>
                                    <p:cond delay="750"/>
                                  </p:stCondLst>
                                  <p:childTnLst>
                                    <p:set>
                                      <p:cBhvr>
                                        <p:cTn id="30" dur="1" fill="hold">
                                          <p:stCondLst>
                                            <p:cond delay="0"/>
                                          </p:stCondLst>
                                        </p:cTn>
                                        <p:tgtEl>
                                          <p:spTgt spid="52"/>
                                        </p:tgtEl>
                                        <p:attrNameLst>
                                          <p:attrName>style.visibility</p:attrName>
                                        </p:attrNameLst>
                                      </p:cBhvr>
                                      <p:to>
                                        <p:strVal val="visible"/>
                                      </p:to>
                                    </p:set>
                                    <p:animEffect transition="in" filter="randombar(horizontal)">
                                      <p:cBhvr>
                                        <p:cTn id="31" dur="500"/>
                                        <p:tgtEl>
                                          <p:spTgt spid="52"/>
                                        </p:tgtEl>
                                      </p:cBhvr>
                                    </p:animEffect>
                                  </p:childTnLst>
                                </p:cTn>
                              </p:par>
                            </p:childTnLst>
                          </p:cTn>
                        </p:par>
                        <p:par>
                          <p:cTn id="32" fill="hold">
                            <p:stCondLst>
                              <p:cond delay="8000"/>
                            </p:stCondLst>
                            <p:childTnLst>
                              <p:par>
                                <p:cTn id="33" presetID="22" presetClass="entr" presetSubtype="8" fill="hold" grpId="0" nodeType="afterEffect">
                                  <p:stCondLst>
                                    <p:cond delay="25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750"/>
                                        <p:tgtEl>
                                          <p:spTgt spid="47"/>
                                        </p:tgtEl>
                                      </p:cBhvr>
                                    </p:animEffect>
                                  </p:childTnLst>
                                </p:cTn>
                              </p:par>
                            </p:childTnLst>
                          </p:cTn>
                        </p:par>
                        <p:par>
                          <p:cTn id="36" fill="hold">
                            <p:stCondLst>
                              <p:cond delay="9000"/>
                            </p:stCondLst>
                            <p:childTnLst>
                              <p:par>
                                <p:cTn id="37" presetID="14" presetClass="entr" presetSubtype="10" fill="hold" nodeType="afterEffect">
                                  <p:stCondLst>
                                    <p:cond delay="750"/>
                                  </p:stCondLst>
                                  <p:childTnLst>
                                    <p:set>
                                      <p:cBhvr>
                                        <p:cTn id="38" dur="1" fill="hold">
                                          <p:stCondLst>
                                            <p:cond delay="0"/>
                                          </p:stCondLst>
                                        </p:cTn>
                                        <p:tgtEl>
                                          <p:spTgt spid="35"/>
                                        </p:tgtEl>
                                        <p:attrNameLst>
                                          <p:attrName>style.visibility</p:attrName>
                                        </p:attrNameLst>
                                      </p:cBhvr>
                                      <p:to>
                                        <p:strVal val="visible"/>
                                      </p:to>
                                    </p:set>
                                    <p:animEffect transition="in" filter="randombar(horizontal)">
                                      <p:cBhvr>
                                        <p:cTn id="39" dur="500"/>
                                        <p:tgtEl>
                                          <p:spTgt spid="35"/>
                                        </p:tgtEl>
                                      </p:cBhvr>
                                    </p:animEffect>
                                  </p:childTnLst>
                                </p:cTn>
                              </p:par>
                            </p:childTnLst>
                          </p:cTn>
                        </p:par>
                        <p:par>
                          <p:cTn id="40" fill="hold">
                            <p:stCondLst>
                              <p:cond delay="10250"/>
                            </p:stCondLst>
                            <p:childTnLst>
                              <p:par>
                                <p:cTn id="41" presetID="22" presetClass="entr" presetSubtype="8" fill="hold" grpId="0" nodeType="afterEffect">
                                  <p:stCondLst>
                                    <p:cond delay="250"/>
                                  </p:stCondLst>
                                  <p:childTnLst>
                                    <p:set>
                                      <p:cBhvr>
                                        <p:cTn id="42" dur="1" fill="hold">
                                          <p:stCondLst>
                                            <p:cond delay="0"/>
                                          </p:stCondLst>
                                        </p:cTn>
                                        <p:tgtEl>
                                          <p:spTgt spid="49"/>
                                        </p:tgtEl>
                                        <p:attrNameLst>
                                          <p:attrName>style.visibility</p:attrName>
                                        </p:attrNameLst>
                                      </p:cBhvr>
                                      <p:to>
                                        <p:strVal val="visible"/>
                                      </p:to>
                                    </p:set>
                                    <p:animEffect transition="in" filter="wipe(left)">
                                      <p:cBhvr>
                                        <p:cTn id="43" dur="750"/>
                                        <p:tgtEl>
                                          <p:spTgt spid="49"/>
                                        </p:tgtEl>
                                      </p:cBhvr>
                                    </p:animEffect>
                                  </p:childTnLst>
                                </p:cTn>
                              </p:par>
                            </p:childTnLst>
                          </p:cTn>
                        </p:par>
                        <p:par>
                          <p:cTn id="44" fill="hold">
                            <p:stCondLst>
                              <p:cond delay="11250"/>
                            </p:stCondLst>
                            <p:childTnLst>
                              <p:par>
                                <p:cTn id="45" presetID="14" presetClass="entr" presetSubtype="10" fill="hold" nodeType="afterEffect">
                                  <p:stCondLst>
                                    <p:cond delay="750"/>
                                  </p:stCondLst>
                                  <p:childTnLst>
                                    <p:set>
                                      <p:cBhvr>
                                        <p:cTn id="46" dur="1" fill="hold">
                                          <p:stCondLst>
                                            <p:cond delay="0"/>
                                          </p:stCondLst>
                                        </p:cTn>
                                        <p:tgtEl>
                                          <p:spTgt spid="42"/>
                                        </p:tgtEl>
                                        <p:attrNameLst>
                                          <p:attrName>style.visibility</p:attrName>
                                        </p:attrNameLst>
                                      </p:cBhvr>
                                      <p:to>
                                        <p:strVal val="visible"/>
                                      </p:to>
                                    </p:set>
                                    <p:animEffect transition="in" filter="randombar(horizontal)">
                                      <p:cBhvr>
                                        <p:cTn id="47" dur="500"/>
                                        <p:tgtEl>
                                          <p:spTgt spid="42"/>
                                        </p:tgtEl>
                                      </p:cBhvr>
                                    </p:animEffect>
                                  </p:childTnLst>
                                </p:cTn>
                              </p:par>
                            </p:childTnLst>
                          </p:cTn>
                        </p:par>
                        <p:par>
                          <p:cTn id="48" fill="hold">
                            <p:stCondLst>
                              <p:cond delay="12500"/>
                            </p:stCondLst>
                            <p:childTnLst>
                              <p:par>
                                <p:cTn id="49" presetID="22" presetClass="entr" presetSubtype="8" fill="hold" grpId="0" nodeType="afterEffect">
                                  <p:stCondLst>
                                    <p:cond delay="25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7" grpId="0" animBg="1"/>
      <p:bldP spid="49" grpId="0" animBg="1"/>
      <p:bldP spid="51" grpId="0" animBg="1"/>
      <p:bldP spid="5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2707" y="201655"/>
            <a:ext cx="9296427" cy="654032"/>
          </a:xfrm>
          <a:solidFill>
            <a:schemeClr val="bg2">
              <a:lumMod val="90000"/>
            </a:schemeClr>
          </a:solidFill>
          <a:scene3d>
            <a:camera prst="orthographicFront"/>
            <a:lightRig rig="threePt" dir="t"/>
          </a:scene3d>
          <a:sp3d>
            <a:bevelT prst="convex"/>
          </a:sp3d>
        </p:spPr>
        <p:txBody>
          <a:bodyPr/>
          <a:lstStyle/>
          <a:p>
            <a:r>
              <a:rPr lang="en-US" sz="3600" b="1" dirty="0">
                <a:solidFill>
                  <a:schemeClr val="accent1">
                    <a:lumMod val="50000"/>
                  </a:schemeClr>
                </a:solidFill>
                <a:effectLst/>
                <a:latin typeface="Calibri" panose="020F0502020204030204" pitchFamily="34" charset="0"/>
                <a:ea typeface="Times New Roman" panose="02020603050405020304" pitchFamily="18" charset="0"/>
                <a:cs typeface="Calibri" panose="020F0502020204030204" pitchFamily="34" charset="0"/>
              </a:rPr>
              <a:t>The Constitution </a:t>
            </a:r>
            <a:r>
              <a:rPr lang="en-US" b="1" dirty="0">
                <a:solidFill>
                  <a:schemeClr val="accent1">
                    <a:lumMod val="50000"/>
                  </a:schemeClr>
                </a:solidFill>
                <a:latin typeface="Calibri" panose="020F0502020204030204" pitchFamily="34" charset="0"/>
                <a:ea typeface="Times New Roman" panose="02020603050405020304" pitchFamily="18" charset="0"/>
                <a:cs typeface="Calibri" panose="020F0502020204030204" pitchFamily="34" charset="0"/>
              </a:rPr>
              <a:t>O</a:t>
            </a:r>
            <a:r>
              <a:rPr lang="en-US" sz="3600" b="1" dirty="0">
                <a:solidFill>
                  <a:schemeClr val="accent1">
                    <a:lumMod val="50000"/>
                  </a:schemeClr>
                </a:solidFill>
                <a:effectLst/>
                <a:latin typeface="Calibri" panose="020F0502020204030204" pitchFamily="34" charset="0"/>
                <a:ea typeface="Times New Roman" panose="02020603050405020304" pitchFamily="18" charset="0"/>
                <a:cs typeface="Calibri" panose="020F0502020204030204" pitchFamily="34" charset="0"/>
              </a:rPr>
              <a:t>f Norway</a:t>
            </a:r>
            <a:endParaRPr lang="en-IN" b="1" dirty="0">
              <a:solidFill>
                <a:schemeClr val="accent1">
                  <a:lumMod val="50000"/>
                </a:schemeClr>
              </a:solidFill>
            </a:endParaRPr>
          </a:p>
        </p:txBody>
      </p:sp>
      <p:grpSp>
        <p:nvGrpSpPr>
          <p:cNvPr id="15" name="Group 14">
            <a:extLst>
              <a:ext uri="{FF2B5EF4-FFF2-40B4-BE49-F238E27FC236}">
                <a16:creationId xmlns:a16="http://schemas.microsoft.com/office/drawing/2014/main" id="{698E7E41-0B14-CAC8-5B6B-22788EED2D37}"/>
              </a:ext>
            </a:extLst>
          </p:cNvPr>
          <p:cNvGrpSpPr/>
          <p:nvPr/>
        </p:nvGrpSpPr>
        <p:grpSpPr>
          <a:xfrm>
            <a:off x="602362" y="2276871"/>
            <a:ext cx="3405406" cy="2709083"/>
            <a:chOff x="841496" y="2060848"/>
            <a:chExt cx="3312368" cy="2501697"/>
          </a:xfrm>
          <a:solidFill>
            <a:schemeClr val="accent4">
              <a:lumMod val="40000"/>
              <a:lumOff val="60000"/>
            </a:schemeClr>
          </a:solidFill>
        </p:grpSpPr>
        <p:sp>
          <p:nvSpPr>
            <p:cNvPr id="5" name="Arrow: Down 4">
              <a:extLst>
                <a:ext uri="{FF2B5EF4-FFF2-40B4-BE49-F238E27FC236}">
                  <a16:creationId xmlns:a16="http://schemas.microsoft.com/office/drawing/2014/main" id="{5C709BB5-3E12-6F31-E3F4-804FE929EA06}"/>
                </a:ext>
              </a:extLst>
            </p:cNvPr>
            <p:cNvSpPr/>
            <p:nvPr/>
          </p:nvSpPr>
          <p:spPr>
            <a:xfrm>
              <a:off x="841496" y="2708919"/>
              <a:ext cx="3312368" cy="1853626"/>
            </a:xfrm>
            <a:prstGeom prst="downArrow">
              <a:avLst>
                <a:gd name="adj1" fmla="val 50000"/>
                <a:gd name="adj2" fmla="val 50000"/>
              </a:avLst>
            </a:prstGeom>
            <a:grp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200" dirty="0">
                  <a:solidFill>
                    <a:schemeClr val="tx1">
                      <a:lumMod val="95000"/>
                      <a:lumOff val="5000"/>
                    </a:schemeClr>
                  </a:solidFill>
                  <a:latin typeface="Calibri" panose="020F0502020204030204" pitchFamily="34" charset="0"/>
                  <a:ea typeface="Times New Roman" panose="02020603050405020304" pitchFamily="18" charset="0"/>
                  <a:cs typeface="Calibri" panose="020F0502020204030204" pitchFamily="34" charset="0"/>
                </a:rPr>
                <a:t>F</a:t>
              </a:r>
              <a:r>
                <a:rPr lang="en-US" sz="2200" dirty="0">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rPr>
                <a:t>ramed in 1814</a:t>
              </a:r>
              <a:endParaRPr lang="en-IN" sz="2200" dirty="0">
                <a:solidFill>
                  <a:schemeClr val="tx1">
                    <a:lumMod val="95000"/>
                    <a:lumOff val="5000"/>
                  </a:schemeClr>
                </a:solidFill>
              </a:endParaRPr>
            </a:p>
          </p:txBody>
        </p:sp>
        <p:grpSp>
          <p:nvGrpSpPr>
            <p:cNvPr id="11" name="Group 10">
              <a:extLst>
                <a:ext uri="{FF2B5EF4-FFF2-40B4-BE49-F238E27FC236}">
                  <a16:creationId xmlns:a16="http://schemas.microsoft.com/office/drawing/2014/main" id="{E8884C91-875B-7A0C-A851-D537750C9F28}"/>
                </a:ext>
              </a:extLst>
            </p:cNvPr>
            <p:cNvGrpSpPr/>
            <p:nvPr/>
          </p:nvGrpSpPr>
          <p:grpSpPr>
            <a:xfrm>
              <a:off x="1647487" y="2060848"/>
              <a:ext cx="1700386" cy="504052"/>
              <a:chOff x="1621226" y="1988844"/>
              <a:chExt cx="1700386" cy="648068"/>
            </a:xfrm>
            <a:grpFill/>
          </p:grpSpPr>
          <p:sp>
            <p:nvSpPr>
              <p:cNvPr id="9" name="Rectangle 8">
                <a:extLst>
                  <a:ext uri="{FF2B5EF4-FFF2-40B4-BE49-F238E27FC236}">
                    <a16:creationId xmlns:a16="http://schemas.microsoft.com/office/drawing/2014/main" id="{8B0FAA20-7145-2964-BBC8-911514C849A3}"/>
                  </a:ext>
                </a:extLst>
              </p:cNvPr>
              <p:cNvSpPr/>
              <p:nvPr/>
            </p:nvSpPr>
            <p:spPr>
              <a:xfrm>
                <a:off x="1631504" y="2420888"/>
                <a:ext cx="1690108" cy="2160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lumMod val="95000"/>
                      <a:lumOff val="5000"/>
                    </a:schemeClr>
                  </a:solidFill>
                </a:endParaRPr>
              </a:p>
            </p:txBody>
          </p:sp>
          <p:sp>
            <p:nvSpPr>
              <p:cNvPr id="12" name="Rectangle 11">
                <a:extLst>
                  <a:ext uri="{FF2B5EF4-FFF2-40B4-BE49-F238E27FC236}">
                    <a16:creationId xmlns:a16="http://schemas.microsoft.com/office/drawing/2014/main" id="{C46D9B6D-5163-5F85-7CEF-AFB963E98DCC}"/>
                  </a:ext>
                </a:extLst>
              </p:cNvPr>
              <p:cNvSpPr/>
              <p:nvPr/>
            </p:nvSpPr>
            <p:spPr>
              <a:xfrm>
                <a:off x="1621226" y="2276874"/>
                <a:ext cx="1690108" cy="720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lumMod val="95000"/>
                      <a:lumOff val="5000"/>
                    </a:schemeClr>
                  </a:solidFill>
                </a:endParaRPr>
              </a:p>
            </p:txBody>
          </p:sp>
          <p:sp>
            <p:nvSpPr>
              <p:cNvPr id="13" name="Rectangle 12">
                <a:extLst>
                  <a:ext uri="{FF2B5EF4-FFF2-40B4-BE49-F238E27FC236}">
                    <a16:creationId xmlns:a16="http://schemas.microsoft.com/office/drawing/2014/main" id="{2A0C9450-F3C2-29AE-6165-9B109890743D}"/>
                  </a:ext>
                </a:extLst>
              </p:cNvPr>
              <p:cNvSpPr/>
              <p:nvPr/>
            </p:nvSpPr>
            <p:spPr>
              <a:xfrm>
                <a:off x="1621226" y="2132859"/>
                <a:ext cx="1690108" cy="720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lumMod val="95000"/>
                      <a:lumOff val="5000"/>
                    </a:schemeClr>
                  </a:solidFill>
                </a:endParaRPr>
              </a:p>
            </p:txBody>
          </p:sp>
          <p:sp>
            <p:nvSpPr>
              <p:cNvPr id="14" name="Rectangle 13">
                <a:extLst>
                  <a:ext uri="{FF2B5EF4-FFF2-40B4-BE49-F238E27FC236}">
                    <a16:creationId xmlns:a16="http://schemas.microsoft.com/office/drawing/2014/main" id="{9838E5E3-98A2-4500-D62A-B467ED444F9F}"/>
                  </a:ext>
                </a:extLst>
              </p:cNvPr>
              <p:cNvSpPr/>
              <p:nvPr/>
            </p:nvSpPr>
            <p:spPr>
              <a:xfrm flipV="1">
                <a:off x="1621226" y="1988844"/>
                <a:ext cx="1690108" cy="720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lumMod val="95000"/>
                      <a:lumOff val="5000"/>
                    </a:schemeClr>
                  </a:solidFill>
                </a:endParaRPr>
              </a:p>
            </p:txBody>
          </p:sp>
        </p:grpSp>
      </p:grpSp>
      <p:pic>
        <p:nvPicPr>
          <p:cNvPr id="4" name="Picture 2">
            <a:extLst>
              <a:ext uri="{FF2B5EF4-FFF2-40B4-BE49-F238E27FC236}">
                <a16:creationId xmlns:a16="http://schemas.microsoft.com/office/drawing/2014/main" id="{CEB932F5-4052-6F74-F361-6554DC8CD5D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326115" y="1268760"/>
            <a:ext cx="3539769" cy="5142521"/>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6ED528F1-59DC-E60B-152F-18BA2C1CA226}"/>
              </a:ext>
            </a:extLst>
          </p:cNvPr>
          <p:cNvGrpSpPr/>
          <p:nvPr/>
        </p:nvGrpSpPr>
        <p:grpSpPr>
          <a:xfrm>
            <a:off x="8219727" y="2276872"/>
            <a:ext cx="3477414" cy="2709082"/>
            <a:chOff x="8219727" y="2276872"/>
            <a:chExt cx="3477414" cy="2709082"/>
          </a:xfrm>
          <a:solidFill>
            <a:schemeClr val="accent2">
              <a:lumMod val="60000"/>
              <a:lumOff val="40000"/>
            </a:schemeClr>
          </a:solidFill>
        </p:grpSpPr>
        <p:grpSp>
          <p:nvGrpSpPr>
            <p:cNvPr id="3" name="Group 2">
              <a:extLst>
                <a:ext uri="{FF2B5EF4-FFF2-40B4-BE49-F238E27FC236}">
                  <a16:creationId xmlns:a16="http://schemas.microsoft.com/office/drawing/2014/main" id="{3A82668E-15AD-945A-0BDE-7DA3CABB5A56}"/>
                </a:ext>
              </a:extLst>
            </p:cNvPr>
            <p:cNvGrpSpPr>
              <a:grpSpLocks noChangeAspect="1"/>
            </p:cNvGrpSpPr>
            <p:nvPr/>
          </p:nvGrpSpPr>
          <p:grpSpPr>
            <a:xfrm>
              <a:off x="8219727" y="2276872"/>
              <a:ext cx="3477414" cy="2137252"/>
              <a:chOff x="7889158" y="1832786"/>
              <a:chExt cx="3312368" cy="1986417"/>
            </a:xfrm>
            <a:grpFill/>
          </p:grpSpPr>
          <p:sp>
            <p:nvSpPr>
              <p:cNvPr id="8" name="Arrow: Down 7">
                <a:extLst>
                  <a:ext uri="{FF2B5EF4-FFF2-40B4-BE49-F238E27FC236}">
                    <a16:creationId xmlns:a16="http://schemas.microsoft.com/office/drawing/2014/main" id="{368059A6-DB3E-29B6-260D-07397E8B1263}"/>
                  </a:ext>
                </a:extLst>
              </p:cNvPr>
              <p:cNvSpPr/>
              <p:nvPr/>
            </p:nvSpPr>
            <p:spPr>
              <a:xfrm rot="10800000">
                <a:off x="7889158" y="1832786"/>
                <a:ext cx="3312368" cy="1858703"/>
              </a:xfrm>
              <a:prstGeom prst="downArrow">
                <a:avLst>
                  <a:gd name="adj1" fmla="val 50000"/>
                  <a:gd name="adj2" fmla="val 50000"/>
                </a:avLst>
              </a:prstGeom>
              <a:grp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IN" dirty="0">
                  <a:solidFill>
                    <a:schemeClr val="tx1">
                      <a:lumMod val="95000"/>
                      <a:lumOff val="5000"/>
                    </a:schemeClr>
                  </a:solidFill>
                </a:endParaRPr>
              </a:p>
            </p:txBody>
          </p:sp>
          <p:sp>
            <p:nvSpPr>
              <p:cNvPr id="10" name="TextBox 9">
                <a:extLst>
                  <a:ext uri="{FF2B5EF4-FFF2-40B4-BE49-F238E27FC236}">
                    <a16:creationId xmlns:a16="http://schemas.microsoft.com/office/drawing/2014/main" id="{6A7E32C8-D49D-F0C0-DFC5-C55968562C2C}"/>
                  </a:ext>
                </a:extLst>
              </p:cNvPr>
              <p:cNvSpPr txBox="1"/>
              <p:nvPr/>
            </p:nvSpPr>
            <p:spPr>
              <a:xfrm>
                <a:off x="8724234" y="2474742"/>
                <a:ext cx="1661023" cy="1344461"/>
              </a:xfrm>
              <a:prstGeom prst="rect">
                <a:avLst/>
              </a:prstGeom>
              <a:grpFill/>
              <a:ln>
                <a:noFill/>
              </a:ln>
            </p:spPr>
            <p:txBody>
              <a:bodyPr wrap="square">
                <a:spAutoFit/>
              </a:bodyPr>
              <a:lstStyle/>
              <a:p>
                <a:pPr algn="ctr"/>
                <a:r>
                  <a:rPr lang="en-US" sz="2200" dirty="0">
                    <a:solidFill>
                      <a:schemeClr val="tx1">
                        <a:lumMod val="95000"/>
                        <a:lumOff val="5000"/>
                      </a:schemeClr>
                    </a:solidFill>
                    <a:latin typeface="Calibri" panose="020F0502020204030204" pitchFamily="34" charset="0"/>
                    <a:ea typeface="Times New Roman" panose="02020603050405020304" pitchFamily="18" charset="0"/>
                    <a:cs typeface="Calibri" panose="020F0502020204030204" pitchFamily="34" charset="0"/>
                  </a:rPr>
                  <a:t>2</a:t>
                </a:r>
                <a:r>
                  <a:rPr lang="en-US" sz="2200" baseline="30000" dirty="0">
                    <a:solidFill>
                      <a:schemeClr val="tx1">
                        <a:lumMod val="95000"/>
                        <a:lumOff val="5000"/>
                      </a:schemeClr>
                    </a:solidFill>
                    <a:latin typeface="Calibri" panose="020F0502020204030204" pitchFamily="34" charset="0"/>
                    <a:ea typeface="Times New Roman" panose="02020603050405020304" pitchFamily="18" charset="0"/>
                    <a:cs typeface="Calibri" panose="020F0502020204030204" pitchFamily="34" charset="0"/>
                  </a:rPr>
                  <a:t>nd</a:t>
                </a:r>
                <a:endParaRPr lang="en-US" sz="2200" dirty="0">
                  <a:solidFill>
                    <a:schemeClr val="tx1">
                      <a:lumMod val="95000"/>
                      <a:lumOff val="5000"/>
                    </a:schemeClr>
                  </a:solidFill>
                  <a:latin typeface="Calibri" panose="020F0502020204030204" pitchFamily="34" charset="0"/>
                  <a:ea typeface="Times New Roman" panose="02020603050405020304" pitchFamily="18" charset="0"/>
                  <a:cs typeface="Calibri" panose="020F0502020204030204" pitchFamily="34" charset="0"/>
                </a:endParaRPr>
              </a:p>
              <a:p>
                <a:pPr algn="ctr"/>
                <a:r>
                  <a:rPr lang="en-US" sz="2200" dirty="0">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rPr>
                  <a:t> oldest living constitution of the world</a:t>
                </a:r>
                <a:endParaRPr lang="en-IN" sz="2200" dirty="0">
                  <a:solidFill>
                    <a:schemeClr val="tx1">
                      <a:lumMod val="95000"/>
                      <a:lumOff val="5000"/>
                    </a:schemeClr>
                  </a:solidFill>
                </a:endParaRPr>
              </a:p>
            </p:txBody>
          </p:sp>
        </p:grpSp>
        <p:sp>
          <p:nvSpPr>
            <p:cNvPr id="22" name="Rectangle 21">
              <a:extLst>
                <a:ext uri="{FF2B5EF4-FFF2-40B4-BE49-F238E27FC236}">
                  <a16:creationId xmlns:a16="http://schemas.microsoft.com/office/drawing/2014/main" id="{9AF24BAA-429A-BE5E-DCC9-FFF9FC8AE7BB}"/>
                </a:ext>
              </a:extLst>
            </p:cNvPr>
            <p:cNvSpPr/>
            <p:nvPr/>
          </p:nvSpPr>
          <p:spPr>
            <a:xfrm rot="10800000">
              <a:off x="9102619" y="4441216"/>
              <a:ext cx="1737580" cy="1789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lumMod val="95000"/>
                    <a:lumOff val="5000"/>
                  </a:schemeClr>
                </a:solidFill>
              </a:endParaRPr>
            </a:p>
          </p:txBody>
        </p:sp>
        <p:sp>
          <p:nvSpPr>
            <p:cNvPr id="23" name="Rectangle 22">
              <a:extLst>
                <a:ext uri="{FF2B5EF4-FFF2-40B4-BE49-F238E27FC236}">
                  <a16:creationId xmlns:a16="http://schemas.microsoft.com/office/drawing/2014/main" id="{A9519632-12CF-2572-3A2B-EC43533B8A23}"/>
                </a:ext>
              </a:extLst>
            </p:cNvPr>
            <p:cNvSpPr/>
            <p:nvPr/>
          </p:nvSpPr>
          <p:spPr>
            <a:xfrm rot="10800000">
              <a:off x="9113924" y="4926308"/>
              <a:ext cx="1737580" cy="596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lumMod val="95000"/>
                    <a:lumOff val="5000"/>
                  </a:schemeClr>
                </a:solidFill>
              </a:endParaRPr>
            </a:p>
          </p:txBody>
        </p:sp>
        <p:sp>
          <p:nvSpPr>
            <p:cNvPr id="24" name="Rectangle 23">
              <a:extLst>
                <a:ext uri="{FF2B5EF4-FFF2-40B4-BE49-F238E27FC236}">
                  <a16:creationId xmlns:a16="http://schemas.microsoft.com/office/drawing/2014/main" id="{86CA4FEF-5977-8351-B754-1C18884EAF0D}"/>
                </a:ext>
              </a:extLst>
            </p:cNvPr>
            <p:cNvSpPr/>
            <p:nvPr/>
          </p:nvSpPr>
          <p:spPr>
            <a:xfrm rot="10800000">
              <a:off x="9113924" y="4807016"/>
              <a:ext cx="1737580" cy="596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lumMod val="95000"/>
                    <a:lumOff val="5000"/>
                  </a:schemeClr>
                </a:solidFill>
              </a:endParaRPr>
            </a:p>
          </p:txBody>
        </p:sp>
        <p:sp>
          <p:nvSpPr>
            <p:cNvPr id="25" name="Rectangle 24">
              <a:extLst>
                <a:ext uri="{FF2B5EF4-FFF2-40B4-BE49-F238E27FC236}">
                  <a16:creationId xmlns:a16="http://schemas.microsoft.com/office/drawing/2014/main" id="{B9ED2A21-1B28-96B7-F7FF-C3784F1E7DBA}"/>
                </a:ext>
              </a:extLst>
            </p:cNvPr>
            <p:cNvSpPr/>
            <p:nvPr/>
          </p:nvSpPr>
          <p:spPr>
            <a:xfrm rot="10800000" flipV="1">
              <a:off x="9113924" y="4687724"/>
              <a:ext cx="1737580" cy="596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lumMod val="95000"/>
                    <a:lumOff val="5000"/>
                  </a:schemeClr>
                </a:solidFill>
              </a:endParaRPr>
            </a:p>
          </p:txBody>
        </p:sp>
      </p:grpSp>
    </p:spTree>
    <p:extLst>
      <p:ext uri="{BB962C8B-B14F-4D97-AF65-F5344CB8AC3E}">
        <p14:creationId xmlns:p14="http://schemas.microsoft.com/office/powerpoint/2010/main" val="692544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par>
                          <p:cTn id="8" fill="hold">
                            <p:stCondLst>
                              <p:cond delay="500"/>
                            </p:stCondLst>
                            <p:childTnLst>
                              <p:par>
                                <p:cTn id="9" presetID="2" presetClass="entr" presetSubtype="1" fill="hold" nodeType="afterEffect">
                                  <p:stCondLst>
                                    <p:cond delay="7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ppt_x"/>
                                          </p:val>
                                        </p:tav>
                                        <p:tav tm="100000">
                                          <p:val>
                                            <p:strVal val="#ppt_x"/>
                                          </p:val>
                                        </p:tav>
                                      </p:tavLst>
                                    </p:anim>
                                    <p:anim calcmode="lin" valueType="num">
                                      <p:cBhvr additive="base">
                                        <p:cTn id="12" dur="750" fill="hold"/>
                                        <p:tgtEl>
                                          <p:spTgt spid="15"/>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4" fill="hold" nodeType="afterEffect">
                                  <p:stCondLst>
                                    <p:cond delay="100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750" fill="hold"/>
                                        <p:tgtEl>
                                          <p:spTgt spid="7"/>
                                        </p:tgtEl>
                                        <p:attrNameLst>
                                          <p:attrName>ppt_x</p:attrName>
                                        </p:attrNameLst>
                                      </p:cBhvr>
                                      <p:tavLst>
                                        <p:tav tm="0">
                                          <p:val>
                                            <p:strVal val="#ppt_x"/>
                                          </p:val>
                                        </p:tav>
                                        <p:tav tm="100000">
                                          <p:val>
                                            <p:strVal val="#ppt_x"/>
                                          </p:val>
                                        </p:tav>
                                      </p:tavLst>
                                    </p:anim>
                                    <p:anim calcmode="lin" valueType="num">
                                      <p:cBhvr additive="base">
                                        <p:cTn id="17" dur="75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MM Index</a:t>
            </a:r>
          </a:p>
        </p:txBody>
      </p:sp>
      <p:graphicFrame>
        <p:nvGraphicFramePr>
          <p:cNvPr id="4" name="Table 3">
            <a:extLst>
              <a:ext uri="{FF2B5EF4-FFF2-40B4-BE49-F238E27FC236}">
                <a16:creationId xmlns:a16="http://schemas.microsoft.com/office/drawing/2014/main" id="{B00E2BD6-6C09-4DCA-9091-FA7A9F2C8FEB}"/>
              </a:ext>
            </a:extLst>
          </p:cNvPr>
          <p:cNvGraphicFramePr>
            <a:graphicFrameLocks noGrp="1"/>
          </p:cNvGraphicFramePr>
          <p:nvPr>
            <p:extLst>
              <p:ext uri="{D42A27DB-BD31-4B8C-83A1-F6EECF244321}">
                <p14:modId xmlns:p14="http://schemas.microsoft.com/office/powerpoint/2010/main" val="3765264646"/>
              </p:ext>
            </p:extLst>
          </p:nvPr>
        </p:nvGraphicFramePr>
        <p:xfrm>
          <a:off x="1127448" y="700345"/>
          <a:ext cx="9937104" cy="3510744"/>
        </p:xfrm>
        <a:graphic>
          <a:graphicData uri="http://schemas.openxmlformats.org/drawingml/2006/table">
            <a:tbl>
              <a:tblPr firstRow="1" bandRow="1">
                <a:tableStyleId>{5C22544A-7EE6-4342-B048-85BDC9FD1C3A}</a:tableStyleId>
              </a:tblPr>
              <a:tblGrid>
                <a:gridCol w="928702">
                  <a:extLst>
                    <a:ext uri="{9D8B030D-6E8A-4147-A177-3AD203B41FA5}">
                      <a16:colId xmlns:a16="http://schemas.microsoft.com/office/drawing/2014/main" val="20000"/>
                    </a:ext>
                  </a:extLst>
                </a:gridCol>
                <a:gridCol w="1485922">
                  <a:extLst>
                    <a:ext uri="{9D8B030D-6E8A-4147-A177-3AD203B41FA5}">
                      <a16:colId xmlns:a16="http://schemas.microsoft.com/office/drawing/2014/main" val="20001"/>
                    </a:ext>
                  </a:extLst>
                </a:gridCol>
                <a:gridCol w="7522480">
                  <a:extLst>
                    <a:ext uri="{9D8B030D-6E8A-4147-A177-3AD203B41FA5}">
                      <a16:colId xmlns:a16="http://schemas.microsoft.com/office/drawing/2014/main" val="20002"/>
                    </a:ext>
                  </a:extLst>
                </a:gridCol>
              </a:tblGrid>
              <a:tr h="389313">
                <a:tc>
                  <a:txBody>
                    <a:bodyPr/>
                    <a:lstStyle/>
                    <a:p>
                      <a:pPr algn="ctr"/>
                      <a:r>
                        <a:rPr lang="en-IN" sz="2000" dirty="0"/>
                        <a:t>Slide</a:t>
                      </a:r>
                      <a:r>
                        <a:rPr lang="en-IN" sz="2000" baseline="0" dirty="0"/>
                        <a:t> #</a:t>
                      </a:r>
                      <a:endParaRPr lang="en-IN" sz="2000" dirty="0"/>
                    </a:p>
                  </a:txBody>
                  <a:tcPr/>
                </a:tc>
                <a:tc>
                  <a:txBody>
                    <a:bodyPr/>
                    <a:lstStyle/>
                    <a:p>
                      <a:pPr algn="ctr"/>
                      <a:r>
                        <a:rPr lang="en-IN" sz="2000" dirty="0"/>
                        <a:t>Thumbnail</a:t>
                      </a:r>
                    </a:p>
                  </a:txBody>
                  <a:tcPr/>
                </a:tc>
                <a:tc>
                  <a:txBody>
                    <a:bodyPr/>
                    <a:lstStyle/>
                    <a:p>
                      <a:pPr algn="ctr"/>
                      <a:r>
                        <a:rPr lang="en-IN" sz="2000" dirty="0"/>
                        <a:t>Source link and Attribution</a:t>
                      </a:r>
                    </a:p>
                  </a:txBody>
                  <a:tcPr/>
                </a:tc>
                <a:extLst>
                  <a:ext uri="{0D108BD9-81ED-4DB2-BD59-A6C34878D82A}">
                    <a16:rowId xmlns:a16="http://schemas.microsoft.com/office/drawing/2014/main" val="10000"/>
                  </a:ext>
                </a:extLst>
              </a:tr>
              <a:tr h="389313">
                <a:tc>
                  <a:txBody>
                    <a:bodyPr/>
                    <a:lstStyle/>
                    <a:p>
                      <a:pPr algn="ctr"/>
                      <a:r>
                        <a:rPr lang="en-IN" sz="900" dirty="0"/>
                        <a:t>1</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https://www.freepik.com/free-vector/legal-statement-court-notice-judge-decision-judicial-system-lawyer-attorney-studying-papers-cartoon-character-mortgage-debt-legislation_10780023.htm (</a:t>
                      </a:r>
                      <a:r>
                        <a:rPr lang="en-IN" sz="900" dirty="0" err="1"/>
                        <a:t>vectorjuice</a:t>
                      </a:r>
                      <a:r>
                        <a:rPr lang="en-IN" sz="900" dirty="0"/>
                        <a:t>)</a:t>
                      </a:r>
                    </a:p>
                  </a:txBody>
                  <a:tcPr/>
                </a:tc>
                <a:extLst>
                  <a:ext uri="{0D108BD9-81ED-4DB2-BD59-A6C34878D82A}">
                    <a16:rowId xmlns:a16="http://schemas.microsoft.com/office/drawing/2014/main" val="1476817433"/>
                  </a:ext>
                </a:extLst>
              </a:tr>
              <a:tr h="389313">
                <a:tc>
                  <a:txBody>
                    <a:bodyPr/>
                    <a:lstStyle/>
                    <a:p>
                      <a:pPr algn="ctr"/>
                      <a:r>
                        <a:rPr lang="en-US" sz="900" dirty="0"/>
                        <a:t>2</a:t>
                      </a:r>
                      <a:endParaRPr lang="en-IN" sz="900" dirty="0"/>
                    </a:p>
                  </a:txBody>
                  <a:tcPr/>
                </a:tc>
                <a:tc>
                  <a:txBody>
                    <a:bodyPr/>
                    <a:lstStyle/>
                    <a:p>
                      <a:endParaRPr lang="en-IN" sz="900" dirty="0"/>
                    </a:p>
                  </a:txBody>
                  <a:tcPr/>
                </a:tc>
                <a:tc>
                  <a:txBody>
                    <a:bodyPr/>
                    <a:lstStyle/>
                    <a:p>
                      <a:r>
                        <a:rPr lang="en-IN" sz="900" dirty="0">
                          <a:hlinkClick r:id="rId3"/>
                        </a:rPr>
                        <a:t>https://en.wikipedia.org/wiki/Constitution_of_the_United_States#/media/File:Constitution_of_the_United_States,_page_1.jpg</a:t>
                      </a:r>
                      <a:r>
                        <a:rPr lang="en-IN" sz="900" dirty="0"/>
                        <a:t> </a:t>
                      </a:r>
                    </a:p>
                  </a:txBody>
                  <a:tcPr/>
                </a:tc>
                <a:extLst>
                  <a:ext uri="{0D108BD9-81ED-4DB2-BD59-A6C34878D82A}">
                    <a16:rowId xmlns:a16="http://schemas.microsoft.com/office/drawing/2014/main" val="10001"/>
                  </a:ext>
                </a:extLst>
              </a:tr>
              <a:tr h="389313">
                <a:tc>
                  <a:txBody>
                    <a:bodyPr/>
                    <a:lstStyle/>
                    <a:p>
                      <a:pPr algn="ctr"/>
                      <a:r>
                        <a:rPr lang="en-US" sz="900" dirty="0"/>
                        <a:t>3</a:t>
                      </a:r>
                      <a:endParaRPr lang="en-IN" sz="900" dirty="0"/>
                    </a:p>
                  </a:txBody>
                  <a:tcPr/>
                </a:tc>
                <a:tc>
                  <a:txBody>
                    <a:bodyPr/>
                    <a:lstStyle/>
                    <a:p>
                      <a:endParaRPr lang="en-IN" sz="900" dirty="0"/>
                    </a:p>
                  </a:txBody>
                  <a:tcPr/>
                </a:tc>
                <a:tc>
                  <a:txBody>
                    <a:bodyPr/>
                    <a:lstStyle/>
                    <a:p>
                      <a:r>
                        <a:rPr lang="en-IN" sz="900" dirty="0">
                          <a:hlinkClick r:id="rId4"/>
                        </a:rPr>
                        <a:t>https://commons.wikimedia.org/wiki/File:Grunnloven_1814_plktr_05875.jpg</a:t>
                      </a:r>
                      <a:r>
                        <a:rPr lang="en-IN" sz="900" dirty="0"/>
                        <a:t> (</a:t>
                      </a:r>
                      <a:r>
                        <a:rPr lang="en-US" sz="900" b="0" i="0" u="none" strike="noStrike" kern="1200" dirty="0" err="1">
                          <a:solidFill>
                            <a:schemeClr val="dk1"/>
                          </a:solidFill>
                          <a:effectLst/>
                          <a:latin typeface="+mn-lt"/>
                          <a:ea typeface="+mn-ea"/>
                          <a:cs typeface="+mn-cs"/>
                          <a:hlinkClick r:id="rId5"/>
                        </a:rPr>
                        <a:t>Nasjonalbiblioteket</a:t>
                      </a:r>
                      <a:r>
                        <a:rPr lang="en-US" sz="900" b="0" i="0" u="none" strike="noStrike" kern="1200" dirty="0">
                          <a:solidFill>
                            <a:schemeClr val="dk1"/>
                          </a:solidFill>
                          <a:effectLst/>
                          <a:latin typeface="+mn-lt"/>
                          <a:ea typeface="+mn-ea"/>
                          <a:cs typeface="+mn-cs"/>
                        </a:rPr>
                        <a:t>)</a:t>
                      </a:r>
                      <a:endParaRPr lang="en-IN" sz="900" dirty="0"/>
                    </a:p>
                    <a:p>
                      <a:endParaRPr lang="en-IN" sz="900" dirty="0"/>
                    </a:p>
                  </a:txBody>
                  <a:tcPr/>
                </a:tc>
                <a:extLst>
                  <a:ext uri="{0D108BD9-81ED-4DB2-BD59-A6C34878D82A}">
                    <a16:rowId xmlns:a16="http://schemas.microsoft.com/office/drawing/2014/main" val="10002"/>
                  </a:ext>
                </a:extLst>
              </a:tr>
              <a:tr h="389313">
                <a:tc>
                  <a:txBody>
                    <a:bodyPr/>
                    <a:lstStyle/>
                    <a:p>
                      <a:pPr algn="ctr"/>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03"/>
                  </a:ext>
                </a:extLst>
              </a:tr>
              <a:tr h="389313">
                <a:tc>
                  <a:txBody>
                    <a:bodyPr/>
                    <a:lstStyle/>
                    <a:p>
                      <a:pPr algn="ctr"/>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04"/>
                  </a:ext>
                </a:extLst>
              </a:tr>
              <a:tr h="389313">
                <a:tc>
                  <a:txBody>
                    <a:bodyPr/>
                    <a:lstStyle/>
                    <a:p>
                      <a:pPr algn="ctr"/>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05"/>
                  </a:ext>
                </a:extLst>
              </a:tr>
              <a:tr h="389313">
                <a:tc>
                  <a:txBody>
                    <a:bodyPr/>
                    <a:lstStyle/>
                    <a:p>
                      <a:pPr algn="ctr"/>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06"/>
                  </a:ext>
                </a:extLst>
              </a:tr>
              <a:tr h="389313">
                <a:tc>
                  <a:txBody>
                    <a:bodyPr/>
                    <a:lstStyle/>
                    <a:p>
                      <a:pPr algn="ctr"/>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13"/>
                  </a:ext>
                </a:extLst>
              </a:tr>
            </a:tbl>
          </a:graphicData>
        </a:graphic>
      </p:graphicFrame>
      <p:pic>
        <p:nvPicPr>
          <p:cNvPr id="6" name="Picture 2">
            <a:extLst>
              <a:ext uri="{FF2B5EF4-FFF2-40B4-BE49-F238E27FC236}">
                <a16:creationId xmlns:a16="http://schemas.microsoft.com/office/drawing/2014/main" id="{280843E9-F193-D8AE-C664-6B376E6C940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18588" y="1925592"/>
            <a:ext cx="201216" cy="2923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Legal statement. court notice, judge decision, judicial system. lawyer, attorney studying papers cartoon character. mortgage debt, legislation. Free Vector">
            <a:extLst>
              <a:ext uri="{FF2B5EF4-FFF2-40B4-BE49-F238E27FC236}">
                <a16:creationId xmlns:a16="http://schemas.microsoft.com/office/drawing/2014/main" id="{E57EF1E6-1E80-DE94-5CA6-78F3DA405D34}"/>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0869" t="8454" r="10634" b="11842"/>
          <a:stretch/>
        </p:blipFill>
        <p:spPr bwMode="auto">
          <a:xfrm>
            <a:off x="2399577" y="1170326"/>
            <a:ext cx="239238" cy="24291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F42509B0-ED78-64B8-25FF-4E3000F3167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36274" y="1535820"/>
            <a:ext cx="202541" cy="2450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D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DD</Template>
  <TotalTime>351</TotalTime>
  <Words>498</Words>
  <Application>Microsoft Office PowerPoint</Application>
  <PresentationFormat>Widescreen</PresentationFormat>
  <Paragraphs>41</Paragraphs>
  <Slides>4</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Wingdings</vt:lpstr>
      <vt:lpstr>DD</vt:lpstr>
      <vt:lpstr> Oldest   Living Constitution </vt:lpstr>
      <vt:lpstr>Constitution of the United States of America</vt:lpstr>
      <vt:lpstr>The Constitution Of Norway</vt:lpstr>
      <vt:lpstr>MM Index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sssvv</dc:creator>
  <cp:lastModifiedBy>Shyam Sunder</cp:lastModifiedBy>
  <cp:revision>31</cp:revision>
  <dcterms:created xsi:type="dcterms:W3CDTF">2020-08-28T09:38:22Z</dcterms:created>
  <dcterms:modified xsi:type="dcterms:W3CDTF">2022-07-28T17:08:46Z</dcterms:modified>
</cp:coreProperties>
</file>