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6" r:id="rId2"/>
    <p:sldId id="292" r:id="rId3"/>
    <p:sldId id="260" r:id="rId4"/>
    <p:sldId id="275" r:id="rId5"/>
    <p:sldId id="297" r:id="rId6"/>
    <p:sldId id="298"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EBC"/>
    <a:srgbClr val="DFA9D3"/>
    <a:srgbClr val="ECCD5A"/>
    <a:srgbClr val="C58BFF"/>
    <a:srgbClr val="6600CC"/>
    <a:srgbClr val="8BCDFF"/>
    <a:srgbClr val="61D9FF"/>
    <a:srgbClr val="F5B36B"/>
    <a:srgbClr val="88A4C6"/>
    <a:srgbClr val="7293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2" autoAdjust="0"/>
    <p:restoredTop sz="73425" autoAdjust="0"/>
  </p:normalViewPr>
  <p:slideViewPr>
    <p:cSldViewPr>
      <p:cViewPr varScale="1">
        <p:scale>
          <a:sx n="47" d="100"/>
          <a:sy n="47" d="100"/>
        </p:scale>
        <p:origin x="1178" y="2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12/24/2022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vectors/india-circles-dots-map-country-5901199/"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https://commons.wikimedia.org/wiki/File:CONSTITUTION_PREAMBLE.jpg (</a:t>
            </a:r>
            <a:r>
              <a:rPr lang="en-IN" sz="1200" b="0" i="0" u="none" strike="noStrike" kern="1200" baseline="0" dirty="0" err="1">
                <a:solidFill>
                  <a:schemeClr val="tx1"/>
                </a:solidFill>
                <a:latin typeface="+mn-lt"/>
                <a:ea typeface="+mn-ea"/>
                <a:cs typeface="+mn-cs"/>
              </a:rPr>
              <a:t>TimesofIndia</a:t>
            </a:r>
            <a:r>
              <a:rPr lang="en-IN" sz="1200" b="0" i="0" u="none" strike="noStrike" kern="1200" baseline="0" dirty="0">
                <a:solidFill>
                  <a:schemeClr val="tx1"/>
                </a:solidFill>
                <a:latin typeface="+mn-lt"/>
                <a:ea typeface="+mn-ea"/>
                <a:cs typeface="+mn-cs"/>
              </a:rPr>
              <a:t>)</a:t>
            </a:r>
            <a:endParaRPr lang="en-IN" b="0"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rtl="0"/>
            <a:r>
              <a:rPr lang="en-IN" sz="1800" b="1" i="0" u="none" strike="noStrike" kern="1200" dirty="0">
                <a:solidFill>
                  <a:schemeClr val="tx1"/>
                </a:solidFill>
                <a:latin typeface="+mn-lt"/>
                <a:ea typeface="+mn-ea"/>
                <a:cs typeface="+mn-cs"/>
              </a:rPr>
              <a:t>Notes for Teacher</a:t>
            </a:r>
            <a:r>
              <a:rPr lang="en-IN" sz="1800" b="0" i="0" u="none" strike="noStrike" kern="1200" dirty="0">
                <a:solidFill>
                  <a:schemeClr val="tx1"/>
                </a:solidFill>
                <a:latin typeface="+mn-lt"/>
                <a:ea typeface="+mn-ea"/>
                <a:cs typeface="+mn-cs"/>
              </a:rPr>
              <a:t> - &lt; Information for further reference or explanation &gt;</a:t>
            </a:r>
          </a:p>
          <a:p>
            <a:pPr rtl="0"/>
            <a:r>
              <a:rPr lang="en-IN" sz="1800" b="0" i="1" u="none" strike="noStrike" kern="1200" dirty="0">
                <a:solidFill>
                  <a:schemeClr val="tx1"/>
                </a:solidFill>
                <a:latin typeface="+mn-lt"/>
                <a:ea typeface="+mn-ea"/>
                <a:cs typeface="+mn-cs"/>
              </a:rPr>
              <a:t>1.</a:t>
            </a:r>
            <a:r>
              <a:rPr lang="en-GB" sz="1800" b="0" i="1" u="none" strike="noStrike" dirty="0">
                <a:solidFill>
                  <a:srgbClr val="0070C0"/>
                </a:solidFill>
                <a:effectLst/>
                <a:latin typeface="+mn-lt"/>
              </a:rPr>
              <a:t>The present story is based on </a:t>
            </a:r>
            <a:r>
              <a:rPr lang="en-GB" sz="1800" b="1" i="1" u="none" strike="noStrike" dirty="0">
                <a:solidFill>
                  <a:srgbClr val="0070C0"/>
                </a:solidFill>
                <a:effectLst/>
                <a:latin typeface="+mn-lt"/>
              </a:rPr>
              <a:t>‘Thomas Hobbes’</a:t>
            </a:r>
            <a:r>
              <a:rPr lang="en-GB" sz="1800" b="0" i="1" u="none" strike="noStrike" dirty="0">
                <a:solidFill>
                  <a:srgbClr val="0070C0"/>
                </a:solidFill>
                <a:effectLst/>
                <a:latin typeface="+mn-lt"/>
              </a:rPr>
              <a:t> theory of human nature. The teacher is expected to read the story beforehand and tell it in his/her own words to make it lively. The teacher may start the transaction by saying that, “Today I am going to tell you a story. ......... Are you all ready?”</a:t>
            </a:r>
            <a:endParaRPr lang="en-GB" sz="1800" b="0" dirty="0">
              <a:effectLst/>
              <a:latin typeface="+mn-lt"/>
            </a:endParaRPr>
          </a:p>
          <a:p>
            <a:r>
              <a:rPr lang="en-GB" sz="1800" b="0" i="1" u="none" strike="noStrike" dirty="0">
                <a:solidFill>
                  <a:srgbClr val="0070C0"/>
                </a:solidFill>
                <a:effectLst/>
                <a:latin typeface="+mn-lt"/>
              </a:rPr>
              <a:t>2. The teacher may pause for a while and ask the students about the location of Pacific Ocean.</a:t>
            </a:r>
            <a:endParaRPr lang="en-IN" sz="1800" b="0" dirty="0">
              <a:latin typeface="+mn-lt"/>
            </a:endParaRPr>
          </a:p>
          <a:p>
            <a:pPr rtl="0"/>
            <a:br>
              <a:rPr lang="en-IN" sz="1800" b="0" dirty="0">
                <a:latin typeface="+mn-lt"/>
              </a:rPr>
            </a:br>
            <a:r>
              <a:rPr lang="en-IN" sz="1800" b="1" i="0" u="none" strike="noStrike" kern="1200" dirty="0">
                <a:solidFill>
                  <a:schemeClr val="tx1"/>
                </a:solidFill>
                <a:latin typeface="+mn-lt"/>
                <a:ea typeface="+mn-ea"/>
                <a:cs typeface="+mn-cs"/>
              </a:rPr>
              <a:t>Suggestions: </a:t>
            </a:r>
            <a:r>
              <a:rPr lang="en-IN" sz="1800" b="0" i="0" u="none" strike="noStrike" kern="1200" dirty="0">
                <a:solidFill>
                  <a:schemeClr val="tx1"/>
                </a:solidFill>
                <a:latin typeface="+mn-lt"/>
                <a:ea typeface="+mn-ea"/>
                <a:cs typeface="+mn-cs"/>
              </a:rPr>
              <a:t>&lt;Ideas/ Images/ Animations / Others – To make better representation of the content &gt;</a:t>
            </a:r>
            <a:br>
              <a:rPr lang="en-IN" sz="1800" b="0" i="0" u="none" strike="noStrike" kern="1200" dirty="0">
                <a:solidFill>
                  <a:schemeClr val="tx1"/>
                </a:solidFill>
                <a:latin typeface="+mn-lt"/>
                <a:ea typeface="+mn-ea"/>
                <a:cs typeface="+mn-cs"/>
              </a:rPr>
            </a:br>
            <a:endParaRPr lang="en-IN" sz="1800" b="0" dirty="0">
              <a:latin typeface="+mn-lt"/>
            </a:endParaRPr>
          </a:p>
          <a:p>
            <a:pPr rtl="0"/>
            <a:r>
              <a:rPr lang="en-IN" sz="1800" b="1" i="0" u="none" strike="noStrike" kern="1200" dirty="0">
                <a:solidFill>
                  <a:schemeClr val="tx1"/>
                </a:solidFill>
                <a:latin typeface="+mn-lt"/>
                <a:ea typeface="+mn-ea"/>
                <a:cs typeface="+mn-cs"/>
              </a:rPr>
              <a:t>Source of Multimedia used in this slide - </a:t>
            </a:r>
            <a:r>
              <a:rPr lang="en-IN" sz="1800" b="0" i="0" u="none" strike="noStrike" kern="1200" dirty="0">
                <a:solidFill>
                  <a:schemeClr val="tx1"/>
                </a:solidFill>
                <a:latin typeface="+mn-lt"/>
                <a:ea typeface="+mn-ea"/>
                <a:cs typeface="+mn-cs"/>
              </a:rPr>
              <a:t> &lt;Please</a:t>
            </a:r>
            <a:r>
              <a:rPr lang="en-IN" sz="1800" b="0" i="0" u="none" strike="noStrike" kern="1200" baseline="0" dirty="0">
                <a:solidFill>
                  <a:schemeClr val="tx1"/>
                </a:solidFill>
                <a:latin typeface="+mn-lt"/>
                <a:ea typeface="+mn-ea"/>
                <a:cs typeface="+mn-cs"/>
              </a:rPr>
              <a:t> provide source URL where we find the image and the license agreement&gt; </a:t>
            </a:r>
            <a:endParaRPr lang="en-IN" sz="1800" b="0" dirty="0">
              <a:latin typeface="+mn-lt"/>
            </a:endParaRPr>
          </a:p>
          <a:p>
            <a:r>
              <a:rPr lang="en-IN" sz="1800" dirty="0">
                <a:latin typeface="+mn-lt"/>
              </a:rPr>
              <a:t>Boat - https://www.freepik.com/free-vector/wooden-ships-isolated-wood-boats-with-white-sails_25581763.htm (</a:t>
            </a:r>
            <a:r>
              <a:rPr lang="en-IN" sz="1800" dirty="0" err="1">
                <a:latin typeface="+mn-lt"/>
              </a:rPr>
              <a:t>upklyak</a:t>
            </a:r>
            <a:r>
              <a:rPr lang="en-IN" sz="1800" dirty="0">
                <a:latin typeface="+mn-lt"/>
              </a:rPr>
              <a:t>)</a:t>
            </a:r>
          </a:p>
          <a:p>
            <a:r>
              <a:rPr lang="en-IN" sz="1800" dirty="0">
                <a:latin typeface="+mn-lt"/>
              </a:rPr>
              <a:t>Island https://www.freepik.com/free-vector/scene-with-island-sea_4882520.htm (</a:t>
            </a:r>
            <a:r>
              <a:rPr lang="en-IN" sz="1800" dirty="0" err="1">
                <a:latin typeface="+mn-lt"/>
              </a:rPr>
              <a:t>brgfx</a:t>
            </a:r>
            <a:r>
              <a:rPr lang="en-IN" sz="1800" dirty="0">
                <a:latin typeface="+mn-lt"/>
              </a:rPr>
              <a:t>)</a:t>
            </a:r>
          </a:p>
        </p:txBody>
      </p:sp>
      <p:sp>
        <p:nvSpPr>
          <p:cNvPr id="4" name="Slide Number Placeholder 3"/>
          <p:cNvSpPr>
            <a:spLocks noGrp="1"/>
          </p:cNvSpPr>
          <p:nvPr>
            <p:ph type="sldNum" sz="quarter" idx="5"/>
          </p:nvPr>
        </p:nvSpPr>
        <p:spPr/>
        <p:txBody>
          <a:bodyPr/>
          <a:lstStyle/>
          <a:p>
            <a:fld id="{D7B85EF6-E28C-49A7-8AAB-FE1184C01F95}" type="slidenum">
              <a:rPr lang="en-IN" smtClean="0"/>
              <a:pPr/>
              <a:t>2</a:t>
            </a:fld>
            <a:endParaRPr lang="en-IN"/>
          </a:p>
        </p:txBody>
      </p:sp>
    </p:spTree>
    <p:extLst>
      <p:ext uri="{BB962C8B-B14F-4D97-AF65-F5344CB8AC3E}">
        <p14:creationId xmlns:p14="http://schemas.microsoft.com/office/powerpoint/2010/main" val="3554301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GB" sz="1800" b="0" i="1" u="none" strike="noStrike" dirty="0">
                <a:solidFill>
                  <a:srgbClr val="0070C0"/>
                </a:solidFill>
                <a:effectLst/>
                <a:latin typeface="Calibri" panose="020F0502020204030204" pitchFamily="34" charset="0"/>
              </a:rPr>
              <a:t>The teacher may ask the question, “</a:t>
            </a:r>
            <a:r>
              <a:rPr lang="en-GB" sz="1800" b="1" i="1" u="none" strike="noStrike" dirty="0">
                <a:solidFill>
                  <a:srgbClr val="0070C0"/>
                </a:solidFill>
                <a:effectLst/>
                <a:latin typeface="Calibri" panose="020F0502020204030204" pitchFamily="34" charset="0"/>
              </a:rPr>
              <a:t>Imagine, you were one of the victims of the ship wreck, what you would you have done? ……… </a:t>
            </a:r>
            <a:r>
              <a:rPr lang="en-GB" sz="1800" b="0" i="1" u="none" strike="noStrike" dirty="0">
                <a:solidFill>
                  <a:srgbClr val="0070C0"/>
                </a:solidFill>
                <a:effectLst/>
                <a:latin typeface="Calibri" panose="020F0502020204030204" pitchFamily="34" charset="0"/>
              </a:rPr>
              <a:t>After all the responses from the student’s side, the teacher will thank the students for their answers and say, “Now listen to what the victims of the ship wreck did”.)</a:t>
            </a:r>
            <a:r>
              <a:rPr lang="en-GB" sz="1800" b="0" i="1" u="none" strike="noStrike" dirty="0">
                <a:solidFill>
                  <a:srgbClr val="000000"/>
                </a:solidFill>
                <a:effectLst/>
                <a:latin typeface="Calibri" panose="020F0502020204030204" pitchFamily="34" charset="0"/>
              </a:rPr>
              <a:t>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Quarrel - https://pixabay.com/vectors/argument-conflict-discussion-fight-1299108/</a:t>
            </a:r>
          </a:p>
          <a:p>
            <a:pPr rtl="0"/>
            <a:r>
              <a:rPr lang="en-IN" sz="1200" b="0" i="0" u="none" strike="noStrike" kern="1200" baseline="0" dirty="0">
                <a:solidFill>
                  <a:schemeClr val="tx1"/>
                </a:solidFill>
                <a:latin typeface="+mn-lt"/>
                <a:ea typeface="+mn-ea"/>
                <a:cs typeface="+mn-cs"/>
              </a:rPr>
              <a:t>Veggies -https://pixabay.com/photos/vegetables-fruits-food-salad-fruit-5313942/</a:t>
            </a:r>
          </a:p>
          <a:p>
            <a:pPr rtl="0"/>
            <a:r>
              <a:rPr lang="en-IN" sz="1200" b="0" i="0" u="none" strike="noStrike" kern="1200" baseline="0" dirty="0">
                <a:solidFill>
                  <a:schemeClr val="tx1"/>
                </a:solidFill>
                <a:latin typeface="+mn-lt"/>
                <a:ea typeface="+mn-ea"/>
                <a:cs typeface="+mn-cs"/>
              </a:rPr>
              <a:t>Water -https://pixabay.com/photos/krka-waterfall-croatia-nature-park-987021/</a:t>
            </a:r>
          </a:p>
          <a:p>
            <a:pPr rtl="0"/>
            <a:r>
              <a:rPr lang="en-IN" sz="1200" b="0" i="0" u="none" strike="noStrike" kern="1200" baseline="0" dirty="0">
                <a:solidFill>
                  <a:schemeClr val="tx1"/>
                </a:solidFill>
                <a:latin typeface="+mn-lt"/>
                <a:ea typeface="+mn-ea"/>
                <a:cs typeface="+mn-cs"/>
              </a:rPr>
              <a:t>Grp- https://www.freepik.com/free-vector/modern-pack-silhouette-avatars_1292965.htm#&amp;position=3&amp;from_view=detail#&amp;position=3&amp;from_view=detail (</a:t>
            </a:r>
            <a:r>
              <a:rPr lang="en-IN" sz="1200" b="0" i="0" u="none" strike="noStrike" kern="1200" baseline="0" dirty="0" err="1">
                <a:solidFill>
                  <a:schemeClr val="tx1"/>
                </a:solidFill>
                <a:latin typeface="+mn-lt"/>
                <a:ea typeface="+mn-ea"/>
                <a:cs typeface="+mn-cs"/>
              </a:rPr>
              <a:t>freepik</a:t>
            </a:r>
            <a:r>
              <a:rPr lang="en-IN" sz="1200" b="0" i="0" u="none" strike="noStrike" kern="1200" baseline="0" dirty="0">
                <a:solidFill>
                  <a:schemeClr val="tx1"/>
                </a:solidFill>
                <a:latin typeface="+mn-lt"/>
                <a:ea typeface="+mn-ea"/>
                <a:cs typeface="+mn-cs"/>
              </a:rPr>
              <a:t>)</a:t>
            </a:r>
          </a:p>
          <a:p>
            <a:pPr rtl="0"/>
            <a:r>
              <a:rPr lang="en-IN" sz="1200" b="0" i="0" u="none" strike="noStrike" kern="1200" baseline="0" dirty="0">
                <a:solidFill>
                  <a:schemeClr val="tx1"/>
                </a:solidFill>
                <a:latin typeface="+mn-lt"/>
                <a:ea typeface="+mn-ea"/>
                <a:cs typeface="+mn-cs"/>
              </a:rPr>
              <a:t>Representatives- https://pixabay.com/vectors/communicate-communication-conference-2028004/</a:t>
            </a:r>
          </a:p>
          <a:p>
            <a:r>
              <a:rPr lang="en-IN" dirty="0"/>
              <a:t>Rules-https://www.freepik.com/free-vector/pharmaceutical-policy-clipboard-researchers-tiny-people-pharmaceutical-policy-pharmaceutical-lobby-drugs-production-control-concept-pinkish-coral-bluevector-vector-isolated-illustration_11667046.htm (</a:t>
            </a:r>
            <a:r>
              <a:rPr lang="en-IN" dirty="0" err="1"/>
              <a:t>vectorjuice</a:t>
            </a:r>
            <a:r>
              <a:rPr lang="en-IN" dirty="0"/>
              <a: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extLst>
      <p:ext uri="{BB962C8B-B14F-4D97-AF65-F5344CB8AC3E}">
        <p14:creationId xmlns:p14="http://schemas.microsoft.com/office/powerpoint/2010/main" val="1793382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u="none" kern="1200" dirty="0">
                <a:solidFill>
                  <a:schemeClr val="dk1"/>
                </a:solidFill>
                <a:effectLst/>
                <a:latin typeface="+mn-lt"/>
                <a:ea typeface="+mn-ea"/>
                <a:cs typeface="+mn-cs"/>
                <a:hlinkClick r:id="rId3"/>
              </a:rPr>
              <a:t>https://pixabay.com/vectors/india-circles-dots-map-country-5901199/</a:t>
            </a:r>
            <a:r>
              <a:rPr lang="en-IN" sz="1200" b="0" i="0" u="none" strike="noStrike" kern="1200" baseline="0" dirty="0">
                <a:solidFill>
                  <a:schemeClr val="tx1"/>
                </a:solidFill>
                <a:latin typeface="+mn-lt"/>
                <a:ea typeface="+mn-ea"/>
                <a:cs typeface="+mn-cs"/>
              </a:rPr>
              <a:t>&gt;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b="0" dirty="0"/>
              <a:t>https://www.freepik.com/free-vector/indian-group-india-cartoon_4887724.htm (</a:t>
            </a:r>
            <a:r>
              <a:rPr lang="en-IN" b="0" dirty="0" err="1"/>
              <a:t>jemastock</a:t>
            </a:r>
            <a:r>
              <a:rPr lang="en-IN"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i="0" u="none" strike="noStrike" kern="1200" baseline="0" dirty="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extLst>
      <p:ext uri="{BB962C8B-B14F-4D97-AF65-F5344CB8AC3E}">
        <p14:creationId xmlns:p14="http://schemas.microsoft.com/office/powerpoint/2010/main" val="1303200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endParaRPr lang="en-IN" sz="1200" b="0" i="0" u="none" strike="noStrike" kern="1200" dirty="0">
              <a:solidFill>
                <a:schemeClr val="tx1"/>
              </a:solidFill>
              <a:latin typeface="+mn-lt"/>
              <a:ea typeface="+mn-ea"/>
              <a:cs typeface="+mn-cs"/>
            </a:endParaRPr>
          </a:p>
          <a:p>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b="0" dirty="0"/>
              <a:t>1. https://www.freepik.com/free-vector/friends-showing-unity-teamwork_1577715.htm</a:t>
            </a:r>
            <a:r>
              <a:rPr lang="en-IN" sz="1200" b="0" i="0" u="none" strike="noStrike" kern="1200" baseline="0" dirty="0">
                <a:solidFill>
                  <a:schemeClr val="tx1"/>
                </a:solidFill>
                <a:latin typeface="+mn-lt"/>
                <a:ea typeface="+mn-ea"/>
                <a:cs typeface="+mn-cs"/>
              </a:rPr>
              <a:t> (</a:t>
            </a:r>
            <a:r>
              <a:rPr lang="en-IN" sz="1200" b="0" i="0" u="none" strike="noStrike" kern="1200" baseline="0" dirty="0" err="1">
                <a:solidFill>
                  <a:schemeClr val="tx1"/>
                </a:solidFill>
                <a:latin typeface="+mn-lt"/>
                <a:ea typeface="+mn-ea"/>
                <a:cs typeface="+mn-cs"/>
              </a:rPr>
              <a:t>makyzz</a:t>
            </a:r>
            <a:r>
              <a:rPr lang="en-IN" sz="1200" b="0" i="0" u="none" strike="noStrike" kern="1200" baseline="0" dirty="0">
                <a:solidFill>
                  <a:schemeClr val="tx1"/>
                </a:solidFill>
                <a:latin typeface="+mn-lt"/>
                <a:ea typeface="+mn-ea"/>
                <a:cs typeface="+mn-cs"/>
              </a:rPr>
              <a:t>)</a:t>
            </a:r>
            <a:endParaRPr lang="en-IN" b="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IN" dirty="0"/>
              <a:t>2.https://www.freepik.com/free-vector/background-with-advocacy-elements_2250056.htm (</a:t>
            </a:r>
            <a:r>
              <a:rPr lang="en-IN" dirty="0" err="1"/>
              <a:t>freepik</a:t>
            </a:r>
            <a:r>
              <a:rPr lang="en-IN" dirty="0"/>
              <a:t>)</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IN" dirty="0"/>
              <a:t>3.https://www.freepik.com/free-vector/tiny-business-people-reading-list-rules-man-woman-making-checklist-control-companys-management-huge-clipboard-flat-vector-illustration-guidance-concept_24644903.htm (</a:t>
            </a:r>
            <a:r>
              <a:rPr lang="en-IN" dirty="0" err="1"/>
              <a:t>pch.vector</a:t>
            </a:r>
            <a:r>
              <a:rPr lang="en-IN" dirty="0"/>
              <a:t>)</a:t>
            </a:r>
          </a:p>
          <a:p>
            <a:endParaRPr lang="en-US" dirty="0"/>
          </a:p>
        </p:txBody>
      </p:sp>
      <p:sp>
        <p:nvSpPr>
          <p:cNvPr id="4" name="Slide Number Placeholder 3"/>
          <p:cNvSpPr>
            <a:spLocks noGrp="1"/>
          </p:cNvSpPr>
          <p:nvPr>
            <p:ph type="sldNum" sz="quarter" idx="5"/>
          </p:nvPr>
        </p:nvSpPr>
        <p:spPr/>
        <p:txBody>
          <a:bodyPr/>
          <a:lstStyle/>
          <a:p>
            <a:fld id="{D7B85EF6-E28C-49A7-8AAB-FE1184C01F95}" type="slidenum">
              <a:rPr lang="en-IN" smtClean="0"/>
              <a:pPr/>
              <a:t>5</a:t>
            </a:fld>
            <a:endParaRPr lang="en-IN"/>
          </a:p>
        </p:txBody>
      </p:sp>
    </p:spTree>
    <p:extLst>
      <p:ext uri="{BB962C8B-B14F-4D97-AF65-F5344CB8AC3E}">
        <p14:creationId xmlns:p14="http://schemas.microsoft.com/office/powerpoint/2010/main" val="1847968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endParaRPr lang="en-IN" sz="1200" b="0" i="0" u="none" strike="noStrike" kern="1200" dirty="0">
              <a:solidFill>
                <a:schemeClr val="tx1"/>
              </a:solidFill>
              <a:latin typeface="+mn-lt"/>
              <a:ea typeface="+mn-ea"/>
              <a:cs typeface="+mn-cs"/>
            </a:endParaRPr>
          </a:p>
          <a:p>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marL="228600" indent="-228600" rtl="0">
              <a:buAutoNum type="arabicPeriod"/>
            </a:pPr>
            <a:r>
              <a:rPr lang="en-IN" b="0" dirty="0"/>
              <a:t>https://pixabay.com/vectors/rajyasabha-bhavan-election-flag-4187959/</a:t>
            </a:r>
          </a:p>
          <a:p>
            <a:pPr marL="228600" indent="-228600" rtl="0">
              <a:buAutoNum type="arabicPeriod"/>
            </a:pPr>
            <a:r>
              <a:rPr lang="en-US" dirty="0"/>
              <a:t>https://www.freepik.com/free-vector/watercolor-international-human-rights-day-instagram-stories-collection_20106569.htm</a:t>
            </a:r>
            <a:r>
              <a:rPr lang="en-IN" b="0" dirty="0"/>
              <a:t> (</a:t>
            </a:r>
            <a:r>
              <a:rPr lang="en-IN" b="0" dirty="0" err="1"/>
              <a:t>freepik</a:t>
            </a:r>
            <a:r>
              <a:rPr lang="en-IN" b="0" dirty="0"/>
              <a:t>)</a:t>
            </a:r>
            <a:endParaRPr lang="en-US" dirty="0"/>
          </a:p>
        </p:txBody>
      </p:sp>
      <p:sp>
        <p:nvSpPr>
          <p:cNvPr id="4" name="Slide Number Placeholder 3"/>
          <p:cNvSpPr>
            <a:spLocks noGrp="1"/>
          </p:cNvSpPr>
          <p:nvPr>
            <p:ph type="sldNum" sz="quarter" idx="5"/>
          </p:nvPr>
        </p:nvSpPr>
        <p:spPr/>
        <p:txBody>
          <a:bodyPr/>
          <a:lstStyle/>
          <a:p>
            <a:fld id="{D7B85EF6-E28C-49A7-8AAB-FE1184C01F95}" type="slidenum">
              <a:rPr lang="en-IN" smtClean="0"/>
              <a:pPr/>
              <a:t>6</a:t>
            </a:fld>
            <a:endParaRPr lang="en-IN"/>
          </a:p>
        </p:txBody>
      </p:sp>
    </p:spTree>
    <p:extLst>
      <p:ext uri="{BB962C8B-B14F-4D97-AF65-F5344CB8AC3E}">
        <p14:creationId xmlns:p14="http://schemas.microsoft.com/office/powerpoint/2010/main" val="840497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9.pn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5.png"/><Relationship Id="rId18" Type="http://schemas.openxmlformats.org/officeDocument/2006/relationships/image" Target="../media/image28.png"/><Relationship Id="rId26" Type="http://schemas.openxmlformats.org/officeDocument/2006/relationships/image" Target="../media/image33.png"/><Relationship Id="rId3" Type="http://schemas.openxmlformats.org/officeDocument/2006/relationships/hyperlink" Target="https://commons.wikimedia.org/wiki/File:CONSTITUTION_PREAMBLE.jpg" TargetMode="External"/><Relationship Id="rId21" Type="http://schemas.openxmlformats.org/officeDocument/2006/relationships/image" Target="../media/image30.jpeg"/><Relationship Id="rId7" Type="http://schemas.openxmlformats.org/officeDocument/2006/relationships/image" Target="../media/image22.jpeg"/><Relationship Id="rId12" Type="http://schemas.microsoft.com/office/2007/relationships/hdphoto" Target="../media/hdphoto1.wdp"/><Relationship Id="rId17" Type="http://schemas.openxmlformats.org/officeDocument/2006/relationships/image" Target="../media/image27.png"/><Relationship Id="rId25" Type="http://schemas.microsoft.com/office/2007/relationships/hdphoto" Target="../media/hdphoto10.wdp"/><Relationship Id="rId2" Type="http://schemas.openxmlformats.org/officeDocument/2006/relationships/notesSlide" Target="../notesSlides/notesSlide7.xml"/><Relationship Id="rId16" Type="http://schemas.openxmlformats.org/officeDocument/2006/relationships/image" Target="../media/image12.png"/><Relationship Id="rId20" Type="http://schemas.openxmlformats.org/officeDocument/2006/relationships/image" Target="../media/image29.jpeg"/><Relationship Id="rId1" Type="http://schemas.openxmlformats.org/officeDocument/2006/relationships/slideLayout" Target="../slideLayouts/slideLayout3.xml"/><Relationship Id="rId6" Type="http://schemas.openxmlformats.org/officeDocument/2006/relationships/image" Target="../media/image21.jpeg"/><Relationship Id="rId11" Type="http://schemas.openxmlformats.org/officeDocument/2006/relationships/image" Target="../media/image9.png"/><Relationship Id="rId24" Type="http://schemas.openxmlformats.org/officeDocument/2006/relationships/image" Target="../media/image32.png"/><Relationship Id="rId5" Type="http://schemas.openxmlformats.org/officeDocument/2006/relationships/image" Target="../media/image20.jpeg"/><Relationship Id="rId15" Type="http://schemas.openxmlformats.org/officeDocument/2006/relationships/image" Target="../media/image26.jpeg"/><Relationship Id="rId23" Type="http://schemas.microsoft.com/office/2007/relationships/hdphoto" Target="../media/hdphoto9.wdp"/><Relationship Id="rId10" Type="http://schemas.openxmlformats.org/officeDocument/2006/relationships/image" Target="../media/image8.png"/><Relationship Id="rId19" Type="http://schemas.microsoft.com/office/2007/relationships/hdphoto" Target="../media/hdphoto8.wdp"/><Relationship Id="rId4" Type="http://schemas.openxmlformats.org/officeDocument/2006/relationships/hyperlink" Target="https://pixabay.com/vectors/india-circles-dots-map-country-5901199/" TargetMode="External"/><Relationship Id="rId9" Type="http://schemas.openxmlformats.org/officeDocument/2006/relationships/image" Target="../media/image24.png"/><Relationship Id="rId14" Type="http://schemas.microsoft.com/office/2007/relationships/hdphoto" Target="../media/hdphoto7.wdp"/><Relationship Id="rId22" Type="http://schemas.openxmlformats.org/officeDocument/2006/relationships/image" Target="../media/image31.png"/><Relationship Id="rId27" Type="http://schemas.microsoft.com/office/2007/relationships/hdphoto" Target="../media/hdphoto1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86B843-FCBD-4D84-B418-E65ED763E040}"/>
              </a:ext>
            </a:extLst>
          </p:cNvPr>
          <p:cNvSpPr>
            <a:spLocks noGrp="1"/>
          </p:cNvSpPr>
          <p:nvPr>
            <p:ph type="ctrTitle"/>
          </p:nvPr>
        </p:nvSpPr>
        <p:spPr>
          <a:xfrm>
            <a:off x="5663952" y="2564904"/>
            <a:ext cx="6528048" cy="2016224"/>
          </a:xfrm>
          <a:solidFill>
            <a:srgbClr val="FADEB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en-US" b="1" dirty="0"/>
              <a:t>Need for a Constitution</a:t>
            </a:r>
          </a:p>
        </p:txBody>
      </p:sp>
      <p:pic>
        <p:nvPicPr>
          <p:cNvPr id="1026" name="Picture 2">
            <a:extLst>
              <a:ext uri="{FF2B5EF4-FFF2-40B4-BE49-F238E27FC236}">
                <a16:creationId xmlns:a16="http://schemas.microsoft.com/office/drawing/2014/main" id="{D84382E3-7BA1-8CEF-59CB-41255A2DC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665" y="548680"/>
            <a:ext cx="4680520" cy="46337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8" descr="Wooden ships isolated wood boats with white sails Free Vector">
            <a:extLst>
              <a:ext uri="{FF2B5EF4-FFF2-40B4-BE49-F238E27FC236}">
                <a16:creationId xmlns:a16="http://schemas.microsoft.com/office/drawing/2014/main" id="{629EC867-F50E-AA38-2E16-EFAC3CE7B7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699"/>
          <a:stretch/>
        </p:blipFill>
        <p:spPr bwMode="auto">
          <a:xfrm rot="288466">
            <a:off x="5230207" y="1362862"/>
            <a:ext cx="2449970" cy="2557055"/>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CC066E6A-61F9-4082-AC34-BC9DE5EF05D2}"/>
              </a:ext>
            </a:extLst>
          </p:cNvPr>
          <p:cNvSpPr txBox="1"/>
          <p:nvPr/>
        </p:nvSpPr>
        <p:spPr>
          <a:xfrm>
            <a:off x="3001821" y="3312756"/>
            <a:ext cx="2021519" cy="1200329"/>
          </a:xfrm>
          <a:prstGeom prst="rect">
            <a:avLst/>
          </a:prstGeom>
          <a:noFill/>
        </p:spPr>
        <p:txBody>
          <a:bodyPr wrap="square" rtlCol="0">
            <a:spAutoFit/>
          </a:bodyPr>
          <a:lstStyle/>
          <a:p>
            <a:pPr algn="ctr"/>
            <a:r>
              <a:rPr lang="en-IN" sz="2400" dirty="0">
                <a:effectLst/>
                <a:latin typeface="Calibri" panose="020F0502020204030204" pitchFamily="34" charset="0"/>
                <a:ea typeface="Calibri" panose="020F0502020204030204" pitchFamily="34" charset="0"/>
                <a:cs typeface="Times New Roman" panose="02020603050405020304" pitchFamily="18" charset="0"/>
              </a:rPr>
              <a:t>Passengers were on a holiday</a:t>
            </a:r>
            <a:endParaRPr lang="en-IN" sz="2400" dirty="0"/>
          </a:p>
        </p:txBody>
      </p:sp>
      <p:sp>
        <p:nvSpPr>
          <p:cNvPr id="28" name="TextBox 27">
            <a:extLst>
              <a:ext uri="{FF2B5EF4-FFF2-40B4-BE49-F238E27FC236}">
                <a16:creationId xmlns:a16="http://schemas.microsoft.com/office/drawing/2014/main" id="{87E280B7-AA86-4750-AF7D-8F3FF5049CED}"/>
              </a:ext>
            </a:extLst>
          </p:cNvPr>
          <p:cNvSpPr txBox="1"/>
          <p:nvPr/>
        </p:nvSpPr>
        <p:spPr>
          <a:xfrm>
            <a:off x="649701" y="4352807"/>
            <a:ext cx="2088231" cy="1938992"/>
          </a:xfrm>
          <a:prstGeom prst="rect">
            <a:avLst/>
          </a:prstGeom>
          <a:noFill/>
        </p:spPr>
        <p:txBody>
          <a:bodyPr wrap="square" rtlCol="0">
            <a:spAutoFit/>
          </a:bodyPr>
          <a:lstStyle/>
          <a:p>
            <a:pPr algn="ctr"/>
            <a:r>
              <a:rPr lang="en-GB" sz="2400" dirty="0"/>
              <a:t>A ship carrying passengers was sailing through the Pacific Ocean</a:t>
            </a:r>
            <a:endParaRPr lang="en-IN" sz="2400" dirty="0"/>
          </a:p>
        </p:txBody>
      </p:sp>
      <p:sp>
        <p:nvSpPr>
          <p:cNvPr id="29" name="TextBox 28">
            <a:extLst>
              <a:ext uri="{FF2B5EF4-FFF2-40B4-BE49-F238E27FC236}">
                <a16:creationId xmlns:a16="http://schemas.microsoft.com/office/drawing/2014/main" id="{B9501133-02B7-4A1C-AEF0-E2BAE0C7685C}"/>
              </a:ext>
            </a:extLst>
          </p:cNvPr>
          <p:cNvSpPr txBox="1"/>
          <p:nvPr/>
        </p:nvSpPr>
        <p:spPr>
          <a:xfrm>
            <a:off x="5230206" y="4352445"/>
            <a:ext cx="2021519" cy="1569660"/>
          </a:xfrm>
          <a:prstGeom prst="rect">
            <a:avLst/>
          </a:prstGeom>
          <a:noFill/>
        </p:spPr>
        <p:txBody>
          <a:bodyPr wrap="square" rtlCol="0">
            <a:spAutoFit/>
          </a:bodyPr>
          <a:lstStyle/>
          <a:p>
            <a:pPr algn="ctr"/>
            <a:r>
              <a:rPr lang="en-IN" sz="2400" dirty="0">
                <a:effectLst/>
                <a:latin typeface="Calibri" panose="020F0502020204030204" pitchFamily="34" charset="0"/>
                <a:ea typeface="Calibri" panose="020F0502020204030204" pitchFamily="34" charset="0"/>
                <a:cs typeface="Times New Roman" panose="02020603050405020304" pitchFamily="18" charset="0"/>
              </a:rPr>
              <a:t>There was a violent storm, many died, few survived </a:t>
            </a:r>
            <a:endParaRPr lang="en-IN" sz="2400" dirty="0"/>
          </a:p>
        </p:txBody>
      </p:sp>
      <p:sp>
        <p:nvSpPr>
          <p:cNvPr id="30" name="TextBox 29">
            <a:extLst>
              <a:ext uri="{FF2B5EF4-FFF2-40B4-BE49-F238E27FC236}">
                <a16:creationId xmlns:a16="http://schemas.microsoft.com/office/drawing/2014/main" id="{C0DE24F7-AD94-45D7-9E50-D108F8563FF4}"/>
              </a:ext>
            </a:extLst>
          </p:cNvPr>
          <p:cNvSpPr txBox="1"/>
          <p:nvPr/>
        </p:nvSpPr>
        <p:spPr>
          <a:xfrm>
            <a:off x="9732097" y="4487443"/>
            <a:ext cx="2021519" cy="1938992"/>
          </a:xfrm>
          <a:prstGeom prst="rect">
            <a:avLst/>
          </a:prstGeom>
          <a:noFill/>
        </p:spPr>
        <p:txBody>
          <a:bodyPr wrap="square" rtlCol="0">
            <a:spAutoFit/>
          </a:bodyPr>
          <a:lstStyle/>
          <a:p>
            <a:pPr algn="ctr"/>
            <a:r>
              <a:rPr lang="en-IN" sz="2400" dirty="0">
                <a:effectLst/>
                <a:latin typeface="Calibri" panose="020F0502020204030204" pitchFamily="34" charset="0"/>
                <a:ea typeface="Calibri" panose="020F0502020204030204" pitchFamily="34" charset="0"/>
                <a:cs typeface="Times New Roman" panose="02020603050405020304" pitchFamily="18" charset="0"/>
              </a:rPr>
              <a:t>The island had plentiful resources and they settled there</a:t>
            </a:r>
            <a:endParaRPr lang="en-IN" sz="2400" dirty="0"/>
          </a:p>
        </p:txBody>
      </p:sp>
      <p:sp>
        <p:nvSpPr>
          <p:cNvPr id="31" name="TextBox 30">
            <a:extLst>
              <a:ext uri="{FF2B5EF4-FFF2-40B4-BE49-F238E27FC236}">
                <a16:creationId xmlns:a16="http://schemas.microsoft.com/office/drawing/2014/main" id="{42D61DE5-E62F-46A6-9041-179A3BD404D6}"/>
              </a:ext>
            </a:extLst>
          </p:cNvPr>
          <p:cNvSpPr txBox="1"/>
          <p:nvPr/>
        </p:nvSpPr>
        <p:spPr>
          <a:xfrm>
            <a:off x="7488819" y="2907038"/>
            <a:ext cx="2021519" cy="1938992"/>
          </a:xfrm>
          <a:prstGeom prst="rect">
            <a:avLst/>
          </a:prstGeom>
          <a:noFill/>
        </p:spPr>
        <p:txBody>
          <a:bodyPr wrap="square" rtlCol="0">
            <a:spAutoFit/>
          </a:bodyPr>
          <a:lstStyle/>
          <a:p>
            <a:pPr algn="ctr"/>
            <a:r>
              <a:rPr lang="en-IN" sz="2400" dirty="0">
                <a:effectLst/>
                <a:latin typeface="Calibri" panose="020F0502020204030204" pitchFamily="34" charset="0"/>
                <a:ea typeface="Calibri" panose="020F0502020204030204" pitchFamily="34" charset="0"/>
                <a:cs typeface="Times New Roman" panose="02020603050405020304" pitchFamily="18" charset="0"/>
              </a:rPr>
              <a:t>They moved to a small island in the middle of the Pacific</a:t>
            </a:r>
            <a:endParaRPr lang="en-IN" sz="2400" dirty="0"/>
          </a:p>
        </p:txBody>
      </p:sp>
      <p:pic>
        <p:nvPicPr>
          <p:cNvPr id="32" name="Picture 6" descr="Wooden ships isolated wood boats with white sails Free Vector">
            <a:extLst>
              <a:ext uri="{FF2B5EF4-FFF2-40B4-BE49-F238E27FC236}">
                <a16:creationId xmlns:a16="http://schemas.microsoft.com/office/drawing/2014/main" id="{7BFB5E36-35EB-80F1-B68A-38F453157E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35" r="66322"/>
          <a:stretch/>
        </p:blipFill>
        <p:spPr bwMode="auto">
          <a:xfrm>
            <a:off x="344369" y="1059996"/>
            <a:ext cx="2585989" cy="2587584"/>
          </a:xfrm>
          <a:prstGeom prst="rect">
            <a:avLst/>
          </a:prstGeom>
          <a:noFill/>
          <a:extLst>
            <a:ext uri="{909E8E84-426E-40DD-AFC4-6F175D3DCCD1}">
              <a14:hiddenFill xmlns:a14="http://schemas.microsoft.com/office/drawing/2010/main">
                <a:solidFill>
                  <a:srgbClr val="FFFFFF"/>
                </a:solidFill>
              </a14:hiddenFill>
            </a:ext>
          </a:extLst>
        </p:spPr>
      </p:pic>
      <p:sp>
        <p:nvSpPr>
          <p:cNvPr id="34" name="Freeform: Shape 33">
            <a:extLst>
              <a:ext uri="{FF2B5EF4-FFF2-40B4-BE49-F238E27FC236}">
                <a16:creationId xmlns:a16="http://schemas.microsoft.com/office/drawing/2014/main" id="{128B2730-8F87-F898-AA8C-4AF861E4C8E6}"/>
              </a:ext>
            </a:extLst>
          </p:cNvPr>
          <p:cNvSpPr/>
          <p:nvPr/>
        </p:nvSpPr>
        <p:spPr>
          <a:xfrm>
            <a:off x="1859049" y="44624"/>
            <a:ext cx="8473902" cy="792088"/>
          </a:xfrm>
          <a:custGeom>
            <a:avLst/>
            <a:gdLst>
              <a:gd name="connsiteX0" fmla="*/ 304985 w 7776864"/>
              <a:gd name="connsiteY0" fmla="*/ 0 h 4032448"/>
              <a:gd name="connsiteX1" fmla="*/ 432932 w 7776864"/>
              <a:gd name="connsiteY1" fmla="*/ 0 h 4032448"/>
              <a:gd name="connsiteX2" fmla="*/ 442036 w 7776864"/>
              <a:gd name="connsiteY2" fmla="*/ 28622 h 4032448"/>
              <a:gd name="connsiteX3" fmla="*/ 450320 w 7776864"/>
              <a:gd name="connsiteY3" fmla="*/ 60535 h 4032448"/>
              <a:gd name="connsiteX4" fmla="*/ 504637 w 7776864"/>
              <a:gd name="connsiteY4" fmla="*/ 186122 h 4032448"/>
              <a:gd name="connsiteX5" fmla="*/ 558954 w 7776864"/>
              <a:gd name="connsiteY5" fmla="*/ 165191 h 4032448"/>
              <a:gd name="connsiteX6" fmla="*/ 649482 w 7776864"/>
              <a:gd name="connsiteY6" fmla="*/ 81466 h 4032448"/>
              <a:gd name="connsiteX7" fmla="*/ 758116 w 7776864"/>
              <a:gd name="connsiteY7" fmla="*/ 144259 h 4032448"/>
              <a:gd name="connsiteX8" fmla="*/ 902962 w 7776864"/>
              <a:gd name="connsiteY8" fmla="*/ 248916 h 4032448"/>
              <a:gd name="connsiteX9" fmla="*/ 975384 w 7776864"/>
              <a:gd name="connsiteY9" fmla="*/ 269847 h 4032448"/>
              <a:gd name="connsiteX10" fmla="*/ 993490 w 7776864"/>
              <a:gd name="connsiteY10" fmla="*/ 353573 h 4032448"/>
              <a:gd name="connsiteX11" fmla="*/ 1011596 w 7776864"/>
              <a:gd name="connsiteY11" fmla="*/ 416367 h 4032448"/>
              <a:gd name="connsiteX12" fmla="*/ 1084018 w 7776864"/>
              <a:gd name="connsiteY12" fmla="*/ 290779 h 4032448"/>
              <a:gd name="connsiteX13" fmla="*/ 1120230 w 7776864"/>
              <a:gd name="connsiteY13" fmla="*/ 227986 h 4032448"/>
              <a:gd name="connsiteX14" fmla="*/ 1156441 w 7776864"/>
              <a:gd name="connsiteY14" fmla="*/ 290779 h 4032448"/>
              <a:gd name="connsiteX15" fmla="*/ 1210759 w 7776864"/>
              <a:gd name="connsiteY15" fmla="*/ 353573 h 4032448"/>
              <a:gd name="connsiteX16" fmla="*/ 1283181 w 7776864"/>
              <a:gd name="connsiteY16" fmla="*/ 479161 h 4032448"/>
              <a:gd name="connsiteX17" fmla="*/ 1301286 w 7776864"/>
              <a:gd name="connsiteY17" fmla="*/ 395435 h 4032448"/>
              <a:gd name="connsiteX18" fmla="*/ 1319393 w 7776864"/>
              <a:gd name="connsiteY18" fmla="*/ 269847 h 4032448"/>
              <a:gd name="connsiteX19" fmla="*/ 1373710 w 7776864"/>
              <a:gd name="connsiteY19" fmla="*/ 186122 h 4032448"/>
              <a:gd name="connsiteX20" fmla="*/ 1428027 w 7776864"/>
              <a:gd name="connsiteY20" fmla="*/ 207053 h 4032448"/>
              <a:gd name="connsiteX21" fmla="*/ 1482344 w 7776864"/>
              <a:gd name="connsiteY21" fmla="*/ 269847 h 4032448"/>
              <a:gd name="connsiteX22" fmla="*/ 1590978 w 7776864"/>
              <a:gd name="connsiteY22" fmla="*/ 290779 h 4032448"/>
              <a:gd name="connsiteX23" fmla="*/ 1753929 w 7776864"/>
              <a:gd name="connsiteY23" fmla="*/ 186122 h 4032448"/>
              <a:gd name="connsiteX24" fmla="*/ 1808246 w 7776864"/>
              <a:gd name="connsiteY24" fmla="*/ 165191 h 4032448"/>
              <a:gd name="connsiteX25" fmla="*/ 1916880 w 7776864"/>
              <a:gd name="connsiteY25" fmla="*/ 248916 h 4032448"/>
              <a:gd name="connsiteX26" fmla="*/ 1934986 w 7776864"/>
              <a:gd name="connsiteY26" fmla="*/ 186122 h 4032448"/>
              <a:gd name="connsiteX27" fmla="*/ 1989303 w 7776864"/>
              <a:gd name="connsiteY27" fmla="*/ 207053 h 4032448"/>
              <a:gd name="connsiteX28" fmla="*/ 2025514 w 7776864"/>
              <a:gd name="connsiteY28" fmla="*/ 269847 h 4032448"/>
              <a:gd name="connsiteX29" fmla="*/ 2079831 w 7776864"/>
              <a:gd name="connsiteY29" fmla="*/ 227986 h 4032448"/>
              <a:gd name="connsiteX30" fmla="*/ 2134149 w 7776864"/>
              <a:gd name="connsiteY30" fmla="*/ 207053 h 4032448"/>
              <a:gd name="connsiteX31" fmla="*/ 2188466 w 7776864"/>
              <a:gd name="connsiteY31" fmla="*/ 416367 h 4032448"/>
              <a:gd name="connsiteX32" fmla="*/ 2242783 w 7776864"/>
              <a:gd name="connsiteY32" fmla="*/ 437298 h 4032448"/>
              <a:gd name="connsiteX33" fmla="*/ 2278993 w 7776864"/>
              <a:gd name="connsiteY33" fmla="*/ 374504 h 4032448"/>
              <a:gd name="connsiteX34" fmla="*/ 2351417 w 7776864"/>
              <a:gd name="connsiteY34" fmla="*/ 207053 h 4032448"/>
              <a:gd name="connsiteX35" fmla="*/ 2423839 w 7776864"/>
              <a:gd name="connsiteY35" fmla="*/ 186122 h 4032448"/>
              <a:gd name="connsiteX36" fmla="*/ 2478156 w 7776864"/>
              <a:gd name="connsiteY36" fmla="*/ 207053 h 4032448"/>
              <a:gd name="connsiteX37" fmla="*/ 2514368 w 7776864"/>
              <a:gd name="connsiteY37" fmla="*/ 269847 h 4032448"/>
              <a:gd name="connsiteX38" fmla="*/ 2641107 w 7776864"/>
              <a:gd name="connsiteY38" fmla="*/ 458229 h 4032448"/>
              <a:gd name="connsiteX39" fmla="*/ 2840270 w 7776864"/>
              <a:gd name="connsiteY39" fmla="*/ 416367 h 4032448"/>
              <a:gd name="connsiteX40" fmla="*/ 2858376 w 7776864"/>
              <a:gd name="connsiteY40" fmla="*/ 353573 h 4032448"/>
              <a:gd name="connsiteX41" fmla="*/ 2967010 w 7776864"/>
              <a:gd name="connsiteY41" fmla="*/ 227986 h 4032448"/>
              <a:gd name="connsiteX42" fmla="*/ 3039432 w 7776864"/>
              <a:gd name="connsiteY42" fmla="*/ 186122 h 4032448"/>
              <a:gd name="connsiteX43" fmla="*/ 3093749 w 7776864"/>
              <a:gd name="connsiteY43" fmla="*/ 248916 h 4032448"/>
              <a:gd name="connsiteX44" fmla="*/ 3166173 w 7776864"/>
              <a:gd name="connsiteY44" fmla="*/ 269847 h 4032448"/>
              <a:gd name="connsiteX45" fmla="*/ 3220490 w 7776864"/>
              <a:gd name="connsiteY45" fmla="*/ 227986 h 4032448"/>
              <a:gd name="connsiteX46" fmla="*/ 3256700 w 7776864"/>
              <a:gd name="connsiteY46" fmla="*/ 165191 h 4032448"/>
              <a:gd name="connsiteX47" fmla="*/ 3329124 w 7776864"/>
              <a:gd name="connsiteY47" fmla="*/ 269847 h 4032448"/>
              <a:gd name="connsiteX48" fmla="*/ 3383441 w 7776864"/>
              <a:gd name="connsiteY48" fmla="*/ 290779 h 4032448"/>
              <a:gd name="connsiteX49" fmla="*/ 3437758 w 7776864"/>
              <a:gd name="connsiteY49" fmla="*/ 332641 h 4032448"/>
              <a:gd name="connsiteX50" fmla="*/ 3528286 w 7776864"/>
              <a:gd name="connsiteY50" fmla="*/ 353573 h 4032448"/>
              <a:gd name="connsiteX51" fmla="*/ 3582603 w 7776864"/>
              <a:gd name="connsiteY51" fmla="*/ 227986 h 4032448"/>
              <a:gd name="connsiteX52" fmla="*/ 3636920 w 7776864"/>
              <a:gd name="connsiteY52" fmla="*/ 207053 h 4032448"/>
              <a:gd name="connsiteX53" fmla="*/ 3673131 w 7776864"/>
              <a:gd name="connsiteY53" fmla="*/ 269847 h 4032448"/>
              <a:gd name="connsiteX54" fmla="*/ 3817977 w 7776864"/>
              <a:gd name="connsiteY54" fmla="*/ 311710 h 4032448"/>
              <a:gd name="connsiteX55" fmla="*/ 3872294 w 7776864"/>
              <a:gd name="connsiteY55" fmla="*/ 269847 h 4032448"/>
              <a:gd name="connsiteX56" fmla="*/ 4053351 w 7776864"/>
              <a:gd name="connsiteY56" fmla="*/ 123328 h 4032448"/>
              <a:gd name="connsiteX57" fmla="*/ 4107668 w 7776864"/>
              <a:gd name="connsiteY57" fmla="*/ 81466 h 4032448"/>
              <a:gd name="connsiteX58" fmla="*/ 4161985 w 7776864"/>
              <a:gd name="connsiteY58" fmla="*/ 144259 h 4032448"/>
              <a:gd name="connsiteX59" fmla="*/ 4216302 w 7776864"/>
              <a:gd name="connsiteY59" fmla="*/ 165191 h 4032448"/>
              <a:gd name="connsiteX60" fmla="*/ 4270619 w 7776864"/>
              <a:gd name="connsiteY60" fmla="*/ 144259 h 4032448"/>
              <a:gd name="connsiteX61" fmla="*/ 4306831 w 7776864"/>
              <a:gd name="connsiteY61" fmla="*/ 81466 h 4032448"/>
              <a:gd name="connsiteX62" fmla="*/ 4361148 w 7776864"/>
              <a:gd name="connsiteY62" fmla="*/ 39604 h 4032448"/>
              <a:gd name="connsiteX63" fmla="*/ 4415465 w 7776864"/>
              <a:gd name="connsiteY63" fmla="*/ 60535 h 4032448"/>
              <a:gd name="connsiteX64" fmla="*/ 4487887 w 7776864"/>
              <a:gd name="connsiteY64" fmla="*/ 186122 h 4032448"/>
              <a:gd name="connsiteX65" fmla="*/ 4542204 w 7776864"/>
              <a:gd name="connsiteY65" fmla="*/ 207053 h 4032448"/>
              <a:gd name="connsiteX66" fmla="*/ 4596521 w 7776864"/>
              <a:gd name="connsiteY66" fmla="*/ 165191 h 4032448"/>
              <a:gd name="connsiteX67" fmla="*/ 4614627 w 7776864"/>
              <a:gd name="connsiteY67" fmla="*/ 102398 h 4032448"/>
              <a:gd name="connsiteX68" fmla="*/ 4668944 w 7776864"/>
              <a:gd name="connsiteY68" fmla="*/ 39604 h 4032448"/>
              <a:gd name="connsiteX69" fmla="*/ 4735965 w 7776864"/>
              <a:gd name="connsiteY69" fmla="*/ 353 h 4032448"/>
              <a:gd name="connsiteX70" fmla="*/ 4739144 w 7776864"/>
              <a:gd name="connsiteY70" fmla="*/ 0 h 4032448"/>
              <a:gd name="connsiteX71" fmla="*/ 4763811 w 7776864"/>
              <a:gd name="connsiteY71" fmla="*/ 0 h 4032448"/>
              <a:gd name="connsiteX72" fmla="*/ 4770118 w 7776864"/>
              <a:gd name="connsiteY72" fmla="*/ 3284 h 4032448"/>
              <a:gd name="connsiteX73" fmla="*/ 4850001 w 7776864"/>
              <a:gd name="connsiteY73" fmla="*/ 123328 h 4032448"/>
              <a:gd name="connsiteX74" fmla="*/ 4976741 w 7776864"/>
              <a:gd name="connsiteY74" fmla="*/ 290779 h 4032448"/>
              <a:gd name="connsiteX75" fmla="*/ 5085375 w 7776864"/>
              <a:gd name="connsiteY75" fmla="*/ 332641 h 4032448"/>
              <a:gd name="connsiteX76" fmla="*/ 5103480 w 7776864"/>
              <a:gd name="connsiteY76" fmla="*/ 269847 h 4032448"/>
              <a:gd name="connsiteX77" fmla="*/ 5121586 w 7776864"/>
              <a:gd name="connsiteY77" fmla="*/ 186122 h 4032448"/>
              <a:gd name="connsiteX78" fmla="*/ 5157797 w 7776864"/>
              <a:gd name="connsiteY78" fmla="*/ 248916 h 4032448"/>
              <a:gd name="connsiteX79" fmla="*/ 5284538 w 7776864"/>
              <a:gd name="connsiteY79" fmla="*/ 395435 h 4032448"/>
              <a:gd name="connsiteX80" fmla="*/ 5320748 w 7776864"/>
              <a:gd name="connsiteY80" fmla="*/ 332641 h 4032448"/>
              <a:gd name="connsiteX81" fmla="*/ 5393172 w 7776864"/>
              <a:gd name="connsiteY81" fmla="*/ 207053 h 4032448"/>
              <a:gd name="connsiteX82" fmla="*/ 5501806 w 7776864"/>
              <a:gd name="connsiteY82" fmla="*/ 290779 h 4032448"/>
              <a:gd name="connsiteX83" fmla="*/ 5610440 w 7776864"/>
              <a:gd name="connsiteY83" fmla="*/ 353573 h 4032448"/>
              <a:gd name="connsiteX84" fmla="*/ 5664757 w 7776864"/>
              <a:gd name="connsiteY84" fmla="*/ 311710 h 4032448"/>
              <a:gd name="connsiteX85" fmla="*/ 5700968 w 7776864"/>
              <a:gd name="connsiteY85" fmla="*/ 165191 h 4032448"/>
              <a:gd name="connsiteX86" fmla="*/ 5755285 w 7776864"/>
              <a:gd name="connsiteY86" fmla="*/ 186122 h 4032448"/>
              <a:gd name="connsiteX87" fmla="*/ 5845813 w 7776864"/>
              <a:gd name="connsiteY87" fmla="*/ 311710 h 4032448"/>
              <a:gd name="connsiteX88" fmla="*/ 5918236 w 7776864"/>
              <a:gd name="connsiteY88" fmla="*/ 332641 h 4032448"/>
              <a:gd name="connsiteX89" fmla="*/ 6026870 w 7776864"/>
              <a:gd name="connsiteY89" fmla="*/ 374504 h 4032448"/>
              <a:gd name="connsiteX90" fmla="*/ 6063082 w 7776864"/>
              <a:gd name="connsiteY90" fmla="*/ 311710 h 4032448"/>
              <a:gd name="connsiteX91" fmla="*/ 6244138 w 7776864"/>
              <a:gd name="connsiteY91" fmla="*/ 374504 h 4032448"/>
              <a:gd name="connsiteX92" fmla="*/ 6334667 w 7776864"/>
              <a:gd name="connsiteY92" fmla="*/ 207053 h 4032448"/>
              <a:gd name="connsiteX93" fmla="*/ 6479513 w 7776864"/>
              <a:gd name="connsiteY93" fmla="*/ 311710 h 4032448"/>
              <a:gd name="connsiteX94" fmla="*/ 6533830 w 7776864"/>
              <a:gd name="connsiteY94" fmla="*/ 332641 h 4032448"/>
              <a:gd name="connsiteX95" fmla="*/ 6696781 w 7776864"/>
              <a:gd name="connsiteY95" fmla="*/ 311710 h 4032448"/>
              <a:gd name="connsiteX96" fmla="*/ 6805415 w 7776864"/>
              <a:gd name="connsiteY96" fmla="*/ 374504 h 4032448"/>
              <a:gd name="connsiteX97" fmla="*/ 6859732 w 7776864"/>
              <a:gd name="connsiteY97" fmla="*/ 395435 h 4032448"/>
              <a:gd name="connsiteX98" fmla="*/ 6914049 w 7776864"/>
              <a:gd name="connsiteY98" fmla="*/ 353573 h 4032448"/>
              <a:gd name="connsiteX99" fmla="*/ 6932155 w 7776864"/>
              <a:gd name="connsiteY99" fmla="*/ 290779 h 4032448"/>
              <a:gd name="connsiteX100" fmla="*/ 6968366 w 7776864"/>
              <a:gd name="connsiteY100" fmla="*/ 165191 h 4032448"/>
              <a:gd name="connsiteX101" fmla="*/ 7022683 w 7776864"/>
              <a:gd name="connsiteY101" fmla="*/ 144259 h 4032448"/>
              <a:gd name="connsiteX102" fmla="*/ 7077000 w 7776864"/>
              <a:gd name="connsiteY102" fmla="*/ 186122 h 4032448"/>
              <a:gd name="connsiteX103" fmla="*/ 7185634 w 7776864"/>
              <a:gd name="connsiteY103" fmla="*/ 269847 h 4032448"/>
              <a:gd name="connsiteX104" fmla="*/ 7294269 w 7776864"/>
              <a:gd name="connsiteY104" fmla="*/ 311710 h 4032448"/>
              <a:gd name="connsiteX105" fmla="*/ 7348586 w 7776864"/>
              <a:gd name="connsiteY105" fmla="*/ 374504 h 4032448"/>
              <a:gd name="connsiteX106" fmla="*/ 7439113 w 7776864"/>
              <a:gd name="connsiteY106" fmla="*/ 479161 h 4032448"/>
              <a:gd name="connsiteX107" fmla="*/ 7493430 w 7776864"/>
              <a:gd name="connsiteY107" fmla="*/ 458229 h 4032448"/>
              <a:gd name="connsiteX108" fmla="*/ 7565854 w 7776864"/>
              <a:gd name="connsiteY108" fmla="*/ 332641 h 4032448"/>
              <a:gd name="connsiteX109" fmla="*/ 7620171 w 7776864"/>
              <a:gd name="connsiteY109" fmla="*/ 290779 h 4032448"/>
              <a:gd name="connsiteX110" fmla="*/ 7674488 w 7776864"/>
              <a:gd name="connsiteY110" fmla="*/ 332641 h 4032448"/>
              <a:gd name="connsiteX111" fmla="*/ 7689805 w 7776864"/>
              <a:gd name="connsiteY111" fmla="*/ 394142 h 4032448"/>
              <a:gd name="connsiteX112" fmla="*/ 7684721 w 7776864"/>
              <a:gd name="connsiteY112" fmla="*/ 391169 h 4032448"/>
              <a:gd name="connsiteX113" fmla="*/ 7683977 w 7776864"/>
              <a:gd name="connsiteY113" fmla="*/ 390642 h 4032448"/>
              <a:gd name="connsiteX114" fmla="*/ 7681940 w 7776864"/>
              <a:gd name="connsiteY114" fmla="*/ 389544 h 4032448"/>
              <a:gd name="connsiteX115" fmla="*/ 7684721 w 7776864"/>
              <a:gd name="connsiteY115" fmla="*/ 391169 h 4032448"/>
              <a:gd name="connsiteX116" fmla="*/ 7703204 w 7776864"/>
              <a:gd name="connsiteY116" fmla="*/ 404279 h 4032448"/>
              <a:gd name="connsiteX117" fmla="*/ 7746910 w 7776864"/>
              <a:gd name="connsiteY117" fmla="*/ 437298 h 4032448"/>
              <a:gd name="connsiteX118" fmla="*/ 7775226 w 7776864"/>
              <a:gd name="connsiteY118" fmla="*/ 415667 h 4032448"/>
              <a:gd name="connsiteX119" fmla="*/ 7776864 w 7776864"/>
              <a:gd name="connsiteY119" fmla="*/ 414443 h 4032448"/>
              <a:gd name="connsiteX120" fmla="*/ 7776864 w 7776864"/>
              <a:gd name="connsiteY120" fmla="*/ 3787676 h 4032448"/>
              <a:gd name="connsiteX121" fmla="*/ 7757242 w 7776864"/>
              <a:gd name="connsiteY121" fmla="*/ 3771762 h 4032448"/>
              <a:gd name="connsiteX122" fmla="*/ 7688658 w 7776864"/>
              <a:gd name="connsiteY122" fmla="*/ 3720737 h 4032448"/>
              <a:gd name="connsiteX123" fmla="*/ 7561919 w 7776864"/>
              <a:gd name="connsiteY123" fmla="*/ 3678874 h 4032448"/>
              <a:gd name="connsiteX124" fmla="*/ 7525708 w 7776864"/>
              <a:gd name="connsiteY124" fmla="*/ 3804462 h 4032448"/>
              <a:gd name="connsiteX125" fmla="*/ 7507602 w 7776864"/>
              <a:gd name="connsiteY125" fmla="*/ 3888188 h 4032448"/>
              <a:gd name="connsiteX126" fmla="*/ 7489496 w 7776864"/>
              <a:gd name="connsiteY126" fmla="*/ 3950982 h 4032448"/>
              <a:gd name="connsiteX127" fmla="*/ 7471879 w 7776864"/>
              <a:gd name="connsiteY127" fmla="*/ 4032448 h 4032448"/>
              <a:gd name="connsiteX128" fmla="*/ 7343933 w 7776864"/>
              <a:gd name="connsiteY128" fmla="*/ 4032448 h 4032448"/>
              <a:gd name="connsiteX129" fmla="*/ 7334828 w 7776864"/>
              <a:gd name="connsiteY129" fmla="*/ 4003826 h 4032448"/>
              <a:gd name="connsiteX130" fmla="*/ 7326544 w 7776864"/>
              <a:gd name="connsiteY130" fmla="*/ 3971913 h 4032448"/>
              <a:gd name="connsiteX131" fmla="*/ 7272228 w 7776864"/>
              <a:gd name="connsiteY131" fmla="*/ 3846325 h 4032448"/>
              <a:gd name="connsiteX132" fmla="*/ 7217910 w 7776864"/>
              <a:gd name="connsiteY132" fmla="*/ 3867256 h 4032448"/>
              <a:gd name="connsiteX133" fmla="*/ 7127382 w 7776864"/>
              <a:gd name="connsiteY133" fmla="*/ 3950982 h 4032448"/>
              <a:gd name="connsiteX134" fmla="*/ 7018748 w 7776864"/>
              <a:gd name="connsiteY134" fmla="*/ 3888188 h 4032448"/>
              <a:gd name="connsiteX135" fmla="*/ 6873902 w 7776864"/>
              <a:gd name="connsiteY135" fmla="*/ 3783531 h 4032448"/>
              <a:gd name="connsiteX136" fmla="*/ 6801480 w 7776864"/>
              <a:gd name="connsiteY136" fmla="*/ 3762600 h 4032448"/>
              <a:gd name="connsiteX137" fmla="*/ 6783374 w 7776864"/>
              <a:gd name="connsiteY137" fmla="*/ 3678874 h 4032448"/>
              <a:gd name="connsiteX138" fmla="*/ 6765268 w 7776864"/>
              <a:gd name="connsiteY138" fmla="*/ 3616080 h 4032448"/>
              <a:gd name="connsiteX139" fmla="*/ 6692846 w 7776864"/>
              <a:gd name="connsiteY139" fmla="*/ 3741668 h 4032448"/>
              <a:gd name="connsiteX140" fmla="*/ 6656634 w 7776864"/>
              <a:gd name="connsiteY140" fmla="*/ 3804462 h 4032448"/>
              <a:gd name="connsiteX141" fmla="*/ 6620423 w 7776864"/>
              <a:gd name="connsiteY141" fmla="*/ 3741668 h 4032448"/>
              <a:gd name="connsiteX142" fmla="*/ 6566106 w 7776864"/>
              <a:gd name="connsiteY142" fmla="*/ 3678874 h 4032448"/>
              <a:gd name="connsiteX143" fmla="*/ 6493684 w 7776864"/>
              <a:gd name="connsiteY143" fmla="*/ 3553286 h 4032448"/>
              <a:gd name="connsiteX144" fmla="*/ 6475578 w 7776864"/>
              <a:gd name="connsiteY144" fmla="*/ 3637012 h 4032448"/>
              <a:gd name="connsiteX145" fmla="*/ 6457472 w 7776864"/>
              <a:gd name="connsiteY145" fmla="*/ 3762600 h 4032448"/>
              <a:gd name="connsiteX146" fmla="*/ 6403154 w 7776864"/>
              <a:gd name="connsiteY146" fmla="*/ 3846325 h 4032448"/>
              <a:gd name="connsiteX147" fmla="*/ 6348838 w 7776864"/>
              <a:gd name="connsiteY147" fmla="*/ 3825394 h 4032448"/>
              <a:gd name="connsiteX148" fmla="*/ 6294520 w 7776864"/>
              <a:gd name="connsiteY148" fmla="*/ 3762600 h 4032448"/>
              <a:gd name="connsiteX149" fmla="*/ 6185886 w 7776864"/>
              <a:gd name="connsiteY149" fmla="*/ 3741668 h 4032448"/>
              <a:gd name="connsiteX150" fmla="*/ 6022935 w 7776864"/>
              <a:gd name="connsiteY150" fmla="*/ 3846325 h 4032448"/>
              <a:gd name="connsiteX151" fmla="*/ 5968618 w 7776864"/>
              <a:gd name="connsiteY151" fmla="*/ 3867256 h 4032448"/>
              <a:gd name="connsiteX152" fmla="*/ 5859984 w 7776864"/>
              <a:gd name="connsiteY152" fmla="*/ 3783531 h 4032448"/>
              <a:gd name="connsiteX153" fmla="*/ 5841878 w 7776864"/>
              <a:gd name="connsiteY153" fmla="*/ 3846325 h 4032448"/>
              <a:gd name="connsiteX154" fmla="*/ 5787562 w 7776864"/>
              <a:gd name="connsiteY154" fmla="*/ 3825394 h 4032448"/>
              <a:gd name="connsiteX155" fmla="*/ 5751350 w 7776864"/>
              <a:gd name="connsiteY155" fmla="*/ 3762600 h 4032448"/>
              <a:gd name="connsiteX156" fmla="*/ 5697033 w 7776864"/>
              <a:gd name="connsiteY156" fmla="*/ 3804462 h 4032448"/>
              <a:gd name="connsiteX157" fmla="*/ 5642716 w 7776864"/>
              <a:gd name="connsiteY157" fmla="*/ 3825394 h 4032448"/>
              <a:gd name="connsiteX158" fmla="*/ 5588398 w 7776864"/>
              <a:gd name="connsiteY158" fmla="*/ 3616080 h 4032448"/>
              <a:gd name="connsiteX159" fmla="*/ 5534082 w 7776864"/>
              <a:gd name="connsiteY159" fmla="*/ 3595149 h 4032448"/>
              <a:gd name="connsiteX160" fmla="*/ 5497871 w 7776864"/>
              <a:gd name="connsiteY160" fmla="*/ 3657943 h 4032448"/>
              <a:gd name="connsiteX161" fmla="*/ 5425448 w 7776864"/>
              <a:gd name="connsiteY161" fmla="*/ 3825394 h 4032448"/>
              <a:gd name="connsiteX162" fmla="*/ 5353025 w 7776864"/>
              <a:gd name="connsiteY162" fmla="*/ 3846325 h 4032448"/>
              <a:gd name="connsiteX163" fmla="*/ 5298708 w 7776864"/>
              <a:gd name="connsiteY163" fmla="*/ 3825394 h 4032448"/>
              <a:gd name="connsiteX164" fmla="*/ 5262497 w 7776864"/>
              <a:gd name="connsiteY164" fmla="*/ 3762600 h 4032448"/>
              <a:gd name="connsiteX165" fmla="*/ 5135757 w 7776864"/>
              <a:gd name="connsiteY165" fmla="*/ 3574218 h 4032448"/>
              <a:gd name="connsiteX166" fmla="*/ 4936594 w 7776864"/>
              <a:gd name="connsiteY166" fmla="*/ 3616080 h 4032448"/>
              <a:gd name="connsiteX167" fmla="*/ 4918489 w 7776864"/>
              <a:gd name="connsiteY167" fmla="*/ 3678874 h 4032448"/>
              <a:gd name="connsiteX168" fmla="*/ 4809855 w 7776864"/>
              <a:gd name="connsiteY168" fmla="*/ 3804462 h 4032448"/>
              <a:gd name="connsiteX169" fmla="*/ 4737432 w 7776864"/>
              <a:gd name="connsiteY169" fmla="*/ 3846325 h 4032448"/>
              <a:gd name="connsiteX170" fmla="*/ 4683115 w 7776864"/>
              <a:gd name="connsiteY170" fmla="*/ 3783531 h 4032448"/>
              <a:gd name="connsiteX171" fmla="*/ 4610692 w 7776864"/>
              <a:gd name="connsiteY171" fmla="*/ 3762600 h 4032448"/>
              <a:gd name="connsiteX172" fmla="*/ 4556375 w 7776864"/>
              <a:gd name="connsiteY172" fmla="*/ 3804462 h 4032448"/>
              <a:gd name="connsiteX173" fmla="*/ 4520164 w 7776864"/>
              <a:gd name="connsiteY173" fmla="*/ 3867256 h 4032448"/>
              <a:gd name="connsiteX174" fmla="*/ 4447741 w 7776864"/>
              <a:gd name="connsiteY174" fmla="*/ 3762600 h 4032448"/>
              <a:gd name="connsiteX175" fmla="*/ 4393424 w 7776864"/>
              <a:gd name="connsiteY175" fmla="*/ 3741668 h 4032448"/>
              <a:gd name="connsiteX176" fmla="*/ 4339107 w 7776864"/>
              <a:gd name="connsiteY176" fmla="*/ 3699806 h 4032448"/>
              <a:gd name="connsiteX177" fmla="*/ 4248579 w 7776864"/>
              <a:gd name="connsiteY177" fmla="*/ 3678874 h 4032448"/>
              <a:gd name="connsiteX178" fmla="*/ 4194262 w 7776864"/>
              <a:gd name="connsiteY178" fmla="*/ 3804462 h 4032448"/>
              <a:gd name="connsiteX179" fmla="*/ 4139945 w 7776864"/>
              <a:gd name="connsiteY179" fmla="*/ 3825394 h 4032448"/>
              <a:gd name="connsiteX180" fmla="*/ 4103733 w 7776864"/>
              <a:gd name="connsiteY180" fmla="*/ 3762600 h 4032448"/>
              <a:gd name="connsiteX181" fmla="*/ 3958887 w 7776864"/>
              <a:gd name="connsiteY181" fmla="*/ 3720737 h 4032448"/>
              <a:gd name="connsiteX182" fmla="*/ 3904570 w 7776864"/>
              <a:gd name="connsiteY182" fmla="*/ 3762600 h 4032448"/>
              <a:gd name="connsiteX183" fmla="*/ 3723514 w 7776864"/>
              <a:gd name="connsiteY183" fmla="*/ 3909119 h 4032448"/>
              <a:gd name="connsiteX184" fmla="*/ 3669197 w 7776864"/>
              <a:gd name="connsiteY184" fmla="*/ 3950982 h 4032448"/>
              <a:gd name="connsiteX185" fmla="*/ 3614879 w 7776864"/>
              <a:gd name="connsiteY185" fmla="*/ 3888188 h 4032448"/>
              <a:gd name="connsiteX186" fmla="*/ 3560562 w 7776864"/>
              <a:gd name="connsiteY186" fmla="*/ 3867256 h 4032448"/>
              <a:gd name="connsiteX187" fmla="*/ 3506245 w 7776864"/>
              <a:gd name="connsiteY187" fmla="*/ 3888188 h 4032448"/>
              <a:gd name="connsiteX188" fmla="*/ 3470034 w 7776864"/>
              <a:gd name="connsiteY188" fmla="*/ 3950982 h 4032448"/>
              <a:gd name="connsiteX189" fmla="*/ 3415717 w 7776864"/>
              <a:gd name="connsiteY189" fmla="*/ 3992844 h 4032448"/>
              <a:gd name="connsiteX190" fmla="*/ 3361400 w 7776864"/>
              <a:gd name="connsiteY190" fmla="*/ 3971913 h 4032448"/>
              <a:gd name="connsiteX191" fmla="*/ 3288977 w 7776864"/>
              <a:gd name="connsiteY191" fmla="*/ 3846325 h 4032448"/>
              <a:gd name="connsiteX192" fmla="*/ 3234660 w 7776864"/>
              <a:gd name="connsiteY192" fmla="*/ 3825394 h 4032448"/>
              <a:gd name="connsiteX193" fmla="*/ 3180343 w 7776864"/>
              <a:gd name="connsiteY193" fmla="*/ 3867256 h 4032448"/>
              <a:gd name="connsiteX194" fmla="*/ 3162238 w 7776864"/>
              <a:gd name="connsiteY194" fmla="*/ 3930050 h 4032448"/>
              <a:gd name="connsiteX195" fmla="*/ 3107921 w 7776864"/>
              <a:gd name="connsiteY195" fmla="*/ 3992844 h 4032448"/>
              <a:gd name="connsiteX196" fmla="*/ 3040899 w 7776864"/>
              <a:gd name="connsiteY196" fmla="*/ 4032094 h 4032448"/>
              <a:gd name="connsiteX197" fmla="*/ 3037712 w 7776864"/>
              <a:gd name="connsiteY197" fmla="*/ 4032448 h 4032448"/>
              <a:gd name="connsiteX198" fmla="*/ 3013055 w 7776864"/>
              <a:gd name="connsiteY198" fmla="*/ 4032448 h 4032448"/>
              <a:gd name="connsiteX199" fmla="*/ 3006747 w 7776864"/>
              <a:gd name="connsiteY199" fmla="*/ 4029163 h 4032448"/>
              <a:gd name="connsiteX200" fmla="*/ 2926863 w 7776864"/>
              <a:gd name="connsiteY200" fmla="*/ 3909119 h 4032448"/>
              <a:gd name="connsiteX201" fmla="*/ 2800124 w 7776864"/>
              <a:gd name="connsiteY201" fmla="*/ 3741668 h 4032448"/>
              <a:gd name="connsiteX202" fmla="*/ 2691489 w 7776864"/>
              <a:gd name="connsiteY202" fmla="*/ 3699806 h 4032448"/>
              <a:gd name="connsiteX203" fmla="*/ 2673384 w 7776864"/>
              <a:gd name="connsiteY203" fmla="*/ 3762600 h 4032448"/>
              <a:gd name="connsiteX204" fmla="*/ 2655278 w 7776864"/>
              <a:gd name="connsiteY204" fmla="*/ 3846325 h 4032448"/>
              <a:gd name="connsiteX205" fmla="*/ 2619067 w 7776864"/>
              <a:gd name="connsiteY205" fmla="*/ 3783531 h 4032448"/>
              <a:gd name="connsiteX206" fmla="*/ 2492327 w 7776864"/>
              <a:gd name="connsiteY206" fmla="*/ 3637012 h 4032448"/>
              <a:gd name="connsiteX207" fmla="*/ 2456116 w 7776864"/>
              <a:gd name="connsiteY207" fmla="*/ 3699806 h 4032448"/>
              <a:gd name="connsiteX208" fmla="*/ 2383692 w 7776864"/>
              <a:gd name="connsiteY208" fmla="*/ 3825394 h 4032448"/>
              <a:gd name="connsiteX209" fmla="*/ 2275058 w 7776864"/>
              <a:gd name="connsiteY209" fmla="*/ 3741668 h 4032448"/>
              <a:gd name="connsiteX210" fmla="*/ 2166424 w 7776864"/>
              <a:gd name="connsiteY210" fmla="*/ 3678874 h 4032448"/>
              <a:gd name="connsiteX211" fmla="*/ 2112107 w 7776864"/>
              <a:gd name="connsiteY211" fmla="*/ 3720737 h 4032448"/>
              <a:gd name="connsiteX212" fmla="*/ 2075897 w 7776864"/>
              <a:gd name="connsiteY212" fmla="*/ 3867256 h 4032448"/>
              <a:gd name="connsiteX213" fmla="*/ 2021579 w 7776864"/>
              <a:gd name="connsiteY213" fmla="*/ 3846325 h 4032448"/>
              <a:gd name="connsiteX214" fmla="*/ 1931051 w 7776864"/>
              <a:gd name="connsiteY214" fmla="*/ 3720737 h 4032448"/>
              <a:gd name="connsiteX215" fmla="*/ 1858628 w 7776864"/>
              <a:gd name="connsiteY215" fmla="*/ 3699806 h 4032448"/>
              <a:gd name="connsiteX216" fmla="*/ 1749994 w 7776864"/>
              <a:gd name="connsiteY216" fmla="*/ 3657943 h 4032448"/>
              <a:gd name="connsiteX217" fmla="*/ 1713783 w 7776864"/>
              <a:gd name="connsiteY217" fmla="*/ 3720737 h 4032448"/>
              <a:gd name="connsiteX218" fmla="*/ 1532726 w 7776864"/>
              <a:gd name="connsiteY218" fmla="*/ 3657943 h 4032448"/>
              <a:gd name="connsiteX219" fmla="*/ 1442197 w 7776864"/>
              <a:gd name="connsiteY219" fmla="*/ 3825394 h 4032448"/>
              <a:gd name="connsiteX220" fmla="*/ 1297352 w 7776864"/>
              <a:gd name="connsiteY220" fmla="*/ 3720737 h 4032448"/>
              <a:gd name="connsiteX221" fmla="*/ 1243034 w 7776864"/>
              <a:gd name="connsiteY221" fmla="*/ 3699806 h 4032448"/>
              <a:gd name="connsiteX222" fmla="*/ 1080083 w 7776864"/>
              <a:gd name="connsiteY222" fmla="*/ 3720737 h 4032448"/>
              <a:gd name="connsiteX223" fmla="*/ 971449 w 7776864"/>
              <a:gd name="connsiteY223" fmla="*/ 3657943 h 4032448"/>
              <a:gd name="connsiteX224" fmla="*/ 917132 w 7776864"/>
              <a:gd name="connsiteY224" fmla="*/ 3637012 h 4032448"/>
              <a:gd name="connsiteX225" fmla="*/ 862815 w 7776864"/>
              <a:gd name="connsiteY225" fmla="*/ 3678874 h 4032448"/>
              <a:gd name="connsiteX226" fmla="*/ 844710 w 7776864"/>
              <a:gd name="connsiteY226" fmla="*/ 3741668 h 4032448"/>
              <a:gd name="connsiteX227" fmla="*/ 808498 w 7776864"/>
              <a:gd name="connsiteY227" fmla="*/ 3867256 h 4032448"/>
              <a:gd name="connsiteX228" fmla="*/ 754181 w 7776864"/>
              <a:gd name="connsiteY228" fmla="*/ 3888188 h 4032448"/>
              <a:gd name="connsiteX229" fmla="*/ 699864 w 7776864"/>
              <a:gd name="connsiteY229" fmla="*/ 3846325 h 4032448"/>
              <a:gd name="connsiteX230" fmla="*/ 591230 w 7776864"/>
              <a:gd name="connsiteY230" fmla="*/ 3762600 h 4032448"/>
              <a:gd name="connsiteX231" fmla="*/ 482596 w 7776864"/>
              <a:gd name="connsiteY231" fmla="*/ 3720737 h 4032448"/>
              <a:gd name="connsiteX232" fmla="*/ 428278 w 7776864"/>
              <a:gd name="connsiteY232" fmla="*/ 3657943 h 4032448"/>
              <a:gd name="connsiteX233" fmla="*/ 337751 w 7776864"/>
              <a:gd name="connsiteY233" fmla="*/ 3553286 h 4032448"/>
              <a:gd name="connsiteX234" fmla="*/ 283434 w 7776864"/>
              <a:gd name="connsiteY234" fmla="*/ 3574218 h 4032448"/>
              <a:gd name="connsiteX235" fmla="*/ 211010 w 7776864"/>
              <a:gd name="connsiteY235" fmla="*/ 3699806 h 4032448"/>
              <a:gd name="connsiteX236" fmla="*/ 156693 w 7776864"/>
              <a:gd name="connsiteY236" fmla="*/ 3741668 h 4032448"/>
              <a:gd name="connsiteX237" fmla="*/ 102376 w 7776864"/>
              <a:gd name="connsiteY237" fmla="*/ 3699806 h 4032448"/>
              <a:gd name="connsiteX238" fmla="*/ 87060 w 7776864"/>
              <a:gd name="connsiteY238" fmla="*/ 3638306 h 4032448"/>
              <a:gd name="connsiteX239" fmla="*/ 92144 w 7776864"/>
              <a:gd name="connsiteY239" fmla="*/ 3641278 h 4032448"/>
              <a:gd name="connsiteX240" fmla="*/ 92887 w 7776864"/>
              <a:gd name="connsiteY240" fmla="*/ 3641806 h 4032448"/>
              <a:gd name="connsiteX241" fmla="*/ 94924 w 7776864"/>
              <a:gd name="connsiteY241" fmla="*/ 3642904 h 4032448"/>
              <a:gd name="connsiteX242" fmla="*/ 92144 w 7776864"/>
              <a:gd name="connsiteY242" fmla="*/ 3641278 h 4032448"/>
              <a:gd name="connsiteX243" fmla="*/ 73660 w 7776864"/>
              <a:gd name="connsiteY243" fmla="*/ 3628168 h 4032448"/>
              <a:gd name="connsiteX244" fmla="*/ 29954 w 7776864"/>
              <a:gd name="connsiteY244" fmla="*/ 3595149 h 4032448"/>
              <a:gd name="connsiteX245" fmla="*/ 1638 w 7776864"/>
              <a:gd name="connsiteY245" fmla="*/ 3616781 h 4032448"/>
              <a:gd name="connsiteX246" fmla="*/ 0 w 7776864"/>
              <a:gd name="connsiteY246" fmla="*/ 3618004 h 4032448"/>
              <a:gd name="connsiteX247" fmla="*/ 0 w 7776864"/>
              <a:gd name="connsiteY247" fmla="*/ 244772 h 4032448"/>
              <a:gd name="connsiteX248" fmla="*/ 19622 w 7776864"/>
              <a:gd name="connsiteY248" fmla="*/ 260685 h 4032448"/>
              <a:gd name="connsiteX249" fmla="*/ 88206 w 7776864"/>
              <a:gd name="connsiteY249" fmla="*/ 311710 h 4032448"/>
              <a:gd name="connsiteX250" fmla="*/ 214945 w 7776864"/>
              <a:gd name="connsiteY250" fmla="*/ 353573 h 4032448"/>
              <a:gd name="connsiteX251" fmla="*/ 251157 w 7776864"/>
              <a:gd name="connsiteY251" fmla="*/ 227986 h 4032448"/>
              <a:gd name="connsiteX252" fmla="*/ 269262 w 7776864"/>
              <a:gd name="connsiteY252" fmla="*/ 144259 h 4032448"/>
              <a:gd name="connsiteX253" fmla="*/ 287369 w 7776864"/>
              <a:gd name="connsiteY253" fmla="*/ 81466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7776864" h="4032448">
                <a:moveTo>
                  <a:pt x="304985" y="0"/>
                </a:moveTo>
                <a:lnTo>
                  <a:pt x="432932" y="0"/>
                </a:lnTo>
                <a:lnTo>
                  <a:pt x="442036" y="28622"/>
                </a:lnTo>
                <a:cubicBezTo>
                  <a:pt x="444172" y="39559"/>
                  <a:pt x="446052" y="50667"/>
                  <a:pt x="450320" y="60535"/>
                </a:cubicBezTo>
                <a:cubicBezTo>
                  <a:pt x="520517" y="222838"/>
                  <a:pt x="459126" y="28287"/>
                  <a:pt x="504637" y="186122"/>
                </a:cubicBezTo>
                <a:cubicBezTo>
                  <a:pt x="522742" y="179146"/>
                  <a:pt x="544051" y="178974"/>
                  <a:pt x="558954" y="165191"/>
                </a:cubicBezTo>
                <a:cubicBezTo>
                  <a:pt x="675950" y="56987"/>
                  <a:pt x="512951" y="134080"/>
                  <a:pt x="649482" y="81466"/>
                </a:cubicBezTo>
                <a:cubicBezTo>
                  <a:pt x="749069" y="119844"/>
                  <a:pt x="659840" y="79338"/>
                  <a:pt x="758116" y="144259"/>
                </a:cubicBezTo>
                <a:cubicBezTo>
                  <a:pt x="897289" y="236198"/>
                  <a:pt x="764495" y="128858"/>
                  <a:pt x="902962" y="248916"/>
                </a:cubicBezTo>
                <a:cubicBezTo>
                  <a:pt x="927103" y="255893"/>
                  <a:pt x="957789" y="249506"/>
                  <a:pt x="975384" y="269847"/>
                </a:cubicBezTo>
                <a:cubicBezTo>
                  <a:pt x="992979" y="290189"/>
                  <a:pt x="986654" y="325913"/>
                  <a:pt x="993490" y="353573"/>
                </a:cubicBezTo>
                <a:cubicBezTo>
                  <a:pt x="998734" y="374787"/>
                  <a:pt x="1005561" y="395436"/>
                  <a:pt x="1011596" y="416367"/>
                </a:cubicBezTo>
                <a:cubicBezTo>
                  <a:pt x="1114365" y="535175"/>
                  <a:pt x="1042151" y="484381"/>
                  <a:pt x="1084018" y="290779"/>
                </a:cubicBezTo>
                <a:cubicBezTo>
                  <a:pt x="1089296" y="266374"/>
                  <a:pt x="1108159" y="248916"/>
                  <a:pt x="1120230" y="227986"/>
                </a:cubicBezTo>
                <a:cubicBezTo>
                  <a:pt x="1132300" y="248916"/>
                  <a:pt x="1142510" y="271454"/>
                  <a:pt x="1156441" y="290779"/>
                </a:cubicBezTo>
                <a:cubicBezTo>
                  <a:pt x="1172834" y="313520"/>
                  <a:pt x="1198055" y="327872"/>
                  <a:pt x="1210759" y="353573"/>
                </a:cubicBezTo>
                <a:cubicBezTo>
                  <a:pt x="1282707" y="499134"/>
                  <a:pt x="1165689" y="388608"/>
                  <a:pt x="1283181" y="479161"/>
                </a:cubicBezTo>
                <a:cubicBezTo>
                  <a:pt x="1289216" y="451252"/>
                  <a:pt x="1296406" y="423644"/>
                  <a:pt x="1301286" y="395435"/>
                </a:cubicBezTo>
                <a:cubicBezTo>
                  <a:pt x="1308485" y="353819"/>
                  <a:pt x="1305759" y="309252"/>
                  <a:pt x="1319393" y="269847"/>
                </a:cubicBezTo>
                <a:cubicBezTo>
                  <a:pt x="1330600" y="237456"/>
                  <a:pt x="1355604" y="214031"/>
                  <a:pt x="1373710" y="186122"/>
                </a:cubicBezTo>
                <a:cubicBezTo>
                  <a:pt x="1391815" y="193099"/>
                  <a:pt x="1412147" y="194815"/>
                  <a:pt x="1428027" y="207053"/>
                </a:cubicBezTo>
                <a:cubicBezTo>
                  <a:pt x="1449331" y="223474"/>
                  <a:pt x="1458946" y="257825"/>
                  <a:pt x="1482344" y="269847"/>
                </a:cubicBezTo>
                <a:cubicBezTo>
                  <a:pt x="1515891" y="287084"/>
                  <a:pt x="1554766" y="283802"/>
                  <a:pt x="1590978" y="290779"/>
                </a:cubicBezTo>
                <a:cubicBezTo>
                  <a:pt x="1713886" y="243414"/>
                  <a:pt x="1567152" y="306080"/>
                  <a:pt x="1753929" y="186122"/>
                </a:cubicBezTo>
                <a:cubicBezTo>
                  <a:pt x="1770612" y="175408"/>
                  <a:pt x="1790141" y="172168"/>
                  <a:pt x="1808246" y="165191"/>
                </a:cubicBezTo>
                <a:cubicBezTo>
                  <a:pt x="1808246" y="165191"/>
                  <a:pt x="1873797" y="241801"/>
                  <a:pt x="1916880" y="248916"/>
                </a:cubicBezTo>
                <a:cubicBezTo>
                  <a:pt x="1935774" y="252036"/>
                  <a:pt x="1928951" y="207053"/>
                  <a:pt x="1934986" y="186122"/>
                </a:cubicBezTo>
                <a:cubicBezTo>
                  <a:pt x="1953091" y="193099"/>
                  <a:pt x="1974400" y="193271"/>
                  <a:pt x="1989303" y="207053"/>
                </a:cubicBezTo>
                <a:cubicBezTo>
                  <a:pt x="2006295" y="222768"/>
                  <a:pt x="2004177" y="264914"/>
                  <a:pt x="2025514" y="269847"/>
                </a:cubicBezTo>
                <a:cubicBezTo>
                  <a:pt x="2046852" y="274780"/>
                  <a:pt x="2060368" y="239235"/>
                  <a:pt x="2079831" y="227986"/>
                </a:cubicBezTo>
                <a:cubicBezTo>
                  <a:pt x="2096902" y="218119"/>
                  <a:pt x="2116043" y="214031"/>
                  <a:pt x="2134149" y="207053"/>
                </a:cubicBezTo>
                <a:cubicBezTo>
                  <a:pt x="2143828" y="251814"/>
                  <a:pt x="2171510" y="388925"/>
                  <a:pt x="2188466" y="416367"/>
                </a:cubicBezTo>
                <a:cubicBezTo>
                  <a:pt x="2199559" y="434322"/>
                  <a:pt x="2224677" y="430322"/>
                  <a:pt x="2242783" y="437298"/>
                </a:cubicBezTo>
                <a:cubicBezTo>
                  <a:pt x="2254853" y="416367"/>
                  <a:pt x="2271353" y="398058"/>
                  <a:pt x="2278993" y="374504"/>
                </a:cubicBezTo>
                <a:cubicBezTo>
                  <a:pt x="2309173" y="281464"/>
                  <a:pt x="2269472" y="261187"/>
                  <a:pt x="2351417" y="207053"/>
                </a:cubicBezTo>
                <a:cubicBezTo>
                  <a:pt x="2373022" y="192781"/>
                  <a:pt x="2399698" y="193099"/>
                  <a:pt x="2423839" y="186122"/>
                </a:cubicBezTo>
                <a:lnTo>
                  <a:pt x="2478156" y="207053"/>
                </a:lnTo>
                <a:cubicBezTo>
                  <a:pt x="2498800" y="215009"/>
                  <a:pt x="2502297" y="248916"/>
                  <a:pt x="2514368" y="269847"/>
                </a:cubicBezTo>
                <a:cubicBezTo>
                  <a:pt x="2600995" y="420067"/>
                  <a:pt x="2556016" y="359858"/>
                  <a:pt x="2641107" y="458229"/>
                </a:cubicBezTo>
                <a:cubicBezTo>
                  <a:pt x="2759483" y="475335"/>
                  <a:pt x="2778847" y="522882"/>
                  <a:pt x="2840270" y="416367"/>
                </a:cubicBezTo>
                <a:cubicBezTo>
                  <a:pt x="2850857" y="398009"/>
                  <a:pt x="2852341" y="374504"/>
                  <a:pt x="2858376" y="353573"/>
                </a:cubicBezTo>
                <a:cubicBezTo>
                  <a:pt x="2858376" y="353573"/>
                  <a:pt x="2927021" y="264970"/>
                  <a:pt x="2967010" y="227986"/>
                </a:cubicBezTo>
                <a:cubicBezTo>
                  <a:pt x="2988085" y="208493"/>
                  <a:pt x="3012713" y="181710"/>
                  <a:pt x="3039432" y="186122"/>
                </a:cubicBezTo>
                <a:cubicBezTo>
                  <a:pt x="3064780" y="190309"/>
                  <a:pt x="3071518" y="234230"/>
                  <a:pt x="3093749" y="248916"/>
                </a:cubicBezTo>
                <a:cubicBezTo>
                  <a:pt x="3115355" y="263188"/>
                  <a:pt x="3142031" y="262871"/>
                  <a:pt x="3166173" y="269847"/>
                </a:cubicBezTo>
                <a:cubicBezTo>
                  <a:pt x="3184278" y="255893"/>
                  <a:pt x="3205103" y="245773"/>
                  <a:pt x="3220490" y="227986"/>
                </a:cubicBezTo>
                <a:cubicBezTo>
                  <a:pt x="3235876" y="210198"/>
                  <a:pt x="3235363" y="170125"/>
                  <a:pt x="3256700" y="165191"/>
                </a:cubicBezTo>
                <a:cubicBezTo>
                  <a:pt x="3307884" y="153356"/>
                  <a:pt x="3320810" y="241018"/>
                  <a:pt x="3329124" y="269847"/>
                </a:cubicBezTo>
                <a:cubicBezTo>
                  <a:pt x="3347229" y="276825"/>
                  <a:pt x="3366370" y="280913"/>
                  <a:pt x="3383441" y="290779"/>
                </a:cubicBezTo>
                <a:cubicBezTo>
                  <a:pt x="3402904" y="302029"/>
                  <a:pt x="3417384" y="323808"/>
                  <a:pt x="3437758" y="332641"/>
                </a:cubicBezTo>
                <a:cubicBezTo>
                  <a:pt x="3466572" y="345133"/>
                  <a:pt x="3498110" y="346596"/>
                  <a:pt x="3528286" y="353573"/>
                </a:cubicBezTo>
                <a:cubicBezTo>
                  <a:pt x="3540213" y="312208"/>
                  <a:pt x="3550697" y="257494"/>
                  <a:pt x="3582603" y="227986"/>
                </a:cubicBezTo>
                <a:cubicBezTo>
                  <a:pt x="3597506" y="214202"/>
                  <a:pt x="3619199" y="198859"/>
                  <a:pt x="3636920" y="207053"/>
                </a:cubicBezTo>
                <a:cubicBezTo>
                  <a:pt x="3657124" y="216396"/>
                  <a:pt x="3661061" y="248916"/>
                  <a:pt x="3673131" y="269847"/>
                </a:cubicBezTo>
                <a:cubicBezTo>
                  <a:pt x="3708604" y="283517"/>
                  <a:pt x="3786194" y="316304"/>
                  <a:pt x="3817977" y="311710"/>
                </a:cubicBezTo>
                <a:cubicBezTo>
                  <a:pt x="3839569" y="308590"/>
                  <a:pt x="3854189" y="283802"/>
                  <a:pt x="3872294" y="269847"/>
                </a:cubicBezTo>
                <a:cubicBezTo>
                  <a:pt x="4055014" y="243443"/>
                  <a:pt x="4001752" y="302280"/>
                  <a:pt x="4053351" y="123328"/>
                </a:cubicBezTo>
                <a:cubicBezTo>
                  <a:pt x="4071456" y="109374"/>
                  <a:pt x="4086203" y="77329"/>
                  <a:pt x="4107668" y="81466"/>
                </a:cubicBezTo>
                <a:cubicBezTo>
                  <a:pt x="4132925" y="86332"/>
                  <a:pt x="4140680" y="127839"/>
                  <a:pt x="4161985" y="144259"/>
                </a:cubicBezTo>
                <a:cubicBezTo>
                  <a:pt x="4177865" y="156498"/>
                  <a:pt x="4198197" y="158214"/>
                  <a:pt x="4216302" y="165191"/>
                </a:cubicBezTo>
                <a:cubicBezTo>
                  <a:pt x="4234407" y="158214"/>
                  <a:pt x="4255716" y="158042"/>
                  <a:pt x="4270619" y="144259"/>
                </a:cubicBezTo>
                <a:cubicBezTo>
                  <a:pt x="4287611" y="128545"/>
                  <a:pt x="4291443" y="99254"/>
                  <a:pt x="4306831" y="81466"/>
                </a:cubicBezTo>
                <a:cubicBezTo>
                  <a:pt x="4322218" y="63678"/>
                  <a:pt x="4343042" y="53558"/>
                  <a:pt x="4361148" y="39604"/>
                </a:cubicBezTo>
                <a:lnTo>
                  <a:pt x="4415465" y="60535"/>
                </a:lnTo>
                <a:cubicBezTo>
                  <a:pt x="4456752" y="76444"/>
                  <a:pt x="4457114" y="150546"/>
                  <a:pt x="4487887" y="186122"/>
                </a:cubicBezTo>
                <a:cubicBezTo>
                  <a:pt x="4501382" y="201723"/>
                  <a:pt x="4524099" y="200077"/>
                  <a:pt x="4542204" y="207053"/>
                </a:cubicBezTo>
                <a:cubicBezTo>
                  <a:pt x="4560310" y="193099"/>
                  <a:pt x="4582928" y="184836"/>
                  <a:pt x="4596521" y="165191"/>
                </a:cubicBezTo>
                <a:cubicBezTo>
                  <a:pt x="4608443" y="147963"/>
                  <a:pt x="4604040" y="120756"/>
                  <a:pt x="4614627" y="102398"/>
                </a:cubicBezTo>
                <a:cubicBezTo>
                  <a:pt x="4628830" y="77768"/>
                  <a:pt x="4650838" y="60535"/>
                  <a:pt x="4668944" y="39604"/>
                </a:cubicBezTo>
                <a:cubicBezTo>
                  <a:pt x="4691576" y="29138"/>
                  <a:pt x="4713041" y="8202"/>
                  <a:pt x="4735965" y="353"/>
                </a:cubicBezTo>
                <a:lnTo>
                  <a:pt x="4739144" y="0"/>
                </a:lnTo>
                <a:lnTo>
                  <a:pt x="4763811" y="0"/>
                </a:lnTo>
                <a:lnTo>
                  <a:pt x="4770118" y="3284"/>
                </a:lnTo>
                <a:cubicBezTo>
                  <a:pt x="4797314" y="25155"/>
                  <a:pt x="4838873" y="104031"/>
                  <a:pt x="4850001" y="123328"/>
                </a:cubicBezTo>
                <a:cubicBezTo>
                  <a:pt x="4940530" y="193100"/>
                  <a:pt x="4892248" y="144261"/>
                  <a:pt x="4976741" y="290779"/>
                </a:cubicBezTo>
                <a:cubicBezTo>
                  <a:pt x="4976741" y="290779"/>
                  <a:pt x="5047588" y="338882"/>
                  <a:pt x="5085375" y="332641"/>
                </a:cubicBezTo>
                <a:cubicBezTo>
                  <a:pt x="5104268" y="329521"/>
                  <a:pt x="5098237" y="291061"/>
                  <a:pt x="5103480" y="269847"/>
                </a:cubicBezTo>
                <a:cubicBezTo>
                  <a:pt x="5110317" y="242187"/>
                  <a:pt x="5115551" y="214031"/>
                  <a:pt x="5121586" y="186122"/>
                </a:cubicBezTo>
                <a:lnTo>
                  <a:pt x="5157797" y="248916"/>
                </a:lnTo>
                <a:cubicBezTo>
                  <a:pt x="5240806" y="392861"/>
                  <a:pt x="5188933" y="358594"/>
                  <a:pt x="5284538" y="395435"/>
                </a:cubicBezTo>
                <a:lnTo>
                  <a:pt x="5320748" y="332641"/>
                </a:lnTo>
                <a:lnTo>
                  <a:pt x="5393172" y="207053"/>
                </a:lnTo>
                <a:cubicBezTo>
                  <a:pt x="5488630" y="243840"/>
                  <a:pt x="5411387" y="203673"/>
                  <a:pt x="5501806" y="290779"/>
                </a:cubicBezTo>
                <a:cubicBezTo>
                  <a:pt x="5548602" y="335861"/>
                  <a:pt x="5556003" y="332596"/>
                  <a:pt x="5610440" y="353573"/>
                </a:cubicBezTo>
                <a:cubicBezTo>
                  <a:pt x="5628545" y="339619"/>
                  <a:pt x="5651164" y="331354"/>
                  <a:pt x="5664757" y="311710"/>
                </a:cubicBezTo>
                <a:cubicBezTo>
                  <a:pt x="5674202" y="298061"/>
                  <a:pt x="5699785" y="170661"/>
                  <a:pt x="5700968" y="165191"/>
                </a:cubicBezTo>
                <a:cubicBezTo>
                  <a:pt x="5719073" y="172168"/>
                  <a:pt x="5739404" y="173884"/>
                  <a:pt x="5755285" y="186122"/>
                </a:cubicBezTo>
                <a:cubicBezTo>
                  <a:pt x="5797106" y="218355"/>
                  <a:pt x="5819093" y="265376"/>
                  <a:pt x="5845813" y="311710"/>
                </a:cubicBezTo>
                <a:lnTo>
                  <a:pt x="5918236" y="332641"/>
                </a:lnTo>
                <a:cubicBezTo>
                  <a:pt x="5955266" y="343343"/>
                  <a:pt x="5988994" y="379978"/>
                  <a:pt x="6026870" y="374504"/>
                </a:cubicBezTo>
                <a:cubicBezTo>
                  <a:pt x="6048462" y="371384"/>
                  <a:pt x="6051011" y="332641"/>
                  <a:pt x="6063082" y="311710"/>
                </a:cubicBezTo>
                <a:cubicBezTo>
                  <a:pt x="6177725" y="278577"/>
                  <a:pt x="6114799" y="274822"/>
                  <a:pt x="6244138" y="374504"/>
                </a:cubicBezTo>
                <a:cubicBezTo>
                  <a:pt x="6330215" y="308164"/>
                  <a:pt x="6291574" y="356507"/>
                  <a:pt x="6334667" y="207053"/>
                </a:cubicBezTo>
                <a:cubicBezTo>
                  <a:pt x="6449311" y="173920"/>
                  <a:pt x="6393287" y="162186"/>
                  <a:pt x="6479513" y="311710"/>
                </a:cubicBezTo>
                <a:cubicBezTo>
                  <a:pt x="6497618" y="318687"/>
                  <a:pt x="6517950" y="320402"/>
                  <a:pt x="6533830" y="332641"/>
                </a:cubicBezTo>
                <a:cubicBezTo>
                  <a:pt x="6640194" y="414616"/>
                  <a:pt x="6530685" y="439721"/>
                  <a:pt x="6696781" y="311710"/>
                </a:cubicBezTo>
                <a:cubicBezTo>
                  <a:pt x="6833308" y="364320"/>
                  <a:pt x="6665022" y="293353"/>
                  <a:pt x="6805415" y="374504"/>
                </a:cubicBezTo>
                <a:cubicBezTo>
                  <a:pt x="6822485" y="384371"/>
                  <a:pt x="6841627" y="388458"/>
                  <a:pt x="6859732" y="395435"/>
                </a:cubicBezTo>
                <a:lnTo>
                  <a:pt x="6914049" y="353573"/>
                </a:lnTo>
                <a:cubicBezTo>
                  <a:pt x="6929929" y="341335"/>
                  <a:pt x="6926120" y="311710"/>
                  <a:pt x="6932155" y="290779"/>
                </a:cubicBezTo>
                <a:cubicBezTo>
                  <a:pt x="6944225" y="248916"/>
                  <a:pt x="6946181" y="201099"/>
                  <a:pt x="6968366" y="165191"/>
                </a:cubicBezTo>
                <a:cubicBezTo>
                  <a:pt x="6979460" y="147237"/>
                  <a:pt x="7004578" y="151237"/>
                  <a:pt x="7022683" y="144259"/>
                </a:cubicBezTo>
                <a:lnTo>
                  <a:pt x="7077000" y="186122"/>
                </a:lnTo>
                <a:lnTo>
                  <a:pt x="7185634" y="269847"/>
                </a:lnTo>
                <a:cubicBezTo>
                  <a:pt x="7217394" y="294325"/>
                  <a:pt x="7260902" y="290280"/>
                  <a:pt x="7294269" y="311710"/>
                </a:cubicBezTo>
                <a:cubicBezTo>
                  <a:pt x="7316652" y="326086"/>
                  <a:pt x="7328915" y="355554"/>
                  <a:pt x="7348586" y="374504"/>
                </a:cubicBezTo>
                <a:cubicBezTo>
                  <a:pt x="7439112" y="461717"/>
                  <a:pt x="7372728" y="364041"/>
                  <a:pt x="7439113" y="479161"/>
                </a:cubicBezTo>
                <a:lnTo>
                  <a:pt x="7493430" y="458229"/>
                </a:lnTo>
                <a:cubicBezTo>
                  <a:pt x="7534718" y="442318"/>
                  <a:pt x="7537195" y="370505"/>
                  <a:pt x="7565854" y="332641"/>
                </a:cubicBezTo>
                <a:cubicBezTo>
                  <a:pt x="7580183" y="313709"/>
                  <a:pt x="7602066" y="304734"/>
                  <a:pt x="7620171" y="290779"/>
                </a:cubicBezTo>
                <a:cubicBezTo>
                  <a:pt x="7638276" y="304734"/>
                  <a:pt x="7660895" y="312997"/>
                  <a:pt x="7674488" y="332641"/>
                </a:cubicBezTo>
                <a:cubicBezTo>
                  <a:pt x="7724463" y="404859"/>
                  <a:pt x="7703651" y="401029"/>
                  <a:pt x="7689805" y="394142"/>
                </a:cubicBezTo>
                <a:lnTo>
                  <a:pt x="7684721" y="391169"/>
                </a:lnTo>
                <a:lnTo>
                  <a:pt x="7683977" y="390642"/>
                </a:lnTo>
                <a:cubicBezTo>
                  <a:pt x="7680838" y="388566"/>
                  <a:pt x="7680564" y="388580"/>
                  <a:pt x="7681940" y="389544"/>
                </a:cubicBezTo>
                <a:lnTo>
                  <a:pt x="7684721" y="391169"/>
                </a:lnTo>
                <a:lnTo>
                  <a:pt x="7703204" y="404279"/>
                </a:lnTo>
                <a:cubicBezTo>
                  <a:pt x="7713288" y="411675"/>
                  <a:pt x="7727451" y="422301"/>
                  <a:pt x="7746910" y="437298"/>
                </a:cubicBezTo>
                <a:cubicBezTo>
                  <a:pt x="7757826" y="428885"/>
                  <a:pt x="7767206" y="421728"/>
                  <a:pt x="7775226" y="415667"/>
                </a:cubicBezTo>
                <a:lnTo>
                  <a:pt x="7776864" y="414443"/>
                </a:lnTo>
                <a:lnTo>
                  <a:pt x="7776864" y="3787676"/>
                </a:lnTo>
                <a:lnTo>
                  <a:pt x="7757242" y="3771762"/>
                </a:lnTo>
                <a:cubicBezTo>
                  <a:pt x="7734839" y="3753885"/>
                  <a:pt x="7707680" y="3732954"/>
                  <a:pt x="7688658" y="3720737"/>
                </a:cubicBezTo>
                <a:cubicBezTo>
                  <a:pt x="7667410" y="3707091"/>
                  <a:pt x="7578960" y="3683800"/>
                  <a:pt x="7561919" y="3678874"/>
                </a:cubicBezTo>
                <a:cubicBezTo>
                  <a:pt x="7561919" y="3678874"/>
                  <a:pt x="7536676" y="3762196"/>
                  <a:pt x="7525708" y="3804462"/>
                </a:cubicBezTo>
                <a:cubicBezTo>
                  <a:pt x="7518558" y="3832016"/>
                  <a:pt x="7514438" y="3860528"/>
                  <a:pt x="7507602" y="3888188"/>
                </a:cubicBezTo>
                <a:cubicBezTo>
                  <a:pt x="7502358" y="3909403"/>
                  <a:pt x="7495532" y="3930051"/>
                  <a:pt x="7489496" y="3950982"/>
                </a:cubicBezTo>
                <a:lnTo>
                  <a:pt x="7471879" y="4032448"/>
                </a:lnTo>
                <a:lnTo>
                  <a:pt x="7343933" y="4032448"/>
                </a:lnTo>
                <a:lnTo>
                  <a:pt x="7334828" y="4003826"/>
                </a:lnTo>
                <a:cubicBezTo>
                  <a:pt x="7332691" y="3992889"/>
                  <a:pt x="7330811" y="3981780"/>
                  <a:pt x="7326544" y="3971913"/>
                </a:cubicBezTo>
                <a:cubicBezTo>
                  <a:pt x="7256347" y="3809609"/>
                  <a:pt x="7317738" y="4004160"/>
                  <a:pt x="7272228" y="3846325"/>
                </a:cubicBezTo>
                <a:cubicBezTo>
                  <a:pt x="7254122" y="3853301"/>
                  <a:pt x="7232814" y="3853473"/>
                  <a:pt x="7217910" y="3867256"/>
                </a:cubicBezTo>
                <a:cubicBezTo>
                  <a:pt x="7100914" y="3975460"/>
                  <a:pt x="7263913" y="3898367"/>
                  <a:pt x="7127382" y="3950982"/>
                </a:cubicBezTo>
                <a:cubicBezTo>
                  <a:pt x="7027796" y="3912603"/>
                  <a:pt x="7117024" y="3953109"/>
                  <a:pt x="7018748" y="3888188"/>
                </a:cubicBezTo>
                <a:cubicBezTo>
                  <a:pt x="6879575" y="3796249"/>
                  <a:pt x="7012370" y="3903590"/>
                  <a:pt x="6873902" y="3783531"/>
                </a:cubicBezTo>
                <a:cubicBezTo>
                  <a:pt x="6849762" y="3776554"/>
                  <a:pt x="6819076" y="3782941"/>
                  <a:pt x="6801480" y="3762600"/>
                </a:cubicBezTo>
                <a:cubicBezTo>
                  <a:pt x="6783885" y="3742259"/>
                  <a:pt x="6790210" y="3706534"/>
                  <a:pt x="6783374" y="3678874"/>
                </a:cubicBezTo>
                <a:cubicBezTo>
                  <a:pt x="6778130" y="3657660"/>
                  <a:pt x="6771304" y="3637011"/>
                  <a:pt x="6765268" y="3616080"/>
                </a:cubicBezTo>
                <a:cubicBezTo>
                  <a:pt x="6662499" y="3497272"/>
                  <a:pt x="6734713" y="3548066"/>
                  <a:pt x="6692846" y="3741668"/>
                </a:cubicBezTo>
                <a:cubicBezTo>
                  <a:pt x="6687568" y="3766074"/>
                  <a:pt x="6668705" y="3783531"/>
                  <a:pt x="6656634" y="3804462"/>
                </a:cubicBezTo>
                <a:cubicBezTo>
                  <a:pt x="6644564" y="3783531"/>
                  <a:pt x="6634354" y="3760993"/>
                  <a:pt x="6620423" y="3741668"/>
                </a:cubicBezTo>
                <a:cubicBezTo>
                  <a:pt x="6604030" y="3718927"/>
                  <a:pt x="6578810" y="3704575"/>
                  <a:pt x="6566106" y="3678874"/>
                </a:cubicBezTo>
                <a:cubicBezTo>
                  <a:pt x="6494157" y="3533313"/>
                  <a:pt x="6611175" y="3643839"/>
                  <a:pt x="6493684" y="3553286"/>
                </a:cubicBezTo>
                <a:cubicBezTo>
                  <a:pt x="6487648" y="3581195"/>
                  <a:pt x="6480458" y="3608803"/>
                  <a:pt x="6475578" y="3637012"/>
                </a:cubicBezTo>
                <a:cubicBezTo>
                  <a:pt x="6468379" y="3678628"/>
                  <a:pt x="6471106" y="3723196"/>
                  <a:pt x="6457472" y="3762600"/>
                </a:cubicBezTo>
                <a:cubicBezTo>
                  <a:pt x="6446264" y="3794991"/>
                  <a:pt x="6421260" y="3818416"/>
                  <a:pt x="6403154" y="3846325"/>
                </a:cubicBezTo>
                <a:cubicBezTo>
                  <a:pt x="6385049" y="3839348"/>
                  <a:pt x="6364718" y="3837633"/>
                  <a:pt x="6348838" y="3825394"/>
                </a:cubicBezTo>
                <a:cubicBezTo>
                  <a:pt x="6327533" y="3808974"/>
                  <a:pt x="6317918" y="3774622"/>
                  <a:pt x="6294520" y="3762600"/>
                </a:cubicBezTo>
                <a:cubicBezTo>
                  <a:pt x="6260973" y="3745364"/>
                  <a:pt x="6222098" y="3748646"/>
                  <a:pt x="6185886" y="3741668"/>
                </a:cubicBezTo>
                <a:cubicBezTo>
                  <a:pt x="6062978" y="3789033"/>
                  <a:pt x="6209712" y="3726368"/>
                  <a:pt x="6022935" y="3846325"/>
                </a:cubicBezTo>
                <a:cubicBezTo>
                  <a:pt x="6006252" y="3857039"/>
                  <a:pt x="5986724" y="3860279"/>
                  <a:pt x="5968618" y="3867256"/>
                </a:cubicBezTo>
                <a:cubicBezTo>
                  <a:pt x="5968618" y="3867256"/>
                  <a:pt x="5903068" y="3790646"/>
                  <a:pt x="5859984" y="3783531"/>
                </a:cubicBezTo>
                <a:cubicBezTo>
                  <a:pt x="5841090" y="3780411"/>
                  <a:pt x="5847914" y="3825394"/>
                  <a:pt x="5841878" y="3846325"/>
                </a:cubicBezTo>
                <a:cubicBezTo>
                  <a:pt x="5823774" y="3839348"/>
                  <a:pt x="5802464" y="3839177"/>
                  <a:pt x="5787562" y="3825394"/>
                </a:cubicBezTo>
                <a:cubicBezTo>
                  <a:pt x="5770570" y="3809679"/>
                  <a:pt x="5772688" y="3767533"/>
                  <a:pt x="5751350" y="3762600"/>
                </a:cubicBezTo>
                <a:cubicBezTo>
                  <a:pt x="5730012" y="3757667"/>
                  <a:pt x="5716496" y="3793212"/>
                  <a:pt x="5697033" y="3804462"/>
                </a:cubicBezTo>
                <a:cubicBezTo>
                  <a:pt x="5679962" y="3814328"/>
                  <a:pt x="5660821" y="3818416"/>
                  <a:pt x="5642716" y="3825394"/>
                </a:cubicBezTo>
                <a:cubicBezTo>
                  <a:pt x="5633036" y="3780634"/>
                  <a:pt x="5605354" y="3643523"/>
                  <a:pt x="5588398" y="3616080"/>
                </a:cubicBezTo>
                <a:cubicBezTo>
                  <a:pt x="5577306" y="3598126"/>
                  <a:pt x="5552187" y="3602126"/>
                  <a:pt x="5534082" y="3595149"/>
                </a:cubicBezTo>
                <a:cubicBezTo>
                  <a:pt x="5522011" y="3616080"/>
                  <a:pt x="5505512" y="3634389"/>
                  <a:pt x="5497871" y="3657943"/>
                </a:cubicBezTo>
                <a:cubicBezTo>
                  <a:pt x="5467691" y="3750983"/>
                  <a:pt x="5507393" y="3771260"/>
                  <a:pt x="5425448" y="3825394"/>
                </a:cubicBezTo>
                <a:cubicBezTo>
                  <a:pt x="5403843" y="3839666"/>
                  <a:pt x="5377167" y="3839348"/>
                  <a:pt x="5353025" y="3846325"/>
                </a:cubicBezTo>
                <a:lnTo>
                  <a:pt x="5298708" y="3825394"/>
                </a:lnTo>
                <a:cubicBezTo>
                  <a:pt x="5278065" y="3817438"/>
                  <a:pt x="5274567" y="3783531"/>
                  <a:pt x="5262497" y="3762600"/>
                </a:cubicBezTo>
                <a:cubicBezTo>
                  <a:pt x="5175869" y="3612380"/>
                  <a:pt x="5220849" y="3672590"/>
                  <a:pt x="5135757" y="3574218"/>
                </a:cubicBezTo>
                <a:cubicBezTo>
                  <a:pt x="5017381" y="3557112"/>
                  <a:pt x="4998017" y="3509565"/>
                  <a:pt x="4936594" y="3616080"/>
                </a:cubicBezTo>
                <a:cubicBezTo>
                  <a:pt x="4926008" y="3634439"/>
                  <a:pt x="4924524" y="3657943"/>
                  <a:pt x="4918489" y="3678874"/>
                </a:cubicBezTo>
                <a:cubicBezTo>
                  <a:pt x="4918489" y="3678874"/>
                  <a:pt x="4849843" y="3767478"/>
                  <a:pt x="4809855" y="3804462"/>
                </a:cubicBezTo>
                <a:cubicBezTo>
                  <a:pt x="4788779" y="3823954"/>
                  <a:pt x="4764152" y="3850738"/>
                  <a:pt x="4737432" y="3846325"/>
                </a:cubicBezTo>
                <a:cubicBezTo>
                  <a:pt x="4712084" y="3842138"/>
                  <a:pt x="4705347" y="3798217"/>
                  <a:pt x="4683115" y="3783531"/>
                </a:cubicBezTo>
                <a:cubicBezTo>
                  <a:pt x="4661509" y="3769259"/>
                  <a:pt x="4634833" y="3769577"/>
                  <a:pt x="4610692" y="3762600"/>
                </a:cubicBezTo>
                <a:cubicBezTo>
                  <a:pt x="4592587" y="3776554"/>
                  <a:pt x="4571761" y="3786674"/>
                  <a:pt x="4556375" y="3804462"/>
                </a:cubicBezTo>
                <a:cubicBezTo>
                  <a:pt x="4540989" y="3822249"/>
                  <a:pt x="4541502" y="3862323"/>
                  <a:pt x="4520164" y="3867256"/>
                </a:cubicBezTo>
                <a:cubicBezTo>
                  <a:pt x="4468980" y="3879091"/>
                  <a:pt x="4456054" y="3791430"/>
                  <a:pt x="4447741" y="3762600"/>
                </a:cubicBezTo>
                <a:cubicBezTo>
                  <a:pt x="4429635" y="3755622"/>
                  <a:pt x="4410494" y="3751535"/>
                  <a:pt x="4393424" y="3741668"/>
                </a:cubicBezTo>
                <a:cubicBezTo>
                  <a:pt x="4373960" y="3730418"/>
                  <a:pt x="4359481" y="3708639"/>
                  <a:pt x="4339107" y="3699806"/>
                </a:cubicBezTo>
                <a:cubicBezTo>
                  <a:pt x="4310293" y="3687314"/>
                  <a:pt x="4278755" y="3685852"/>
                  <a:pt x="4248579" y="3678874"/>
                </a:cubicBezTo>
                <a:cubicBezTo>
                  <a:pt x="4236652" y="3720239"/>
                  <a:pt x="4226168" y="3774954"/>
                  <a:pt x="4194262" y="3804462"/>
                </a:cubicBezTo>
                <a:cubicBezTo>
                  <a:pt x="4179359" y="3818246"/>
                  <a:pt x="4157665" y="3833588"/>
                  <a:pt x="4139945" y="3825394"/>
                </a:cubicBezTo>
                <a:cubicBezTo>
                  <a:pt x="4119741" y="3816052"/>
                  <a:pt x="4115804" y="3783531"/>
                  <a:pt x="4103733" y="3762600"/>
                </a:cubicBezTo>
                <a:cubicBezTo>
                  <a:pt x="4068260" y="3748930"/>
                  <a:pt x="3990670" y="3716144"/>
                  <a:pt x="3958887" y="3720737"/>
                </a:cubicBezTo>
                <a:cubicBezTo>
                  <a:pt x="3937295" y="3723857"/>
                  <a:pt x="3922675" y="3748646"/>
                  <a:pt x="3904570" y="3762600"/>
                </a:cubicBezTo>
                <a:cubicBezTo>
                  <a:pt x="3721850" y="3789004"/>
                  <a:pt x="3775113" y="3730167"/>
                  <a:pt x="3723514" y="3909119"/>
                </a:cubicBezTo>
                <a:cubicBezTo>
                  <a:pt x="3705408" y="3923073"/>
                  <a:pt x="3690661" y="3955118"/>
                  <a:pt x="3669197" y="3950982"/>
                </a:cubicBezTo>
                <a:cubicBezTo>
                  <a:pt x="3643939" y="3946115"/>
                  <a:pt x="3636184" y="3904608"/>
                  <a:pt x="3614879" y="3888188"/>
                </a:cubicBezTo>
                <a:cubicBezTo>
                  <a:pt x="3598999" y="3875949"/>
                  <a:pt x="3578668" y="3874234"/>
                  <a:pt x="3560562" y="3867256"/>
                </a:cubicBezTo>
                <a:cubicBezTo>
                  <a:pt x="3542457" y="3874234"/>
                  <a:pt x="3521148" y="3874405"/>
                  <a:pt x="3506245" y="3888188"/>
                </a:cubicBezTo>
                <a:cubicBezTo>
                  <a:pt x="3489253" y="3903903"/>
                  <a:pt x="3485421" y="3933193"/>
                  <a:pt x="3470034" y="3950982"/>
                </a:cubicBezTo>
                <a:cubicBezTo>
                  <a:pt x="3454646" y="3968769"/>
                  <a:pt x="3433822" y="3978889"/>
                  <a:pt x="3415717" y="3992844"/>
                </a:cubicBezTo>
                <a:lnTo>
                  <a:pt x="3361400" y="3971913"/>
                </a:lnTo>
                <a:cubicBezTo>
                  <a:pt x="3320112" y="3956003"/>
                  <a:pt x="3319751" y="3881901"/>
                  <a:pt x="3288977" y="3846325"/>
                </a:cubicBezTo>
                <a:cubicBezTo>
                  <a:pt x="3275482" y="3830724"/>
                  <a:pt x="3252765" y="3832371"/>
                  <a:pt x="3234660" y="3825394"/>
                </a:cubicBezTo>
                <a:cubicBezTo>
                  <a:pt x="3216555" y="3839348"/>
                  <a:pt x="3193936" y="3847612"/>
                  <a:pt x="3180343" y="3867256"/>
                </a:cubicBezTo>
                <a:cubicBezTo>
                  <a:pt x="3168421" y="3884485"/>
                  <a:pt x="3172824" y="3911691"/>
                  <a:pt x="3162238" y="3930050"/>
                </a:cubicBezTo>
                <a:cubicBezTo>
                  <a:pt x="3148034" y="3954679"/>
                  <a:pt x="3126026" y="3971913"/>
                  <a:pt x="3107921" y="3992844"/>
                </a:cubicBezTo>
                <a:cubicBezTo>
                  <a:pt x="3085289" y="4003310"/>
                  <a:pt x="3063823" y="4024246"/>
                  <a:pt x="3040899" y="4032094"/>
                </a:cubicBezTo>
                <a:lnTo>
                  <a:pt x="3037712" y="4032448"/>
                </a:lnTo>
                <a:lnTo>
                  <a:pt x="3013055" y="4032448"/>
                </a:lnTo>
                <a:lnTo>
                  <a:pt x="3006747" y="4029163"/>
                </a:lnTo>
                <a:cubicBezTo>
                  <a:pt x="2979551" y="4007292"/>
                  <a:pt x="2937992" y="3928416"/>
                  <a:pt x="2926863" y="3909119"/>
                </a:cubicBezTo>
                <a:cubicBezTo>
                  <a:pt x="2836334" y="3839347"/>
                  <a:pt x="2884617" y="3888187"/>
                  <a:pt x="2800124" y="3741668"/>
                </a:cubicBezTo>
                <a:cubicBezTo>
                  <a:pt x="2800124" y="3741668"/>
                  <a:pt x="2729276" y="3693565"/>
                  <a:pt x="2691489" y="3699806"/>
                </a:cubicBezTo>
                <a:cubicBezTo>
                  <a:pt x="2672596" y="3702926"/>
                  <a:pt x="2678628" y="3741386"/>
                  <a:pt x="2673384" y="3762600"/>
                </a:cubicBezTo>
                <a:cubicBezTo>
                  <a:pt x="2666547" y="3790260"/>
                  <a:pt x="2661314" y="3818416"/>
                  <a:pt x="2655278" y="3846325"/>
                </a:cubicBezTo>
                <a:lnTo>
                  <a:pt x="2619067" y="3783531"/>
                </a:lnTo>
                <a:cubicBezTo>
                  <a:pt x="2536058" y="3639586"/>
                  <a:pt x="2587931" y="3673853"/>
                  <a:pt x="2492327" y="3637012"/>
                </a:cubicBezTo>
                <a:lnTo>
                  <a:pt x="2456116" y="3699806"/>
                </a:lnTo>
                <a:lnTo>
                  <a:pt x="2383692" y="3825394"/>
                </a:lnTo>
                <a:cubicBezTo>
                  <a:pt x="2288235" y="3788608"/>
                  <a:pt x="2365477" y="3828775"/>
                  <a:pt x="2275058" y="3741668"/>
                </a:cubicBezTo>
                <a:cubicBezTo>
                  <a:pt x="2228262" y="3696586"/>
                  <a:pt x="2220861" y="3699852"/>
                  <a:pt x="2166424" y="3678874"/>
                </a:cubicBezTo>
                <a:cubicBezTo>
                  <a:pt x="2148319" y="3692828"/>
                  <a:pt x="2125700" y="3701093"/>
                  <a:pt x="2112107" y="3720737"/>
                </a:cubicBezTo>
                <a:cubicBezTo>
                  <a:pt x="2102663" y="3734386"/>
                  <a:pt x="2077079" y="3861786"/>
                  <a:pt x="2075897" y="3867256"/>
                </a:cubicBezTo>
                <a:cubicBezTo>
                  <a:pt x="2057791" y="3860279"/>
                  <a:pt x="2037460" y="3858564"/>
                  <a:pt x="2021579" y="3846325"/>
                </a:cubicBezTo>
                <a:cubicBezTo>
                  <a:pt x="1979758" y="3814092"/>
                  <a:pt x="1957771" y="3767071"/>
                  <a:pt x="1931051" y="3720737"/>
                </a:cubicBezTo>
                <a:lnTo>
                  <a:pt x="1858628" y="3699806"/>
                </a:lnTo>
                <a:cubicBezTo>
                  <a:pt x="1821598" y="3689104"/>
                  <a:pt x="1787870" y="3652470"/>
                  <a:pt x="1749994" y="3657943"/>
                </a:cubicBezTo>
                <a:cubicBezTo>
                  <a:pt x="1728402" y="3661063"/>
                  <a:pt x="1725853" y="3699806"/>
                  <a:pt x="1713783" y="3720737"/>
                </a:cubicBezTo>
                <a:cubicBezTo>
                  <a:pt x="1599139" y="3753871"/>
                  <a:pt x="1662065" y="3757625"/>
                  <a:pt x="1532726" y="3657943"/>
                </a:cubicBezTo>
                <a:cubicBezTo>
                  <a:pt x="1446650" y="3724283"/>
                  <a:pt x="1485291" y="3675941"/>
                  <a:pt x="1442197" y="3825394"/>
                </a:cubicBezTo>
                <a:cubicBezTo>
                  <a:pt x="1327553" y="3858528"/>
                  <a:pt x="1383578" y="3870261"/>
                  <a:pt x="1297352" y="3720737"/>
                </a:cubicBezTo>
                <a:cubicBezTo>
                  <a:pt x="1279246" y="3713761"/>
                  <a:pt x="1258915" y="3712045"/>
                  <a:pt x="1243034" y="3699806"/>
                </a:cubicBezTo>
                <a:cubicBezTo>
                  <a:pt x="1136670" y="3617832"/>
                  <a:pt x="1246179" y="3592726"/>
                  <a:pt x="1080083" y="3720737"/>
                </a:cubicBezTo>
                <a:cubicBezTo>
                  <a:pt x="943556" y="3668127"/>
                  <a:pt x="1111843" y="3739094"/>
                  <a:pt x="971449" y="3657943"/>
                </a:cubicBezTo>
                <a:cubicBezTo>
                  <a:pt x="954379" y="3648077"/>
                  <a:pt x="935237" y="3643989"/>
                  <a:pt x="917132" y="3637012"/>
                </a:cubicBezTo>
                <a:lnTo>
                  <a:pt x="862815" y="3678874"/>
                </a:lnTo>
                <a:cubicBezTo>
                  <a:pt x="846935" y="3691113"/>
                  <a:pt x="850745" y="3720737"/>
                  <a:pt x="844710" y="3741668"/>
                </a:cubicBezTo>
                <a:cubicBezTo>
                  <a:pt x="832639" y="3783531"/>
                  <a:pt x="830684" y="3831348"/>
                  <a:pt x="808498" y="3867256"/>
                </a:cubicBezTo>
                <a:cubicBezTo>
                  <a:pt x="797405" y="3885210"/>
                  <a:pt x="772286" y="3881210"/>
                  <a:pt x="754181" y="3888188"/>
                </a:cubicBezTo>
                <a:lnTo>
                  <a:pt x="699864" y="3846325"/>
                </a:lnTo>
                <a:lnTo>
                  <a:pt x="591230" y="3762600"/>
                </a:lnTo>
                <a:cubicBezTo>
                  <a:pt x="559470" y="3738123"/>
                  <a:pt x="515962" y="3742167"/>
                  <a:pt x="482596" y="3720737"/>
                </a:cubicBezTo>
                <a:cubicBezTo>
                  <a:pt x="460212" y="3706361"/>
                  <a:pt x="447949" y="3676894"/>
                  <a:pt x="428278" y="3657943"/>
                </a:cubicBezTo>
                <a:cubicBezTo>
                  <a:pt x="337752" y="3570730"/>
                  <a:pt x="404136" y="3668407"/>
                  <a:pt x="337751" y="3553286"/>
                </a:cubicBezTo>
                <a:lnTo>
                  <a:pt x="283434" y="3574218"/>
                </a:lnTo>
                <a:cubicBezTo>
                  <a:pt x="242146" y="3590129"/>
                  <a:pt x="239669" y="3661942"/>
                  <a:pt x="211010" y="3699806"/>
                </a:cubicBezTo>
                <a:cubicBezTo>
                  <a:pt x="196681" y="3718738"/>
                  <a:pt x="174799" y="3727714"/>
                  <a:pt x="156693" y="3741668"/>
                </a:cubicBezTo>
                <a:cubicBezTo>
                  <a:pt x="138588" y="3727714"/>
                  <a:pt x="115969" y="3719450"/>
                  <a:pt x="102376" y="3699806"/>
                </a:cubicBezTo>
                <a:cubicBezTo>
                  <a:pt x="52401" y="3627589"/>
                  <a:pt x="73213" y="3631419"/>
                  <a:pt x="87060" y="3638306"/>
                </a:cubicBezTo>
                <a:lnTo>
                  <a:pt x="92144" y="3641278"/>
                </a:lnTo>
                <a:lnTo>
                  <a:pt x="92887" y="3641806"/>
                </a:lnTo>
                <a:cubicBezTo>
                  <a:pt x="96026" y="3643881"/>
                  <a:pt x="96300" y="3643867"/>
                  <a:pt x="94924" y="3642904"/>
                </a:cubicBezTo>
                <a:lnTo>
                  <a:pt x="92144" y="3641278"/>
                </a:lnTo>
                <a:lnTo>
                  <a:pt x="73660" y="3628168"/>
                </a:lnTo>
                <a:cubicBezTo>
                  <a:pt x="63576" y="3620772"/>
                  <a:pt x="49412" y="3610146"/>
                  <a:pt x="29954" y="3595149"/>
                </a:cubicBezTo>
                <a:cubicBezTo>
                  <a:pt x="19037" y="3603563"/>
                  <a:pt x="9658" y="3610719"/>
                  <a:pt x="1638" y="3616781"/>
                </a:cubicBezTo>
                <a:lnTo>
                  <a:pt x="0" y="3618004"/>
                </a:lnTo>
                <a:lnTo>
                  <a:pt x="0" y="244772"/>
                </a:lnTo>
                <a:lnTo>
                  <a:pt x="19622" y="260685"/>
                </a:lnTo>
                <a:cubicBezTo>
                  <a:pt x="42025" y="278562"/>
                  <a:pt x="69183" y="299493"/>
                  <a:pt x="88206" y="311710"/>
                </a:cubicBezTo>
                <a:cubicBezTo>
                  <a:pt x="109455" y="325357"/>
                  <a:pt x="197904" y="348648"/>
                  <a:pt x="214945" y="353573"/>
                </a:cubicBezTo>
                <a:cubicBezTo>
                  <a:pt x="214945" y="353573"/>
                  <a:pt x="240189" y="270251"/>
                  <a:pt x="251157" y="227986"/>
                </a:cubicBezTo>
                <a:cubicBezTo>
                  <a:pt x="258307" y="200431"/>
                  <a:pt x="262426" y="171920"/>
                  <a:pt x="269262" y="144259"/>
                </a:cubicBezTo>
                <a:cubicBezTo>
                  <a:pt x="274506" y="123044"/>
                  <a:pt x="281333" y="102396"/>
                  <a:pt x="287369" y="81466"/>
                </a:cubicBezTo>
                <a:close/>
              </a:path>
            </a:pathLst>
          </a:custGeom>
          <a:solidFill>
            <a:schemeClr val="accent2">
              <a:lumMod val="40000"/>
              <a:lumOff val="60000"/>
            </a:schemeClr>
          </a:soli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3600" dirty="0">
                <a:solidFill>
                  <a:schemeClr val="tx1"/>
                </a:solidFill>
              </a:rPr>
              <a:t>Need for a Constitution</a:t>
            </a:r>
          </a:p>
        </p:txBody>
      </p:sp>
      <p:pic>
        <p:nvPicPr>
          <p:cNvPr id="3074" name="Picture 2" descr="Scene with island in the sea Free Vector">
            <a:extLst>
              <a:ext uri="{FF2B5EF4-FFF2-40B4-BE49-F238E27FC236}">
                <a16:creationId xmlns:a16="http://schemas.microsoft.com/office/drawing/2014/main" id="{6C3FC537-7763-5B23-0B1B-CDCE7B451C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5424" y="1059996"/>
            <a:ext cx="2614863" cy="2567798"/>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47BD30E5-751C-4109-E5F7-A74D4D3A12FB}"/>
              </a:ext>
            </a:extLst>
          </p:cNvPr>
          <p:cNvGrpSpPr>
            <a:grpSpLocks noChangeAspect="1"/>
          </p:cNvGrpSpPr>
          <p:nvPr/>
        </p:nvGrpSpPr>
        <p:grpSpPr>
          <a:xfrm>
            <a:off x="368430" y="3487389"/>
            <a:ext cx="11652036" cy="1772464"/>
            <a:chOff x="834886" y="2405270"/>
            <a:chExt cx="10709045" cy="1629020"/>
          </a:xfrm>
          <a:solidFill>
            <a:srgbClr val="0070C0"/>
          </a:solidFill>
        </p:grpSpPr>
        <p:grpSp>
          <p:nvGrpSpPr>
            <p:cNvPr id="26" name="Group 25">
              <a:extLst>
                <a:ext uri="{FF2B5EF4-FFF2-40B4-BE49-F238E27FC236}">
                  <a16:creationId xmlns:a16="http://schemas.microsoft.com/office/drawing/2014/main" id="{ACB2D9DB-AF07-7E8B-FBE9-8F9EB9E7886F}"/>
                </a:ext>
              </a:extLst>
            </p:cNvPr>
            <p:cNvGrpSpPr/>
            <p:nvPr/>
          </p:nvGrpSpPr>
          <p:grpSpPr>
            <a:xfrm>
              <a:off x="834886" y="2405270"/>
              <a:ext cx="10709045" cy="1629020"/>
              <a:chOff x="1509024" y="2309647"/>
              <a:chExt cx="9311339" cy="1492470"/>
            </a:xfrm>
            <a:grpFill/>
            <a:scene3d>
              <a:camera prst="orthographicFront">
                <a:rot lat="0" lon="0" rev="0"/>
              </a:camera>
              <a:lightRig rig="contrasting" dir="t">
                <a:rot lat="0" lon="0" rev="7800000"/>
              </a:lightRig>
            </a:scene3d>
          </p:grpSpPr>
          <p:sp>
            <p:nvSpPr>
              <p:cNvPr id="37" name="Freeform: Shape 36">
                <a:extLst>
                  <a:ext uri="{FF2B5EF4-FFF2-40B4-BE49-F238E27FC236}">
                    <a16:creationId xmlns:a16="http://schemas.microsoft.com/office/drawing/2014/main" id="{C27D053F-7274-C071-8E65-C84C355E501A}"/>
                  </a:ext>
                </a:extLst>
              </p:cNvPr>
              <p:cNvSpPr/>
              <p:nvPr/>
            </p:nvSpPr>
            <p:spPr>
              <a:xfrm>
                <a:off x="1509024" y="2309647"/>
                <a:ext cx="2085160" cy="746235"/>
              </a:xfrm>
              <a:custGeom>
                <a:avLst/>
                <a:gdLst>
                  <a:gd name="connsiteX0" fmla="*/ 914400 w 1828800"/>
                  <a:gd name="connsiteY0" fmla="*/ 0 h 914399"/>
                  <a:gd name="connsiteX1" fmla="*/ 1810223 w 1828800"/>
                  <a:gd name="connsiteY1" fmla="*/ 730117 h 914399"/>
                  <a:gd name="connsiteX2" fmla="*/ 1828800 w 1828800"/>
                  <a:gd name="connsiteY2" fmla="*/ 914399 h 914399"/>
                  <a:gd name="connsiteX3" fmla="*/ 1585880 w 1828800"/>
                  <a:gd name="connsiteY3" fmla="*/ 914399 h 914399"/>
                  <a:gd name="connsiteX4" fmla="*/ 1572238 w 1828800"/>
                  <a:gd name="connsiteY4" fmla="*/ 779073 h 914399"/>
                  <a:gd name="connsiteX5" fmla="*/ 914400 w 1828800"/>
                  <a:gd name="connsiteY5" fmla="*/ 242920 h 914399"/>
                  <a:gd name="connsiteX6" fmla="*/ 256562 w 1828800"/>
                  <a:gd name="connsiteY6" fmla="*/ 779073 h 914399"/>
                  <a:gd name="connsiteX7" fmla="*/ 242920 w 1828800"/>
                  <a:gd name="connsiteY7" fmla="*/ 914399 h 914399"/>
                  <a:gd name="connsiteX8" fmla="*/ 0 w 1828800"/>
                  <a:gd name="connsiteY8" fmla="*/ 914399 h 914399"/>
                  <a:gd name="connsiteX9" fmla="*/ 18578 w 1828800"/>
                  <a:gd name="connsiteY9" fmla="*/ 730117 h 914399"/>
                  <a:gd name="connsiteX10" fmla="*/ 914400 w 1828800"/>
                  <a:gd name="connsiteY10" fmla="*/ 0 h 9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914399">
                    <a:moveTo>
                      <a:pt x="914400" y="0"/>
                    </a:moveTo>
                    <a:cubicBezTo>
                      <a:pt x="1356283" y="0"/>
                      <a:pt x="1724958" y="313440"/>
                      <a:pt x="1810223" y="730117"/>
                    </a:cubicBezTo>
                    <a:lnTo>
                      <a:pt x="1828800" y="914399"/>
                    </a:lnTo>
                    <a:lnTo>
                      <a:pt x="1585880" y="914399"/>
                    </a:lnTo>
                    <a:lnTo>
                      <a:pt x="1572238" y="779073"/>
                    </a:lnTo>
                    <a:cubicBezTo>
                      <a:pt x="1509625" y="473091"/>
                      <a:pt x="1238892" y="242920"/>
                      <a:pt x="914400" y="242920"/>
                    </a:cubicBezTo>
                    <a:cubicBezTo>
                      <a:pt x="589908" y="242920"/>
                      <a:pt x="319175" y="473091"/>
                      <a:pt x="256562" y="779073"/>
                    </a:cubicBezTo>
                    <a:lnTo>
                      <a:pt x="242920" y="914399"/>
                    </a:lnTo>
                    <a:lnTo>
                      <a:pt x="0" y="914399"/>
                    </a:lnTo>
                    <a:lnTo>
                      <a:pt x="18578" y="730117"/>
                    </a:lnTo>
                    <a:cubicBezTo>
                      <a:pt x="103842" y="313440"/>
                      <a:pt x="472517" y="0"/>
                      <a:pt x="914400" y="0"/>
                    </a:cubicBezTo>
                    <a:close/>
                  </a:path>
                </a:pathLst>
              </a:custGeom>
              <a:grp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endParaRPr>
              </a:p>
            </p:txBody>
          </p:sp>
          <p:sp>
            <p:nvSpPr>
              <p:cNvPr id="38" name="Freeform: Shape 37">
                <a:extLst>
                  <a:ext uri="{FF2B5EF4-FFF2-40B4-BE49-F238E27FC236}">
                    <a16:creationId xmlns:a16="http://schemas.microsoft.com/office/drawing/2014/main" id="{2C27D0B3-BD3F-CD0A-6A68-5CDDFB298903}"/>
                  </a:ext>
                </a:extLst>
              </p:cNvPr>
              <p:cNvSpPr/>
              <p:nvPr/>
            </p:nvSpPr>
            <p:spPr>
              <a:xfrm flipV="1">
                <a:off x="3316616" y="3055882"/>
                <a:ext cx="2085160" cy="746235"/>
              </a:xfrm>
              <a:custGeom>
                <a:avLst/>
                <a:gdLst>
                  <a:gd name="connsiteX0" fmla="*/ 914400 w 1828800"/>
                  <a:gd name="connsiteY0" fmla="*/ 0 h 914399"/>
                  <a:gd name="connsiteX1" fmla="*/ 1810223 w 1828800"/>
                  <a:gd name="connsiteY1" fmla="*/ 730117 h 914399"/>
                  <a:gd name="connsiteX2" fmla="*/ 1828800 w 1828800"/>
                  <a:gd name="connsiteY2" fmla="*/ 914399 h 914399"/>
                  <a:gd name="connsiteX3" fmla="*/ 1585880 w 1828800"/>
                  <a:gd name="connsiteY3" fmla="*/ 914399 h 914399"/>
                  <a:gd name="connsiteX4" fmla="*/ 1572238 w 1828800"/>
                  <a:gd name="connsiteY4" fmla="*/ 779073 h 914399"/>
                  <a:gd name="connsiteX5" fmla="*/ 914400 w 1828800"/>
                  <a:gd name="connsiteY5" fmla="*/ 242920 h 914399"/>
                  <a:gd name="connsiteX6" fmla="*/ 256562 w 1828800"/>
                  <a:gd name="connsiteY6" fmla="*/ 779073 h 914399"/>
                  <a:gd name="connsiteX7" fmla="*/ 242920 w 1828800"/>
                  <a:gd name="connsiteY7" fmla="*/ 914399 h 914399"/>
                  <a:gd name="connsiteX8" fmla="*/ 0 w 1828800"/>
                  <a:gd name="connsiteY8" fmla="*/ 914399 h 914399"/>
                  <a:gd name="connsiteX9" fmla="*/ 18578 w 1828800"/>
                  <a:gd name="connsiteY9" fmla="*/ 730117 h 914399"/>
                  <a:gd name="connsiteX10" fmla="*/ 914400 w 1828800"/>
                  <a:gd name="connsiteY10" fmla="*/ 0 h 9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914399">
                    <a:moveTo>
                      <a:pt x="914400" y="0"/>
                    </a:moveTo>
                    <a:cubicBezTo>
                      <a:pt x="1356283" y="0"/>
                      <a:pt x="1724958" y="313440"/>
                      <a:pt x="1810223" y="730117"/>
                    </a:cubicBezTo>
                    <a:lnTo>
                      <a:pt x="1828800" y="914399"/>
                    </a:lnTo>
                    <a:lnTo>
                      <a:pt x="1585880" y="914399"/>
                    </a:lnTo>
                    <a:lnTo>
                      <a:pt x="1572238" y="779073"/>
                    </a:lnTo>
                    <a:cubicBezTo>
                      <a:pt x="1509625" y="473091"/>
                      <a:pt x="1238892" y="242920"/>
                      <a:pt x="914400" y="242920"/>
                    </a:cubicBezTo>
                    <a:cubicBezTo>
                      <a:pt x="589908" y="242920"/>
                      <a:pt x="319175" y="473091"/>
                      <a:pt x="256562" y="779073"/>
                    </a:cubicBezTo>
                    <a:lnTo>
                      <a:pt x="242920" y="914399"/>
                    </a:lnTo>
                    <a:lnTo>
                      <a:pt x="0" y="914399"/>
                    </a:lnTo>
                    <a:lnTo>
                      <a:pt x="18578" y="730117"/>
                    </a:lnTo>
                    <a:cubicBezTo>
                      <a:pt x="103842" y="313440"/>
                      <a:pt x="472517" y="0"/>
                      <a:pt x="914400" y="0"/>
                    </a:cubicBezTo>
                    <a:close/>
                  </a:path>
                </a:pathLst>
              </a:custGeom>
              <a:grp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endParaRPr>
              </a:p>
            </p:txBody>
          </p:sp>
          <p:sp>
            <p:nvSpPr>
              <p:cNvPr id="39" name="Freeform: Shape 38">
                <a:extLst>
                  <a:ext uri="{FF2B5EF4-FFF2-40B4-BE49-F238E27FC236}">
                    <a16:creationId xmlns:a16="http://schemas.microsoft.com/office/drawing/2014/main" id="{340046EF-5BE6-6A9C-BCBC-073AE8F23214}"/>
                  </a:ext>
                </a:extLst>
              </p:cNvPr>
              <p:cNvSpPr/>
              <p:nvPr/>
            </p:nvSpPr>
            <p:spPr>
              <a:xfrm>
                <a:off x="5123770" y="2309647"/>
                <a:ext cx="2085160" cy="746235"/>
              </a:xfrm>
              <a:custGeom>
                <a:avLst/>
                <a:gdLst>
                  <a:gd name="connsiteX0" fmla="*/ 914400 w 1828800"/>
                  <a:gd name="connsiteY0" fmla="*/ 0 h 914399"/>
                  <a:gd name="connsiteX1" fmla="*/ 1810223 w 1828800"/>
                  <a:gd name="connsiteY1" fmla="*/ 730117 h 914399"/>
                  <a:gd name="connsiteX2" fmla="*/ 1828800 w 1828800"/>
                  <a:gd name="connsiteY2" fmla="*/ 914399 h 914399"/>
                  <a:gd name="connsiteX3" fmla="*/ 1585880 w 1828800"/>
                  <a:gd name="connsiteY3" fmla="*/ 914399 h 914399"/>
                  <a:gd name="connsiteX4" fmla="*/ 1572238 w 1828800"/>
                  <a:gd name="connsiteY4" fmla="*/ 779073 h 914399"/>
                  <a:gd name="connsiteX5" fmla="*/ 914400 w 1828800"/>
                  <a:gd name="connsiteY5" fmla="*/ 242920 h 914399"/>
                  <a:gd name="connsiteX6" fmla="*/ 256562 w 1828800"/>
                  <a:gd name="connsiteY6" fmla="*/ 779073 h 914399"/>
                  <a:gd name="connsiteX7" fmla="*/ 242920 w 1828800"/>
                  <a:gd name="connsiteY7" fmla="*/ 914399 h 914399"/>
                  <a:gd name="connsiteX8" fmla="*/ 0 w 1828800"/>
                  <a:gd name="connsiteY8" fmla="*/ 914399 h 914399"/>
                  <a:gd name="connsiteX9" fmla="*/ 18578 w 1828800"/>
                  <a:gd name="connsiteY9" fmla="*/ 730117 h 914399"/>
                  <a:gd name="connsiteX10" fmla="*/ 914400 w 1828800"/>
                  <a:gd name="connsiteY10" fmla="*/ 0 h 9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914399">
                    <a:moveTo>
                      <a:pt x="914400" y="0"/>
                    </a:moveTo>
                    <a:cubicBezTo>
                      <a:pt x="1356283" y="0"/>
                      <a:pt x="1724958" y="313440"/>
                      <a:pt x="1810223" y="730117"/>
                    </a:cubicBezTo>
                    <a:lnTo>
                      <a:pt x="1828800" y="914399"/>
                    </a:lnTo>
                    <a:lnTo>
                      <a:pt x="1585880" y="914399"/>
                    </a:lnTo>
                    <a:lnTo>
                      <a:pt x="1572238" y="779073"/>
                    </a:lnTo>
                    <a:cubicBezTo>
                      <a:pt x="1509625" y="473091"/>
                      <a:pt x="1238892" y="242920"/>
                      <a:pt x="914400" y="242920"/>
                    </a:cubicBezTo>
                    <a:cubicBezTo>
                      <a:pt x="589908" y="242920"/>
                      <a:pt x="319175" y="473091"/>
                      <a:pt x="256562" y="779073"/>
                    </a:cubicBezTo>
                    <a:lnTo>
                      <a:pt x="242920" y="914399"/>
                    </a:lnTo>
                    <a:lnTo>
                      <a:pt x="0" y="914399"/>
                    </a:lnTo>
                    <a:lnTo>
                      <a:pt x="18578" y="730117"/>
                    </a:lnTo>
                    <a:cubicBezTo>
                      <a:pt x="103842" y="313440"/>
                      <a:pt x="472517" y="0"/>
                      <a:pt x="914400" y="0"/>
                    </a:cubicBezTo>
                    <a:close/>
                  </a:path>
                </a:pathLst>
              </a:custGeom>
              <a:grp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endParaRPr>
              </a:p>
            </p:txBody>
          </p:sp>
          <p:sp>
            <p:nvSpPr>
              <p:cNvPr id="40" name="Freeform: Shape 39">
                <a:extLst>
                  <a:ext uri="{FF2B5EF4-FFF2-40B4-BE49-F238E27FC236}">
                    <a16:creationId xmlns:a16="http://schemas.microsoft.com/office/drawing/2014/main" id="{00FF319D-8E1B-A0B3-0796-0A049108E692}"/>
                  </a:ext>
                </a:extLst>
              </p:cNvPr>
              <p:cNvSpPr/>
              <p:nvPr/>
            </p:nvSpPr>
            <p:spPr>
              <a:xfrm flipV="1">
                <a:off x="6929913" y="3055881"/>
                <a:ext cx="2085160" cy="746235"/>
              </a:xfrm>
              <a:custGeom>
                <a:avLst/>
                <a:gdLst>
                  <a:gd name="connsiteX0" fmla="*/ 914400 w 1828800"/>
                  <a:gd name="connsiteY0" fmla="*/ 0 h 914399"/>
                  <a:gd name="connsiteX1" fmla="*/ 1810223 w 1828800"/>
                  <a:gd name="connsiteY1" fmla="*/ 730117 h 914399"/>
                  <a:gd name="connsiteX2" fmla="*/ 1828800 w 1828800"/>
                  <a:gd name="connsiteY2" fmla="*/ 914399 h 914399"/>
                  <a:gd name="connsiteX3" fmla="*/ 1585880 w 1828800"/>
                  <a:gd name="connsiteY3" fmla="*/ 914399 h 914399"/>
                  <a:gd name="connsiteX4" fmla="*/ 1572238 w 1828800"/>
                  <a:gd name="connsiteY4" fmla="*/ 779073 h 914399"/>
                  <a:gd name="connsiteX5" fmla="*/ 914400 w 1828800"/>
                  <a:gd name="connsiteY5" fmla="*/ 242920 h 914399"/>
                  <a:gd name="connsiteX6" fmla="*/ 256562 w 1828800"/>
                  <a:gd name="connsiteY6" fmla="*/ 779073 h 914399"/>
                  <a:gd name="connsiteX7" fmla="*/ 242920 w 1828800"/>
                  <a:gd name="connsiteY7" fmla="*/ 914399 h 914399"/>
                  <a:gd name="connsiteX8" fmla="*/ 0 w 1828800"/>
                  <a:gd name="connsiteY8" fmla="*/ 914399 h 914399"/>
                  <a:gd name="connsiteX9" fmla="*/ 18578 w 1828800"/>
                  <a:gd name="connsiteY9" fmla="*/ 730117 h 914399"/>
                  <a:gd name="connsiteX10" fmla="*/ 914400 w 1828800"/>
                  <a:gd name="connsiteY10" fmla="*/ 0 h 9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914399">
                    <a:moveTo>
                      <a:pt x="914400" y="0"/>
                    </a:moveTo>
                    <a:cubicBezTo>
                      <a:pt x="1356283" y="0"/>
                      <a:pt x="1724958" y="313440"/>
                      <a:pt x="1810223" y="730117"/>
                    </a:cubicBezTo>
                    <a:lnTo>
                      <a:pt x="1828800" y="914399"/>
                    </a:lnTo>
                    <a:lnTo>
                      <a:pt x="1585880" y="914399"/>
                    </a:lnTo>
                    <a:lnTo>
                      <a:pt x="1572238" y="779073"/>
                    </a:lnTo>
                    <a:cubicBezTo>
                      <a:pt x="1509625" y="473091"/>
                      <a:pt x="1238892" y="242920"/>
                      <a:pt x="914400" y="242920"/>
                    </a:cubicBezTo>
                    <a:cubicBezTo>
                      <a:pt x="589908" y="242920"/>
                      <a:pt x="319175" y="473091"/>
                      <a:pt x="256562" y="779073"/>
                    </a:cubicBezTo>
                    <a:lnTo>
                      <a:pt x="242920" y="914399"/>
                    </a:lnTo>
                    <a:lnTo>
                      <a:pt x="0" y="914399"/>
                    </a:lnTo>
                    <a:lnTo>
                      <a:pt x="18578" y="730117"/>
                    </a:lnTo>
                    <a:cubicBezTo>
                      <a:pt x="103842" y="313440"/>
                      <a:pt x="472517" y="0"/>
                      <a:pt x="914400" y="0"/>
                    </a:cubicBezTo>
                    <a:close/>
                  </a:path>
                </a:pathLst>
              </a:custGeom>
              <a:grp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endParaRPr>
              </a:p>
            </p:txBody>
          </p:sp>
          <p:sp>
            <p:nvSpPr>
              <p:cNvPr id="41" name="Freeform: Shape 40">
                <a:extLst>
                  <a:ext uri="{FF2B5EF4-FFF2-40B4-BE49-F238E27FC236}">
                    <a16:creationId xmlns:a16="http://schemas.microsoft.com/office/drawing/2014/main" id="{B3909151-4132-2F46-6017-FA5878452FDC}"/>
                  </a:ext>
                </a:extLst>
              </p:cNvPr>
              <p:cNvSpPr/>
              <p:nvPr/>
            </p:nvSpPr>
            <p:spPr>
              <a:xfrm>
                <a:off x="8735203" y="2313179"/>
                <a:ext cx="2085160" cy="746235"/>
              </a:xfrm>
              <a:custGeom>
                <a:avLst/>
                <a:gdLst>
                  <a:gd name="connsiteX0" fmla="*/ 914400 w 1828800"/>
                  <a:gd name="connsiteY0" fmla="*/ 0 h 914399"/>
                  <a:gd name="connsiteX1" fmla="*/ 1810223 w 1828800"/>
                  <a:gd name="connsiteY1" fmla="*/ 730117 h 914399"/>
                  <a:gd name="connsiteX2" fmla="*/ 1828800 w 1828800"/>
                  <a:gd name="connsiteY2" fmla="*/ 914399 h 914399"/>
                  <a:gd name="connsiteX3" fmla="*/ 1585880 w 1828800"/>
                  <a:gd name="connsiteY3" fmla="*/ 914399 h 914399"/>
                  <a:gd name="connsiteX4" fmla="*/ 1572238 w 1828800"/>
                  <a:gd name="connsiteY4" fmla="*/ 779073 h 914399"/>
                  <a:gd name="connsiteX5" fmla="*/ 914400 w 1828800"/>
                  <a:gd name="connsiteY5" fmla="*/ 242920 h 914399"/>
                  <a:gd name="connsiteX6" fmla="*/ 256562 w 1828800"/>
                  <a:gd name="connsiteY6" fmla="*/ 779073 h 914399"/>
                  <a:gd name="connsiteX7" fmla="*/ 242920 w 1828800"/>
                  <a:gd name="connsiteY7" fmla="*/ 914399 h 914399"/>
                  <a:gd name="connsiteX8" fmla="*/ 0 w 1828800"/>
                  <a:gd name="connsiteY8" fmla="*/ 914399 h 914399"/>
                  <a:gd name="connsiteX9" fmla="*/ 18578 w 1828800"/>
                  <a:gd name="connsiteY9" fmla="*/ 730117 h 914399"/>
                  <a:gd name="connsiteX10" fmla="*/ 914400 w 1828800"/>
                  <a:gd name="connsiteY10" fmla="*/ 0 h 9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914399">
                    <a:moveTo>
                      <a:pt x="914400" y="0"/>
                    </a:moveTo>
                    <a:cubicBezTo>
                      <a:pt x="1356283" y="0"/>
                      <a:pt x="1724958" y="313440"/>
                      <a:pt x="1810223" y="730117"/>
                    </a:cubicBezTo>
                    <a:lnTo>
                      <a:pt x="1828800" y="914399"/>
                    </a:lnTo>
                    <a:lnTo>
                      <a:pt x="1585880" y="914399"/>
                    </a:lnTo>
                    <a:lnTo>
                      <a:pt x="1572238" y="779073"/>
                    </a:lnTo>
                    <a:cubicBezTo>
                      <a:pt x="1509625" y="473091"/>
                      <a:pt x="1238892" y="242920"/>
                      <a:pt x="914400" y="242920"/>
                    </a:cubicBezTo>
                    <a:cubicBezTo>
                      <a:pt x="589908" y="242920"/>
                      <a:pt x="319175" y="473091"/>
                      <a:pt x="256562" y="779073"/>
                    </a:cubicBezTo>
                    <a:lnTo>
                      <a:pt x="242920" y="914399"/>
                    </a:lnTo>
                    <a:lnTo>
                      <a:pt x="0" y="914399"/>
                    </a:lnTo>
                    <a:lnTo>
                      <a:pt x="18578" y="730117"/>
                    </a:lnTo>
                    <a:cubicBezTo>
                      <a:pt x="103842" y="313440"/>
                      <a:pt x="472517" y="0"/>
                      <a:pt x="914400" y="0"/>
                    </a:cubicBezTo>
                    <a:close/>
                  </a:path>
                </a:pathLst>
              </a:custGeom>
              <a:grp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endParaRPr>
              </a:p>
            </p:txBody>
          </p:sp>
        </p:grpSp>
        <p:sp>
          <p:nvSpPr>
            <p:cNvPr id="35" name="Isosceles Triangle 34">
              <a:extLst>
                <a:ext uri="{FF2B5EF4-FFF2-40B4-BE49-F238E27FC236}">
                  <a16:creationId xmlns:a16="http://schemas.microsoft.com/office/drawing/2014/main" id="{54E14F2C-02B3-72BF-71E9-204193E81F19}"/>
                </a:ext>
              </a:extLst>
            </p:cNvPr>
            <p:cNvSpPr/>
            <p:nvPr/>
          </p:nvSpPr>
          <p:spPr>
            <a:xfrm flipV="1">
              <a:off x="839242" y="3212635"/>
              <a:ext cx="319737" cy="20922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Isosceles Triangle 35">
              <a:extLst>
                <a:ext uri="{FF2B5EF4-FFF2-40B4-BE49-F238E27FC236}">
                  <a16:creationId xmlns:a16="http://schemas.microsoft.com/office/drawing/2014/main" id="{4C79208E-CD1F-113B-E5E2-2569B8AA08BC}"/>
                </a:ext>
              </a:extLst>
            </p:cNvPr>
            <p:cNvSpPr/>
            <p:nvPr/>
          </p:nvSpPr>
          <p:spPr>
            <a:xfrm flipV="1">
              <a:off x="11224194" y="3219780"/>
              <a:ext cx="319737" cy="20922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176146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750"/>
                                        <p:tgtEl>
                                          <p:spTgt spid="28"/>
                                        </p:tgtEl>
                                      </p:cBhvr>
                                    </p:animEffect>
                                    <p:anim calcmode="lin" valueType="num">
                                      <p:cBhvr>
                                        <p:cTn id="8" dur="750" fill="hold"/>
                                        <p:tgtEl>
                                          <p:spTgt spid="28"/>
                                        </p:tgtEl>
                                        <p:attrNameLst>
                                          <p:attrName>ppt_x</p:attrName>
                                        </p:attrNameLst>
                                      </p:cBhvr>
                                      <p:tavLst>
                                        <p:tav tm="0">
                                          <p:val>
                                            <p:strVal val="#ppt_x"/>
                                          </p:val>
                                        </p:tav>
                                        <p:tav tm="100000">
                                          <p:val>
                                            <p:strVal val="#ppt_x"/>
                                          </p:val>
                                        </p:tav>
                                      </p:tavLst>
                                    </p:anim>
                                    <p:anim calcmode="lin" valueType="num">
                                      <p:cBhvr>
                                        <p:cTn id="9" dur="75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53" presetClass="entr" presetSubtype="16" fill="hold" nodeType="afterEffect">
                                  <p:stCondLst>
                                    <p:cond delay="500"/>
                                  </p:stCondLst>
                                  <p:childTnLst>
                                    <p:set>
                                      <p:cBhvr>
                                        <p:cTn id="12" dur="1" fill="hold">
                                          <p:stCondLst>
                                            <p:cond delay="0"/>
                                          </p:stCondLst>
                                        </p:cTn>
                                        <p:tgtEl>
                                          <p:spTgt spid="32"/>
                                        </p:tgtEl>
                                        <p:attrNameLst>
                                          <p:attrName>style.visibility</p:attrName>
                                        </p:attrNameLst>
                                      </p:cBhvr>
                                      <p:to>
                                        <p:strVal val="visible"/>
                                      </p:to>
                                    </p:set>
                                    <p:anim calcmode="lin" valueType="num">
                                      <p:cBhvr>
                                        <p:cTn id="13" dur="750" fill="hold"/>
                                        <p:tgtEl>
                                          <p:spTgt spid="32"/>
                                        </p:tgtEl>
                                        <p:attrNameLst>
                                          <p:attrName>ppt_w</p:attrName>
                                        </p:attrNameLst>
                                      </p:cBhvr>
                                      <p:tavLst>
                                        <p:tav tm="0">
                                          <p:val>
                                            <p:fltVal val="0"/>
                                          </p:val>
                                        </p:tav>
                                        <p:tav tm="100000">
                                          <p:val>
                                            <p:strVal val="#ppt_w"/>
                                          </p:val>
                                        </p:tav>
                                      </p:tavLst>
                                    </p:anim>
                                    <p:anim calcmode="lin" valueType="num">
                                      <p:cBhvr>
                                        <p:cTn id="14" dur="750" fill="hold"/>
                                        <p:tgtEl>
                                          <p:spTgt spid="32"/>
                                        </p:tgtEl>
                                        <p:attrNameLst>
                                          <p:attrName>ppt_h</p:attrName>
                                        </p:attrNameLst>
                                      </p:cBhvr>
                                      <p:tavLst>
                                        <p:tav tm="0">
                                          <p:val>
                                            <p:fltVal val="0"/>
                                          </p:val>
                                        </p:tav>
                                        <p:tav tm="100000">
                                          <p:val>
                                            <p:strVal val="#ppt_h"/>
                                          </p:val>
                                        </p:tav>
                                      </p:tavLst>
                                    </p:anim>
                                    <p:animEffect transition="in" filter="fade">
                                      <p:cBhvr>
                                        <p:cTn id="15" dur="75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750"/>
                                        <p:tgtEl>
                                          <p:spTgt spid="27"/>
                                        </p:tgtEl>
                                      </p:cBhvr>
                                    </p:animEffect>
                                    <p:anim calcmode="lin" valueType="num">
                                      <p:cBhvr>
                                        <p:cTn id="21" dur="750" fill="hold"/>
                                        <p:tgtEl>
                                          <p:spTgt spid="27"/>
                                        </p:tgtEl>
                                        <p:attrNameLst>
                                          <p:attrName>ppt_x</p:attrName>
                                        </p:attrNameLst>
                                      </p:cBhvr>
                                      <p:tavLst>
                                        <p:tav tm="0">
                                          <p:val>
                                            <p:strVal val="#ppt_x"/>
                                          </p:val>
                                        </p:tav>
                                        <p:tav tm="100000">
                                          <p:val>
                                            <p:strVal val="#ppt_x"/>
                                          </p:val>
                                        </p:tav>
                                      </p:tavLst>
                                    </p:anim>
                                    <p:anim calcmode="lin" valueType="num">
                                      <p:cBhvr>
                                        <p:cTn id="22" dur="75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50"/>
                                        <p:tgtEl>
                                          <p:spTgt spid="29"/>
                                        </p:tgtEl>
                                      </p:cBhvr>
                                    </p:animEffect>
                                    <p:anim calcmode="lin" valueType="num">
                                      <p:cBhvr>
                                        <p:cTn id="28" dur="750" fill="hold"/>
                                        <p:tgtEl>
                                          <p:spTgt spid="29"/>
                                        </p:tgtEl>
                                        <p:attrNameLst>
                                          <p:attrName>ppt_x</p:attrName>
                                        </p:attrNameLst>
                                      </p:cBhvr>
                                      <p:tavLst>
                                        <p:tav tm="0">
                                          <p:val>
                                            <p:strVal val="#ppt_x"/>
                                          </p:val>
                                        </p:tav>
                                        <p:tav tm="100000">
                                          <p:val>
                                            <p:strVal val="#ppt_x"/>
                                          </p:val>
                                        </p:tav>
                                      </p:tavLst>
                                    </p:anim>
                                    <p:anim calcmode="lin" valueType="num">
                                      <p:cBhvr>
                                        <p:cTn id="29" dur="750" fill="hold"/>
                                        <p:tgtEl>
                                          <p:spTgt spid="29"/>
                                        </p:tgtEl>
                                        <p:attrNameLst>
                                          <p:attrName>ppt_y</p:attrName>
                                        </p:attrNameLst>
                                      </p:cBhvr>
                                      <p:tavLst>
                                        <p:tav tm="0">
                                          <p:val>
                                            <p:strVal val="#ppt_y+.1"/>
                                          </p:val>
                                        </p:tav>
                                        <p:tav tm="100000">
                                          <p:val>
                                            <p:strVal val="#ppt_y"/>
                                          </p:val>
                                        </p:tav>
                                      </p:tavLst>
                                    </p:anim>
                                  </p:childTnLst>
                                </p:cTn>
                              </p:par>
                            </p:childTnLst>
                          </p:cTn>
                        </p:par>
                        <p:par>
                          <p:cTn id="30" fill="hold">
                            <p:stCondLst>
                              <p:cond delay="750"/>
                            </p:stCondLst>
                            <p:childTnLst>
                              <p:par>
                                <p:cTn id="31" presetID="53" presetClass="entr" presetSubtype="16" fill="hold" nodeType="afterEffect">
                                  <p:stCondLst>
                                    <p:cond delay="500"/>
                                  </p:stCondLst>
                                  <p:childTnLst>
                                    <p:set>
                                      <p:cBhvr>
                                        <p:cTn id="32" dur="1" fill="hold">
                                          <p:stCondLst>
                                            <p:cond delay="0"/>
                                          </p:stCondLst>
                                        </p:cTn>
                                        <p:tgtEl>
                                          <p:spTgt spid="33"/>
                                        </p:tgtEl>
                                        <p:attrNameLst>
                                          <p:attrName>style.visibility</p:attrName>
                                        </p:attrNameLst>
                                      </p:cBhvr>
                                      <p:to>
                                        <p:strVal val="visible"/>
                                      </p:to>
                                    </p:set>
                                    <p:anim calcmode="lin" valueType="num">
                                      <p:cBhvr>
                                        <p:cTn id="33" dur="750" fill="hold"/>
                                        <p:tgtEl>
                                          <p:spTgt spid="33"/>
                                        </p:tgtEl>
                                        <p:attrNameLst>
                                          <p:attrName>ppt_w</p:attrName>
                                        </p:attrNameLst>
                                      </p:cBhvr>
                                      <p:tavLst>
                                        <p:tav tm="0">
                                          <p:val>
                                            <p:fltVal val="0"/>
                                          </p:val>
                                        </p:tav>
                                        <p:tav tm="100000">
                                          <p:val>
                                            <p:strVal val="#ppt_w"/>
                                          </p:val>
                                        </p:tav>
                                      </p:tavLst>
                                    </p:anim>
                                    <p:anim calcmode="lin" valueType="num">
                                      <p:cBhvr>
                                        <p:cTn id="34" dur="750" fill="hold"/>
                                        <p:tgtEl>
                                          <p:spTgt spid="33"/>
                                        </p:tgtEl>
                                        <p:attrNameLst>
                                          <p:attrName>ppt_h</p:attrName>
                                        </p:attrNameLst>
                                      </p:cBhvr>
                                      <p:tavLst>
                                        <p:tav tm="0">
                                          <p:val>
                                            <p:fltVal val="0"/>
                                          </p:val>
                                        </p:tav>
                                        <p:tav tm="100000">
                                          <p:val>
                                            <p:strVal val="#ppt_h"/>
                                          </p:val>
                                        </p:tav>
                                      </p:tavLst>
                                    </p:anim>
                                    <p:animEffect transition="in" filter="fade">
                                      <p:cBhvr>
                                        <p:cTn id="35" dur="75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750"/>
                                        <p:tgtEl>
                                          <p:spTgt spid="31"/>
                                        </p:tgtEl>
                                      </p:cBhvr>
                                    </p:animEffect>
                                    <p:anim calcmode="lin" valueType="num">
                                      <p:cBhvr>
                                        <p:cTn id="41" dur="750" fill="hold"/>
                                        <p:tgtEl>
                                          <p:spTgt spid="31"/>
                                        </p:tgtEl>
                                        <p:attrNameLst>
                                          <p:attrName>ppt_x</p:attrName>
                                        </p:attrNameLst>
                                      </p:cBhvr>
                                      <p:tavLst>
                                        <p:tav tm="0">
                                          <p:val>
                                            <p:strVal val="#ppt_x"/>
                                          </p:val>
                                        </p:tav>
                                        <p:tav tm="100000">
                                          <p:val>
                                            <p:strVal val="#ppt_x"/>
                                          </p:val>
                                        </p:tav>
                                      </p:tavLst>
                                    </p:anim>
                                    <p:anim calcmode="lin" valueType="num">
                                      <p:cBhvr>
                                        <p:cTn id="42" dur="75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750"/>
                                        <p:tgtEl>
                                          <p:spTgt spid="30"/>
                                        </p:tgtEl>
                                      </p:cBhvr>
                                    </p:animEffect>
                                    <p:anim calcmode="lin" valueType="num">
                                      <p:cBhvr>
                                        <p:cTn id="48" dur="750" fill="hold"/>
                                        <p:tgtEl>
                                          <p:spTgt spid="30"/>
                                        </p:tgtEl>
                                        <p:attrNameLst>
                                          <p:attrName>ppt_x</p:attrName>
                                        </p:attrNameLst>
                                      </p:cBhvr>
                                      <p:tavLst>
                                        <p:tav tm="0">
                                          <p:val>
                                            <p:strVal val="#ppt_x"/>
                                          </p:val>
                                        </p:tav>
                                        <p:tav tm="100000">
                                          <p:val>
                                            <p:strVal val="#ppt_x"/>
                                          </p:val>
                                        </p:tav>
                                      </p:tavLst>
                                    </p:anim>
                                    <p:anim calcmode="lin" valueType="num">
                                      <p:cBhvr>
                                        <p:cTn id="49" dur="750" fill="hold"/>
                                        <p:tgtEl>
                                          <p:spTgt spid="30"/>
                                        </p:tgtEl>
                                        <p:attrNameLst>
                                          <p:attrName>ppt_y</p:attrName>
                                        </p:attrNameLst>
                                      </p:cBhvr>
                                      <p:tavLst>
                                        <p:tav tm="0">
                                          <p:val>
                                            <p:strVal val="#ppt_y+.1"/>
                                          </p:val>
                                        </p:tav>
                                        <p:tav tm="100000">
                                          <p:val>
                                            <p:strVal val="#ppt_y"/>
                                          </p:val>
                                        </p:tav>
                                      </p:tavLst>
                                    </p:anim>
                                  </p:childTnLst>
                                </p:cTn>
                              </p:par>
                            </p:childTnLst>
                          </p:cTn>
                        </p:par>
                        <p:par>
                          <p:cTn id="50" fill="hold">
                            <p:stCondLst>
                              <p:cond delay="750"/>
                            </p:stCondLst>
                            <p:childTnLst>
                              <p:par>
                                <p:cTn id="51" presetID="53" presetClass="entr" presetSubtype="16" fill="hold" nodeType="afterEffect">
                                  <p:stCondLst>
                                    <p:cond delay="500"/>
                                  </p:stCondLst>
                                  <p:childTnLst>
                                    <p:set>
                                      <p:cBhvr>
                                        <p:cTn id="52" dur="1" fill="hold">
                                          <p:stCondLst>
                                            <p:cond delay="0"/>
                                          </p:stCondLst>
                                        </p:cTn>
                                        <p:tgtEl>
                                          <p:spTgt spid="3074"/>
                                        </p:tgtEl>
                                        <p:attrNameLst>
                                          <p:attrName>style.visibility</p:attrName>
                                        </p:attrNameLst>
                                      </p:cBhvr>
                                      <p:to>
                                        <p:strVal val="visible"/>
                                      </p:to>
                                    </p:set>
                                    <p:anim calcmode="lin" valueType="num">
                                      <p:cBhvr>
                                        <p:cTn id="53" dur="750" fill="hold"/>
                                        <p:tgtEl>
                                          <p:spTgt spid="3074"/>
                                        </p:tgtEl>
                                        <p:attrNameLst>
                                          <p:attrName>ppt_w</p:attrName>
                                        </p:attrNameLst>
                                      </p:cBhvr>
                                      <p:tavLst>
                                        <p:tav tm="0">
                                          <p:val>
                                            <p:fltVal val="0"/>
                                          </p:val>
                                        </p:tav>
                                        <p:tav tm="100000">
                                          <p:val>
                                            <p:strVal val="#ppt_w"/>
                                          </p:val>
                                        </p:tav>
                                      </p:tavLst>
                                    </p:anim>
                                    <p:anim calcmode="lin" valueType="num">
                                      <p:cBhvr>
                                        <p:cTn id="54" dur="750" fill="hold"/>
                                        <p:tgtEl>
                                          <p:spTgt spid="3074"/>
                                        </p:tgtEl>
                                        <p:attrNameLst>
                                          <p:attrName>ppt_h</p:attrName>
                                        </p:attrNameLst>
                                      </p:cBhvr>
                                      <p:tavLst>
                                        <p:tav tm="0">
                                          <p:val>
                                            <p:fltVal val="0"/>
                                          </p:val>
                                        </p:tav>
                                        <p:tav tm="100000">
                                          <p:val>
                                            <p:strVal val="#ppt_h"/>
                                          </p:val>
                                        </p:tav>
                                      </p:tavLst>
                                    </p:anim>
                                    <p:animEffect transition="in" filter="fade">
                                      <p:cBhvr>
                                        <p:cTn id="55" dur="75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785C6BD-7845-65AE-6FBC-616012E21919}"/>
              </a:ext>
            </a:extLst>
          </p:cNvPr>
          <p:cNvSpPr/>
          <p:nvPr/>
        </p:nvSpPr>
        <p:spPr>
          <a:xfrm>
            <a:off x="1859049" y="44624"/>
            <a:ext cx="8473902" cy="792088"/>
          </a:xfrm>
          <a:custGeom>
            <a:avLst/>
            <a:gdLst>
              <a:gd name="connsiteX0" fmla="*/ 304985 w 7776864"/>
              <a:gd name="connsiteY0" fmla="*/ 0 h 4032448"/>
              <a:gd name="connsiteX1" fmla="*/ 432932 w 7776864"/>
              <a:gd name="connsiteY1" fmla="*/ 0 h 4032448"/>
              <a:gd name="connsiteX2" fmla="*/ 442036 w 7776864"/>
              <a:gd name="connsiteY2" fmla="*/ 28622 h 4032448"/>
              <a:gd name="connsiteX3" fmla="*/ 450320 w 7776864"/>
              <a:gd name="connsiteY3" fmla="*/ 60535 h 4032448"/>
              <a:gd name="connsiteX4" fmla="*/ 504637 w 7776864"/>
              <a:gd name="connsiteY4" fmla="*/ 186122 h 4032448"/>
              <a:gd name="connsiteX5" fmla="*/ 558954 w 7776864"/>
              <a:gd name="connsiteY5" fmla="*/ 165191 h 4032448"/>
              <a:gd name="connsiteX6" fmla="*/ 649482 w 7776864"/>
              <a:gd name="connsiteY6" fmla="*/ 81466 h 4032448"/>
              <a:gd name="connsiteX7" fmla="*/ 758116 w 7776864"/>
              <a:gd name="connsiteY7" fmla="*/ 144259 h 4032448"/>
              <a:gd name="connsiteX8" fmla="*/ 902962 w 7776864"/>
              <a:gd name="connsiteY8" fmla="*/ 248916 h 4032448"/>
              <a:gd name="connsiteX9" fmla="*/ 975384 w 7776864"/>
              <a:gd name="connsiteY9" fmla="*/ 269847 h 4032448"/>
              <a:gd name="connsiteX10" fmla="*/ 993490 w 7776864"/>
              <a:gd name="connsiteY10" fmla="*/ 353573 h 4032448"/>
              <a:gd name="connsiteX11" fmla="*/ 1011596 w 7776864"/>
              <a:gd name="connsiteY11" fmla="*/ 416367 h 4032448"/>
              <a:gd name="connsiteX12" fmla="*/ 1084018 w 7776864"/>
              <a:gd name="connsiteY12" fmla="*/ 290779 h 4032448"/>
              <a:gd name="connsiteX13" fmla="*/ 1120230 w 7776864"/>
              <a:gd name="connsiteY13" fmla="*/ 227986 h 4032448"/>
              <a:gd name="connsiteX14" fmla="*/ 1156441 w 7776864"/>
              <a:gd name="connsiteY14" fmla="*/ 290779 h 4032448"/>
              <a:gd name="connsiteX15" fmla="*/ 1210759 w 7776864"/>
              <a:gd name="connsiteY15" fmla="*/ 353573 h 4032448"/>
              <a:gd name="connsiteX16" fmla="*/ 1283181 w 7776864"/>
              <a:gd name="connsiteY16" fmla="*/ 479161 h 4032448"/>
              <a:gd name="connsiteX17" fmla="*/ 1301286 w 7776864"/>
              <a:gd name="connsiteY17" fmla="*/ 395435 h 4032448"/>
              <a:gd name="connsiteX18" fmla="*/ 1319393 w 7776864"/>
              <a:gd name="connsiteY18" fmla="*/ 269847 h 4032448"/>
              <a:gd name="connsiteX19" fmla="*/ 1373710 w 7776864"/>
              <a:gd name="connsiteY19" fmla="*/ 186122 h 4032448"/>
              <a:gd name="connsiteX20" fmla="*/ 1428027 w 7776864"/>
              <a:gd name="connsiteY20" fmla="*/ 207053 h 4032448"/>
              <a:gd name="connsiteX21" fmla="*/ 1482344 w 7776864"/>
              <a:gd name="connsiteY21" fmla="*/ 269847 h 4032448"/>
              <a:gd name="connsiteX22" fmla="*/ 1590978 w 7776864"/>
              <a:gd name="connsiteY22" fmla="*/ 290779 h 4032448"/>
              <a:gd name="connsiteX23" fmla="*/ 1753929 w 7776864"/>
              <a:gd name="connsiteY23" fmla="*/ 186122 h 4032448"/>
              <a:gd name="connsiteX24" fmla="*/ 1808246 w 7776864"/>
              <a:gd name="connsiteY24" fmla="*/ 165191 h 4032448"/>
              <a:gd name="connsiteX25" fmla="*/ 1916880 w 7776864"/>
              <a:gd name="connsiteY25" fmla="*/ 248916 h 4032448"/>
              <a:gd name="connsiteX26" fmla="*/ 1934986 w 7776864"/>
              <a:gd name="connsiteY26" fmla="*/ 186122 h 4032448"/>
              <a:gd name="connsiteX27" fmla="*/ 1989303 w 7776864"/>
              <a:gd name="connsiteY27" fmla="*/ 207053 h 4032448"/>
              <a:gd name="connsiteX28" fmla="*/ 2025514 w 7776864"/>
              <a:gd name="connsiteY28" fmla="*/ 269847 h 4032448"/>
              <a:gd name="connsiteX29" fmla="*/ 2079831 w 7776864"/>
              <a:gd name="connsiteY29" fmla="*/ 227986 h 4032448"/>
              <a:gd name="connsiteX30" fmla="*/ 2134149 w 7776864"/>
              <a:gd name="connsiteY30" fmla="*/ 207053 h 4032448"/>
              <a:gd name="connsiteX31" fmla="*/ 2188466 w 7776864"/>
              <a:gd name="connsiteY31" fmla="*/ 416367 h 4032448"/>
              <a:gd name="connsiteX32" fmla="*/ 2242783 w 7776864"/>
              <a:gd name="connsiteY32" fmla="*/ 437298 h 4032448"/>
              <a:gd name="connsiteX33" fmla="*/ 2278993 w 7776864"/>
              <a:gd name="connsiteY33" fmla="*/ 374504 h 4032448"/>
              <a:gd name="connsiteX34" fmla="*/ 2351417 w 7776864"/>
              <a:gd name="connsiteY34" fmla="*/ 207053 h 4032448"/>
              <a:gd name="connsiteX35" fmla="*/ 2423839 w 7776864"/>
              <a:gd name="connsiteY35" fmla="*/ 186122 h 4032448"/>
              <a:gd name="connsiteX36" fmla="*/ 2478156 w 7776864"/>
              <a:gd name="connsiteY36" fmla="*/ 207053 h 4032448"/>
              <a:gd name="connsiteX37" fmla="*/ 2514368 w 7776864"/>
              <a:gd name="connsiteY37" fmla="*/ 269847 h 4032448"/>
              <a:gd name="connsiteX38" fmla="*/ 2641107 w 7776864"/>
              <a:gd name="connsiteY38" fmla="*/ 458229 h 4032448"/>
              <a:gd name="connsiteX39" fmla="*/ 2840270 w 7776864"/>
              <a:gd name="connsiteY39" fmla="*/ 416367 h 4032448"/>
              <a:gd name="connsiteX40" fmla="*/ 2858376 w 7776864"/>
              <a:gd name="connsiteY40" fmla="*/ 353573 h 4032448"/>
              <a:gd name="connsiteX41" fmla="*/ 2967010 w 7776864"/>
              <a:gd name="connsiteY41" fmla="*/ 227986 h 4032448"/>
              <a:gd name="connsiteX42" fmla="*/ 3039432 w 7776864"/>
              <a:gd name="connsiteY42" fmla="*/ 186122 h 4032448"/>
              <a:gd name="connsiteX43" fmla="*/ 3093749 w 7776864"/>
              <a:gd name="connsiteY43" fmla="*/ 248916 h 4032448"/>
              <a:gd name="connsiteX44" fmla="*/ 3166173 w 7776864"/>
              <a:gd name="connsiteY44" fmla="*/ 269847 h 4032448"/>
              <a:gd name="connsiteX45" fmla="*/ 3220490 w 7776864"/>
              <a:gd name="connsiteY45" fmla="*/ 227986 h 4032448"/>
              <a:gd name="connsiteX46" fmla="*/ 3256700 w 7776864"/>
              <a:gd name="connsiteY46" fmla="*/ 165191 h 4032448"/>
              <a:gd name="connsiteX47" fmla="*/ 3329124 w 7776864"/>
              <a:gd name="connsiteY47" fmla="*/ 269847 h 4032448"/>
              <a:gd name="connsiteX48" fmla="*/ 3383441 w 7776864"/>
              <a:gd name="connsiteY48" fmla="*/ 290779 h 4032448"/>
              <a:gd name="connsiteX49" fmla="*/ 3437758 w 7776864"/>
              <a:gd name="connsiteY49" fmla="*/ 332641 h 4032448"/>
              <a:gd name="connsiteX50" fmla="*/ 3528286 w 7776864"/>
              <a:gd name="connsiteY50" fmla="*/ 353573 h 4032448"/>
              <a:gd name="connsiteX51" fmla="*/ 3582603 w 7776864"/>
              <a:gd name="connsiteY51" fmla="*/ 227986 h 4032448"/>
              <a:gd name="connsiteX52" fmla="*/ 3636920 w 7776864"/>
              <a:gd name="connsiteY52" fmla="*/ 207053 h 4032448"/>
              <a:gd name="connsiteX53" fmla="*/ 3673131 w 7776864"/>
              <a:gd name="connsiteY53" fmla="*/ 269847 h 4032448"/>
              <a:gd name="connsiteX54" fmla="*/ 3817977 w 7776864"/>
              <a:gd name="connsiteY54" fmla="*/ 311710 h 4032448"/>
              <a:gd name="connsiteX55" fmla="*/ 3872294 w 7776864"/>
              <a:gd name="connsiteY55" fmla="*/ 269847 h 4032448"/>
              <a:gd name="connsiteX56" fmla="*/ 4053351 w 7776864"/>
              <a:gd name="connsiteY56" fmla="*/ 123328 h 4032448"/>
              <a:gd name="connsiteX57" fmla="*/ 4107668 w 7776864"/>
              <a:gd name="connsiteY57" fmla="*/ 81466 h 4032448"/>
              <a:gd name="connsiteX58" fmla="*/ 4161985 w 7776864"/>
              <a:gd name="connsiteY58" fmla="*/ 144259 h 4032448"/>
              <a:gd name="connsiteX59" fmla="*/ 4216302 w 7776864"/>
              <a:gd name="connsiteY59" fmla="*/ 165191 h 4032448"/>
              <a:gd name="connsiteX60" fmla="*/ 4270619 w 7776864"/>
              <a:gd name="connsiteY60" fmla="*/ 144259 h 4032448"/>
              <a:gd name="connsiteX61" fmla="*/ 4306831 w 7776864"/>
              <a:gd name="connsiteY61" fmla="*/ 81466 h 4032448"/>
              <a:gd name="connsiteX62" fmla="*/ 4361148 w 7776864"/>
              <a:gd name="connsiteY62" fmla="*/ 39604 h 4032448"/>
              <a:gd name="connsiteX63" fmla="*/ 4415465 w 7776864"/>
              <a:gd name="connsiteY63" fmla="*/ 60535 h 4032448"/>
              <a:gd name="connsiteX64" fmla="*/ 4487887 w 7776864"/>
              <a:gd name="connsiteY64" fmla="*/ 186122 h 4032448"/>
              <a:gd name="connsiteX65" fmla="*/ 4542204 w 7776864"/>
              <a:gd name="connsiteY65" fmla="*/ 207053 h 4032448"/>
              <a:gd name="connsiteX66" fmla="*/ 4596521 w 7776864"/>
              <a:gd name="connsiteY66" fmla="*/ 165191 h 4032448"/>
              <a:gd name="connsiteX67" fmla="*/ 4614627 w 7776864"/>
              <a:gd name="connsiteY67" fmla="*/ 102398 h 4032448"/>
              <a:gd name="connsiteX68" fmla="*/ 4668944 w 7776864"/>
              <a:gd name="connsiteY68" fmla="*/ 39604 h 4032448"/>
              <a:gd name="connsiteX69" fmla="*/ 4735965 w 7776864"/>
              <a:gd name="connsiteY69" fmla="*/ 353 h 4032448"/>
              <a:gd name="connsiteX70" fmla="*/ 4739144 w 7776864"/>
              <a:gd name="connsiteY70" fmla="*/ 0 h 4032448"/>
              <a:gd name="connsiteX71" fmla="*/ 4763811 w 7776864"/>
              <a:gd name="connsiteY71" fmla="*/ 0 h 4032448"/>
              <a:gd name="connsiteX72" fmla="*/ 4770118 w 7776864"/>
              <a:gd name="connsiteY72" fmla="*/ 3284 h 4032448"/>
              <a:gd name="connsiteX73" fmla="*/ 4850001 w 7776864"/>
              <a:gd name="connsiteY73" fmla="*/ 123328 h 4032448"/>
              <a:gd name="connsiteX74" fmla="*/ 4976741 w 7776864"/>
              <a:gd name="connsiteY74" fmla="*/ 290779 h 4032448"/>
              <a:gd name="connsiteX75" fmla="*/ 5085375 w 7776864"/>
              <a:gd name="connsiteY75" fmla="*/ 332641 h 4032448"/>
              <a:gd name="connsiteX76" fmla="*/ 5103480 w 7776864"/>
              <a:gd name="connsiteY76" fmla="*/ 269847 h 4032448"/>
              <a:gd name="connsiteX77" fmla="*/ 5121586 w 7776864"/>
              <a:gd name="connsiteY77" fmla="*/ 186122 h 4032448"/>
              <a:gd name="connsiteX78" fmla="*/ 5157797 w 7776864"/>
              <a:gd name="connsiteY78" fmla="*/ 248916 h 4032448"/>
              <a:gd name="connsiteX79" fmla="*/ 5284538 w 7776864"/>
              <a:gd name="connsiteY79" fmla="*/ 395435 h 4032448"/>
              <a:gd name="connsiteX80" fmla="*/ 5320748 w 7776864"/>
              <a:gd name="connsiteY80" fmla="*/ 332641 h 4032448"/>
              <a:gd name="connsiteX81" fmla="*/ 5393172 w 7776864"/>
              <a:gd name="connsiteY81" fmla="*/ 207053 h 4032448"/>
              <a:gd name="connsiteX82" fmla="*/ 5501806 w 7776864"/>
              <a:gd name="connsiteY82" fmla="*/ 290779 h 4032448"/>
              <a:gd name="connsiteX83" fmla="*/ 5610440 w 7776864"/>
              <a:gd name="connsiteY83" fmla="*/ 353573 h 4032448"/>
              <a:gd name="connsiteX84" fmla="*/ 5664757 w 7776864"/>
              <a:gd name="connsiteY84" fmla="*/ 311710 h 4032448"/>
              <a:gd name="connsiteX85" fmla="*/ 5700968 w 7776864"/>
              <a:gd name="connsiteY85" fmla="*/ 165191 h 4032448"/>
              <a:gd name="connsiteX86" fmla="*/ 5755285 w 7776864"/>
              <a:gd name="connsiteY86" fmla="*/ 186122 h 4032448"/>
              <a:gd name="connsiteX87" fmla="*/ 5845813 w 7776864"/>
              <a:gd name="connsiteY87" fmla="*/ 311710 h 4032448"/>
              <a:gd name="connsiteX88" fmla="*/ 5918236 w 7776864"/>
              <a:gd name="connsiteY88" fmla="*/ 332641 h 4032448"/>
              <a:gd name="connsiteX89" fmla="*/ 6026870 w 7776864"/>
              <a:gd name="connsiteY89" fmla="*/ 374504 h 4032448"/>
              <a:gd name="connsiteX90" fmla="*/ 6063082 w 7776864"/>
              <a:gd name="connsiteY90" fmla="*/ 311710 h 4032448"/>
              <a:gd name="connsiteX91" fmla="*/ 6244138 w 7776864"/>
              <a:gd name="connsiteY91" fmla="*/ 374504 h 4032448"/>
              <a:gd name="connsiteX92" fmla="*/ 6334667 w 7776864"/>
              <a:gd name="connsiteY92" fmla="*/ 207053 h 4032448"/>
              <a:gd name="connsiteX93" fmla="*/ 6479513 w 7776864"/>
              <a:gd name="connsiteY93" fmla="*/ 311710 h 4032448"/>
              <a:gd name="connsiteX94" fmla="*/ 6533830 w 7776864"/>
              <a:gd name="connsiteY94" fmla="*/ 332641 h 4032448"/>
              <a:gd name="connsiteX95" fmla="*/ 6696781 w 7776864"/>
              <a:gd name="connsiteY95" fmla="*/ 311710 h 4032448"/>
              <a:gd name="connsiteX96" fmla="*/ 6805415 w 7776864"/>
              <a:gd name="connsiteY96" fmla="*/ 374504 h 4032448"/>
              <a:gd name="connsiteX97" fmla="*/ 6859732 w 7776864"/>
              <a:gd name="connsiteY97" fmla="*/ 395435 h 4032448"/>
              <a:gd name="connsiteX98" fmla="*/ 6914049 w 7776864"/>
              <a:gd name="connsiteY98" fmla="*/ 353573 h 4032448"/>
              <a:gd name="connsiteX99" fmla="*/ 6932155 w 7776864"/>
              <a:gd name="connsiteY99" fmla="*/ 290779 h 4032448"/>
              <a:gd name="connsiteX100" fmla="*/ 6968366 w 7776864"/>
              <a:gd name="connsiteY100" fmla="*/ 165191 h 4032448"/>
              <a:gd name="connsiteX101" fmla="*/ 7022683 w 7776864"/>
              <a:gd name="connsiteY101" fmla="*/ 144259 h 4032448"/>
              <a:gd name="connsiteX102" fmla="*/ 7077000 w 7776864"/>
              <a:gd name="connsiteY102" fmla="*/ 186122 h 4032448"/>
              <a:gd name="connsiteX103" fmla="*/ 7185634 w 7776864"/>
              <a:gd name="connsiteY103" fmla="*/ 269847 h 4032448"/>
              <a:gd name="connsiteX104" fmla="*/ 7294269 w 7776864"/>
              <a:gd name="connsiteY104" fmla="*/ 311710 h 4032448"/>
              <a:gd name="connsiteX105" fmla="*/ 7348586 w 7776864"/>
              <a:gd name="connsiteY105" fmla="*/ 374504 h 4032448"/>
              <a:gd name="connsiteX106" fmla="*/ 7439113 w 7776864"/>
              <a:gd name="connsiteY106" fmla="*/ 479161 h 4032448"/>
              <a:gd name="connsiteX107" fmla="*/ 7493430 w 7776864"/>
              <a:gd name="connsiteY107" fmla="*/ 458229 h 4032448"/>
              <a:gd name="connsiteX108" fmla="*/ 7565854 w 7776864"/>
              <a:gd name="connsiteY108" fmla="*/ 332641 h 4032448"/>
              <a:gd name="connsiteX109" fmla="*/ 7620171 w 7776864"/>
              <a:gd name="connsiteY109" fmla="*/ 290779 h 4032448"/>
              <a:gd name="connsiteX110" fmla="*/ 7674488 w 7776864"/>
              <a:gd name="connsiteY110" fmla="*/ 332641 h 4032448"/>
              <a:gd name="connsiteX111" fmla="*/ 7689805 w 7776864"/>
              <a:gd name="connsiteY111" fmla="*/ 394142 h 4032448"/>
              <a:gd name="connsiteX112" fmla="*/ 7684721 w 7776864"/>
              <a:gd name="connsiteY112" fmla="*/ 391169 h 4032448"/>
              <a:gd name="connsiteX113" fmla="*/ 7683977 w 7776864"/>
              <a:gd name="connsiteY113" fmla="*/ 390642 h 4032448"/>
              <a:gd name="connsiteX114" fmla="*/ 7681940 w 7776864"/>
              <a:gd name="connsiteY114" fmla="*/ 389544 h 4032448"/>
              <a:gd name="connsiteX115" fmla="*/ 7684721 w 7776864"/>
              <a:gd name="connsiteY115" fmla="*/ 391169 h 4032448"/>
              <a:gd name="connsiteX116" fmla="*/ 7703204 w 7776864"/>
              <a:gd name="connsiteY116" fmla="*/ 404279 h 4032448"/>
              <a:gd name="connsiteX117" fmla="*/ 7746910 w 7776864"/>
              <a:gd name="connsiteY117" fmla="*/ 437298 h 4032448"/>
              <a:gd name="connsiteX118" fmla="*/ 7775226 w 7776864"/>
              <a:gd name="connsiteY118" fmla="*/ 415667 h 4032448"/>
              <a:gd name="connsiteX119" fmla="*/ 7776864 w 7776864"/>
              <a:gd name="connsiteY119" fmla="*/ 414443 h 4032448"/>
              <a:gd name="connsiteX120" fmla="*/ 7776864 w 7776864"/>
              <a:gd name="connsiteY120" fmla="*/ 3787676 h 4032448"/>
              <a:gd name="connsiteX121" fmla="*/ 7757242 w 7776864"/>
              <a:gd name="connsiteY121" fmla="*/ 3771762 h 4032448"/>
              <a:gd name="connsiteX122" fmla="*/ 7688658 w 7776864"/>
              <a:gd name="connsiteY122" fmla="*/ 3720737 h 4032448"/>
              <a:gd name="connsiteX123" fmla="*/ 7561919 w 7776864"/>
              <a:gd name="connsiteY123" fmla="*/ 3678874 h 4032448"/>
              <a:gd name="connsiteX124" fmla="*/ 7525708 w 7776864"/>
              <a:gd name="connsiteY124" fmla="*/ 3804462 h 4032448"/>
              <a:gd name="connsiteX125" fmla="*/ 7507602 w 7776864"/>
              <a:gd name="connsiteY125" fmla="*/ 3888188 h 4032448"/>
              <a:gd name="connsiteX126" fmla="*/ 7489496 w 7776864"/>
              <a:gd name="connsiteY126" fmla="*/ 3950982 h 4032448"/>
              <a:gd name="connsiteX127" fmla="*/ 7471879 w 7776864"/>
              <a:gd name="connsiteY127" fmla="*/ 4032448 h 4032448"/>
              <a:gd name="connsiteX128" fmla="*/ 7343933 w 7776864"/>
              <a:gd name="connsiteY128" fmla="*/ 4032448 h 4032448"/>
              <a:gd name="connsiteX129" fmla="*/ 7334828 w 7776864"/>
              <a:gd name="connsiteY129" fmla="*/ 4003826 h 4032448"/>
              <a:gd name="connsiteX130" fmla="*/ 7326544 w 7776864"/>
              <a:gd name="connsiteY130" fmla="*/ 3971913 h 4032448"/>
              <a:gd name="connsiteX131" fmla="*/ 7272228 w 7776864"/>
              <a:gd name="connsiteY131" fmla="*/ 3846325 h 4032448"/>
              <a:gd name="connsiteX132" fmla="*/ 7217910 w 7776864"/>
              <a:gd name="connsiteY132" fmla="*/ 3867256 h 4032448"/>
              <a:gd name="connsiteX133" fmla="*/ 7127382 w 7776864"/>
              <a:gd name="connsiteY133" fmla="*/ 3950982 h 4032448"/>
              <a:gd name="connsiteX134" fmla="*/ 7018748 w 7776864"/>
              <a:gd name="connsiteY134" fmla="*/ 3888188 h 4032448"/>
              <a:gd name="connsiteX135" fmla="*/ 6873902 w 7776864"/>
              <a:gd name="connsiteY135" fmla="*/ 3783531 h 4032448"/>
              <a:gd name="connsiteX136" fmla="*/ 6801480 w 7776864"/>
              <a:gd name="connsiteY136" fmla="*/ 3762600 h 4032448"/>
              <a:gd name="connsiteX137" fmla="*/ 6783374 w 7776864"/>
              <a:gd name="connsiteY137" fmla="*/ 3678874 h 4032448"/>
              <a:gd name="connsiteX138" fmla="*/ 6765268 w 7776864"/>
              <a:gd name="connsiteY138" fmla="*/ 3616080 h 4032448"/>
              <a:gd name="connsiteX139" fmla="*/ 6692846 w 7776864"/>
              <a:gd name="connsiteY139" fmla="*/ 3741668 h 4032448"/>
              <a:gd name="connsiteX140" fmla="*/ 6656634 w 7776864"/>
              <a:gd name="connsiteY140" fmla="*/ 3804462 h 4032448"/>
              <a:gd name="connsiteX141" fmla="*/ 6620423 w 7776864"/>
              <a:gd name="connsiteY141" fmla="*/ 3741668 h 4032448"/>
              <a:gd name="connsiteX142" fmla="*/ 6566106 w 7776864"/>
              <a:gd name="connsiteY142" fmla="*/ 3678874 h 4032448"/>
              <a:gd name="connsiteX143" fmla="*/ 6493684 w 7776864"/>
              <a:gd name="connsiteY143" fmla="*/ 3553286 h 4032448"/>
              <a:gd name="connsiteX144" fmla="*/ 6475578 w 7776864"/>
              <a:gd name="connsiteY144" fmla="*/ 3637012 h 4032448"/>
              <a:gd name="connsiteX145" fmla="*/ 6457472 w 7776864"/>
              <a:gd name="connsiteY145" fmla="*/ 3762600 h 4032448"/>
              <a:gd name="connsiteX146" fmla="*/ 6403154 w 7776864"/>
              <a:gd name="connsiteY146" fmla="*/ 3846325 h 4032448"/>
              <a:gd name="connsiteX147" fmla="*/ 6348838 w 7776864"/>
              <a:gd name="connsiteY147" fmla="*/ 3825394 h 4032448"/>
              <a:gd name="connsiteX148" fmla="*/ 6294520 w 7776864"/>
              <a:gd name="connsiteY148" fmla="*/ 3762600 h 4032448"/>
              <a:gd name="connsiteX149" fmla="*/ 6185886 w 7776864"/>
              <a:gd name="connsiteY149" fmla="*/ 3741668 h 4032448"/>
              <a:gd name="connsiteX150" fmla="*/ 6022935 w 7776864"/>
              <a:gd name="connsiteY150" fmla="*/ 3846325 h 4032448"/>
              <a:gd name="connsiteX151" fmla="*/ 5968618 w 7776864"/>
              <a:gd name="connsiteY151" fmla="*/ 3867256 h 4032448"/>
              <a:gd name="connsiteX152" fmla="*/ 5859984 w 7776864"/>
              <a:gd name="connsiteY152" fmla="*/ 3783531 h 4032448"/>
              <a:gd name="connsiteX153" fmla="*/ 5841878 w 7776864"/>
              <a:gd name="connsiteY153" fmla="*/ 3846325 h 4032448"/>
              <a:gd name="connsiteX154" fmla="*/ 5787562 w 7776864"/>
              <a:gd name="connsiteY154" fmla="*/ 3825394 h 4032448"/>
              <a:gd name="connsiteX155" fmla="*/ 5751350 w 7776864"/>
              <a:gd name="connsiteY155" fmla="*/ 3762600 h 4032448"/>
              <a:gd name="connsiteX156" fmla="*/ 5697033 w 7776864"/>
              <a:gd name="connsiteY156" fmla="*/ 3804462 h 4032448"/>
              <a:gd name="connsiteX157" fmla="*/ 5642716 w 7776864"/>
              <a:gd name="connsiteY157" fmla="*/ 3825394 h 4032448"/>
              <a:gd name="connsiteX158" fmla="*/ 5588398 w 7776864"/>
              <a:gd name="connsiteY158" fmla="*/ 3616080 h 4032448"/>
              <a:gd name="connsiteX159" fmla="*/ 5534082 w 7776864"/>
              <a:gd name="connsiteY159" fmla="*/ 3595149 h 4032448"/>
              <a:gd name="connsiteX160" fmla="*/ 5497871 w 7776864"/>
              <a:gd name="connsiteY160" fmla="*/ 3657943 h 4032448"/>
              <a:gd name="connsiteX161" fmla="*/ 5425448 w 7776864"/>
              <a:gd name="connsiteY161" fmla="*/ 3825394 h 4032448"/>
              <a:gd name="connsiteX162" fmla="*/ 5353025 w 7776864"/>
              <a:gd name="connsiteY162" fmla="*/ 3846325 h 4032448"/>
              <a:gd name="connsiteX163" fmla="*/ 5298708 w 7776864"/>
              <a:gd name="connsiteY163" fmla="*/ 3825394 h 4032448"/>
              <a:gd name="connsiteX164" fmla="*/ 5262497 w 7776864"/>
              <a:gd name="connsiteY164" fmla="*/ 3762600 h 4032448"/>
              <a:gd name="connsiteX165" fmla="*/ 5135757 w 7776864"/>
              <a:gd name="connsiteY165" fmla="*/ 3574218 h 4032448"/>
              <a:gd name="connsiteX166" fmla="*/ 4936594 w 7776864"/>
              <a:gd name="connsiteY166" fmla="*/ 3616080 h 4032448"/>
              <a:gd name="connsiteX167" fmla="*/ 4918489 w 7776864"/>
              <a:gd name="connsiteY167" fmla="*/ 3678874 h 4032448"/>
              <a:gd name="connsiteX168" fmla="*/ 4809855 w 7776864"/>
              <a:gd name="connsiteY168" fmla="*/ 3804462 h 4032448"/>
              <a:gd name="connsiteX169" fmla="*/ 4737432 w 7776864"/>
              <a:gd name="connsiteY169" fmla="*/ 3846325 h 4032448"/>
              <a:gd name="connsiteX170" fmla="*/ 4683115 w 7776864"/>
              <a:gd name="connsiteY170" fmla="*/ 3783531 h 4032448"/>
              <a:gd name="connsiteX171" fmla="*/ 4610692 w 7776864"/>
              <a:gd name="connsiteY171" fmla="*/ 3762600 h 4032448"/>
              <a:gd name="connsiteX172" fmla="*/ 4556375 w 7776864"/>
              <a:gd name="connsiteY172" fmla="*/ 3804462 h 4032448"/>
              <a:gd name="connsiteX173" fmla="*/ 4520164 w 7776864"/>
              <a:gd name="connsiteY173" fmla="*/ 3867256 h 4032448"/>
              <a:gd name="connsiteX174" fmla="*/ 4447741 w 7776864"/>
              <a:gd name="connsiteY174" fmla="*/ 3762600 h 4032448"/>
              <a:gd name="connsiteX175" fmla="*/ 4393424 w 7776864"/>
              <a:gd name="connsiteY175" fmla="*/ 3741668 h 4032448"/>
              <a:gd name="connsiteX176" fmla="*/ 4339107 w 7776864"/>
              <a:gd name="connsiteY176" fmla="*/ 3699806 h 4032448"/>
              <a:gd name="connsiteX177" fmla="*/ 4248579 w 7776864"/>
              <a:gd name="connsiteY177" fmla="*/ 3678874 h 4032448"/>
              <a:gd name="connsiteX178" fmla="*/ 4194262 w 7776864"/>
              <a:gd name="connsiteY178" fmla="*/ 3804462 h 4032448"/>
              <a:gd name="connsiteX179" fmla="*/ 4139945 w 7776864"/>
              <a:gd name="connsiteY179" fmla="*/ 3825394 h 4032448"/>
              <a:gd name="connsiteX180" fmla="*/ 4103733 w 7776864"/>
              <a:gd name="connsiteY180" fmla="*/ 3762600 h 4032448"/>
              <a:gd name="connsiteX181" fmla="*/ 3958887 w 7776864"/>
              <a:gd name="connsiteY181" fmla="*/ 3720737 h 4032448"/>
              <a:gd name="connsiteX182" fmla="*/ 3904570 w 7776864"/>
              <a:gd name="connsiteY182" fmla="*/ 3762600 h 4032448"/>
              <a:gd name="connsiteX183" fmla="*/ 3723514 w 7776864"/>
              <a:gd name="connsiteY183" fmla="*/ 3909119 h 4032448"/>
              <a:gd name="connsiteX184" fmla="*/ 3669197 w 7776864"/>
              <a:gd name="connsiteY184" fmla="*/ 3950982 h 4032448"/>
              <a:gd name="connsiteX185" fmla="*/ 3614879 w 7776864"/>
              <a:gd name="connsiteY185" fmla="*/ 3888188 h 4032448"/>
              <a:gd name="connsiteX186" fmla="*/ 3560562 w 7776864"/>
              <a:gd name="connsiteY186" fmla="*/ 3867256 h 4032448"/>
              <a:gd name="connsiteX187" fmla="*/ 3506245 w 7776864"/>
              <a:gd name="connsiteY187" fmla="*/ 3888188 h 4032448"/>
              <a:gd name="connsiteX188" fmla="*/ 3470034 w 7776864"/>
              <a:gd name="connsiteY188" fmla="*/ 3950982 h 4032448"/>
              <a:gd name="connsiteX189" fmla="*/ 3415717 w 7776864"/>
              <a:gd name="connsiteY189" fmla="*/ 3992844 h 4032448"/>
              <a:gd name="connsiteX190" fmla="*/ 3361400 w 7776864"/>
              <a:gd name="connsiteY190" fmla="*/ 3971913 h 4032448"/>
              <a:gd name="connsiteX191" fmla="*/ 3288977 w 7776864"/>
              <a:gd name="connsiteY191" fmla="*/ 3846325 h 4032448"/>
              <a:gd name="connsiteX192" fmla="*/ 3234660 w 7776864"/>
              <a:gd name="connsiteY192" fmla="*/ 3825394 h 4032448"/>
              <a:gd name="connsiteX193" fmla="*/ 3180343 w 7776864"/>
              <a:gd name="connsiteY193" fmla="*/ 3867256 h 4032448"/>
              <a:gd name="connsiteX194" fmla="*/ 3162238 w 7776864"/>
              <a:gd name="connsiteY194" fmla="*/ 3930050 h 4032448"/>
              <a:gd name="connsiteX195" fmla="*/ 3107921 w 7776864"/>
              <a:gd name="connsiteY195" fmla="*/ 3992844 h 4032448"/>
              <a:gd name="connsiteX196" fmla="*/ 3040899 w 7776864"/>
              <a:gd name="connsiteY196" fmla="*/ 4032094 h 4032448"/>
              <a:gd name="connsiteX197" fmla="*/ 3037712 w 7776864"/>
              <a:gd name="connsiteY197" fmla="*/ 4032448 h 4032448"/>
              <a:gd name="connsiteX198" fmla="*/ 3013055 w 7776864"/>
              <a:gd name="connsiteY198" fmla="*/ 4032448 h 4032448"/>
              <a:gd name="connsiteX199" fmla="*/ 3006747 w 7776864"/>
              <a:gd name="connsiteY199" fmla="*/ 4029163 h 4032448"/>
              <a:gd name="connsiteX200" fmla="*/ 2926863 w 7776864"/>
              <a:gd name="connsiteY200" fmla="*/ 3909119 h 4032448"/>
              <a:gd name="connsiteX201" fmla="*/ 2800124 w 7776864"/>
              <a:gd name="connsiteY201" fmla="*/ 3741668 h 4032448"/>
              <a:gd name="connsiteX202" fmla="*/ 2691489 w 7776864"/>
              <a:gd name="connsiteY202" fmla="*/ 3699806 h 4032448"/>
              <a:gd name="connsiteX203" fmla="*/ 2673384 w 7776864"/>
              <a:gd name="connsiteY203" fmla="*/ 3762600 h 4032448"/>
              <a:gd name="connsiteX204" fmla="*/ 2655278 w 7776864"/>
              <a:gd name="connsiteY204" fmla="*/ 3846325 h 4032448"/>
              <a:gd name="connsiteX205" fmla="*/ 2619067 w 7776864"/>
              <a:gd name="connsiteY205" fmla="*/ 3783531 h 4032448"/>
              <a:gd name="connsiteX206" fmla="*/ 2492327 w 7776864"/>
              <a:gd name="connsiteY206" fmla="*/ 3637012 h 4032448"/>
              <a:gd name="connsiteX207" fmla="*/ 2456116 w 7776864"/>
              <a:gd name="connsiteY207" fmla="*/ 3699806 h 4032448"/>
              <a:gd name="connsiteX208" fmla="*/ 2383692 w 7776864"/>
              <a:gd name="connsiteY208" fmla="*/ 3825394 h 4032448"/>
              <a:gd name="connsiteX209" fmla="*/ 2275058 w 7776864"/>
              <a:gd name="connsiteY209" fmla="*/ 3741668 h 4032448"/>
              <a:gd name="connsiteX210" fmla="*/ 2166424 w 7776864"/>
              <a:gd name="connsiteY210" fmla="*/ 3678874 h 4032448"/>
              <a:gd name="connsiteX211" fmla="*/ 2112107 w 7776864"/>
              <a:gd name="connsiteY211" fmla="*/ 3720737 h 4032448"/>
              <a:gd name="connsiteX212" fmla="*/ 2075897 w 7776864"/>
              <a:gd name="connsiteY212" fmla="*/ 3867256 h 4032448"/>
              <a:gd name="connsiteX213" fmla="*/ 2021579 w 7776864"/>
              <a:gd name="connsiteY213" fmla="*/ 3846325 h 4032448"/>
              <a:gd name="connsiteX214" fmla="*/ 1931051 w 7776864"/>
              <a:gd name="connsiteY214" fmla="*/ 3720737 h 4032448"/>
              <a:gd name="connsiteX215" fmla="*/ 1858628 w 7776864"/>
              <a:gd name="connsiteY215" fmla="*/ 3699806 h 4032448"/>
              <a:gd name="connsiteX216" fmla="*/ 1749994 w 7776864"/>
              <a:gd name="connsiteY216" fmla="*/ 3657943 h 4032448"/>
              <a:gd name="connsiteX217" fmla="*/ 1713783 w 7776864"/>
              <a:gd name="connsiteY217" fmla="*/ 3720737 h 4032448"/>
              <a:gd name="connsiteX218" fmla="*/ 1532726 w 7776864"/>
              <a:gd name="connsiteY218" fmla="*/ 3657943 h 4032448"/>
              <a:gd name="connsiteX219" fmla="*/ 1442197 w 7776864"/>
              <a:gd name="connsiteY219" fmla="*/ 3825394 h 4032448"/>
              <a:gd name="connsiteX220" fmla="*/ 1297352 w 7776864"/>
              <a:gd name="connsiteY220" fmla="*/ 3720737 h 4032448"/>
              <a:gd name="connsiteX221" fmla="*/ 1243034 w 7776864"/>
              <a:gd name="connsiteY221" fmla="*/ 3699806 h 4032448"/>
              <a:gd name="connsiteX222" fmla="*/ 1080083 w 7776864"/>
              <a:gd name="connsiteY222" fmla="*/ 3720737 h 4032448"/>
              <a:gd name="connsiteX223" fmla="*/ 971449 w 7776864"/>
              <a:gd name="connsiteY223" fmla="*/ 3657943 h 4032448"/>
              <a:gd name="connsiteX224" fmla="*/ 917132 w 7776864"/>
              <a:gd name="connsiteY224" fmla="*/ 3637012 h 4032448"/>
              <a:gd name="connsiteX225" fmla="*/ 862815 w 7776864"/>
              <a:gd name="connsiteY225" fmla="*/ 3678874 h 4032448"/>
              <a:gd name="connsiteX226" fmla="*/ 844710 w 7776864"/>
              <a:gd name="connsiteY226" fmla="*/ 3741668 h 4032448"/>
              <a:gd name="connsiteX227" fmla="*/ 808498 w 7776864"/>
              <a:gd name="connsiteY227" fmla="*/ 3867256 h 4032448"/>
              <a:gd name="connsiteX228" fmla="*/ 754181 w 7776864"/>
              <a:gd name="connsiteY228" fmla="*/ 3888188 h 4032448"/>
              <a:gd name="connsiteX229" fmla="*/ 699864 w 7776864"/>
              <a:gd name="connsiteY229" fmla="*/ 3846325 h 4032448"/>
              <a:gd name="connsiteX230" fmla="*/ 591230 w 7776864"/>
              <a:gd name="connsiteY230" fmla="*/ 3762600 h 4032448"/>
              <a:gd name="connsiteX231" fmla="*/ 482596 w 7776864"/>
              <a:gd name="connsiteY231" fmla="*/ 3720737 h 4032448"/>
              <a:gd name="connsiteX232" fmla="*/ 428278 w 7776864"/>
              <a:gd name="connsiteY232" fmla="*/ 3657943 h 4032448"/>
              <a:gd name="connsiteX233" fmla="*/ 337751 w 7776864"/>
              <a:gd name="connsiteY233" fmla="*/ 3553286 h 4032448"/>
              <a:gd name="connsiteX234" fmla="*/ 283434 w 7776864"/>
              <a:gd name="connsiteY234" fmla="*/ 3574218 h 4032448"/>
              <a:gd name="connsiteX235" fmla="*/ 211010 w 7776864"/>
              <a:gd name="connsiteY235" fmla="*/ 3699806 h 4032448"/>
              <a:gd name="connsiteX236" fmla="*/ 156693 w 7776864"/>
              <a:gd name="connsiteY236" fmla="*/ 3741668 h 4032448"/>
              <a:gd name="connsiteX237" fmla="*/ 102376 w 7776864"/>
              <a:gd name="connsiteY237" fmla="*/ 3699806 h 4032448"/>
              <a:gd name="connsiteX238" fmla="*/ 87060 w 7776864"/>
              <a:gd name="connsiteY238" fmla="*/ 3638306 h 4032448"/>
              <a:gd name="connsiteX239" fmla="*/ 92144 w 7776864"/>
              <a:gd name="connsiteY239" fmla="*/ 3641278 h 4032448"/>
              <a:gd name="connsiteX240" fmla="*/ 92887 w 7776864"/>
              <a:gd name="connsiteY240" fmla="*/ 3641806 h 4032448"/>
              <a:gd name="connsiteX241" fmla="*/ 94924 w 7776864"/>
              <a:gd name="connsiteY241" fmla="*/ 3642904 h 4032448"/>
              <a:gd name="connsiteX242" fmla="*/ 92144 w 7776864"/>
              <a:gd name="connsiteY242" fmla="*/ 3641278 h 4032448"/>
              <a:gd name="connsiteX243" fmla="*/ 73660 w 7776864"/>
              <a:gd name="connsiteY243" fmla="*/ 3628168 h 4032448"/>
              <a:gd name="connsiteX244" fmla="*/ 29954 w 7776864"/>
              <a:gd name="connsiteY244" fmla="*/ 3595149 h 4032448"/>
              <a:gd name="connsiteX245" fmla="*/ 1638 w 7776864"/>
              <a:gd name="connsiteY245" fmla="*/ 3616781 h 4032448"/>
              <a:gd name="connsiteX246" fmla="*/ 0 w 7776864"/>
              <a:gd name="connsiteY246" fmla="*/ 3618004 h 4032448"/>
              <a:gd name="connsiteX247" fmla="*/ 0 w 7776864"/>
              <a:gd name="connsiteY247" fmla="*/ 244772 h 4032448"/>
              <a:gd name="connsiteX248" fmla="*/ 19622 w 7776864"/>
              <a:gd name="connsiteY248" fmla="*/ 260685 h 4032448"/>
              <a:gd name="connsiteX249" fmla="*/ 88206 w 7776864"/>
              <a:gd name="connsiteY249" fmla="*/ 311710 h 4032448"/>
              <a:gd name="connsiteX250" fmla="*/ 214945 w 7776864"/>
              <a:gd name="connsiteY250" fmla="*/ 353573 h 4032448"/>
              <a:gd name="connsiteX251" fmla="*/ 251157 w 7776864"/>
              <a:gd name="connsiteY251" fmla="*/ 227986 h 4032448"/>
              <a:gd name="connsiteX252" fmla="*/ 269262 w 7776864"/>
              <a:gd name="connsiteY252" fmla="*/ 144259 h 4032448"/>
              <a:gd name="connsiteX253" fmla="*/ 287369 w 7776864"/>
              <a:gd name="connsiteY253" fmla="*/ 81466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7776864" h="4032448">
                <a:moveTo>
                  <a:pt x="304985" y="0"/>
                </a:moveTo>
                <a:lnTo>
                  <a:pt x="432932" y="0"/>
                </a:lnTo>
                <a:lnTo>
                  <a:pt x="442036" y="28622"/>
                </a:lnTo>
                <a:cubicBezTo>
                  <a:pt x="444172" y="39559"/>
                  <a:pt x="446052" y="50667"/>
                  <a:pt x="450320" y="60535"/>
                </a:cubicBezTo>
                <a:cubicBezTo>
                  <a:pt x="520517" y="222838"/>
                  <a:pt x="459126" y="28287"/>
                  <a:pt x="504637" y="186122"/>
                </a:cubicBezTo>
                <a:cubicBezTo>
                  <a:pt x="522742" y="179146"/>
                  <a:pt x="544051" y="178974"/>
                  <a:pt x="558954" y="165191"/>
                </a:cubicBezTo>
                <a:cubicBezTo>
                  <a:pt x="675950" y="56987"/>
                  <a:pt x="512951" y="134080"/>
                  <a:pt x="649482" y="81466"/>
                </a:cubicBezTo>
                <a:cubicBezTo>
                  <a:pt x="749069" y="119844"/>
                  <a:pt x="659840" y="79338"/>
                  <a:pt x="758116" y="144259"/>
                </a:cubicBezTo>
                <a:cubicBezTo>
                  <a:pt x="897289" y="236198"/>
                  <a:pt x="764495" y="128858"/>
                  <a:pt x="902962" y="248916"/>
                </a:cubicBezTo>
                <a:cubicBezTo>
                  <a:pt x="927103" y="255893"/>
                  <a:pt x="957789" y="249506"/>
                  <a:pt x="975384" y="269847"/>
                </a:cubicBezTo>
                <a:cubicBezTo>
                  <a:pt x="992979" y="290189"/>
                  <a:pt x="986654" y="325913"/>
                  <a:pt x="993490" y="353573"/>
                </a:cubicBezTo>
                <a:cubicBezTo>
                  <a:pt x="998734" y="374787"/>
                  <a:pt x="1005561" y="395436"/>
                  <a:pt x="1011596" y="416367"/>
                </a:cubicBezTo>
                <a:cubicBezTo>
                  <a:pt x="1114365" y="535175"/>
                  <a:pt x="1042151" y="484381"/>
                  <a:pt x="1084018" y="290779"/>
                </a:cubicBezTo>
                <a:cubicBezTo>
                  <a:pt x="1089296" y="266374"/>
                  <a:pt x="1108159" y="248916"/>
                  <a:pt x="1120230" y="227986"/>
                </a:cubicBezTo>
                <a:cubicBezTo>
                  <a:pt x="1132300" y="248916"/>
                  <a:pt x="1142510" y="271454"/>
                  <a:pt x="1156441" y="290779"/>
                </a:cubicBezTo>
                <a:cubicBezTo>
                  <a:pt x="1172834" y="313520"/>
                  <a:pt x="1198055" y="327872"/>
                  <a:pt x="1210759" y="353573"/>
                </a:cubicBezTo>
                <a:cubicBezTo>
                  <a:pt x="1282707" y="499134"/>
                  <a:pt x="1165689" y="388608"/>
                  <a:pt x="1283181" y="479161"/>
                </a:cubicBezTo>
                <a:cubicBezTo>
                  <a:pt x="1289216" y="451252"/>
                  <a:pt x="1296406" y="423644"/>
                  <a:pt x="1301286" y="395435"/>
                </a:cubicBezTo>
                <a:cubicBezTo>
                  <a:pt x="1308485" y="353819"/>
                  <a:pt x="1305759" y="309252"/>
                  <a:pt x="1319393" y="269847"/>
                </a:cubicBezTo>
                <a:cubicBezTo>
                  <a:pt x="1330600" y="237456"/>
                  <a:pt x="1355604" y="214031"/>
                  <a:pt x="1373710" y="186122"/>
                </a:cubicBezTo>
                <a:cubicBezTo>
                  <a:pt x="1391815" y="193099"/>
                  <a:pt x="1412147" y="194815"/>
                  <a:pt x="1428027" y="207053"/>
                </a:cubicBezTo>
                <a:cubicBezTo>
                  <a:pt x="1449331" y="223474"/>
                  <a:pt x="1458946" y="257825"/>
                  <a:pt x="1482344" y="269847"/>
                </a:cubicBezTo>
                <a:cubicBezTo>
                  <a:pt x="1515891" y="287084"/>
                  <a:pt x="1554766" y="283802"/>
                  <a:pt x="1590978" y="290779"/>
                </a:cubicBezTo>
                <a:cubicBezTo>
                  <a:pt x="1713886" y="243414"/>
                  <a:pt x="1567152" y="306080"/>
                  <a:pt x="1753929" y="186122"/>
                </a:cubicBezTo>
                <a:cubicBezTo>
                  <a:pt x="1770612" y="175408"/>
                  <a:pt x="1790141" y="172168"/>
                  <a:pt x="1808246" y="165191"/>
                </a:cubicBezTo>
                <a:cubicBezTo>
                  <a:pt x="1808246" y="165191"/>
                  <a:pt x="1873797" y="241801"/>
                  <a:pt x="1916880" y="248916"/>
                </a:cubicBezTo>
                <a:cubicBezTo>
                  <a:pt x="1935774" y="252036"/>
                  <a:pt x="1928951" y="207053"/>
                  <a:pt x="1934986" y="186122"/>
                </a:cubicBezTo>
                <a:cubicBezTo>
                  <a:pt x="1953091" y="193099"/>
                  <a:pt x="1974400" y="193271"/>
                  <a:pt x="1989303" y="207053"/>
                </a:cubicBezTo>
                <a:cubicBezTo>
                  <a:pt x="2006295" y="222768"/>
                  <a:pt x="2004177" y="264914"/>
                  <a:pt x="2025514" y="269847"/>
                </a:cubicBezTo>
                <a:cubicBezTo>
                  <a:pt x="2046852" y="274780"/>
                  <a:pt x="2060368" y="239235"/>
                  <a:pt x="2079831" y="227986"/>
                </a:cubicBezTo>
                <a:cubicBezTo>
                  <a:pt x="2096902" y="218119"/>
                  <a:pt x="2116043" y="214031"/>
                  <a:pt x="2134149" y="207053"/>
                </a:cubicBezTo>
                <a:cubicBezTo>
                  <a:pt x="2143828" y="251814"/>
                  <a:pt x="2171510" y="388925"/>
                  <a:pt x="2188466" y="416367"/>
                </a:cubicBezTo>
                <a:cubicBezTo>
                  <a:pt x="2199559" y="434322"/>
                  <a:pt x="2224677" y="430322"/>
                  <a:pt x="2242783" y="437298"/>
                </a:cubicBezTo>
                <a:cubicBezTo>
                  <a:pt x="2254853" y="416367"/>
                  <a:pt x="2271353" y="398058"/>
                  <a:pt x="2278993" y="374504"/>
                </a:cubicBezTo>
                <a:cubicBezTo>
                  <a:pt x="2309173" y="281464"/>
                  <a:pt x="2269472" y="261187"/>
                  <a:pt x="2351417" y="207053"/>
                </a:cubicBezTo>
                <a:cubicBezTo>
                  <a:pt x="2373022" y="192781"/>
                  <a:pt x="2399698" y="193099"/>
                  <a:pt x="2423839" y="186122"/>
                </a:cubicBezTo>
                <a:lnTo>
                  <a:pt x="2478156" y="207053"/>
                </a:lnTo>
                <a:cubicBezTo>
                  <a:pt x="2498800" y="215009"/>
                  <a:pt x="2502297" y="248916"/>
                  <a:pt x="2514368" y="269847"/>
                </a:cubicBezTo>
                <a:cubicBezTo>
                  <a:pt x="2600995" y="420067"/>
                  <a:pt x="2556016" y="359858"/>
                  <a:pt x="2641107" y="458229"/>
                </a:cubicBezTo>
                <a:cubicBezTo>
                  <a:pt x="2759483" y="475335"/>
                  <a:pt x="2778847" y="522882"/>
                  <a:pt x="2840270" y="416367"/>
                </a:cubicBezTo>
                <a:cubicBezTo>
                  <a:pt x="2850857" y="398009"/>
                  <a:pt x="2852341" y="374504"/>
                  <a:pt x="2858376" y="353573"/>
                </a:cubicBezTo>
                <a:cubicBezTo>
                  <a:pt x="2858376" y="353573"/>
                  <a:pt x="2927021" y="264970"/>
                  <a:pt x="2967010" y="227986"/>
                </a:cubicBezTo>
                <a:cubicBezTo>
                  <a:pt x="2988085" y="208493"/>
                  <a:pt x="3012713" y="181710"/>
                  <a:pt x="3039432" y="186122"/>
                </a:cubicBezTo>
                <a:cubicBezTo>
                  <a:pt x="3064780" y="190309"/>
                  <a:pt x="3071518" y="234230"/>
                  <a:pt x="3093749" y="248916"/>
                </a:cubicBezTo>
                <a:cubicBezTo>
                  <a:pt x="3115355" y="263188"/>
                  <a:pt x="3142031" y="262871"/>
                  <a:pt x="3166173" y="269847"/>
                </a:cubicBezTo>
                <a:cubicBezTo>
                  <a:pt x="3184278" y="255893"/>
                  <a:pt x="3205103" y="245773"/>
                  <a:pt x="3220490" y="227986"/>
                </a:cubicBezTo>
                <a:cubicBezTo>
                  <a:pt x="3235876" y="210198"/>
                  <a:pt x="3235363" y="170125"/>
                  <a:pt x="3256700" y="165191"/>
                </a:cubicBezTo>
                <a:cubicBezTo>
                  <a:pt x="3307884" y="153356"/>
                  <a:pt x="3320810" y="241018"/>
                  <a:pt x="3329124" y="269847"/>
                </a:cubicBezTo>
                <a:cubicBezTo>
                  <a:pt x="3347229" y="276825"/>
                  <a:pt x="3366370" y="280913"/>
                  <a:pt x="3383441" y="290779"/>
                </a:cubicBezTo>
                <a:cubicBezTo>
                  <a:pt x="3402904" y="302029"/>
                  <a:pt x="3417384" y="323808"/>
                  <a:pt x="3437758" y="332641"/>
                </a:cubicBezTo>
                <a:cubicBezTo>
                  <a:pt x="3466572" y="345133"/>
                  <a:pt x="3498110" y="346596"/>
                  <a:pt x="3528286" y="353573"/>
                </a:cubicBezTo>
                <a:cubicBezTo>
                  <a:pt x="3540213" y="312208"/>
                  <a:pt x="3550697" y="257494"/>
                  <a:pt x="3582603" y="227986"/>
                </a:cubicBezTo>
                <a:cubicBezTo>
                  <a:pt x="3597506" y="214202"/>
                  <a:pt x="3619199" y="198859"/>
                  <a:pt x="3636920" y="207053"/>
                </a:cubicBezTo>
                <a:cubicBezTo>
                  <a:pt x="3657124" y="216396"/>
                  <a:pt x="3661061" y="248916"/>
                  <a:pt x="3673131" y="269847"/>
                </a:cubicBezTo>
                <a:cubicBezTo>
                  <a:pt x="3708604" y="283517"/>
                  <a:pt x="3786194" y="316304"/>
                  <a:pt x="3817977" y="311710"/>
                </a:cubicBezTo>
                <a:cubicBezTo>
                  <a:pt x="3839569" y="308590"/>
                  <a:pt x="3854189" y="283802"/>
                  <a:pt x="3872294" y="269847"/>
                </a:cubicBezTo>
                <a:cubicBezTo>
                  <a:pt x="4055014" y="243443"/>
                  <a:pt x="4001752" y="302280"/>
                  <a:pt x="4053351" y="123328"/>
                </a:cubicBezTo>
                <a:cubicBezTo>
                  <a:pt x="4071456" y="109374"/>
                  <a:pt x="4086203" y="77329"/>
                  <a:pt x="4107668" y="81466"/>
                </a:cubicBezTo>
                <a:cubicBezTo>
                  <a:pt x="4132925" y="86332"/>
                  <a:pt x="4140680" y="127839"/>
                  <a:pt x="4161985" y="144259"/>
                </a:cubicBezTo>
                <a:cubicBezTo>
                  <a:pt x="4177865" y="156498"/>
                  <a:pt x="4198197" y="158214"/>
                  <a:pt x="4216302" y="165191"/>
                </a:cubicBezTo>
                <a:cubicBezTo>
                  <a:pt x="4234407" y="158214"/>
                  <a:pt x="4255716" y="158042"/>
                  <a:pt x="4270619" y="144259"/>
                </a:cubicBezTo>
                <a:cubicBezTo>
                  <a:pt x="4287611" y="128545"/>
                  <a:pt x="4291443" y="99254"/>
                  <a:pt x="4306831" y="81466"/>
                </a:cubicBezTo>
                <a:cubicBezTo>
                  <a:pt x="4322218" y="63678"/>
                  <a:pt x="4343042" y="53558"/>
                  <a:pt x="4361148" y="39604"/>
                </a:cubicBezTo>
                <a:lnTo>
                  <a:pt x="4415465" y="60535"/>
                </a:lnTo>
                <a:cubicBezTo>
                  <a:pt x="4456752" y="76444"/>
                  <a:pt x="4457114" y="150546"/>
                  <a:pt x="4487887" y="186122"/>
                </a:cubicBezTo>
                <a:cubicBezTo>
                  <a:pt x="4501382" y="201723"/>
                  <a:pt x="4524099" y="200077"/>
                  <a:pt x="4542204" y="207053"/>
                </a:cubicBezTo>
                <a:cubicBezTo>
                  <a:pt x="4560310" y="193099"/>
                  <a:pt x="4582928" y="184836"/>
                  <a:pt x="4596521" y="165191"/>
                </a:cubicBezTo>
                <a:cubicBezTo>
                  <a:pt x="4608443" y="147963"/>
                  <a:pt x="4604040" y="120756"/>
                  <a:pt x="4614627" y="102398"/>
                </a:cubicBezTo>
                <a:cubicBezTo>
                  <a:pt x="4628830" y="77768"/>
                  <a:pt x="4650838" y="60535"/>
                  <a:pt x="4668944" y="39604"/>
                </a:cubicBezTo>
                <a:cubicBezTo>
                  <a:pt x="4691576" y="29138"/>
                  <a:pt x="4713041" y="8202"/>
                  <a:pt x="4735965" y="353"/>
                </a:cubicBezTo>
                <a:lnTo>
                  <a:pt x="4739144" y="0"/>
                </a:lnTo>
                <a:lnTo>
                  <a:pt x="4763811" y="0"/>
                </a:lnTo>
                <a:lnTo>
                  <a:pt x="4770118" y="3284"/>
                </a:lnTo>
                <a:cubicBezTo>
                  <a:pt x="4797314" y="25155"/>
                  <a:pt x="4838873" y="104031"/>
                  <a:pt x="4850001" y="123328"/>
                </a:cubicBezTo>
                <a:cubicBezTo>
                  <a:pt x="4940530" y="193100"/>
                  <a:pt x="4892248" y="144261"/>
                  <a:pt x="4976741" y="290779"/>
                </a:cubicBezTo>
                <a:cubicBezTo>
                  <a:pt x="4976741" y="290779"/>
                  <a:pt x="5047588" y="338882"/>
                  <a:pt x="5085375" y="332641"/>
                </a:cubicBezTo>
                <a:cubicBezTo>
                  <a:pt x="5104268" y="329521"/>
                  <a:pt x="5098237" y="291061"/>
                  <a:pt x="5103480" y="269847"/>
                </a:cubicBezTo>
                <a:cubicBezTo>
                  <a:pt x="5110317" y="242187"/>
                  <a:pt x="5115551" y="214031"/>
                  <a:pt x="5121586" y="186122"/>
                </a:cubicBezTo>
                <a:lnTo>
                  <a:pt x="5157797" y="248916"/>
                </a:lnTo>
                <a:cubicBezTo>
                  <a:pt x="5240806" y="392861"/>
                  <a:pt x="5188933" y="358594"/>
                  <a:pt x="5284538" y="395435"/>
                </a:cubicBezTo>
                <a:lnTo>
                  <a:pt x="5320748" y="332641"/>
                </a:lnTo>
                <a:lnTo>
                  <a:pt x="5393172" y="207053"/>
                </a:lnTo>
                <a:cubicBezTo>
                  <a:pt x="5488630" y="243840"/>
                  <a:pt x="5411387" y="203673"/>
                  <a:pt x="5501806" y="290779"/>
                </a:cubicBezTo>
                <a:cubicBezTo>
                  <a:pt x="5548602" y="335861"/>
                  <a:pt x="5556003" y="332596"/>
                  <a:pt x="5610440" y="353573"/>
                </a:cubicBezTo>
                <a:cubicBezTo>
                  <a:pt x="5628545" y="339619"/>
                  <a:pt x="5651164" y="331354"/>
                  <a:pt x="5664757" y="311710"/>
                </a:cubicBezTo>
                <a:cubicBezTo>
                  <a:pt x="5674202" y="298061"/>
                  <a:pt x="5699785" y="170661"/>
                  <a:pt x="5700968" y="165191"/>
                </a:cubicBezTo>
                <a:cubicBezTo>
                  <a:pt x="5719073" y="172168"/>
                  <a:pt x="5739404" y="173884"/>
                  <a:pt x="5755285" y="186122"/>
                </a:cubicBezTo>
                <a:cubicBezTo>
                  <a:pt x="5797106" y="218355"/>
                  <a:pt x="5819093" y="265376"/>
                  <a:pt x="5845813" y="311710"/>
                </a:cubicBezTo>
                <a:lnTo>
                  <a:pt x="5918236" y="332641"/>
                </a:lnTo>
                <a:cubicBezTo>
                  <a:pt x="5955266" y="343343"/>
                  <a:pt x="5988994" y="379978"/>
                  <a:pt x="6026870" y="374504"/>
                </a:cubicBezTo>
                <a:cubicBezTo>
                  <a:pt x="6048462" y="371384"/>
                  <a:pt x="6051011" y="332641"/>
                  <a:pt x="6063082" y="311710"/>
                </a:cubicBezTo>
                <a:cubicBezTo>
                  <a:pt x="6177725" y="278577"/>
                  <a:pt x="6114799" y="274822"/>
                  <a:pt x="6244138" y="374504"/>
                </a:cubicBezTo>
                <a:cubicBezTo>
                  <a:pt x="6330215" y="308164"/>
                  <a:pt x="6291574" y="356507"/>
                  <a:pt x="6334667" y="207053"/>
                </a:cubicBezTo>
                <a:cubicBezTo>
                  <a:pt x="6449311" y="173920"/>
                  <a:pt x="6393287" y="162186"/>
                  <a:pt x="6479513" y="311710"/>
                </a:cubicBezTo>
                <a:cubicBezTo>
                  <a:pt x="6497618" y="318687"/>
                  <a:pt x="6517950" y="320402"/>
                  <a:pt x="6533830" y="332641"/>
                </a:cubicBezTo>
                <a:cubicBezTo>
                  <a:pt x="6640194" y="414616"/>
                  <a:pt x="6530685" y="439721"/>
                  <a:pt x="6696781" y="311710"/>
                </a:cubicBezTo>
                <a:cubicBezTo>
                  <a:pt x="6833308" y="364320"/>
                  <a:pt x="6665022" y="293353"/>
                  <a:pt x="6805415" y="374504"/>
                </a:cubicBezTo>
                <a:cubicBezTo>
                  <a:pt x="6822485" y="384371"/>
                  <a:pt x="6841627" y="388458"/>
                  <a:pt x="6859732" y="395435"/>
                </a:cubicBezTo>
                <a:lnTo>
                  <a:pt x="6914049" y="353573"/>
                </a:lnTo>
                <a:cubicBezTo>
                  <a:pt x="6929929" y="341335"/>
                  <a:pt x="6926120" y="311710"/>
                  <a:pt x="6932155" y="290779"/>
                </a:cubicBezTo>
                <a:cubicBezTo>
                  <a:pt x="6944225" y="248916"/>
                  <a:pt x="6946181" y="201099"/>
                  <a:pt x="6968366" y="165191"/>
                </a:cubicBezTo>
                <a:cubicBezTo>
                  <a:pt x="6979460" y="147237"/>
                  <a:pt x="7004578" y="151237"/>
                  <a:pt x="7022683" y="144259"/>
                </a:cubicBezTo>
                <a:lnTo>
                  <a:pt x="7077000" y="186122"/>
                </a:lnTo>
                <a:lnTo>
                  <a:pt x="7185634" y="269847"/>
                </a:lnTo>
                <a:cubicBezTo>
                  <a:pt x="7217394" y="294325"/>
                  <a:pt x="7260902" y="290280"/>
                  <a:pt x="7294269" y="311710"/>
                </a:cubicBezTo>
                <a:cubicBezTo>
                  <a:pt x="7316652" y="326086"/>
                  <a:pt x="7328915" y="355554"/>
                  <a:pt x="7348586" y="374504"/>
                </a:cubicBezTo>
                <a:cubicBezTo>
                  <a:pt x="7439112" y="461717"/>
                  <a:pt x="7372728" y="364041"/>
                  <a:pt x="7439113" y="479161"/>
                </a:cubicBezTo>
                <a:lnTo>
                  <a:pt x="7493430" y="458229"/>
                </a:lnTo>
                <a:cubicBezTo>
                  <a:pt x="7534718" y="442318"/>
                  <a:pt x="7537195" y="370505"/>
                  <a:pt x="7565854" y="332641"/>
                </a:cubicBezTo>
                <a:cubicBezTo>
                  <a:pt x="7580183" y="313709"/>
                  <a:pt x="7602066" y="304734"/>
                  <a:pt x="7620171" y="290779"/>
                </a:cubicBezTo>
                <a:cubicBezTo>
                  <a:pt x="7638276" y="304734"/>
                  <a:pt x="7660895" y="312997"/>
                  <a:pt x="7674488" y="332641"/>
                </a:cubicBezTo>
                <a:cubicBezTo>
                  <a:pt x="7724463" y="404859"/>
                  <a:pt x="7703651" y="401029"/>
                  <a:pt x="7689805" y="394142"/>
                </a:cubicBezTo>
                <a:lnTo>
                  <a:pt x="7684721" y="391169"/>
                </a:lnTo>
                <a:lnTo>
                  <a:pt x="7683977" y="390642"/>
                </a:lnTo>
                <a:cubicBezTo>
                  <a:pt x="7680838" y="388566"/>
                  <a:pt x="7680564" y="388580"/>
                  <a:pt x="7681940" y="389544"/>
                </a:cubicBezTo>
                <a:lnTo>
                  <a:pt x="7684721" y="391169"/>
                </a:lnTo>
                <a:lnTo>
                  <a:pt x="7703204" y="404279"/>
                </a:lnTo>
                <a:cubicBezTo>
                  <a:pt x="7713288" y="411675"/>
                  <a:pt x="7727451" y="422301"/>
                  <a:pt x="7746910" y="437298"/>
                </a:cubicBezTo>
                <a:cubicBezTo>
                  <a:pt x="7757826" y="428885"/>
                  <a:pt x="7767206" y="421728"/>
                  <a:pt x="7775226" y="415667"/>
                </a:cubicBezTo>
                <a:lnTo>
                  <a:pt x="7776864" y="414443"/>
                </a:lnTo>
                <a:lnTo>
                  <a:pt x="7776864" y="3787676"/>
                </a:lnTo>
                <a:lnTo>
                  <a:pt x="7757242" y="3771762"/>
                </a:lnTo>
                <a:cubicBezTo>
                  <a:pt x="7734839" y="3753885"/>
                  <a:pt x="7707680" y="3732954"/>
                  <a:pt x="7688658" y="3720737"/>
                </a:cubicBezTo>
                <a:cubicBezTo>
                  <a:pt x="7667410" y="3707091"/>
                  <a:pt x="7578960" y="3683800"/>
                  <a:pt x="7561919" y="3678874"/>
                </a:cubicBezTo>
                <a:cubicBezTo>
                  <a:pt x="7561919" y="3678874"/>
                  <a:pt x="7536676" y="3762196"/>
                  <a:pt x="7525708" y="3804462"/>
                </a:cubicBezTo>
                <a:cubicBezTo>
                  <a:pt x="7518558" y="3832016"/>
                  <a:pt x="7514438" y="3860528"/>
                  <a:pt x="7507602" y="3888188"/>
                </a:cubicBezTo>
                <a:cubicBezTo>
                  <a:pt x="7502358" y="3909403"/>
                  <a:pt x="7495532" y="3930051"/>
                  <a:pt x="7489496" y="3950982"/>
                </a:cubicBezTo>
                <a:lnTo>
                  <a:pt x="7471879" y="4032448"/>
                </a:lnTo>
                <a:lnTo>
                  <a:pt x="7343933" y="4032448"/>
                </a:lnTo>
                <a:lnTo>
                  <a:pt x="7334828" y="4003826"/>
                </a:lnTo>
                <a:cubicBezTo>
                  <a:pt x="7332691" y="3992889"/>
                  <a:pt x="7330811" y="3981780"/>
                  <a:pt x="7326544" y="3971913"/>
                </a:cubicBezTo>
                <a:cubicBezTo>
                  <a:pt x="7256347" y="3809609"/>
                  <a:pt x="7317738" y="4004160"/>
                  <a:pt x="7272228" y="3846325"/>
                </a:cubicBezTo>
                <a:cubicBezTo>
                  <a:pt x="7254122" y="3853301"/>
                  <a:pt x="7232814" y="3853473"/>
                  <a:pt x="7217910" y="3867256"/>
                </a:cubicBezTo>
                <a:cubicBezTo>
                  <a:pt x="7100914" y="3975460"/>
                  <a:pt x="7263913" y="3898367"/>
                  <a:pt x="7127382" y="3950982"/>
                </a:cubicBezTo>
                <a:cubicBezTo>
                  <a:pt x="7027796" y="3912603"/>
                  <a:pt x="7117024" y="3953109"/>
                  <a:pt x="7018748" y="3888188"/>
                </a:cubicBezTo>
                <a:cubicBezTo>
                  <a:pt x="6879575" y="3796249"/>
                  <a:pt x="7012370" y="3903590"/>
                  <a:pt x="6873902" y="3783531"/>
                </a:cubicBezTo>
                <a:cubicBezTo>
                  <a:pt x="6849762" y="3776554"/>
                  <a:pt x="6819076" y="3782941"/>
                  <a:pt x="6801480" y="3762600"/>
                </a:cubicBezTo>
                <a:cubicBezTo>
                  <a:pt x="6783885" y="3742259"/>
                  <a:pt x="6790210" y="3706534"/>
                  <a:pt x="6783374" y="3678874"/>
                </a:cubicBezTo>
                <a:cubicBezTo>
                  <a:pt x="6778130" y="3657660"/>
                  <a:pt x="6771304" y="3637011"/>
                  <a:pt x="6765268" y="3616080"/>
                </a:cubicBezTo>
                <a:cubicBezTo>
                  <a:pt x="6662499" y="3497272"/>
                  <a:pt x="6734713" y="3548066"/>
                  <a:pt x="6692846" y="3741668"/>
                </a:cubicBezTo>
                <a:cubicBezTo>
                  <a:pt x="6687568" y="3766074"/>
                  <a:pt x="6668705" y="3783531"/>
                  <a:pt x="6656634" y="3804462"/>
                </a:cubicBezTo>
                <a:cubicBezTo>
                  <a:pt x="6644564" y="3783531"/>
                  <a:pt x="6634354" y="3760993"/>
                  <a:pt x="6620423" y="3741668"/>
                </a:cubicBezTo>
                <a:cubicBezTo>
                  <a:pt x="6604030" y="3718927"/>
                  <a:pt x="6578810" y="3704575"/>
                  <a:pt x="6566106" y="3678874"/>
                </a:cubicBezTo>
                <a:cubicBezTo>
                  <a:pt x="6494157" y="3533313"/>
                  <a:pt x="6611175" y="3643839"/>
                  <a:pt x="6493684" y="3553286"/>
                </a:cubicBezTo>
                <a:cubicBezTo>
                  <a:pt x="6487648" y="3581195"/>
                  <a:pt x="6480458" y="3608803"/>
                  <a:pt x="6475578" y="3637012"/>
                </a:cubicBezTo>
                <a:cubicBezTo>
                  <a:pt x="6468379" y="3678628"/>
                  <a:pt x="6471106" y="3723196"/>
                  <a:pt x="6457472" y="3762600"/>
                </a:cubicBezTo>
                <a:cubicBezTo>
                  <a:pt x="6446264" y="3794991"/>
                  <a:pt x="6421260" y="3818416"/>
                  <a:pt x="6403154" y="3846325"/>
                </a:cubicBezTo>
                <a:cubicBezTo>
                  <a:pt x="6385049" y="3839348"/>
                  <a:pt x="6364718" y="3837633"/>
                  <a:pt x="6348838" y="3825394"/>
                </a:cubicBezTo>
                <a:cubicBezTo>
                  <a:pt x="6327533" y="3808974"/>
                  <a:pt x="6317918" y="3774622"/>
                  <a:pt x="6294520" y="3762600"/>
                </a:cubicBezTo>
                <a:cubicBezTo>
                  <a:pt x="6260973" y="3745364"/>
                  <a:pt x="6222098" y="3748646"/>
                  <a:pt x="6185886" y="3741668"/>
                </a:cubicBezTo>
                <a:cubicBezTo>
                  <a:pt x="6062978" y="3789033"/>
                  <a:pt x="6209712" y="3726368"/>
                  <a:pt x="6022935" y="3846325"/>
                </a:cubicBezTo>
                <a:cubicBezTo>
                  <a:pt x="6006252" y="3857039"/>
                  <a:pt x="5986724" y="3860279"/>
                  <a:pt x="5968618" y="3867256"/>
                </a:cubicBezTo>
                <a:cubicBezTo>
                  <a:pt x="5968618" y="3867256"/>
                  <a:pt x="5903068" y="3790646"/>
                  <a:pt x="5859984" y="3783531"/>
                </a:cubicBezTo>
                <a:cubicBezTo>
                  <a:pt x="5841090" y="3780411"/>
                  <a:pt x="5847914" y="3825394"/>
                  <a:pt x="5841878" y="3846325"/>
                </a:cubicBezTo>
                <a:cubicBezTo>
                  <a:pt x="5823774" y="3839348"/>
                  <a:pt x="5802464" y="3839177"/>
                  <a:pt x="5787562" y="3825394"/>
                </a:cubicBezTo>
                <a:cubicBezTo>
                  <a:pt x="5770570" y="3809679"/>
                  <a:pt x="5772688" y="3767533"/>
                  <a:pt x="5751350" y="3762600"/>
                </a:cubicBezTo>
                <a:cubicBezTo>
                  <a:pt x="5730012" y="3757667"/>
                  <a:pt x="5716496" y="3793212"/>
                  <a:pt x="5697033" y="3804462"/>
                </a:cubicBezTo>
                <a:cubicBezTo>
                  <a:pt x="5679962" y="3814328"/>
                  <a:pt x="5660821" y="3818416"/>
                  <a:pt x="5642716" y="3825394"/>
                </a:cubicBezTo>
                <a:cubicBezTo>
                  <a:pt x="5633036" y="3780634"/>
                  <a:pt x="5605354" y="3643523"/>
                  <a:pt x="5588398" y="3616080"/>
                </a:cubicBezTo>
                <a:cubicBezTo>
                  <a:pt x="5577306" y="3598126"/>
                  <a:pt x="5552187" y="3602126"/>
                  <a:pt x="5534082" y="3595149"/>
                </a:cubicBezTo>
                <a:cubicBezTo>
                  <a:pt x="5522011" y="3616080"/>
                  <a:pt x="5505512" y="3634389"/>
                  <a:pt x="5497871" y="3657943"/>
                </a:cubicBezTo>
                <a:cubicBezTo>
                  <a:pt x="5467691" y="3750983"/>
                  <a:pt x="5507393" y="3771260"/>
                  <a:pt x="5425448" y="3825394"/>
                </a:cubicBezTo>
                <a:cubicBezTo>
                  <a:pt x="5403843" y="3839666"/>
                  <a:pt x="5377167" y="3839348"/>
                  <a:pt x="5353025" y="3846325"/>
                </a:cubicBezTo>
                <a:lnTo>
                  <a:pt x="5298708" y="3825394"/>
                </a:lnTo>
                <a:cubicBezTo>
                  <a:pt x="5278065" y="3817438"/>
                  <a:pt x="5274567" y="3783531"/>
                  <a:pt x="5262497" y="3762600"/>
                </a:cubicBezTo>
                <a:cubicBezTo>
                  <a:pt x="5175869" y="3612380"/>
                  <a:pt x="5220849" y="3672590"/>
                  <a:pt x="5135757" y="3574218"/>
                </a:cubicBezTo>
                <a:cubicBezTo>
                  <a:pt x="5017381" y="3557112"/>
                  <a:pt x="4998017" y="3509565"/>
                  <a:pt x="4936594" y="3616080"/>
                </a:cubicBezTo>
                <a:cubicBezTo>
                  <a:pt x="4926008" y="3634439"/>
                  <a:pt x="4924524" y="3657943"/>
                  <a:pt x="4918489" y="3678874"/>
                </a:cubicBezTo>
                <a:cubicBezTo>
                  <a:pt x="4918489" y="3678874"/>
                  <a:pt x="4849843" y="3767478"/>
                  <a:pt x="4809855" y="3804462"/>
                </a:cubicBezTo>
                <a:cubicBezTo>
                  <a:pt x="4788779" y="3823954"/>
                  <a:pt x="4764152" y="3850738"/>
                  <a:pt x="4737432" y="3846325"/>
                </a:cubicBezTo>
                <a:cubicBezTo>
                  <a:pt x="4712084" y="3842138"/>
                  <a:pt x="4705347" y="3798217"/>
                  <a:pt x="4683115" y="3783531"/>
                </a:cubicBezTo>
                <a:cubicBezTo>
                  <a:pt x="4661509" y="3769259"/>
                  <a:pt x="4634833" y="3769577"/>
                  <a:pt x="4610692" y="3762600"/>
                </a:cubicBezTo>
                <a:cubicBezTo>
                  <a:pt x="4592587" y="3776554"/>
                  <a:pt x="4571761" y="3786674"/>
                  <a:pt x="4556375" y="3804462"/>
                </a:cubicBezTo>
                <a:cubicBezTo>
                  <a:pt x="4540989" y="3822249"/>
                  <a:pt x="4541502" y="3862323"/>
                  <a:pt x="4520164" y="3867256"/>
                </a:cubicBezTo>
                <a:cubicBezTo>
                  <a:pt x="4468980" y="3879091"/>
                  <a:pt x="4456054" y="3791430"/>
                  <a:pt x="4447741" y="3762600"/>
                </a:cubicBezTo>
                <a:cubicBezTo>
                  <a:pt x="4429635" y="3755622"/>
                  <a:pt x="4410494" y="3751535"/>
                  <a:pt x="4393424" y="3741668"/>
                </a:cubicBezTo>
                <a:cubicBezTo>
                  <a:pt x="4373960" y="3730418"/>
                  <a:pt x="4359481" y="3708639"/>
                  <a:pt x="4339107" y="3699806"/>
                </a:cubicBezTo>
                <a:cubicBezTo>
                  <a:pt x="4310293" y="3687314"/>
                  <a:pt x="4278755" y="3685852"/>
                  <a:pt x="4248579" y="3678874"/>
                </a:cubicBezTo>
                <a:cubicBezTo>
                  <a:pt x="4236652" y="3720239"/>
                  <a:pt x="4226168" y="3774954"/>
                  <a:pt x="4194262" y="3804462"/>
                </a:cubicBezTo>
                <a:cubicBezTo>
                  <a:pt x="4179359" y="3818246"/>
                  <a:pt x="4157665" y="3833588"/>
                  <a:pt x="4139945" y="3825394"/>
                </a:cubicBezTo>
                <a:cubicBezTo>
                  <a:pt x="4119741" y="3816052"/>
                  <a:pt x="4115804" y="3783531"/>
                  <a:pt x="4103733" y="3762600"/>
                </a:cubicBezTo>
                <a:cubicBezTo>
                  <a:pt x="4068260" y="3748930"/>
                  <a:pt x="3990670" y="3716144"/>
                  <a:pt x="3958887" y="3720737"/>
                </a:cubicBezTo>
                <a:cubicBezTo>
                  <a:pt x="3937295" y="3723857"/>
                  <a:pt x="3922675" y="3748646"/>
                  <a:pt x="3904570" y="3762600"/>
                </a:cubicBezTo>
                <a:cubicBezTo>
                  <a:pt x="3721850" y="3789004"/>
                  <a:pt x="3775113" y="3730167"/>
                  <a:pt x="3723514" y="3909119"/>
                </a:cubicBezTo>
                <a:cubicBezTo>
                  <a:pt x="3705408" y="3923073"/>
                  <a:pt x="3690661" y="3955118"/>
                  <a:pt x="3669197" y="3950982"/>
                </a:cubicBezTo>
                <a:cubicBezTo>
                  <a:pt x="3643939" y="3946115"/>
                  <a:pt x="3636184" y="3904608"/>
                  <a:pt x="3614879" y="3888188"/>
                </a:cubicBezTo>
                <a:cubicBezTo>
                  <a:pt x="3598999" y="3875949"/>
                  <a:pt x="3578668" y="3874234"/>
                  <a:pt x="3560562" y="3867256"/>
                </a:cubicBezTo>
                <a:cubicBezTo>
                  <a:pt x="3542457" y="3874234"/>
                  <a:pt x="3521148" y="3874405"/>
                  <a:pt x="3506245" y="3888188"/>
                </a:cubicBezTo>
                <a:cubicBezTo>
                  <a:pt x="3489253" y="3903903"/>
                  <a:pt x="3485421" y="3933193"/>
                  <a:pt x="3470034" y="3950982"/>
                </a:cubicBezTo>
                <a:cubicBezTo>
                  <a:pt x="3454646" y="3968769"/>
                  <a:pt x="3433822" y="3978889"/>
                  <a:pt x="3415717" y="3992844"/>
                </a:cubicBezTo>
                <a:lnTo>
                  <a:pt x="3361400" y="3971913"/>
                </a:lnTo>
                <a:cubicBezTo>
                  <a:pt x="3320112" y="3956003"/>
                  <a:pt x="3319751" y="3881901"/>
                  <a:pt x="3288977" y="3846325"/>
                </a:cubicBezTo>
                <a:cubicBezTo>
                  <a:pt x="3275482" y="3830724"/>
                  <a:pt x="3252765" y="3832371"/>
                  <a:pt x="3234660" y="3825394"/>
                </a:cubicBezTo>
                <a:cubicBezTo>
                  <a:pt x="3216555" y="3839348"/>
                  <a:pt x="3193936" y="3847612"/>
                  <a:pt x="3180343" y="3867256"/>
                </a:cubicBezTo>
                <a:cubicBezTo>
                  <a:pt x="3168421" y="3884485"/>
                  <a:pt x="3172824" y="3911691"/>
                  <a:pt x="3162238" y="3930050"/>
                </a:cubicBezTo>
                <a:cubicBezTo>
                  <a:pt x="3148034" y="3954679"/>
                  <a:pt x="3126026" y="3971913"/>
                  <a:pt x="3107921" y="3992844"/>
                </a:cubicBezTo>
                <a:cubicBezTo>
                  <a:pt x="3085289" y="4003310"/>
                  <a:pt x="3063823" y="4024246"/>
                  <a:pt x="3040899" y="4032094"/>
                </a:cubicBezTo>
                <a:lnTo>
                  <a:pt x="3037712" y="4032448"/>
                </a:lnTo>
                <a:lnTo>
                  <a:pt x="3013055" y="4032448"/>
                </a:lnTo>
                <a:lnTo>
                  <a:pt x="3006747" y="4029163"/>
                </a:lnTo>
                <a:cubicBezTo>
                  <a:pt x="2979551" y="4007292"/>
                  <a:pt x="2937992" y="3928416"/>
                  <a:pt x="2926863" y="3909119"/>
                </a:cubicBezTo>
                <a:cubicBezTo>
                  <a:pt x="2836334" y="3839347"/>
                  <a:pt x="2884617" y="3888187"/>
                  <a:pt x="2800124" y="3741668"/>
                </a:cubicBezTo>
                <a:cubicBezTo>
                  <a:pt x="2800124" y="3741668"/>
                  <a:pt x="2729276" y="3693565"/>
                  <a:pt x="2691489" y="3699806"/>
                </a:cubicBezTo>
                <a:cubicBezTo>
                  <a:pt x="2672596" y="3702926"/>
                  <a:pt x="2678628" y="3741386"/>
                  <a:pt x="2673384" y="3762600"/>
                </a:cubicBezTo>
                <a:cubicBezTo>
                  <a:pt x="2666547" y="3790260"/>
                  <a:pt x="2661314" y="3818416"/>
                  <a:pt x="2655278" y="3846325"/>
                </a:cubicBezTo>
                <a:lnTo>
                  <a:pt x="2619067" y="3783531"/>
                </a:lnTo>
                <a:cubicBezTo>
                  <a:pt x="2536058" y="3639586"/>
                  <a:pt x="2587931" y="3673853"/>
                  <a:pt x="2492327" y="3637012"/>
                </a:cubicBezTo>
                <a:lnTo>
                  <a:pt x="2456116" y="3699806"/>
                </a:lnTo>
                <a:lnTo>
                  <a:pt x="2383692" y="3825394"/>
                </a:lnTo>
                <a:cubicBezTo>
                  <a:pt x="2288235" y="3788608"/>
                  <a:pt x="2365477" y="3828775"/>
                  <a:pt x="2275058" y="3741668"/>
                </a:cubicBezTo>
                <a:cubicBezTo>
                  <a:pt x="2228262" y="3696586"/>
                  <a:pt x="2220861" y="3699852"/>
                  <a:pt x="2166424" y="3678874"/>
                </a:cubicBezTo>
                <a:cubicBezTo>
                  <a:pt x="2148319" y="3692828"/>
                  <a:pt x="2125700" y="3701093"/>
                  <a:pt x="2112107" y="3720737"/>
                </a:cubicBezTo>
                <a:cubicBezTo>
                  <a:pt x="2102663" y="3734386"/>
                  <a:pt x="2077079" y="3861786"/>
                  <a:pt x="2075897" y="3867256"/>
                </a:cubicBezTo>
                <a:cubicBezTo>
                  <a:pt x="2057791" y="3860279"/>
                  <a:pt x="2037460" y="3858564"/>
                  <a:pt x="2021579" y="3846325"/>
                </a:cubicBezTo>
                <a:cubicBezTo>
                  <a:pt x="1979758" y="3814092"/>
                  <a:pt x="1957771" y="3767071"/>
                  <a:pt x="1931051" y="3720737"/>
                </a:cubicBezTo>
                <a:lnTo>
                  <a:pt x="1858628" y="3699806"/>
                </a:lnTo>
                <a:cubicBezTo>
                  <a:pt x="1821598" y="3689104"/>
                  <a:pt x="1787870" y="3652470"/>
                  <a:pt x="1749994" y="3657943"/>
                </a:cubicBezTo>
                <a:cubicBezTo>
                  <a:pt x="1728402" y="3661063"/>
                  <a:pt x="1725853" y="3699806"/>
                  <a:pt x="1713783" y="3720737"/>
                </a:cubicBezTo>
                <a:cubicBezTo>
                  <a:pt x="1599139" y="3753871"/>
                  <a:pt x="1662065" y="3757625"/>
                  <a:pt x="1532726" y="3657943"/>
                </a:cubicBezTo>
                <a:cubicBezTo>
                  <a:pt x="1446650" y="3724283"/>
                  <a:pt x="1485291" y="3675941"/>
                  <a:pt x="1442197" y="3825394"/>
                </a:cubicBezTo>
                <a:cubicBezTo>
                  <a:pt x="1327553" y="3858528"/>
                  <a:pt x="1383578" y="3870261"/>
                  <a:pt x="1297352" y="3720737"/>
                </a:cubicBezTo>
                <a:cubicBezTo>
                  <a:pt x="1279246" y="3713761"/>
                  <a:pt x="1258915" y="3712045"/>
                  <a:pt x="1243034" y="3699806"/>
                </a:cubicBezTo>
                <a:cubicBezTo>
                  <a:pt x="1136670" y="3617832"/>
                  <a:pt x="1246179" y="3592726"/>
                  <a:pt x="1080083" y="3720737"/>
                </a:cubicBezTo>
                <a:cubicBezTo>
                  <a:pt x="943556" y="3668127"/>
                  <a:pt x="1111843" y="3739094"/>
                  <a:pt x="971449" y="3657943"/>
                </a:cubicBezTo>
                <a:cubicBezTo>
                  <a:pt x="954379" y="3648077"/>
                  <a:pt x="935237" y="3643989"/>
                  <a:pt x="917132" y="3637012"/>
                </a:cubicBezTo>
                <a:lnTo>
                  <a:pt x="862815" y="3678874"/>
                </a:lnTo>
                <a:cubicBezTo>
                  <a:pt x="846935" y="3691113"/>
                  <a:pt x="850745" y="3720737"/>
                  <a:pt x="844710" y="3741668"/>
                </a:cubicBezTo>
                <a:cubicBezTo>
                  <a:pt x="832639" y="3783531"/>
                  <a:pt x="830684" y="3831348"/>
                  <a:pt x="808498" y="3867256"/>
                </a:cubicBezTo>
                <a:cubicBezTo>
                  <a:pt x="797405" y="3885210"/>
                  <a:pt x="772286" y="3881210"/>
                  <a:pt x="754181" y="3888188"/>
                </a:cubicBezTo>
                <a:lnTo>
                  <a:pt x="699864" y="3846325"/>
                </a:lnTo>
                <a:lnTo>
                  <a:pt x="591230" y="3762600"/>
                </a:lnTo>
                <a:cubicBezTo>
                  <a:pt x="559470" y="3738123"/>
                  <a:pt x="515962" y="3742167"/>
                  <a:pt x="482596" y="3720737"/>
                </a:cubicBezTo>
                <a:cubicBezTo>
                  <a:pt x="460212" y="3706361"/>
                  <a:pt x="447949" y="3676894"/>
                  <a:pt x="428278" y="3657943"/>
                </a:cubicBezTo>
                <a:cubicBezTo>
                  <a:pt x="337752" y="3570730"/>
                  <a:pt x="404136" y="3668407"/>
                  <a:pt x="337751" y="3553286"/>
                </a:cubicBezTo>
                <a:lnTo>
                  <a:pt x="283434" y="3574218"/>
                </a:lnTo>
                <a:cubicBezTo>
                  <a:pt x="242146" y="3590129"/>
                  <a:pt x="239669" y="3661942"/>
                  <a:pt x="211010" y="3699806"/>
                </a:cubicBezTo>
                <a:cubicBezTo>
                  <a:pt x="196681" y="3718738"/>
                  <a:pt x="174799" y="3727714"/>
                  <a:pt x="156693" y="3741668"/>
                </a:cubicBezTo>
                <a:cubicBezTo>
                  <a:pt x="138588" y="3727714"/>
                  <a:pt x="115969" y="3719450"/>
                  <a:pt x="102376" y="3699806"/>
                </a:cubicBezTo>
                <a:cubicBezTo>
                  <a:pt x="52401" y="3627589"/>
                  <a:pt x="73213" y="3631419"/>
                  <a:pt x="87060" y="3638306"/>
                </a:cubicBezTo>
                <a:lnTo>
                  <a:pt x="92144" y="3641278"/>
                </a:lnTo>
                <a:lnTo>
                  <a:pt x="92887" y="3641806"/>
                </a:lnTo>
                <a:cubicBezTo>
                  <a:pt x="96026" y="3643881"/>
                  <a:pt x="96300" y="3643867"/>
                  <a:pt x="94924" y="3642904"/>
                </a:cubicBezTo>
                <a:lnTo>
                  <a:pt x="92144" y="3641278"/>
                </a:lnTo>
                <a:lnTo>
                  <a:pt x="73660" y="3628168"/>
                </a:lnTo>
                <a:cubicBezTo>
                  <a:pt x="63576" y="3620772"/>
                  <a:pt x="49412" y="3610146"/>
                  <a:pt x="29954" y="3595149"/>
                </a:cubicBezTo>
                <a:cubicBezTo>
                  <a:pt x="19037" y="3603563"/>
                  <a:pt x="9658" y="3610719"/>
                  <a:pt x="1638" y="3616781"/>
                </a:cubicBezTo>
                <a:lnTo>
                  <a:pt x="0" y="3618004"/>
                </a:lnTo>
                <a:lnTo>
                  <a:pt x="0" y="244772"/>
                </a:lnTo>
                <a:lnTo>
                  <a:pt x="19622" y="260685"/>
                </a:lnTo>
                <a:cubicBezTo>
                  <a:pt x="42025" y="278562"/>
                  <a:pt x="69183" y="299493"/>
                  <a:pt x="88206" y="311710"/>
                </a:cubicBezTo>
                <a:cubicBezTo>
                  <a:pt x="109455" y="325357"/>
                  <a:pt x="197904" y="348648"/>
                  <a:pt x="214945" y="353573"/>
                </a:cubicBezTo>
                <a:cubicBezTo>
                  <a:pt x="214945" y="353573"/>
                  <a:pt x="240189" y="270251"/>
                  <a:pt x="251157" y="227986"/>
                </a:cubicBezTo>
                <a:cubicBezTo>
                  <a:pt x="258307" y="200431"/>
                  <a:pt x="262426" y="171920"/>
                  <a:pt x="269262" y="144259"/>
                </a:cubicBezTo>
                <a:cubicBezTo>
                  <a:pt x="274506" y="123044"/>
                  <a:pt x="281333" y="102396"/>
                  <a:pt x="287369" y="81466"/>
                </a:cubicBezTo>
                <a:close/>
              </a:path>
            </a:pathLst>
          </a:custGeom>
          <a:solidFill>
            <a:schemeClr val="accent4">
              <a:lumMod val="40000"/>
              <a:lumOff val="60000"/>
            </a:schemeClr>
          </a:soli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3600" dirty="0">
                <a:solidFill>
                  <a:schemeClr val="tx1"/>
                </a:solidFill>
              </a:rPr>
              <a:t>Need for a Constitution</a:t>
            </a:r>
          </a:p>
        </p:txBody>
      </p:sp>
      <p:cxnSp>
        <p:nvCxnSpPr>
          <p:cNvPr id="3" name="Straight Connector 2">
            <a:extLst>
              <a:ext uri="{FF2B5EF4-FFF2-40B4-BE49-F238E27FC236}">
                <a16:creationId xmlns:a16="http://schemas.microsoft.com/office/drawing/2014/main" id="{493EA27E-1377-24C2-92A2-06B6235DC6E8}"/>
              </a:ext>
            </a:extLst>
          </p:cNvPr>
          <p:cNvCxnSpPr>
            <a:cxnSpLocks/>
          </p:cNvCxnSpPr>
          <p:nvPr/>
        </p:nvCxnSpPr>
        <p:spPr>
          <a:xfrm>
            <a:off x="0" y="4727448"/>
            <a:ext cx="12192000" cy="0"/>
          </a:xfrm>
          <a:prstGeom prst="line">
            <a:avLst/>
          </a:prstGeom>
          <a:ln w="57150">
            <a:solidFill>
              <a:schemeClr val="accent4">
                <a:lumMod val="60000"/>
                <a:lumOff val="40000"/>
              </a:schemeClr>
            </a:solidFill>
          </a:ln>
          <a:effectLst>
            <a:outerShdw blurRad="50800" dist="38100" dir="5400000" algn="t" rotWithShape="0">
              <a:prstClr val="black">
                <a:alpha val="40000"/>
              </a:prstClr>
            </a:outerShd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FD47C24-F444-AC4A-3883-58D5F2D0C433}"/>
              </a:ext>
            </a:extLst>
          </p:cNvPr>
          <p:cNvSpPr txBox="1"/>
          <p:nvPr/>
        </p:nvSpPr>
        <p:spPr>
          <a:xfrm>
            <a:off x="479505" y="4941168"/>
            <a:ext cx="3168352" cy="1200329"/>
          </a:xfrm>
          <a:prstGeom prst="rect">
            <a:avLst/>
          </a:prstGeom>
          <a:noFill/>
        </p:spPr>
        <p:txBody>
          <a:bodyPr wrap="square">
            <a:spAutoFit/>
          </a:bodyPr>
          <a:lstStyle/>
          <a:p>
            <a:pPr algn="ctr"/>
            <a:r>
              <a:rPr lang="en-US" sz="2400" dirty="0">
                <a:latin typeface="Calibri" panose="020F0502020204030204" pitchFamily="34" charset="0"/>
                <a:ea typeface="Arial" panose="020B0604020202020204" pitchFamily="34" charset="0"/>
                <a:cs typeface="Calibri" panose="020F0502020204030204" pitchFamily="34" charset="0"/>
              </a:rPr>
              <a:t>Quarrels over food and water, mighty won against weak</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3B4BB17-3CB8-065E-14CE-B4ABABEBF999}"/>
              </a:ext>
            </a:extLst>
          </p:cNvPr>
          <p:cNvSpPr txBox="1"/>
          <p:nvPr/>
        </p:nvSpPr>
        <p:spPr>
          <a:xfrm>
            <a:off x="4324799" y="4941168"/>
            <a:ext cx="3341041" cy="1200329"/>
          </a:xfrm>
          <a:prstGeom prst="rect">
            <a:avLst/>
          </a:prstGeom>
          <a:noFill/>
        </p:spPr>
        <p:txBody>
          <a:bodyPr wrap="square">
            <a:spAutoFit/>
          </a:bodyPr>
          <a:lstStyle/>
          <a:p>
            <a:pPr algn="ctr"/>
            <a:r>
              <a:rPr lang="en-US" sz="2400" u="none" strike="noStrike" dirty="0">
                <a:effectLst/>
                <a:latin typeface="Calibri" panose="020F0502020204030204" pitchFamily="34" charset="0"/>
                <a:ea typeface="Arial" panose="020B0604020202020204" pitchFamily="34" charset="0"/>
                <a:cs typeface="Calibri" panose="020F0502020204030204" pitchFamily="34" charset="0"/>
              </a:rPr>
              <a:t>Groups emerged, people divided. </a:t>
            </a:r>
            <a:r>
              <a:rPr lang="en-US" sz="2400" dirty="0">
                <a:latin typeface="Calibri" panose="020F0502020204030204" pitchFamily="34" charset="0"/>
                <a:ea typeface="Arial" panose="020B0604020202020204" pitchFamily="34" charset="0"/>
                <a:cs typeface="Calibri" panose="020F0502020204030204" pitchFamily="34" charset="0"/>
              </a:rPr>
              <a:t>P</a:t>
            </a:r>
            <a:r>
              <a:rPr lang="en-US" sz="2400" u="none" strike="noStrike">
                <a:effectLst/>
                <a:latin typeface="Calibri" panose="020F0502020204030204" pitchFamily="34" charset="0"/>
                <a:ea typeface="Arial" panose="020B0604020202020204" pitchFamily="34" charset="0"/>
                <a:cs typeface="Calibri" panose="020F0502020204030204" pitchFamily="34" charset="0"/>
              </a:rPr>
              <a:t>eace</a:t>
            </a:r>
            <a:r>
              <a:rPr lang="en-US" sz="2400" u="none" strike="noStrike" dirty="0">
                <a:effectLst/>
                <a:latin typeface="Calibri" panose="020F0502020204030204" pitchFamily="34" charset="0"/>
                <a:ea typeface="Arial" panose="020B0604020202020204" pitchFamily="34" charset="0"/>
                <a:cs typeface="Calibri" panose="020F0502020204030204" pitchFamily="34" charset="0"/>
              </a:rPr>
              <a:t>, harmony lost</a:t>
            </a:r>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E6F4DF6F-94E5-6CA2-F5F5-0C1B5A9CB5E0}"/>
              </a:ext>
            </a:extLst>
          </p:cNvPr>
          <p:cNvSpPr txBox="1"/>
          <p:nvPr/>
        </p:nvSpPr>
        <p:spPr>
          <a:xfrm>
            <a:off x="8342781" y="4941168"/>
            <a:ext cx="3513859" cy="1200329"/>
          </a:xfrm>
          <a:prstGeom prst="rect">
            <a:avLst/>
          </a:prstGeom>
          <a:noFill/>
        </p:spPr>
        <p:txBody>
          <a:bodyPr wrap="square">
            <a:spAutoFit/>
          </a:bodyPr>
          <a:lstStyle/>
          <a:p>
            <a:pPr algn="ctr"/>
            <a:r>
              <a:rPr lang="en-US" sz="2400" dirty="0">
                <a:latin typeface="Calibri" panose="020F0502020204030204" pitchFamily="34" charset="0"/>
                <a:ea typeface="Arial" panose="020B0604020202020204" pitchFamily="34" charset="0"/>
                <a:cs typeface="Calibri" panose="020F0502020204030204" pitchFamily="34" charset="0"/>
              </a:rPr>
              <a:t>Representatives of each group met, made rules, Constitution was framed</a:t>
            </a:r>
            <a:endParaRPr lang="en-US" sz="2400" dirty="0">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13A27EED-2213-5D6F-E2E0-82C23DFD10F9}"/>
              </a:ext>
            </a:extLst>
          </p:cNvPr>
          <p:cNvGrpSpPr/>
          <p:nvPr/>
        </p:nvGrpSpPr>
        <p:grpSpPr>
          <a:xfrm>
            <a:off x="1556515" y="3692787"/>
            <a:ext cx="895276" cy="997117"/>
            <a:chOff x="1609240" y="3348073"/>
            <a:chExt cx="895276" cy="997117"/>
          </a:xfrm>
          <a:effectLst>
            <a:outerShdw blurRad="63500" sx="102000" sy="102000" algn="ctr" rotWithShape="0">
              <a:prstClr val="black">
                <a:alpha val="40000"/>
              </a:prstClr>
            </a:outerShdw>
          </a:effectLst>
        </p:grpSpPr>
        <p:sp>
          <p:nvSpPr>
            <p:cNvPr id="9" name="Rectangle: Diagonal Corners Rounded 8">
              <a:extLst>
                <a:ext uri="{FF2B5EF4-FFF2-40B4-BE49-F238E27FC236}">
                  <a16:creationId xmlns:a16="http://schemas.microsoft.com/office/drawing/2014/main" id="{67178C3E-7CAE-0FC5-78BD-44DCF2A2243B}"/>
                </a:ext>
              </a:extLst>
            </p:cNvPr>
            <p:cNvSpPr>
              <a:spLocks noChangeAspect="1"/>
            </p:cNvSpPr>
            <p:nvPr/>
          </p:nvSpPr>
          <p:spPr>
            <a:xfrm flipH="1">
              <a:off x="1609240" y="3725951"/>
              <a:ext cx="259154" cy="241954"/>
            </a:xfrm>
            <a:prstGeom prst="round2Diag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Diagonal Corners Rounded 9">
              <a:extLst>
                <a:ext uri="{FF2B5EF4-FFF2-40B4-BE49-F238E27FC236}">
                  <a16:creationId xmlns:a16="http://schemas.microsoft.com/office/drawing/2014/main" id="{2B8EBA11-F15A-390D-253F-9472C253686E}"/>
                </a:ext>
              </a:extLst>
            </p:cNvPr>
            <p:cNvSpPr>
              <a:spLocks noChangeAspect="1"/>
            </p:cNvSpPr>
            <p:nvPr/>
          </p:nvSpPr>
          <p:spPr>
            <a:xfrm>
              <a:off x="1841255" y="3348073"/>
              <a:ext cx="663261" cy="619239"/>
            </a:xfrm>
            <a:prstGeom prst="round2DiagRect">
              <a:avLst>
                <a:gd name="adj1" fmla="val 50000"/>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E4BD451-14AD-E208-30BA-BCAC4C502D53}"/>
                </a:ext>
              </a:extLst>
            </p:cNvPr>
            <p:cNvCxnSpPr>
              <a:cxnSpLocks/>
            </p:cNvCxnSpPr>
            <p:nvPr/>
          </p:nvCxnSpPr>
          <p:spPr>
            <a:xfrm>
              <a:off x="1847527" y="3968496"/>
              <a:ext cx="0" cy="376694"/>
            </a:xfrm>
            <a:prstGeom prst="line">
              <a:avLst/>
            </a:prstGeom>
            <a:ln w="28575" cap="rnd">
              <a:tailEnd type="oval"/>
            </a:ln>
            <a:effectLst/>
            <a:scene3d>
              <a:camera prst="orthographicFront"/>
              <a:lightRig rig="threePt" dir="t"/>
            </a:scene3d>
            <a:sp3d>
              <a:bevelT prst="angle"/>
            </a:sp3d>
          </p:spPr>
          <p:style>
            <a:lnRef idx="2">
              <a:schemeClr val="accent4"/>
            </a:lnRef>
            <a:fillRef idx="0">
              <a:schemeClr val="accent4"/>
            </a:fillRef>
            <a:effectRef idx="1">
              <a:schemeClr val="accent4"/>
            </a:effectRef>
            <a:fontRef idx="minor">
              <a:schemeClr val="tx1"/>
            </a:fontRef>
          </p:style>
        </p:cxnSp>
        <p:sp>
          <p:nvSpPr>
            <p:cNvPr id="12" name="Rectangle: Diagonal Corners Rounded 11">
              <a:extLst>
                <a:ext uri="{FF2B5EF4-FFF2-40B4-BE49-F238E27FC236}">
                  <a16:creationId xmlns:a16="http://schemas.microsoft.com/office/drawing/2014/main" id="{0DEAAC01-DE8F-3C7F-5ABE-CB6277FC11E0}"/>
                </a:ext>
              </a:extLst>
            </p:cNvPr>
            <p:cNvSpPr>
              <a:spLocks noChangeAspect="1"/>
            </p:cNvSpPr>
            <p:nvPr/>
          </p:nvSpPr>
          <p:spPr>
            <a:xfrm>
              <a:off x="1841256" y="3501008"/>
              <a:ext cx="499454" cy="466304"/>
            </a:xfrm>
            <a:prstGeom prst="round2DiagRect">
              <a:avLst>
                <a:gd name="adj1" fmla="val 50000"/>
                <a:gd name="adj2"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grpSp>
      <p:grpSp>
        <p:nvGrpSpPr>
          <p:cNvPr id="13" name="Group 12">
            <a:extLst>
              <a:ext uri="{FF2B5EF4-FFF2-40B4-BE49-F238E27FC236}">
                <a16:creationId xmlns:a16="http://schemas.microsoft.com/office/drawing/2014/main" id="{4C687582-FA81-FE3D-68C0-0757F56DF9F3}"/>
              </a:ext>
            </a:extLst>
          </p:cNvPr>
          <p:cNvGrpSpPr>
            <a:grpSpLocks noChangeAspect="1"/>
          </p:cNvGrpSpPr>
          <p:nvPr/>
        </p:nvGrpSpPr>
        <p:grpSpPr>
          <a:xfrm>
            <a:off x="5767947" y="3693712"/>
            <a:ext cx="663261" cy="988078"/>
            <a:chOff x="1609240" y="3348073"/>
            <a:chExt cx="895276" cy="1333717"/>
          </a:xfrm>
          <a:effectLst>
            <a:outerShdw blurRad="63500" sx="102000" sy="102000" algn="ctr" rotWithShape="0">
              <a:prstClr val="black">
                <a:alpha val="40000"/>
              </a:prstClr>
            </a:outerShdw>
          </a:effectLst>
        </p:grpSpPr>
        <p:sp>
          <p:nvSpPr>
            <p:cNvPr id="14" name="Rectangle: Diagonal Corners Rounded 13">
              <a:extLst>
                <a:ext uri="{FF2B5EF4-FFF2-40B4-BE49-F238E27FC236}">
                  <a16:creationId xmlns:a16="http://schemas.microsoft.com/office/drawing/2014/main" id="{494003C6-896A-7AB8-5E84-88DB4A4A2C46}"/>
                </a:ext>
              </a:extLst>
            </p:cNvPr>
            <p:cNvSpPr>
              <a:spLocks noChangeAspect="1"/>
            </p:cNvSpPr>
            <p:nvPr/>
          </p:nvSpPr>
          <p:spPr>
            <a:xfrm flipH="1">
              <a:off x="1609240" y="3725951"/>
              <a:ext cx="259154" cy="241954"/>
            </a:xfrm>
            <a:prstGeom prst="round2Diag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Diagonal Corners Rounded 14">
              <a:extLst>
                <a:ext uri="{FF2B5EF4-FFF2-40B4-BE49-F238E27FC236}">
                  <a16:creationId xmlns:a16="http://schemas.microsoft.com/office/drawing/2014/main" id="{44D3E3C7-CC5A-0C8C-2B26-C7DA52AB77F6}"/>
                </a:ext>
              </a:extLst>
            </p:cNvPr>
            <p:cNvSpPr>
              <a:spLocks noChangeAspect="1"/>
            </p:cNvSpPr>
            <p:nvPr/>
          </p:nvSpPr>
          <p:spPr>
            <a:xfrm>
              <a:off x="1841255" y="3348073"/>
              <a:ext cx="663261" cy="619239"/>
            </a:xfrm>
            <a:prstGeom prst="round2DiagRect">
              <a:avLst>
                <a:gd name="adj1" fmla="val 50000"/>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C6AB5C8-8983-850F-16B8-F5B70DF49884}"/>
                </a:ext>
              </a:extLst>
            </p:cNvPr>
            <p:cNvCxnSpPr>
              <a:cxnSpLocks/>
            </p:cNvCxnSpPr>
            <p:nvPr/>
          </p:nvCxnSpPr>
          <p:spPr>
            <a:xfrm>
              <a:off x="1847527" y="3968496"/>
              <a:ext cx="1" cy="713294"/>
            </a:xfrm>
            <a:prstGeom prst="line">
              <a:avLst/>
            </a:prstGeom>
            <a:ln w="28575" cap="rnd">
              <a:tailEnd type="oval"/>
            </a:ln>
            <a:effectLst/>
            <a:scene3d>
              <a:camera prst="orthographicFront"/>
              <a:lightRig rig="threePt" dir="t"/>
            </a:scene3d>
            <a:sp3d>
              <a:bevelT prst="angle"/>
            </a:sp3d>
          </p:spPr>
          <p:style>
            <a:lnRef idx="2">
              <a:schemeClr val="accent4"/>
            </a:lnRef>
            <a:fillRef idx="0">
              <a:schemeClr val="accent4"/>
            </a:fillRef>
            <a:effectRef idx="1">
              <a:schemeClr val="accent4"/>
            </a:effectRef>
            <a:fontRef idx="minor">
              <a:schemeClr val="tx1"/>
            </a:fontRef>
          </p:style>
        </p:cxnSp>
        <p:sp>
          <p:nvSpPr>
            <p:cNvPr id="17" name="Rectangle: Diagonal Corners Rounded 16">
              <a:extLst>
                <a:ext uri="{FF2B5EF4-FFF2-40B4-BE49-F238E27FC236}">
                  <a16:creationId xmlns:a16="http://schemas.microsoft.com/office/drawing/2014/main" id="{341A20CF-ADA3-71B0-9A7D-BBE65AA9CB9D}"/>
                </a:ext>
              </a:extLst>
            </p:cNvPr>
            <p:cNvSpPr>
              <a:spLocks noChangeAspect="1"/>
            </p:cNvSpPr>
            <p:nvPr/>
          </p:nvSpPr>
          <p:spPr>
            <a:xfrm>
              <a:off x="1841256" y="3501008"/>
              <a:ext cx="499454" cy="466304"/>
            </a:xfrm>
            <a:prstGeom prst="round2DiagRect">
              <a:avLst>
                <a:gd name="adj1" fmla="val 50000"/>
                <a:gd name="adj2"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grpSp>
      <p:grpSp>
        <p:nvGrpSpPr>
          <p:cNvPr id="18" name="Group 17">
            <a:extLst>
              <a:ext uri="{FF2B5EF4-FFF2-40B4-BE49-F238E27FC236}">
                <a16:creationId xmlns:a16="http://schemas.microsoft.com/office/drawing/2014/main" id="{DF97522B-629A-8741-1526-51E7C8F16624}"/>
              </a:ext>
            </a:extLst>
          </p:cNvPr>
          <p:cNvGrpSpPr>
            <a:grpSpLocks noChangeAspect="1"/>
          </p:cNvGrpSpPr>
          <p:nvPr/>
        </p:nvGrpSpPr>
        <p:grpSpPr>
          <a:xfrm>
            <a:off x="9694638" y="3565771"/>
            <a:ext cx="743545" cy="1107679"/>
            <a:chOff x="1609240" y="3348073"/>
            <a:chExt cx="895276" cy="1333717"/>
          </a:xfrm>
          <a:effectLst>
            <a:outerShdw blurRad="63500" sx="102000" sy="102000" algn="ctr" rotWithShape="0">
              <a:prstClr val="black">
                <a:alpha val="40000"/>
              </a:prstClr>
            </a:outerShdw>
          </a:effectLst>
        </p:grpSpPr>
        <p:sp>
          <p:nvSpPr>
            <p:cNvPr id="19" name="Rectangle: Diagonal Corners Rounded 18">
              <a:extLst>
                <a:ext uri="{FF2B5EF4-FFF2-40B4-BE49-F238E27FC236}">
                  <a16:creationId xmlns:a16="http://schemas.microsoft.com/office/drawing/2014/main" id="{B108713F-AFD3-81A2-07D2-EC59AB46F24D}"/>
                </a:ext>
              </a:extLst>
            </p:cNvPr>
            <p:cNvSpPr>
              <a:spLocks noChangeAspect="1"/>
            </p:cNvSpPr>
            <p:nvPr/>
          </p:nvSpPr>
          <p:spPr>
            <a:xfrm flipH="1">
              <a:off x="1609240" y="3725951"/>
              <a:ext cx="259154" cy="241954"/>
            </a:xfrm>
            <a:prstGeom prst="round2Diag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Diagonal Corners Rounded 19">
              <a:extLst>
                <a:ext uri="{FF2B5EF4-FFF2-40B4-BE49-F238E27FC236}">
                  <a16:creationId xmlns:a16="http://schemas.microsoft.com/office/drawing/2014/main" id="{3859793F-14B2-216A-0CFF-456E65F15E0F}"/>
                </a:ext>
              </a:extLst>
            </p:cNvPr>
            <p:cNvSpPr>
              <a:spLocks noChangeAspect="1"/>
            </p:cNvSpPr>
            <p:nvPr/>
          </p:nvSpPr>
          <p:spPr>
            <a:xfrm>
              <a:off x="1841255" y="3348073"/>
              <a:ext cx="663261" cy="619239"/>
            </a:xfrm>
            <a:prstGeom prst="round2DiagRect">
              <a:avLst>
                <a:gd name="adj1" fmla="val 50000"/>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80D74004-1D9C-55A1-B4F9-E72757401FB7}"/>
                </a:ext>
              </a:extLst>
            </p:cNvPr>
            <p:cNvCxnSpPr>
              <a:cxnSpLocks/>
            </p:cNvCxnSpPr>
            <p:nvPr/>
          </p:nvCxnSpPr>
          <p:spPr>
            <a:xfrm>
              <a:off x="1847527" y="3968496"/>
              <a:ext cx="1" cy="713294"/>
            </a:xfrm>
            <a:prstGeom prst="line">
              <a:avLst/>
            </a:prstGeom>
            <a:ln w="28575" cap="rnd">
              <a:tailEnd type="oval"/>
            </a:ln>
            <a:effectLst/>
            <a:scene3d>
              <a:camera prst="orthographicFront"/>
              <a:lightRig rig="threePt" dir="t"/>
            </a:scene3d>
            <a:sp3d>
              <a:bevelT prst="angle"/>
            </a:sp3d>
          </p:spPr>
          <p:style>
            <a:lnRef idx="2">
              <a:schemeClr val="accent4"/>
            </a:lnRef>
            <a:fillRef idx="0">
              <a:schemeClr val="accent4"/>
            </a:fillRef>
            <a:effectRef idx="1">
              <a:schemeClr val="accent4"/>
            </a:effectRef>
            <a:fontRef idx="minor">
              <a:schemeClr val="tx1"/>
            </a:fontRef>
          </p:style>
        </p:cxnSp>
        <p:sp>
          <p:nvSpPr>
            <p:cNvPr id="22" name="Rectangle: Diagonal Corners Rounded 21">
              <a:extLst>
                <a:ext uri="{FF2B5EF4-FFF2-40B4-BE49-F238E27FC236}">
                  <a16:creationId xmlns:a16="http://schemas.microsoft.com/office/drawing/2014/main" id="{4AFC7B0C-A83B-9847-C549-EBB7F52D6CFA}"/>
                </a:ext>
              </a:extLst>
            </p:cNvPr>
            <p:cNvSpPr>
              <a:spLocks noChangeAspect="1"/>
            </p:cNvSpPr>
            <p:nvPr/>
          </p:nvSpPr>
          <p:spPr>
            <a:xfrm>
              <a:off x="1841256" y="3501008"/>
              <a:ext cx="499454" cy="466304"/>
            </a:xfrm>
            <a:prstGeom prst="round2DiagRect">
              <a:avLst>
                <a:gd name="adj1" fmla="val 50000"/>
                <a:gd name="adj2"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grpSp>
      <p:grpSp>
        <p:nvGrpSpPr>
          <p:cNvPr id="2" name="Group 1">
            <a:extLst>
              <a:ext uri="{FF2B5EF4-FFF2-40B4-BE49-F238E27FC236}">
                <a16:creationId xmlns:a16="http://schemas.microsoft.com/office/drawing/2014/main" id="{4CD55B33-8F42-FFF6-BD1F-9FF2E08822F6}"/>
              </a:ext>
            </a:extLst>
          </p:cNvPr>
          <p:cNvGrpSpPr/>
          <p:nvPr/>
        </p:nvGrpSpPr>
        <p:grpSpPr>
          <a:xfrm>
            <a:off x="816441" y="989647"/>
            <a:ext cx="2943087" cy="2549044"/>
            <a:chOff x="767408" y="998323"/>
            <a:chExt cx="2943087" cy="2549044"/>
          </a:xfrm>
        </p:grpSpPr>
        <p:pic>
          <p:nvPicPr>
            <p:cNvPr id="1030" name="Picture 6" descr="Argument, Conflict, Discussion, Fight, Human Figures">
              <a:extLst>
                <a:ext uri="{FF2B5EF4-FFF2-40B4-BE49-F238E27FC236}">
                  <a16:creationId xmlns:a16="http://schemas.microsoft.com/office/drawing/2014/main" id="{4F9168AB-5E46-D4DB-218E-58484238DB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2926" y="998323"/>
              <a:ext cx="1552051" cy="159867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D5220D61-983C-6B1D-10B8-4F4F53AC4225}"/>
                </a:ext>
              </a:extLst>
            </p:cNvPr>
            <p:cNvPicPr>
              <a:picLocks noChangeAspect="1"/>
            </p:cNvPicPr>
            <p:nvPr/>
          </p:nvPicPr>
          <p:blipFill>
            <a:blip r:embed="rId4"/>
            <a:stretch>
              <a:fillRect/>
            </a:stretch>
          </p:blipFill>
          <p:spPr>
            <a:xfrm>
              <a:off x="767408" y="2665553"/>
              <a:ext cx="1121406" cy="881814"/>
            </a:xfrm>
            <a:prstGeom prst="rect">
              <a:avLst/>
            </a:prstGeom>
          </p:spPr>
        </p:pic>
        <p:pic>
          <p:nvPicPr>
            <p:cNvPr id="28" name="Picture 27">
              <a:extLst>
                <a:ext uri="{FF2B5EF4-FFF2-40B4-BE49-F238E27FC236}">
                  <a16:creationId xmlns:a16="http://schemas.microsoft.com/office/drawing/2014/main" id="{D526B6C5-B45C-6F71-4F10-72D13140A328}"/>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13972" t="17375" r="31572" b="18501"/>
            <a:stretch/>
          </p:blipFill>
          <p:spPr>
            <a:xfrm>
              <a:off x="2713180" y="2665553"/>
              <a:ext cx="997315" cy="881812"/>
            </a:xfrm>
            <a:prstGeom prst="rect">
              <a:avLst/>
            </a:prstGeom>
          </p:spPr>
        </p:pic>
      </p:grpSp>
      <p:grpSp>
        <p:nvGrpSpPr>
          <p:cNvPr id="23" name="Group 22">
            <a:extLst>
              <a:ext uri="{FF2B5EF4-FFF2-40B4-BE49-F238E27FC236}">
                <a16:creationId xmlns:a16="http://schemas.microsoft.com/office/drawing/2014/main" id="{0C3C3FBC-7317-4F1C-4B85-1BB9A293E0AC}"/>
              </a:ext>
            </a:extLst>
          </p:cNvPr>
          <p:cNvGrpSpPr/>
          <p:nvPr/>
        </p:nvGrpSpPr>
        <p:grpSpPr>
          <a:xfrm>
            <a:off x="4871864" y="1129209"/>
            <a:ext cx="2156619" cy="2214651"/>
            <a:chOff x="4871864" y="1129209"/>
            <a:chExt cx="2156619" cy="2214651"/>
          </a:xfrm>
        </p:grpSpPr>
        <p:pic>
          <p:nvPicPr>
            <p:cNvPr id="1032" name="Picture 8" descr="Modern pack of silhouette avatars Free Vector">
              <a:extLst>
                <a:ext uri="{FF2B5EF4-FFF2-40B4-BE49-F238E27FC236}">
                  <a16:creationId xmlns:a16="http://schemas.microsoft.com/office/drawing/2014/main" id="{971F2E81-6417-681D-9E5E-DE9E98934CEC}"/>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5318" t="4508" r="5293" b="7732"/>
            <a:stretch/>
          </p:blipFill>
          <p:spPr bwMode="auto">
            <a:xfrm>
              <a:off x="5163517" y="1129209"/>
              <a:ext cx="1864966" cy="1830943"/>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33">
              <a:extLst>
                <a:ext uri="{FF2B5EF4-FFF2-40B4-BE49-F238E27FC236}">
                  <a16:creationId xmlns:a16="http://schemas.microsoft.com/office/drawing/2014/main" id="{0332D718-EE4D-0F07-953D-90D4BEAE37AB}"/>
                </a:ext>
              </a:extLst>
            </p:cNvPr>
            <p:cNvCxnSpPr>
              <a:cxnSpLocks/>
            </p:cNvCxnSpPr>
            <p:nvPr/>
          </p:nvCxnSpPr>
          <p:spPr>
            <a:xfrm>
              <a:off x="4871864" y="1129209"/>
              <a:ext cx="2156619" cy="2214651"/>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24" name="Group 23">
            <a:extLst>
              <a:ext uri="{FF2B5EF4-FFF2-40B4-BE49-F238E27FC236}">
                <a16:creationId xmlns:a16="http://schemas.microsoft.com/office/drawing/2014/main" id="{E7A0E659-F1EB-D170-3130-1C3CC324FE9B}"/>
              </a:ext>
            </a:extLst>
          </p:cNvPr>
          <p:cNvGrpSpPr/>
          <p:nvPr/>
        </p:nvGrpSpPr>
        <p:grpSpPr>
          <a:xfrm>
            <a:off x="8644096" y="1220868"/>
            <a:ext cx="3093852" cy="1819367"/>
            <a:chOff x="8644096" y="1220868"/>
            <a:chExt cx="3093852" cy="1819367"/>
          </a:xfrm>
        </p:grpSpPr>
        <p:pic>
          <p:nvPicPr>
            <p:cNvPr id="1034" name="Picture 10" descr="Pharmaceutical policy on clipboard and researchers, tiny people. pharmaceutical policy, pharmaceutical lobby, drugs production control concept. pinkish coral bluevector vector isolated illustration Free Vector">
              <a:extLst>
                <a:ext uri="{FF2B5EF4-FFF2-40B4-BE49-F238E27FC236}">
                  <a16:creationId xmlns:a16="http://schemas.microsoft.com/office/drawing/2014/main" id="{CE18B670-819B-1F20-559E-8DFE87B022D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2945" t="10116" r="36796" b="14469"/>
            <a:stretch/>
          </p:blipFill>
          <p:spPr bwMode="auto">
            <a:xfrm>
              <a:off x="10438183" y="1220868"/>
              <a:ext cx="1299765" cy="18193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ee vector graphics of Communicate">
              <a:extLst>
                <a:ext uri="{FF2B5EF4-FFF2-40B4-BE49-F238E27FC236}">
                  <a16:creationId xmlns:a16="http://schemas.microsoft.com/office/drawing/2014/main" id="{84255576-9B59-2553-8D79-50B72C46153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44096" y="1347042"/>
              <a:ext cx="1658043" cy="16703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356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750"/>
                            </p:stCondLst>
                            <p:childTnLst>
                              <p:par>
                                <p:cTn id="9" presetID="22" presetClass="entr" presetSubtype="4" fill="hold"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par>
                          <p:cTn id="12" fill="hold">
                            <p:stCondLst>
                              <p:cond delay="1750"/>
                            </p:stCondLst>
                            <p:childTnLst>
                              <p:par>
                                <p:cTn id="13" presetID="42" presetClass="entr" presetSubtype="0" fill="hold" grpId="0" nodeType="afterEffect">
                                  <p:stCondLst>
                                    <p:cond delay="2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50"/>
                                        <p:tgtEl>
                                          <p:spTgt spid="4"/>
                                        </p:tgtEl>
                                      </p:cBhvr>
                                    </p:animEffect>
                                    <p:anim calcmode="lin" valueType="num">
                                      <p:cBhvr>
                                        <p:cTn id="16" dur="750" fill="hold"/>
                                        <p:tgtEl>
                                          <p:spTgt spid="4"/>
                                        </p:tgtEl>
                                        <p:attrNameLst>
                                          <p:attrName>ppt_x</p:attrName>
                                        </p:attrNameLst>
                                      </p:cBhvr>
                                      <p:tavLst>
                                        <p:tav tm="0">
                                          <p:val>
                                            <p:strVal val="#ppt_x"/>
                                          </p:val>
                                        </p:tav>
                                        <p:tav tm="100000">
                                          <p:val>
                                            <p:strVal val="#ppt_x"/>
                                          </p:val>
                                        </p:tav>
                                      </p:tavLst>
                                    </p:anim>
                                    <p:anim calcmode="lin" valueType="num">
                                      <p:cBhvr>
                                        <p:cTn id="17" dur="75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16" presetClass="entr" presetSubtype="21" fill="hold" nodeType="afterEffect">
                                  <p:stCondLst>
                                    <p:cond delay="75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750"/>
                                        <p:tgtEl>
                                          <p:spTgt spid="13"/>
                                        </p:tgtEl>
                                      </p:cBhvr>
                                    </p:animEffect>
                                  </p:childTnLst>
                                </p:cTn>
                              </p:par>
                            </p:childTnLst>
                          </p:cTn>
                        </p:par>
                        <p:par>
                          <p:cTn id="27" fill="hold">
                            <p:stCondLst>
                              <p:cond delay="750"/>
                            </p:stCondLst>
                            <p:childTnLst>
                              <p:par>
                                <p:cTn id="28" presetID="42" presetClass="entr" presetSubtype="0" fill="hold" grpId="0" nodeType="afterEffect">
                                  <p:stCondLst>
                                    <p:cond delay="25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750"/>
                                        <p:tgtEl>
                                          <p:spTgt spid="5"/>
                                        </p:tgtEl>
                                      </p:cBhvr>
                                    </p:animEffect>
                                    <p:anim calcmode="lin" valueType="num">
                                      <p:cBhvr>
                                        <p:cTn id="31" dur="750" fill="hold"/>
                                        <p:tgtEl>
                                          <p:spTgt spid="5"/>
                                        </p:tgtEl>
                                        <p:attrNameLst>
                                          <p:attrName>ppt_x</p:attrName>
                                        </p:attrNameLst>
                                      </p:cBhvr>
                                      <p:tavLst>
                                        <p:tav tm="0">
                                          <p:val>
                                            <p:strVal val="#ppt_x"/>
                                          </p:val>
                                        </p:tav>
                                        <p:tav tm="100000">
                                          <p:val>
                                            <p:strVal val="#ppt_x"/>
                                          </p:val>
                                        </p:tav>
                                      </p:tavLst>
                                    </p:anim>
                                    <p:anim calcmode="lin" valueType="num">
                                      <p:cBhvr>
                                        <p:cTn id="32" dur="750" fill="hold"/>
                                        <p:tgtEl>
                                          <p:spTgt spid="5"/>
                                        </p:tgtEl>
                                        <p:attrNameLst>
                                          <p:attrName>ppt_y</p:attrName>
                                        </p:attrNameLst>
                                      </p:cBhvr>
                                      <p:tavLst>
                                        <p:tav tm="0">
                                          <p:val>
                                            <p:strVal val="#ppt_y+.1"/>
                                          </p:val>
                                        </p:tav>
                                        <p:tav tm="100000">
                                          <p:val>
                                            <p:strVal val="#ppt_y"/>
                                          </p:val>
                                        </p:tav>
                                      </p:tavLst>
                                    </p:anim>
                                  </p:childTnLst>
                                </p:cTn>
                              </p:par>
                            </p:childTnLst>
                          </p:cTn>
                        </p:par>
                        <p:par>
                          <p:cTn id="33" fill="hold">
                            <p:stCondLst>
                              <p:cond delay="1750"/>
                            </p:stCondLst>
                            <p:childTnLst>
                              <p:par>
                                <p:cTn id="34" presetID="16" presetClass="entr" presetSubtype="37" fill="hold" nodeType="afterEffect">
                                  <p:stCondLst>
                                    <p:cond delay="750"/>
                                  </p:stCondLst>
                                  <p:childTnLst>
                                    <p:set>
                                      <p:cBhvr>
                                        <p:cTn id="35" dur="1" fill="hold">
                                          <p:stCondLst>
                                            <p:cond delay="0"/>
                                          </p:stCondLst>
                                        </p:cTn>
                                        <p:tgtEl>
                                          <p:spTgt spid="23"/>
                                        </p:tgtEl>
                                        <p:attrNameLst>
                                          <p:attrName>style.visibility</p:attrName>
                                        </p:attrNameLst>
                                      </p:cBhvr>
                                      <p:to>
                                        <p:strVal val="visible"/>
                                      </p:to>
                                    </p:set>
                                    <p:animEffect transition="in" filter="barn(outVertical)">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750"/>
                                        <p:tgtEl>
                                          <p:spTgt spid="18"/>
                                        </p:tgtEl>
                                      </p:cBhvr>
                                    </p:animEffect>
                                  </p:childTnLst>
                                </p:cTn>
                              </p:par>
                            </p:childTnLst>
                          </p:cTn>
                        </p:par>
                        <p:par>
                          <p:cTn id="42" fill="hold">
                            <p:stCondLst>
                              <p:cond delay="750"/>
                            </p:stCondLst>
                            <p:childTnLst>
                              <p:par>
                                <p:cTn id="43" presetID="42" presetClass="entr" presetSubtype="0" fill="hold" grpId="0" nodeType="afterEffect">
                                  <p:stCondLst>
                                    <p:cond delay="25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750"/>
                                        <p:tgtEl>
                                          <p:spTgt spid="6"/>
                                        </p:tgtEl>
                                      </p:cBhvr>
                                    </p:animEffect>
                                    <p:anim calcmode="lin" valueType="num">
                                      <p:cBhvr>
                                        <p:cTn id="46" dur="750" fill="hold"/>
                                        <p:tgtEl>
                                          <p:spTgt spid="6"/>
                                        </p:tgtEl>
                                        <p:attrNameLst>
                                          <p:attrName>ppt_x</p:attrName>
                                        </p:attrNameLst>
                                      </p:cBhvr>
                                      <p:tavLst>
                                        <p:tav tm="0">
                                          <p:val>
                                            <p:strVal val="#ppt_x"/>
                                          </p:val>
                                        </p:tav>
                                        <p:tav tm="100000">
                                          <p:val>
                                            <p:strVal val="#ppt_x"/>
                                          </p:val>
                                        </p:tav>
                                      </p:tavLst>
                                    </p:anim>
                                    <p:anim calcmode="lin" valueType="num">
                                      <p:cBhvr>
                                        <p:cTn id="47" dur="750" fill="hold"/>
                                        <p:tgtEl>
                                          <p:spTgt spid="6"/>
                                        </p:tgtEl>
                                        <p:attrNameLst>
                                          <p:attrName>ppt_y</p:attrName>
                                        </p:attrNameLst>
                                      </p:cBhvr>
                                      <p:tavLst>
                                        <p:tav tm="0">
                                          <p:val>
                                            <p:strVal val="#ppt_y+.1"/>
                                          </p:val>
                                        </p:tav>
                                        <p:tav tm="100000">
                                          <p:val>
                                            <p:strVal val="#ppt_y"/>
                                          </p:val>
                                        </p:tav>
                                      </p:tavLst>
                                    </p:anim>
                                  </p:childTnLst>
                                </p:cTn>
                              </p:par>
                            </p:childTnLst>
                          </p:cTn>
                        </p:par>
                        <p:par>
                          <p:cTn id="48" fill="hold">
                            <p:stCondLst>
                              <p:cond delay="1750"/>
                            </p:stCondLst>
                            <p:childTnLst>
                              <p:par>
                                <p:cTn id="49" presetID="14" presetClass="entr" presetSubtype="10" fill="hold" nodeType="afterEffect">
                                  <p:stCondLst>
                                    <p:cond delay="750"/>
                                  </p:stCondLst>
                                  <p:childTnLst>
                                    <p:set>
                                      <p:cBhvr>
                                        <p:cTn id="50" dur="1" fill="hold">
                                          <p:stCondLst>
                                            <p:cond delay="0"/>
                                          </p:stCondLst>
                                        </p:cTn>
                                        <p:tgtEl>
                                          <p:spTgt spid="24"/>
                                        </p:tgtEl>
                                        <p:attrNameLst>
                                          <p:attrName>style.visibility</p:attrName>
                                        </p:attrNameLst>
                                      </p:cBhvr>
                                      <p:to>
                                        <p:strVal val="visible"/>
                                      </p:to>
                                    </p:set>
                                    <p:animEffect transition="in" filter="randombar(horizontal)">
                                      <p:cBhvr>
                                        <p:cTn id="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16F5934-AD63-275A-896D-ABA366038B59}"/>
              </a:ext>
            </a:extLst>
          </p:cNvPr>
          <p:cNvSpPr/>
          <p:nvPr/>
        </p:nvSpPr>
        <p:spPr>
          <a:xfrm>
            <a:off x="1415480" y="44624"/>
            <a:ext cx="9289031" cy="792088"/>
          </a:xfrm>
          <a:custGeom>
            <a:avLst/>
            <a:gdLst>
              <a:gd name="connsiteX0" fmla="*/ 304985 w 7776864"/>
              <a:gd name="connsiteY0" fmla="*/ 0 h 4032448"/>
              <a:gd name="connsiteX1" fmla="*/ 432932 w 7776864"/>
              <a:gd name="connsiteY1" fmla="*/ 0 h 4032448"/>
              <a:gd name="connsiteX2" fmla="*/ 442036 w 7776864"/>
              <a:gd name="connsiteY2" fmla="*/ 28622 h 4032448"/>
              <a:gd name="connsiteX3" fmla="*/ 450320 w 7776864"/>
              <a:gd name="connsiteY3" fmla="*/ 60535 h 4032448"/>
              <a:gd name="connsiteX4" fmla="*/ 504637 w 7776864"/>
              <a:gd name="connsiteY4" fmla="*/ 186122 h 4032448"/>
              <a:gd name="connsiteX5" fmla="*/ 558954 w 7776864"/>
              <a:gd name="connsiteY5" fmla="*/ 165191 h 4032448"/>
              <a:gd name="connsiteX6" fmla="*/ 649482 w 7776864"/>
              <a:gd name="connsiteY6" fmla="*/ 81466 h 4032448"/>
              <a:gd name="connsiteX7" fmla="*/ 758116 w 7776864"/>
              <a:gd name="connsiteY7" fmla="*/ 144259 h 4032448"/>
              <a:gd name="connsiteX8" fmla="*/ 902962 w 7776864"/>
              <a:gd name="connsiteY8" fmla="*/ 248916 h 4032448"/>
              <a:gd name="connsiteX9" fmla="*/ 975384 w 7776864"/>
              <a:gd name="connsiteY9" fmla="*/ 269847 h 4032448"/>
              <a:gd name="connsiteX10" fmla="*/ 993490 w 7776864"/>
              <a:gd name="connsiteY10" fmla="*/ 353573 h 4032448"/>
              <a:gd name="connsiteX11" fmla="*/ 1011596 w 7776864"/>
              <a:gd name="connsiteY11" fmla="*/ 416367 h 4032448"/>
              <a:gd name="connsiteX12" fmla="*/ 1084018 w 7776864"/>
              <a:gd name="connsiteY12" fmla="*/ 290779 h 4032448"/>
              <a:gd name="connsiteX13" fmla="*/ 1120230 w 7776864"/>
              <a:gd name="connsiteY13" fmla="*/ 227986 h 4032448"/>
              <a:gd name="connsiteX14" fmla="*/ 1156441 w 7776864"/>
              <a:gd name="connsiteY14" fmla="*/ 290779 h 4032448"/>
              <a:gd name="connsiteX15" fmla="*/ 1210759 w 7776864"/>
              <a:gd name="connsiteY15" fmla="*/ 353573 h 4032448"/>
              <a:gd name="connsiteX16" fmla="*/ 1283181 w 7776864"/>
              <a:gd name="connsiteY16" fmla="*/ 479161 h 4032448"/>
              <a:gd name="connsiteX17" fmla="*/ 1301286 w 7776864"/>
              <a:gd name="connsiteY17" fmla="*/ 395435 h 4032448"/>
              <a:gd name="connsiteX18" fmla="*/ 1319393 w 7776864"/>
              <a:gd name="connsiteY18" fmla="*/ 269847 h 4032448"/>
              <a:gd name="connsiteX19" fmla="*/ 1373710 w 7776864"/>
              <a:gd name="connsiteY19" fmla="*/ 186122 h 4032448"/>
              <a:gd name="connsiteX20" fmla="*/ 1428027 w 7776864"/>
              <a:gd name="connsiteY20" fmla="*/ 207053 h 4032448"/>
              <a:gd name="connsiteX21" fmla="*/ 1482344 w 7776864"/>
              <a:gd name="connsiteY21" fmla="*/ 269847 h 4032448"/>
              <a:gd name="connsiteX22" fmla="*/ 1590978 w 7776864"/>
              <a:gd name="connsiteY22" fmla="*/ 290779 h 4032448"/>
              <a:gd name="connsiteX23" fmla="*/ 1753929 w 7776864"/>
              <a:gd name="connsiteY23" fmla="*/ 186122 h 4032448"/>
              <a:gd name="connsiteX24" fmla="*/ 1808246 w 7776864"/>
              <a:gd name="connsiteY24" fmla="*/ 165191 h 4032448"/>
              <a:gd name="connsiteX25" fmla="*/ 1916880 w 7776864"/>
              <a:gd name="connsiteY25" fmla="*/ 248916 h 4032448"/>
              <a:gd name="connsiteX26" fmla="*/ 1934986 w 7776864"/>
              <a:gd name="connsiteY26" fmla="*/ 186122 h 4032448"/>
              <a:gd name="connsiteX27" fmla="*/ 1989303 w 7776864"/>
              <a:gd name="connsiteY27" fmla="*/ 207053 h 4032448"/>
              <a:gd name="connsiteX28" fmla="*/ 2025514 w 7776864"/>
              <a:gd name="connsiteY28" fmla="*/ 269847 h 4032448"/>
              <a:gd name="connsiteX29" fmla="*/ 2079831 w 7776864"/>
              <a:gd name="connsiteY29" fmla="*/ 227986 h 4032448"/>
              <a:gd name="connsiteX30" fmla="*/ 2134149 w 7776864"/>
              <a:gd name="connsiteY30" fmla="*/ 207053 h 4032448"/>
              <a:gd name="connsiteX31" fmla="*/ 2188466 w 7776864"/>
              <a:gd name="connsiteY31" fmla="*/ 416367 h 4032448"/>
              <a:gd name="connsiteX32" fmla="*/ 2242783 w 7776864"/>
              <a:gd name="connsiteY32" fmla="*/ 437298 h 4032448"/>
              <a:gd name="connsiteX33" fmla="*/ 2278993 w 7776864"/>
              <a:gd name="connsiteY33" fmla="*/ 374504 h 4032448"/>
              <a:gd name="connsiteX34" fmla="*/ 2351417 w 7776864"/>
              <a:gd name="connsiteY34" fmla="*/ 207053 h 4032448"/>
              <a:gd name="connsiteX35" fmla="*/ 2423839 w 7776864"/>
              <a:gd name="connsiteY35" fmla="*/ 186122 h 4032448"/>
              <a:gd name="connsiteX36" fmla="*/ 2478156 w 7776864"/>
              <a:gd name="connsiteY36" fmla="*/ 207053 h 4032448"/>
              <a:gd name="connsiteX37" fmla="*/ 2514368 w 7776864"/>
              <a:gd name="connsiteY37" fmla="*/ 269847 h 4032448"/>
              <a:gd name="connsiteX38" fmla="*/ 2641107 w 7776864"/>
              <a:gd name="connsiteY38" fmla="*/ 458229 h 4032448"/>
              <a:gd name="connsiteX39" fmla="*/ 2840270 w 7776864"/>
              <a:gd name="connsiteY39" fmla="*/ 416367 h 4032448"/>
              <a:gd name="connsiteX40" fmla="*/ 2858376 w 7776864"/>
              <a:gd name="connsiteY40" fmla="*/ 353573 h 4032448"/>
              <a:gd name="connsiteX41" fmla="*/ 2967010 w 7776864"/>
              <a:gd name="connsiteY41" fmla="*/ 227986 h 4032448"/>
              <a:gd name="connsiteX42" fmla="*/ 3039432 w 7776864"/>
              <a:gd name="connsiteY42" fmla="*/ 186122 h 4032448"/>
              <a:gd name="connsiteX43" fmla="*/ 3093749 w 7776864"/>
              <a:gd name="connsiteY43" fmla="*/ 248916 h 4032448"/>
              <a:gd name="connsiteX44" fmla="*/ 3166173 w 7776864"/>
              <a:gd name="connsiteY44" fmla="*/ 269847 h 4032448"/>
              <a:gd name="connsiteX45" fmla="*/ 3220490 w 7776864"/>
              <a:gd name="connsiteY45" fmla="*/ 227986 h 4032448"/>
              <a:gd name="connsiteX46" fmla="*/ 3256700 w 7776864"/>
              <a:gd name="connsiteY46" fmla="*/ 165191 h 4032448"/>
              <a:gd name="connsiteX47" fmla="*/ 3329124 w 7776864"/>
              <a:gd name="connsiteY47" fmla="*/ 269847 h 4032448"/>
              <a:gd name="connsiteX48" fmla="*/ 3383441 w 7776864"/>
              <a:gd name="connsiteY48" fmla="*/ 290779 h 4032448"/>
              <a:gd name="connsiteX49" fmla="*/ 3437758 w 7776864"/>
              <a:gd name="connsiteY49" fmla="*/ 332641 h 4032448"/>
              <a:gd name="connsiteX50" fmla="*/ 3528286 w 7776864"/>
              <a:gd name="connsiteY50" fmla="*/ 353573 h 4032448"/>
              <a:gd name="connsiteX51" fmla="*/ 3582603 w 7776864"/>
              <a:gd name="connsiteY51" fmla="*/ 227986 h 4032448"/>
              <a:gd name="connsiteX52" fmla="*/ 3636920 w 7776864"/>
              <a:gd name="connsiteY52" fmla="*/ 207053 h 4032448"/>
              <a:gd name="connsiteX53" fmla="*/ 3673131 w 7776864"/>
              <a:gd name="connsiteY53" fmla="*/ 269847 h 4032448"/>
              <a:gd name="connsiteX54" fmla="*/ 3817977 w 7776864"/>
              <a:gd name="connsiteY54" fmla="*/ 311710 h 4032448"/>
              <a:gd name="connsiteX55" fmla="*/ 3872294 w 7776864"/>
              <a:gd name="connsiteY55" fmla="*/ 269847 h 4032448"/>
              <a:gd name="connsiteX56" fmla="*/ 4053351 w 7776864"/>
              <a:gd name="connsiteY56" fmla="*/ 123328 h 4032448"/>
              <a:gd name="connsiteX57" fmla="*/ 4107668 w 7776864"/>
              <a:gd name="connsiteY57" fmla="*/ 81466 h 4032448"/>
              <a:gd name="connsiteX58" fmla="*/ 4161985 w 7776864"/>
              <a:gd name="connsiteY58" fmla="*/ 144259 h 4032448"/>
              <a:gd name="connsiteX59" fmla="*/ 4216302 w 7776864"/>
              <a:gd name="connsiteY59" fmla="*/ 165191 h 4032448"/>
              <a:gd name="connsiteX60" fmla="*/ 4270619 w 7776864"/>
              <a:gd name="connsiteY60" fmla="*/ 144259 h 4032448"/>
              <a:gd name="connsiteX61" fmla="*/ 4306831 w 7776864"/>
              <a:gd name="connsiteY61" fmla="*/ 81466 h 4032448"/>
              <a:gd name="connsiteX62" fmla="*/ 4361148 w 7776864"/>
              <a:gd name="connsiteY62" fmla="*/ 39604 h 4032448"/>
              <a:gd name="connsiteX63" fmla="*/ 4415465 w 7776864"/>
              <a:gd name="connsiteY63" fmla="*/ 60535 h 4032448"/>
              <a:gd name="connsiteX64" fmla="*/ 4487887 w 7776864"/>
              <a:gd name="connsiteY64" fmla="*/ 186122 h 4032448"/>
              <a:gd name="connsiteX65" fmla="*/ 4542204 w 7776864"/>
              <a:gd name="connsiteY65" fmla="*/ 207053 h 4032448"/>
              <a:gd name="connsiteX66" fmla="*/ 4596521 w 7776864"/>
              <a:gd name="connsiteY66" fmla="*/ 165191 h 4032448"/>
              <a:gd name="connsiteX67" fmla="*/ 4614627 w 7776864"/>
              <a:gd name="connsiteY67" fmla="*/ 102398 h 4032448"/>
              <a:gd name="connsiteX68" fmla="*/ 4668944 w 7776864"/>
              <a:gd name="connsiteY68" fmla="*/ 39604 h 4032448"/>
              <a:gd name="connsiteX69" fmla="*/ 4735965 w 7776864"/>
              <a:gd name="connsiteY69" fmla="*/ 353 h 4032448"/>
              <a:gd name="connsiteX70" fmla="*/ 4739144 w 7776864"/>
              <a:gd name="connsiteY70" fmla="*/ 0 h 4032448"/>
              <a:gd name="connsiteX71" fmla="*/ 4763811 w 7776864"/>
              <a:gd name="connsiteY71" fmla="*/ 0 h 4032448"/>
              <a:gd name="connsiteX72" fmla="*/ 4770118 w 7776864"/>
              <a:gd name="connsiteY72" fmla="*/ 3284 h 4032448"/>
              <a:gd name="connsiteX73" fmla="*/ 4850001 w 7776864"/>
              <a:gd name="connsiteY73" fmla="*/ 123328 h 4032448"/>
              <a:gd name="connsiteX74" fmla="*/ 4976741 w 7776864"/>
              <a:gd name="connsiteY74" fmla="*/ 290779 h 4032448"/>
              <a:gd name="connsiteX75" fmla="*/ 5085375 w 7776864"/>
              <a:gd name="connsiteY75" fmla="*/ 332641 h 4032448"/>
              <a:gd name="connsiteX76" fmla="*/ 5103480 w 7776864"/>
              <a:gd name="connsiteY76" fmla="*/ 269847 h 4032448"/>
              <a:gd name="connsiteX77" fmla="*/ 5121586 w 7776864"/>
              <a:gd name="connsiteY77" fmla="*/ 186122 h 4032448"/>
              <a:gd name="connsiteX78" fmla="*/ 5157797 w 7776864"/>
              <a:gd name="connsiteY78" fmla="*/ 248916 h 4032448"/>
              <a:gd name="connsiteX79" fmla="*/ 5284538 w 7776864"/>
              <a:gd name="connsiteY79" fmla="*/ 395435 h 4032448"/>
              <a:gd name="connsiteX80" fmla="*/ 5320748 w 7776864"/>
              <a:gd name="connsiteY80" fmla="*/ 332641 h 4032448"/>
              <a:gd name="connsiteX81" fmla="*/ 5393172 w 7776864"/>
              <a:gd name="connsiteY81" fmla="*/ 207053 h 4032448"/>
              <a:gd name="connsiteX82" fmla="*/ 5501806 w 7776864"/>
              <a:gd name="connsiteY82" fmla="*/ 290779 h 4032448"/>
              <a:gd name="connsiteX83" fmla="*/ 5610440 w 7776864"/>
              <a:gd name="connsiteY83" fmla="*/ 353573 h 4032448"/>
              <a:gd name="connsiteX84" fmla="*/ 5664757 w 7776864"/>
              <a:gd name="connsiteY84" fmla="*/ 311710 h 4032448"/>
              <a:gd name="connsiteX85" fmla="*/ 5700968 w 7776864"/>
              <a:gd name="connsiteY85" fmla="*/ 165191 h 4032448"/>
              <a:gd name="connsiteX86" fmla="*/ 5755285 w 7776864"/>
              <a:gd name="connsiteY86" fmla="*/ 186122 h 4032448"/>
              <a:gd name="connsiteX87" fmla="*/ 5845813 w 7776864"/>
              <a:gd name="connsiteY87" fmla="*/ 311710 h 4032448"/>
              <a:gd name="connsiteX88" fmla="*/ 5918236 w 7776864"/>
              <a:gd name="connsiteY88" fmla="*/ 332641 h 4032448"/>
              <a:gd name="connsiteX89" fmla="*/ 6026870 w 7776864"/>
              <a:gd name="connsiteY89" fmla="*/ 374504 h 4032448"/>
              <a:gd name="connsiteX90" fmla="*/ 6063082 w 7776864"/>
              <a:gd name="connsiteY90" fmla="*/ 311710 h 4032448"/>
              <a:gd name="connsiteX91" fmla="*/ 6244138 w 7776864"/>
              <a:gd name="connsiteY91" fmla="*/ 374504 h 4032448"/>
              <a:gd name="connsiteX92" fmla="*/ 6334667 w 7776864"/>
              <a:gd name="connsiteY92" fmla="*/ 207053 h 4032448"/>
              <a:gd name="connsiteX93" fmla="*/ 6479513 w 7776864"/>
              <a:gd name="connsiteY93" fmla="*/ 311710 h 4032448"/>
              <a:gd name="connsiteX94" fmla="*/ 6533830 w 7776864"/>
              <a:gd name="connsiteY94" fmla="*/ 332641 h 4032448"/>
              <a:gd name="connsiteX95" fmla="*/ 6696781 w 7776864"/>
              <a:gd name="connsiteY95" fmla="*/ 311710 h 4032448"/>
              <a:gd name="connsiteX96" fmla="*/ 6805415 w 7776864"/>
              <a:gd name="connsiteY96" fmla="*/ 374504 h 4032448"/>
              <a:gd name="connsiteX97" fmla="*/ 6859732 w 7776864"/>
              <a:gd name="connsiteY97" fmla="*/ 395435 h 4032448"/>
              <a:gd name="connsiteX98" fmla="*/ 6914049 w 7776864"/>
              <a:gd name="connsiteY98" fmla="*/ 353573 h 4032448"/>
              <a:gd name="connsiteX99" fmla="*/ 6932155 w 7776864"/>
              <a:gd name="connsiteY99" fmla="*/ 290779 h 4032448"/>
              <a:gd name="connsiteX100" fmla="*/ 6968366 w 7776864"/>
              <a:gd name="connsiteY100" fmla="*/ 165191 h 4032448"/>
              <a:gd name="connsiteX101" fmla="*/ 7022683 w 7776864"/>
              <a:gd name="connsiteY101" fmla="*/ 144259 h 4032448"/>
              <a:gd name="connsiteX102" fmla="*/ 7077000 w 7776864"/>
              <a:gd name="connsiteY102" fmla="*/ 186122 h 4032448"/>
              <a:gd name="connsiteX103" fmla="*/ 7185634 w 7776864"/>
              <a:gd name="connsiteY103" fmla="*/ 269847 h 4032448"/>
              <a:gd name="connsiteX104" fmla="*/ 7294269 w 7776864"/>
              <a:gd name="connsiteY104" fmla="*/ 311710 h 4032448"/>
              <a:gd name="connsiteX105" fmla="*/ 7348586 w 7776864"/>
              <a:gd name="connsiteY105" fmla="*/ 374504 h 4032448"/>
              <a:gd name="connsiteX106" fmla="*/ 7439113 w 7776864"/>
              <a:gd name="connsiteY106" fmla="*/ 479161 h 4032448"/>
              <a:gd name="connsiteX107" fmla="*/ 7493430 w 7776864"/>
              <a:gd name="connsiteY107" fmla="*/ 458229 h 4032448"/>
              <a:gd name="connsiteX108" fmla="*/ 7565854 w 7776864"/>
              <a:gd name="connsiteY108" fmla="*/ 332641 h 4032448"/>
              <a:gd name="connsiteX109" fmla="*/ 7620171 w 7776864"/>
              <a:gd name="connsiteY109" fmla="*/ 290779 h 4032448"/>
              <a:gd name="connsiteX110" fmla="*/ 7674488 w 7776864"/>
              <a:gd name="connsiteY110" fmla="*/ 332641 h 4032448"/>
              <a:gd name="connsiteX111" fmla="*/ 7689805 w 7776864"/>
              <a:gd name="connsiteY111" fmla="*/ 394142 h 4032448"/>
              <a:gd name="connsiteX112" fmla="*/ 7684721 w 7776864"/>
              <a:gd name="connsiteY112" fmla="*/ 391169 h 4032448"/>
              <a:gd name="connsiteX113" fmla="*/ 7683977 w 7776864"/>
              <a:gd name="connsiteY113" fmla="*/ 390642 h 4032448"/>
              <a:gd name="connsiteX114" fmla="*/ 7681940 w 7776864"/>
              <a:gd name="connsiteY114" fmla="*/ 389544 h 4032448"/>
              <a:gd name="connsiteX115" fmla="*/ 7684721 w 7776864"/>
              <a:gd name="connsiteY115" fmla="*/ 391169 h 4032448"/>
              <a:gd name="connsiteX116" fmla="*/ 7703204 w 7776864"/>
              <a:gd name="connsiteY116" fmla="*/ 404279 h 4032448"/>
              <a:gd name="connsiteX117" fmla="*/ 7746910 w 7776864"/>
              <a:gd name="connsiteY117" fmla="*/ 437298 h 4032448"/>
              <a:gd name="connsiteX118" fmla="*/ 7775226 w 7776864"/>
              <a:gd name="connsiteY118" fmla="*/ 415667 h 4032448"/>
              <a:gd name="connsiteX119" fmla="*/ 7776864 w 7776864"/>
              <a:gd name="connsiteY119" fmla="*/ 414443 h 4032448"/>
              <a:gd name="connsiteX120" fmla="*/ 7776864 w 7776864"/>
              <a:gd name="connsiteY120" fmla="*/ 3787676 h 4032448"/>
              <a:gd name="connsiteX121" fmla="*/ 7757242 w 7776864"/>
              <a:gd name="connsiteY121" fmla="*/ 3771762 h 4032448"/>
              <a:gd name="connsiteX122" fmla="*/ 7688658 w 7776864"/>
              <a:gd name="connsiteY122" fmla="*/ 3720737 h 4032448"/>
              <a:gd name="connsiteX123" fmla="*/ 7561919 w 7776864"/>
              <a:gd name="connsiteY123" fmla="*/ 3678874 h 4032448"/>
              <a:gd name="connsiteX124" fmla="*/ 7525708 w 7776864"/>
              <a:gd name="connsiteY124" fmla="*/ 3804462 h 4032448"/>
              <a:gd name="connsiteX125" fmla="*/ 7507602 w 7776864"/>
              <a:gd name="connsiteY125" fmla="*/ 3888188 h 4032448"/>
              <a:gd name="connsiteX126" fmla="*/ 7489496 w 7776864"/>
              <a:gd name="connsiteY126" fmla="*/ 3950982 h 4032448"/>
              <a:gd name="connsiteX127" fmla="*/ 7471879 w 7776864"/>
              <a:gd name="connsiteY127" fmla="*/ 4032448 h 4032448"/>
              <a:gd name="connsiteX128" fmla="*/ 7343933 w 7776864"/>
              <a:gd name="connsiteY128" fmla="*/ 4032448 h 4032448"/>
              <a:gd name="connsiteX129" fmla="*/ 7334828 w 7776864"/>
              <a:gd name="connsiteY129" fmla="*/ 4003826 h 4032448"/>
              <a:gd name="connsiteX130" fmla="*/ 7326544 w 7776864"/>
              <a:gd name="connsiteY130" fmla="*/ 3971913 h 4032448"/>
              <a:gd name="connsiteX131" fmla="*/ 7272228 w 7776864"/>
              <a:gd name="connsiteY131" fmla="*/ 3846325 h 4032448"/>
              <a:gd name="connsiteX132" fmla="*/ 7217910 w 7776864"/>
              <a:gd name="connsiteY132" fmla="*/ 3867256 h 4032448"/>
              <a:gd name="connsiteX133" fmla="*/ 7127382 w 7776864"/>
              <a:gd name="connsiteY133" fmla="*/ 3950982 h 4032448"/>
              <a:gd name="connsiteX134" fmla="*/ 7018748 w 7776864"/>
              <a:gd name="connsiteY134" fmla="*/ 3888188 h 4032448"/>
              <a:gd name="connsiteX135" fmla="*/ 6873902 w 7776864"/>
              <a:gd name="connsiteY135" fmla="*/ 3783531 h 4032448"/>
              <a:gd name="connsiteX136" fmla="*/ 6801480 w 7776864"/>
              <a:gd name="connsiteY136" fmla="*/ 3762600 h 4032448"/>
              <a:gd name="connsiteX137" fmla="*/ 6783374 w 7776864"/>
              <a:gd name="connsiteY137" fmla="*/ 3678874 h 4032448"/>
              <a:gd name="connsiteX138" fmla="*/ 6765268 w 7776864"/>
              <a:gd name="connsiteY138" fmla="*/ 3616080 h 4032448"/>
              <a:gd name="connsiteX139" fmla="*/ 6692846 w 7776864"/>
              <a:gd name="connsiteY139" fmla="*/ 3741668 h 4032448"/>
              <a:gd name="connsiteX140" fmla="*/ 6656634 w 7776864"/>
              <a:gd name="connsiteY140" fmla="*/ 3804462 h 4032448"/>
              <a:gd name="connsiteX141" fmla="*/ 6620423 w 7776864"/>
              <a:gd name="connsiteY141" fmla="*/ 3741668 h 4032448"/>
              <a:gd name="connsiteX142" fmla="*/ 6566106 w 7776864"/>
              <a:gd name="connsiteY142" fmla="*/ 3678874 h 4032448"/>
              <a:gd name="connsiteX143" fmla="*/ 6493684 w 7776864"/>
              <a:gd name="connsiteY143" fmla="*/ 3553286 h 4032448"/>
              <a:gd name="connsiteX144" fmla="*/ 6475578 w 7776864"/>
              <a:gd name="connsiteY144" fmla="*/ 3637012 h 4032448"/>
              <a:gd name="connsiteX145" fmla="*/ 6457472 w 7776864"/>
              <a:gd name="connsiteY145" fmla="*/ 3762600 h 4032448"/>
              <a:gd name="connsiteX146" fmla="*/ 6403154 w 7776864"/>
              <a:gd name="connsiteY146" fmla="*/ 3846325 h 4032448"/>
              <a:gd name="connsiteX147" fmla="*/ 6348838 w 7776864"/>
              <a:gd name="connsiteY147" fmla="*/ 3825394 h 4032448"/>
              <a:gd name="connsiteX148" fmla="*/ 6294520 w 7776864"/>
              <a:gd name="connsiteY148" fmla="*/ 3762600 h 4032448"/>
              <a:gd name="connsiteX149" fmla="*/ 6185886 w 7776864"/>
              <a:gd name="connsiteY149" fmla="*/ 3741668 h 4032448"/>
              <a:gd name="connsiteX150" fmla="*/ 6022935 w 7776864"/>
              <a:gd name="connsiteY150" fmla="*/ 3846325 h 4032448"/>
              <a:gd name="connsiteX151" fmla="*/ 5968618 w 7776864"/>
              <a:gd name="connsiteY151" fmla="*/ 3867256 h 4032448"/>
              <a:gd name="connsiteX152" fmla="*/ 5859984 w 7776864"/>
              <a:gd name="connsiteY152" fmla="*/ 3783531 h 4032448"/>
              <a:gd name="connsiteX153" fmla="*/ 5841878 w 7776864"/>
              <a:gd name="connsiteY153" fmla="*/ 3846325 h 4032448"/>
              <a:gd name="connsiteX154" fmla="*/ 5787562 w 7776864"/>
              <a:gd name="connsiteY154" fmla="*/ 3825394 h 4032448"/>
              <a:gd name="connsiteX155" fmla="*/ 5751350 w 7776864"/>
              <a:gd name="connsiteY155" fmla="*/ 3762600 h 4032448"/>
              <a:gd name="connsiteX156" fmla="*/ 5697033 w 7776864"/>
              <a:gd name="connsiteY156" fmla="*/ 3804462 h 4032448"/>
              <a:gd name="connsiteX157" fmla="*/ 5642716 w 7776864"/>
              <a:gd name="connsiteY157" fmla="*/ 3825394 h 4032448"/>
              <a:gd name="connsiteX158" fmla="*/ 5588398 w 7776864"/>
              <a:gd name="connsiteY158" fmla="*/ 3616080 h 4032448"/>
              <a:gd name="connsiteX159" fmla="*/ 5534082 w 7776864"/>
              <a:gd name="connsiteY159" fmla="*/ 3595149 h 4032448"/>
              <a:gd name="connsiteX160" fmla="*/ 5497871 w 7776864"/>
              <a:gd name="connsiteY160" fmla="*/ 3657943 h 4032448"/>
              <a:gd name="connsiteX161" fmla="*/ 5425448 w 7776864"/>
              <a:gd name="connsiteY161" fmla="*/ 3825394 h 4032448"/>
              <a:gd name="connsiteX162" fmla="*/ 5353025 w 7776864"/>
              <a:gd name="connsiteY162" fmla="*/ 3846325 h 4032448"/>
              <a:gd name="connsiteX163" fmla="*/ 5298708 w 7776864"/>
              <a:gd name="connsiteY163" fmla="*/ 3825394 h 4032448"/>
              <a:gd name="connsiteX164" fmla="*/ 5262497 w 7776864"/>
              <a:gd name="connsiteY164" fmla="*/ 3762600 h 4032448"/>
              <a:gd name="connsiteX165" fmla="*/ 5135757 w 7776864"/>
              <a:gd name="connsiteY165" fmla="*/ 3574218 h 4032448"/>
              <a:gd name="connsiteX166" fmla="*/ 4936594 w 7776864"/>
              <a:gd name="connsiteY166" fmla="*/ 3616080 h 4032448"/>
              <a:gd name="connsiteX167" fmla="*/ 4918489 w 7776864"/>
              <a:gd name="connsiteY167" fmla="*/ 3678874 h 4032448"/>
              <a:gd name="connsiteX168" fmla="*/ 4809855 w 7776864"/>
              <a:gd name="connsiteY168" fmla="*/ 3804462 h 4032448"/>
              <a:gd name="connsiteX169" fmla="*/ 4737432 w 7776864"/>
              <a:gd name="connsiteY169" fmla="*/ 3846325 h 4032448"/>
              <a:gd name="connsiteX170" fmla="*/ 4683115 w 7776864"/>
              <a:gd name="connsiteY170" fmla="*/ 3783531 h 4032448"/>
              <a:gd name="connsiteX171" fmla="*/ 4610692 w 7776864"/>
              <a:gd name="connsiteY171" fmla="*/ 3762600 h 4032448"/>
              <a:gd name="connsiteX172" fmla="*/ 4556375 w 7776864"/>
              <a:gd name="connsiteY172" fmla="*/ 3804462 h 4032448"/>
              <a:gd name="connsiteX173" fmla="*/ 4520164 w 7776864"/>
              <a:gd name="connsiteY173" fmla="*/ 3867256 h 4032448"/>
              <a:gd name="connsiteX174" fmla="*/ 4447741 w 7776864"/>
              <a:gd name="connsiteY174" fmla="*/ 3762600 h 4032448"/>
              <a:gd name="connsiteX175" fmla="*/ 4393424 w 7776864"/>
              <a:gd name="connsiteY175" fmla="*/ 3741668 h 4032448"/>
              <a:gd name="connsiteX176" fmla="*/ 4339107 w 7776864"/>
              <a:gd name="connsiteY176" fmla="*/ 3699806 h 4032448"/>
              <a:gd name="connsiteX177" fmla="*/ 4248579 w 7776864"/>
              <a:gd name="connsiteY177" fmla="*/ 3678874 h 4032448"/>
              <a:gd name="connsiteX178" fmla="*/ 4194262 w 7776864"/>
              <a:gd name="connsiteY178" fmla="*/ 3804462 h 4032448"/>
              <a:gd name="connsiteX179" fmla="*/ 4139945 w 7776864"/>
              <a:gd name="connsiteY179" fmla="*/ 3825394 h 4032448"/>
              <a:gd name="connsiteX180" fmla="*/ 4103733 w 7776864"/>
              <a:gd name="connsiteY180" fmla="*/ 3762600 h 4032448"/>
              <a:gd name="connsiteX181" fmla="*/ 3958887 w 7776864"/>
              <a:gd name="connsiteY181" fmla="*/ 3720737 h 4032448"/>
              <a:gd name="connsiteX182" fmla="*/ 3904570 w 7776864"/>
              <a:gd name="connsiteY182" fmla="*/ 3762600 h 4032448"/>
              <a:gd name="connsiteX183" fmla="*/ 3723514 w 7776864"/>
              <a:gd name="connsiteY183" fmla="*/ 3909119 h 4032448"/>
              <a:gd name="connsiteX184" fmla="*/ 3669197 w 7776864"/>
              <a:gd name="connsiteY184" fmla="*/ 3950982 h 4032448"/>
              <a:gd name="connsiteX185" fmla="*/ 3614879 w 7776864"/>
              <a:gd name="connsiteY185" fmla="*/ 3888188 h 4032448"/>
              <a:gd name="connsiteX186" fmla="*/ 3560562 w 7776864"/>
              <a:gd name="connsiteY186" fmla="*/ 3867256 h 4032448"/>
              <a:gd name="connsiteX187" fmla="*/ 3506245 w 7776864"/>
              <a:gd name="connsiteY187" fmla="*/ 3888188 h 4032448"/>
              <a:gd name="connsiteX188" fmla="*/ 3470034 w 7776864"/>
              <a:gd name="connsiteY188" fmla="*/ 3950982 h 4032448"/>
              <a:gd name="connsiteX189" fmla="*/ 3415717 w 7776864"/>
              <a:gd name="connsiteY189" fmla="*/ 3992844 h 4032448"/>
              <a:gd name="connsiteX190" fmla="*/ 3361400 w 7776864"/>
              <a:gd name="connsiteY190" fmla="*/ 3971913 h 4032448"/>
              <a:gd name="connsiteX191" fmla="*/ 3288977 w 7776864"/>
              <a:gd name="connsiteY191" fmla="*/ 3846325 h 4032448"/>
              <a:gd name="connsiteX192" fmla="*/ 3234660 w 7776864"/>
              <a:gd name="connsiteY192" fmla="*/ 3825394 h 4032448"/>
              <a:gd name="connsiteX193" fmla="*/ 3180343 w 7776864"/>
              <a:gd name="connsiteY193" fmla="*/ 3867256 h 4032448"/>
              <a:gd name="connsiteX194" fmla="*/ 3162238 w 7776864"/>
              <a:gd name="connsiteY194" fmla="*/ 3930050 h 4032448"/>
              <a:gd name="connsiteX195" fmla="*/ 3107921 w 7776864"/>
              <a:gd name="connsiteY195" fmla="*/ 3992844 h 4032448"/>
              <a:gd name="connsiteX196" fmla="*/ 3040899 w 7776864"/>
              <a:gd name="connsiteY196" fmla="*/ 4032094 h 4032448"/>
              <a:gd name="connsiteX197" fmla="*/ 3037712 w 7776864"/>
              <a:gd name="connsiteY197" fmla="*/ 4032448 h 4032448"/>
              <a:gd name="connsiteX198" fmla="*/ 3013055 w 7776864"/>
              <a:gd name="connsiteY198" fmla="*/ 4032448 h 4032448"/>
              <a:gd name="connsiteX199" fmla="*/ 3006747 w 7776864"/>
              <a:gd name="connsiteY199" fmla="*/ 4029163 h 4032448"/>
              <a:gd name="connsiteX200" fmla="*/ 2926863 w 7776864"/>
              <a:gd name="connsiteY200" fmla="*/ 3909119 h 4032448"/>
              <a:gd name="connsiteX201" fmla="*/ 2800124 w 7776864"/>
              <a:gd name="connsiteY201" fmla="*/ 3741668 h 4032448"/>
              <a:gd name="connsiteX202" fmla="*/ 2691489 w 7776864"/>
              <a:gd name="connsiteY202" fmla="*/ 3699806 h 4032448"/>
              <a:gd name="connsiteX203" fmla="*/ 2673384 w 7776864"/>
              <a:gd name="connsiteY203" fmla="*/ 3762600 h 4032448"/>
              <a:gd name="connsiteX204" fmla="*/ 2655278 w 7776864"/>
              <a:gd name="connsiteY204" fmla="*/ 3846325 h 4032448"/>
              <a:gd name="connsiteX205" fmla="*/ 2619067 w 7776864"/>
              <a:gd name="connsiteY205" fmla="*/ 3783531 h 4032448"/>
              <a:gd name="connsiteX206" fmla="*/ 2492327 w 7776864"/>
              <a:gd name="connsiteY206" fmla="*/ 3637012 h 4032448"/>
              <a:gd name="connsiteX207" fmla="*/ 2456116 w 7776864"/>
              <a:gd name="connsiteY207" fmla="*/ 3699806 h 4032448"/>
              <a:gd name="connsiteX208" fmla="*/ 2383692 w 7776864"/>
              <a:gd name="connsiteY208" fmla="*/ 3825394 h 4032448"/>
              <a:gd name="connsiteX209" fmla="*/ 2275058 w 7776864"/>
              <a:gd name="connsiteY209" fmla="*/ 3741668 h 4032448"/>
              <a:gd name="connsiteX210" fmla="*/ 2166424 w 7776864"/>
              <a:gd name="connsiteY210" fmla="*/ 3678874 h 4032448"/>
              <a:gd name="connsiteX211" fmla="*/ 2112107 w 7776864"/>
              <a:gd name="connsiteY211" fmla="*/ 3720737 h 4032448"/>
              <a:gd name="connsiteX212" fmla="*/ 2075897 w 7776864"/>
              <a:gd name="connsiteY212" fmla="*/ 3867256 h 4032448"/>
              <a:gd name="connsiteX213" fmla="*/ 2021579 w 7776864"/>
              <a:gd name="connsiteY213" fmla="*/ 3846325 h 4032448"/>
              <a:gd name="connsiteX214" fmla="*/ 1931051 w 7776864"/>
              <a:gd name="connsiteY214" fmla="*/ 3720737 h 4032448"/>
              <a:gd name="connsiteX215" fmla="*/ 1858628 w 7776864"/>
              <a:gd name="connsiteY215" fmla="*/ 3699806 h 4032448"/>
              <a:gd name="connsiteX216" fmla="*/ 1749994 w 7776864"/>
              <a:gd name="connsiteY216" fmla="*/ 3657943 h 4032448"/>
              <a:gd name="connsiteX217" fmla="*/ 1713783 w 7776864"/>
              <a:gd name="connsiteY217" fmla="*/ 3720737 h 4032448"/>
              <a:gd name="connsiteX218" fmla="*/ 1532726 w 7776864"/>
              <a:gd name="connsiteY218" fmla="*/ 3657943 h 4032448"/>
              <a:gd name="connsiteX219" fmla="*/ 1442197 w 7776864"/>
              <a:gd name="connsiteY219" fmla="*/ 3825394 h 4032448"/>
              <a:gd name="connsiteX220" fmla="*/ 1297352 w 7776864"/>
              <a:gd name="connsiteY220" fmla="*/ 3720737 h 4032448"/>
              <a:gd name="connsiteX221" fmla="*/ 1243034 w 7776864"/>
              <a:gd name="connsiteY221" fmla="*/ 3699806 h 4032448"/>
              <a:gd name="connsiteX222" fmla="*/ 1080083 w 7776864"/>
              <a:gd name="connsiteY222" fmla="*/ 3720737 h 4032448"/>
              <a:gd name="connsiteX223" fmla="*/ 971449 w 7776864"/>
              <a:gd name="connsiteY223" fmla="*/ 3657943 h 4032448"/>
              <a:gd name="connsiteX224" fmla="*/ 917132 w 7776864"/>
              <a:gd name="connsiteY224" fmla="*/ 3637012 h 4032448"/>
              <a:gd name="connsiteX225" fmla="*/ 862815 w 7776864"/>
              <a:gd name="connsiteY225" fmla="*/ 3678874 h 4032448"/>
              <a:gd name="connsiteX226" fmla="*/ 844710 w 7776864"/>
              <a:gd name="connsiteY226" fmla="*/ 3741668 h 4032448"/>
              <a:gd name="connsiteX227" fmla="*/ 808498 w 7776864"/>
              <a:gd name="connsiteY227" fmla="*/ 3867256 h 4032448"/>
              <a:gd name="connsiteX228" fmla="*/ 754181 w 7776864"/>
              <a:gd name="connsiteY228" fmla="*/ 3888188 h 4032448"/>
              <a:gd name="connsiteX229" fmla="*/ 699864 w 7776864"/>
              <a:gd name="connsiteY229" fmla="*/ 3846325 h 4032448"/>
              <a:gd name="connsiteX230" fmla="*/ 591230 w 7776864"/>
              <a:gd name="connsiteY230" fmla="*/ 3762600 h 4032448"/>
              <a:gd name="connsiteX231" fmla="*/ 482596 w 7776864"/>
              <a:gd name="connsiteY231" fmla="*/ 3720737 h 4032448"/>
              <a:gd name="connsiteX232" fmla="*/ 428278 w 7776864"/>
              <a:gd name="connsiteY232" fmla="*/ 3657943 h 4032448"/>
              <a:gd name="connsiteX233" fmla="*/ 337751 w 7776864"/>
              <a:gd name="connsiteY233" fmla="*/ 3553286 h 4032448"/>
              <a:gd name="connsiteX234" fmla="*/ 283434 w 7776864"/>
              <a:gd name="connsiteY234" fmla="*/ 3574218 h 4032448"/>
              <a:gd name="connsiteX235" fmla="*/ 211010 w 7776864"/>
              <a:gd name="connsiteY235" fmla="*/ 3699806 h 4032448"/>
              <a:gd name="connsiteX236" fmla="*/ 156693 w 7776864"/>
              <a:gd name="connsiteY236" fmla="*/ 3741668 h 4032448"/>
              <a:gd name="connsiteX237" fmla="*/ 102376 w 7776864"/>
              <a:gd name="connsiteY237" fmla="*/ 3699806 h 4032448"/>
              <a:gd name="connsiteX238" fmla="*/ 87060 w 7776864"/>
              <a:gd name="connsiteY238" fmla="*/ 3638306 h 4032448"/>
              <a:gd name="connsiteX239" fmla="*/ 92144 w 7776864"/>
              <a:gd name="connsiteY239" fmla="*/ 3641278 h 4032448"/>
              <a:gd name="connsiteX240" fmla="*/ 92887 w 7776864"/>
              <a:gd name="connsiteY240" fmla="*/ 3641806 h 4032448"/>
              <a:gd name="connsiteX241" fmla="*/ 94924 w 7776864"/>
              <a:gd name="connsiteY241" fmla="*/ 3642904 h 4032448"/>
              <a:gd name="connsiteX242" fmla="*/ 92144 w 7776864"/>
              <a:gd name="connsiteY242" fmla="*/ 3641278 h 4032448"/>
              <a:gd name="connsiteX243" fmla="*/ 73660 w 7776864"/>
              <a:gd name="connsiteY243" fmla="*/ 3628168 h 4032448"/>
              <a:gd name="connsiteX244" fmla="*/ 29954 w 7776864"/>
              <a:gd name="connsiteY244" fmla="*/ 3595149 h 4032448"/>
              <a:gd name="connsiteX245" fmla="*/ 1638 w 7776864"/>
              <a:gd name="connsiteY245" fmla="*/ 3616781 h 4032448"/>
              <a:gd name="connsiteX246" fmla="*/ 0 w 7776864"/>
              <a:gd name="connsiteY246" fmla="*/ 3618004 h 4032448"/>
              <a:gd name="connsiteX247" fmla="*/ 0 w 7776864"/>
              <a:gd name="connsiteY247" fmla="*/ 244772 h 4032448"/>
              <a:gd name="connsiteX248" fmla="*/ 19622 w 7776864"/>
              <a:gd name="connsiteY248" fmla="*/ 260685 h 4032448"/>
              <a:gd name="connsiteX249" fmla="*/ 88206 w 7776864"/>
              <a:gd name="connsiteY249" fmla="*/ 311710 h 4032448"/>
              <a:gd name="connsiteX250" fmla="*/ 214945 w 7776864"/>
              <a:gd name="connsiteY250" fmla="*/ 353573 h 4032448"/>
              <a:gd name="connsiteX251" fmla="*/ 251157 w 7776864"/>
              <a:gd name="connsiteY251" fmla="*/ 227986 h 4032448"/>
              <a:gd name="connsiteX252" fmla="*/ 269262 w 7776864"/>
              <a:gd name="connsiteY252" fmla="*/ 144259 h 4032448"/>
              <a:gd name="connsiteX253" fmla="*/ 287369 w 7776864"/>
              <a:gd name="connsiteY253" fmla="*/ 81466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7776864" h="4032448">
                <a:moveTo>
                  <a:pt x="304985" y="0"/>
                </a:moveTo>
                <a:lnTo>
                  <a:pt x="432932" y="0"/>
                </a:lnTo>
                <a:lnTo>
                  <a:pt x="442036" y="28622"/>
                </a:lnTo>
                <a:cubicBezTo>
                  <a:pt x="444172" y="39559"/>
                  <a:pt x="446052" y="50667"/>
                  <a:pt x="450320" y="60535"/>
                </a:cubicBezTo>
                <a:cubicBezTo>
                  <a:pt x="520517" y="222838"/>
                  <a:pt x="459126" y="28287"/>
                  <a:pt x="504637" y="186122"/>
                </a:cubicBezTo>
                <a:cubicBezTo>
                  <a:pt x="522742" y="179146"/>
                  <a:pt x="544051" y="178974"/>
                  <a:pt x="558954" y="165191"/>
                </a:cubicBezTo>
                <a:cubicBezTo>
                  <a:pt x="675950" y="56987"/>
                  <a:pt x="512951" y="134080"/>
                  <a:pt x="649482" y="81466"/>
                </a:cubicBezTo>
                <a:cubicBezTo>
                  <a:pt x="749069" y="119844"/>
                  <a:pt x="659840" y="79338"/>
                  <a:pt x="758116" y="144259"/>
                </a:cubicBezTo>
                <a:cubicBezTo>
                  <a:pt x="897289" y="236198"/>
                  <a:pt x="764495" y="128858"/>
                  <a:pt x="902962" y="248916"/>
                </a:cubicBezTo>
                <a:cubicBezTo>
                  <a:pt x="927103" y="255893"/>
                  <a:pt x="957789" y="249506"/>
                  <a:pt x="975384" y="269847"/>
                </a:cubicBezTo>
                <a:cubicBezTo>
                  <a:pt x="992979" y="290189"/>
                  <a:pt x="986654" y="325913"/>
                  <a:pt x="993490" y="353573"/>
                </a:cubicBezTo>
                <a:cubicBezTo>
                  <a:pt x="998734" y="374787"/>
                  <a:pt x="1005561" y="395436"/>
                  <a:pt x="1011596" y="416367"/>
                </a:cubicBezTo>
                <a:cubicBezTo>
                  <a:pt x="1114365" y="535175"/>
                  <a:pt x="1042151" y="484381"/>
                  <a:pt x="1084018" y="290779"/>
                </a:cubicBezTo>
                <a:cubicBezTo>
                  <a:pt x="1089296" y="266374"/>
                  <a:pt x="1108159" y="248916"/>
                  <a:pt x="1120230" y="227986"/>
                </a:cubicBezTo>
                <a:cubicBezTo>
                  <a:pt x="1132300" y="248916"/>
                  <a:pt x="1142510" y="271454"/>
                  <a:pt x="1156441" y="290779"/>
                </a:cubicBezTo>
                <a:cubicBezTo>
                  <a:pt x="1172834" y="313520"/>
                  <a:pt x="1198055" y="327872"/>
                  <a:pt x="1210759" y="353573"/>
                </a:cubicBezTo>
                <a:cubicBezTo>
                  <a:pt x="1282707" y="499134"/>
                  <a:pt x="1165689" y="388608"/>
                  <a:pt x="1283181" y="479161"/>
                </a:cubicBezTo>
                <a:cubicBezTo>
                  <a:pt x="1289216" y="451252"/>
                  <a:pt x="1296406" y="423644"/>
                  <a:pt x="1301286" y="395435"/>
                </a:cubicBezTo>
                <a:cubicBezTo>
                  <a:pt x="1308485" y="353819"/>
                  <a:pt x="1305759" y="309252"/>
                  <a:pt x="1319393" y="269847"/>
                </a:cubicBezTo>
                <a:cubicBezTo>
                  <a:pt x="1330600" y="237456"/>
                  <a:pt x="1355604" y="214031"/>
                  <a:pt x="1373710" y="186122"/>
                </a:cubicBezTo>
                <a:cubicBezTo>
                  <a:pt x="1391815" y="193099"/>
                  <a:pt x="1412147" y="194815"/>
                  <a:pt x="1428027" y="207053"/>
                </a:cubicBezTo>
                <a:cubicBezTo>
                  <a:pt x="1449331" y="223474"/>
                  <a:pt x="1458946" y="257825"/>
                  <a:pt x="1482344" y="269847"/>
                </a:cubicBezTo>
                <a:cubicBezTo>
                  <a:pt x="1515891" y="287084"/>
                  <a:pt x="1554766" y="283802"/>
                  <a:pt x="1590978" y="290779"/>
                </a:cubicBezTo>
                <a:cubicBezTo>
                  <a:pt x="1713886" y="243414"/>
                  <a:pt x="1567152" y="306080"/>
                  <a:pt x="1753929" y="186122"/>
                </a:cubicBezTo>
                <a:cubicBezTo>
                  <a:pt x="1770612" y="175408"/>
                  <a:pt x="1790141" y="172168"/>
                  <a:pt x="1808246" y="165191"/>
                </a:cubicBezTo>
                <a:cubicBezTo>
                  <a:pt x="1808246" y="165191"/>
                  <a:pt x="1873797" y="241801"/>
                  <a:pt x="1916880" y="248916"/>
                </a:cubicBezTo>
                <a:cubicBezTo>
                  <a:pt x="1935774" y="252036"/>
                  <a:pt x="1928951" y="207053"/>
                  <a:pt x="1934986" y="186122"/>
                </a:cubicBezTo>
                <a:cubicBezTo>
                  <a:pt x="1953091" y="193099"/>
                  <a:pt x="1974400" y="193271"/>
                  <a:pt x="1989303" y="207053"/>
                </a:cubicBezTo>
                <a:cubicBezTo>
                  <a:pt x="2006295" y="222768"/>
                  <a:pt x="2004177" y="264914"/>
                  <a:pt x="2025514" y="269847"/>
                </a:cubicBezTo>
                <a:cubicBezTo>
                  <a:pt x="2046852" y="274780"/>
                  <a:pt x="2060368" y="239235"/>
                  <a:pt x="2079831" y="227986"/>
                </a:cubicBezTo>
                <a:cubicBezTo>
                  <a:pt x="2096902" y="218119"/>
                  <a:pt x="2116043" y="214031"/>
                  <a:pt x="2134149" y="207053"/>
                </a:cubicBezTo>
                <a:cubicBezTo>
                  <a:pt x="2143828" y="251814"/>
                  <a:pt x="2171510" y="388925"/>
                  <a:pt x="2188466" y="416367"/>
                </a:cubicBezTo>
                <a:cubicBezTo>
                  <a:pt x="2199559" y="434322"/>
                  <a:pt x="2224677" y="430322"/>
                  <a:pt x="2242783" y="437298"/>
                </a:cubicBezTo>
                <a:cubicBezTo>
                  <a:pt x="2254853" y="416367"/>
                  <a:pt x="2271353" y="398058"/>
                  <a:pt x="2278993" y="374504"/>
                </a:cubicBezTo>
                <a:cubicBezTo>
                  <a:pt x="2309173" y="281464"/>
                  <a:pt x="2269472" y="261187"/>
                  <a:pt x="2351417" y="207053"/>
                </a:cubicBezTo>
                <a:cubicBezTo>
                  <a:pt x="2373022" y="192781"/>
                  <a:pt x="2399698" y="193099"/>
                  <a:pt x="2423839" y="186122"/>
                </a:cubicBezTo>
                <a:lnTo>
                  <a:pt x="2478156" y="207053"/>
                </a:lnTo>
                <a:cubicBezTo>
                  <a:pt x="2498800" y="215009"/>
                  <a:pt x="2502297" y="248916"/>
                  <a:pt x="2514368" y="269847"/>
                </a:cubicBezTo>
                <a:cubicBezTo>
                  <a:pt x="2600995" y="420067"/>
                  <a:pt x="2556016" y="359858"/>
                  <a:pt x="2641107" y="458229"/>
                </a:cubicBezTo>
                <a:cubicBezTo>
                  <a:pt x="2759483" y="475335"/>
                  <a:pt x="2778847" y="522882"/>
                  <a:pt x="2840270" y="416367"/>
                </a:cubicBezTo>
                <a:cubicBezTo>
                  <a:pt x="2850857" y="398009"/>
                  <a:pt x="2852341" y="374504"/>
                  <a:pt x="2858376" y="353573"/>
                </a:cubicBezTo>
                <a:cubicBezTo>
                  <a:pt x="2858376" y="353573"/>
                  <a:pt x="2927021" y="264970"/>
                  <a:pt x="2967010" y="227986"/>
                </a:cubicBezTo>
                <a:cubicBezTo>
                  <a:pt x="2988085" y="208493"/>
                  <a:pt x="3012713" y="181710"/>
                  <a:pt x="3039432" y="186122"/>
                </a:cubicBezTo>
                <a:cubicBezTo>
                  <a:pt x="3064780" y="190309"/>
                  <a:pt x="3071518" y="234230"/>
                  <a:pt x="3093749" y="248916"/>
                </a:cubicBezTo>
                <a:cubicBezTo>
                  <a:pt x="3115355" y="263188"/>
                  <a:pt x="3142031" y="262871"/>
                  <a:pt x="3166173" y="269847"/>
                </a:cubicBezTo>
                <a:cubicBezTo>
                  <a:pt x="3184278" y="255893"/>
                  <a:pt x="3205103" y="245773"/>
                  <a:pt x="3220490" y="227986"/>
                </a:cubicBezTo>
                <a:cubicBezTo>
                  <a:pt x="3235876" y="210198"/>
                  <a:pt x="3235363" y="170125"/>
                  <a:pt x="3256700" y="165191"/>
                </a:cubicBezTo>
                <a:cubicBezTo>
                  <a:pt x="3307884" y="153356"/>
                  <a:pt x="3320810" y="241018"/>
                  <a:pt x="3329124" y="269847"/>
                </a:cubicBezTo>
                <a:cubicBezTo>
                  <a:pt x="3347229" y="276825"/>
                  <a:pt x="3366370" y="280913"/>
                  <a:pt x="3383441" y="290779"/>
                </a:cubicBezTo>
                <a:cubicBezTo>
                  <a:pt x="3402904" y="302029"/>
                  <a:pt x="3417384" y="323808"/>
                  <a:pt x="3437758" y="332641"/>
                </a:cubicBezTo>
                <a:cubicBezTo>
                  <a:pt x="3466572" y="345133"/>
                  <a:pt x="3498110" y="346596"/>
                  <a:pt x="3528286" y="353573"/>
                </a:cubicBezTo>
                <a:cubicBezTo>
                  <a:pt x="3540213" y="312208"/>
                  <a:pt x="3550697" y="257494"/>
                  <a:pt x="3582603" y="227986"/>
                </a:cubicBezTo>
                <a:cubicBezTo>
                  <a:pt x="3597506" y="214202"/>
                  <a:pt x="3619199" y="198859"/>
                  <a:pt x="3636920" y="207053"/>
                </a:cubicBezTo>
                <a:cubicBezTo>
                  <a:pt x="3657124" y="216396"/>
                  <a:pt x="3661061" y="248916"/>
                  <a:pt x="3673131" y="269847"/>
                </a:cubicBezTo>
                <a:cubicBezTo>
                  <a:pt x="3708604" y="283517"/>
                  <a:pt x="3786194" y="316304"/>
                  <a:pt x="3817977" y="311710"/>
                </a:cubicBezTo>
                <a:cubicBezTo>
                  <a:pt x="3839569" y="308590"/>
                  <a:pt x="3854189" y="283802"/>
                  <a:pt x="3872294" y="269847"/>
                </a:cubicBezTo>
                <a:cubicBezTo>
                  <a:pt x="4055014" y="243443"/>
                  <a:pt x="4001752" y="302280"/>
                  <a:pt x="4053351" y="123328"/>
                </a:cubicBezTo>
                <a:cubicBezTo>
                  <a:pt x="4071456" y="109374"/>
                  <a:pt x="4086203" y="77329"/>
                  <a:pt x="4107668" y="81466"/>
                </a:cubicBezTo>
                <a:cubicBezTo>
                  <a:pt x="4132925" y="86332"/>
                  <a:pt x="4140680" y="127839"/>
                  <a:pt x="4161985" y="144259"/>
                </a:cubicBezTo>
                <a:cubicBezTo>
                  <a:pt x="4177865" y="156498"/>
                  <a:pt x="4198197" y="158214"/>
                  <a:pt x="4216302" y="165191"/>
                </a:cubicBezTo>
                <a:cubicBezTo>
                  <a:pt x="4234407" y="158214"/>
                  <a:pt x="4255716" y="158042"/>
                  <a:pt x="4270619" y="144259"/>
                </a:cubicBezTo>
                <a:cubicBezTo>
                  <a:pt x="4287611" y="128545"/>
                  <a:pt x="4291443" y="99254"/>
                  <a:pt x="4306831" y="81466"/>
                </a:cubicBezTo>
                <a:cubicBezTo>
                  <a:pt x="4322218" y="63678"/>
                  <a:pt x="4343042" y="53558"/>
                  <a:pt x="4361148" y="39604"/>
                </a:cubicBezTo>
                <a:lnTo>
                  <a:pt x="4415465" y="60535"/>
                </a:lnTo>
                <a:cubicBezTo>
                  <a:pt x="4456752" y="76444"/>
                  <a:pt x="4457114" y="150546"/>
                  <a:pt x="4487887" y="186122"/>
                </a:cubicBezTo>
                <a:cubicBezTo>
                  <a:pt x="4501382" y="201723"/>
                  <a:pt x="4524099" y="200077"/>
                  <a:pt x="4542204" y="207053"/>
                </a:cubicBezTo>
                <a:cubicBezTo>
                  <a:pt x="4560310" y="193099"/>
                  <a:pt x="4582928" y="184836"/>
                  <a:pt x="4596521" y="165191"/>
                </a:cubicBezTo>
                <a:cubicBezTo>
                  <a:pt x="4608443" y="147963"/>
                  <a:pt x="4604040" y="120756"/>
                  <a:pt x="4614627" y="102398"/>
                </a:cubicBezTo>
                <a:cubicBezTo>
                  <a:pt x="4628830" y="77768"/>
                  <a:pt x="4650838" y="60535"/>
                  <a:pt x="4668944" y="39604"/>
                </a:cubicBezTo>
                <a:cubicBezTo>
                  <a:pt x="4691576" y="29138"/>
                  <a:pt x="4713041" y="8202"/>
                  <a:pt x="4735965" y="353"/>
                </a:cubicBezTo>
                <a:lnTo>
                  <a:pt x="4739144" y="0"/>
                </a:lnTo>
                <a:lnTo>
                  <a:pt x="4763811" y="0"/>
                </a:lnTo>
                <a:lnTo>
                  <a:pt x="4770118" y="3284"/>
                </a:lnTo>
                <a:cubicBezTo>
                  <a:pt x="4797314" y="25155"/>
                  <a:pt x="4838873" y="104031"/>
                  <a:pt x="4850001" y="123328"/>
                </a:cubicBezTo>
                <a:cubicBezTo>
                  <a:pt x="4940530" y="193100"/>
                  <a:pt x="4892248" y="144261"/>
                  <a:pt x="4976741" y="290779"/>
                </a:cubicBezTo>
                <a:cubicBezTo>
                  <a:pt x="4976741" y="290779"/>
                  <a:pt x="5047588" y="338882"/>
                  <a:pt x="5085375" y="332641"/>
                </a:cubicBezTo>
                <a:cubicBezTo>
                  <a:pt x="5104268" y="329521"/>
                  <a:pt x="5098237" y="291061"/>
                  <a:pt x="5103480" y="269847"/>
                </a:cubicBezTo>
                <a:cubicBezTo>
                  <a:pt x="5110317" y="242187"/>
                  <a:pt x="5115551" y="214031"/>
                  <a:pt x="5121586" y="186122"/>
                </a:cubicBezTo>
                <a:lnTo>
                  <a:pt x="5157797" y="248916"/>
                </a:lnTo>
                <a:cubicBezTo>
                  <a:pt x="5240806" y="392861"/>
                  <a:pt x="5188933" y="358594"/>
                  <a:pt x="5284538" y="395435"/>
                </a:cubicBezTo>
                <a:lnTo>
                  <a:pt x="5320748" y="332641"/>
                </a:lnTo>
                <a:lnTo>
                  <a:pt x="5393172" y="207053"/>
                </a:lnTo>
                <a:cubicBezTo>
                  <a:pt x="5488630" y="243840"/>
                  <a:pt x="5411387" y="203673"/>
                  <a:pt x="5501806" y="290779"/>
                </a:cubicBezTo>
                <a:cubicBezTo>
                  <a:pt x="5548602" y="335861"/>
                  <a:pt x="5556003" y="332596"/>
                  <a:pt x="5610440" y="353573"/>
                </a:cubicBezTo>
                <a:cubicBezTo>
                  <a:pt x="5628545" y="339619"/>
                  <a:pt x="5651164" y="331354"/>
                  <a:pt x="5664757" y="311710"/>
                </a:cubicBezTo>
                <a:cubicBezTo>
                  <a:pt x="5674202" y="298061"/>
                  <a:pt x="5699785" y="170661"/>
                  <a:pt x="5700968" y="165191"/>
                </a:cubicBezTo>
                <a:cubicBezTo>
                  <a:pt x="5719073" y="172168"/>
                  <a:pt x="5739404" y="173884"/>
                  <a:pt x="5755285" y="186122"/>
                </a:cubicBezTo>
                <a:cubicBezTo>
                  <a:pt x="5797106" y="218355"/>
                  <a:pt x="5819093" y="265376"/>
                  <a:pt x="5845813" y="311710"/>
                </a:cubicBezTo>
                <a:lnTo>
                  <a:pt x="5918236" y="332641"/>
                </a:lnTo>
                <a:cubicBezTo>
                  <a:pt x="5955266" y="343343"/>
                  <a:pt x="5988994" y="379978"/>
                  <a:pt x="6026870" y="374504"/>
                </a:cubicBezTo>
                <a:cubicBezTo>
                  <a:pt x="6048462" y="371384"/>
                  <a:pt x="6051011" y="332641"/>
                  <a:pt x="6063082" y="311710"/>
                </a:cubicBezTo>
                <a:cubicBezTo>
                  <a:pt x="6177725" y="278577"/>
                  <a:pt x="6114799" y="274822"/>
                  <a:pt x="6244138" y="374504"/>
                </a:cubicBezTo>
                <a:cubicBezTo>
                  <a:pt x="6330215" y="308164"/>
                  <a:pt x="6291574" y="356507"/>
                  <a:pt x="6334667" y="207053"/>
                </a:cubicBezTo>
                <a:cubicBezTo>
                  <a:pt x="6449311" y="173920"/>
                  <a:pt x="6393287" y="162186"/>
                  <a:pt x="6479513" y="311710"/>
                </a:cubicBezTo>
                <a:cubicBezTo>
                  <a:pt x="6497618" y="318687"/>
                  <a:pt x="6517950" y="320402"/>
                  <a:pt x="6533830" y="332641"/>
                </a:cubicBezTo>
                <a:cubicBezTo>
                  <a:pt x="6640194" y="414616"/>
                  <a:pt x="6530685" y="439721"/>
                  <a:pt x="6696781" y="311710"/>
                </a:cubicBezTo>
                <a:cubicBezTo>
                  <a:pt x="6833308" y="364320"/>
                  <a:pt x="6665022" y="293353"/>
                  <a:pt x="6805415" y="374504"/>
                </a:cubicBezTo>
                <a:cubicBezTo>
                  <a:pt x="6822485" y="384371"/>
                  <a:pt x="6841627" y="388458"/>
                  <a:pt x="6859732" y="395435"/>
                </a:cubicBezTo>
                <a:lnTo>
                  <a:pt x="6914049" y="353573"/>
                </a:lnTo>
                <a:cubicBezTo>
                  <a:pt x="6929929" y="341335"/>
                  <a:pt x="6926120" y="311710"/>
                  <a:pt x="6932155" y="290779"/>
                </a:cubicBezTo>
                <a:cubicBezTo>
                  <a:pt x="6944225" y="248916"/>
                  <a:pt x="6946181" y="201099"/>
                  <a:pt x="6968366" y="165191"/>
                </a:cubicBezTo>
                <a:cubicBezTo>
                  <a:pt x="6979460" y="147237"/>
                  <a:pt x="7004578" y="151237"/>
                  <a:pt x="7022683" y="144259"/>
                </a:cubicBezTo>
                <a:lnTo>
                  <a:pt x="7077000" y="186122"/>
                </a:lnTo>
                <a:lnTo>
                  <a:pt x="7185634" y="269847"/>
                </a:lnTo>
                <a:cubicBezTo>
                  <a:pt x="7217394" y="294325"/>
                  <a:pt x="7260902" y="290280"/>
                  <a:pt x="7294269" y="311710"/>
                </a:cubicBezTo>
                <a:cubicBezTo>
                  <a:pt x="7316652" y="326086"/>
                  <a:pt x="7328915" y="355554"/>
                  <a:pt x="7348586" y="374504"/>
                </a:cubicBezTo>
                <a:cubicBezTo>
                  <a:pt x="7439112" y="461717"/>
                  <a:pt x="7372728" y="364041"/>
                  <a:pt x="7439113" y="479161"/>
                </a:cubicBezTo>
                <a:lnTo>
                  <a:pt x="7493430" y="458229"/>
                </a:lnTo>
                <a:cubicBezTo>
                  <a:pt x="7534718" y="442318"/>
                  <a:pt x="7537195" y="370505"/>
                  <a:pt x="7565854" y="332641"/>
                </a:cubicBezTo>
                <a:cubicBezTo>
                  <a:pt x="7580183" y="313709"/>
                  <a:pt x="7602066" y="304734"/>
                  <a:pt x="7620171" y="290779"/>
                </a:cubicBezTo>
                <a:cubicBezTo>
                  <a:pt x="7638276" y="304734"/>
                  <a:pt x="7660895" y="312997"/>
                  <a:pt x="7674488" y="332641"/>
                </a:cubicBezTo>
                <a:cubicBezTo>
                  <a:pt x="7724463" y="404859"/>
                  <a:pt x="7703651" y="401029"/>
                  <a:pt x="7689805" y="394142"/>
                </a:cubicBezTo>
                <a:lnTo>
                  <a:pt x="7684721" y="391169"/>
                </a:lnTo>
                <a:lnTo>
                  <a:pt x="7683977" y="390642"/>
                </a:lnTo>
                <a:cubicBezTo>
                  <a:pt x="7680838" y="388566"/>
                  <a:pt x="7680564" y="388580"/>
                  <a:pt x="7681940" y="389544"/>
                </a:cubicBezTo>
                <a:lnTo>
                  <a:pt x="7684721" y="391169"/>
                </a:lnTo>
                <a:lnTo>
                  <a:pt x="7703204" y="404279"/>
                </a:lnTo>
                <a:cubicBezTo>
                  <a:pt x="7713288" y="411675"/>
                  <a:pt x="7727451" y="422301"/>
                  <a:pt x="7746910" y="437298"/>
                </a:cubicBezTo>
                <a:cubicBezTo>
                  <a:pt x="7757826" y="428885"/>
                  <a:pt x="7767206" y="421728"/>
                  <a:pt x="7775226" y="415667"/>
                </a:cubicBezTo>
                <a:lnTo>
                  <a:pt x="7776864" y="414443"/>
                </a:lnTo>
                <a:lnTo>
                  <a:pt x="7776864" y="3787676"/>
                </a:lnTo>
                <a:lnTo>
                  <a:pt x="7757242" y="3771762"/>
                </a:lnTo>
                <a:cubicBezTo>
                  <a:pt x="7734839" y="3753885"/>
                  <a:pt x="7707680" y="3732954"/>
                  <a:pt x="7688658" y="3720737"/>
                </a:cubicBezTo>
                <a:cubicBezTo>
                  <a:pt x="7667410" y="3707091"/>
                  <a:pt x="7578960" y="3683800"/>
                  <a:pt x="7561919" y="3678874"/>
                </a:cubicBezTo>
                <a:cubicBezTo>
                  <a:pt x="7561919" y="3678874"/>
                  <a:pt x="7536676" y="3762196"/>
                  <a:pt x="7525708" y="3804462"/>
                </a:cubicBezTo>
                <a:cubicBezTo>
                  <a:pt x="7518558" y="3832016"/>
                  <a:pt x="7514438" y="3860528"/>
                  <a:pt x="7507602" y="3888188"/>
                </a:cubicBezTo>
                <a:cubicBezTo>
                  <a:pt x="7502358" y="3909403"/>
                  <a:pt x="7495532" y="3930051"/>
                  <a:pt x="7489496" y="3950982"/>
                </a:cubicBezTo>
                <a:lnTo>
                  <a:pt x="7471879" y="4032448"/>
                </a:lnTo>
                <a:lnTo>
                  <a:pt x="7343933" y="4032448"/>
                </a:lnTo>
                <a:lnTo>
                  <a:pt x="7334828" y="4003826"/>
                </a:lnTo>
                <a:cubicBezTo>
                  <a:pt x="7332691" y="3992889"/>
                  <a:pt x="7330811" y="3981780"/>
                  <a:pt x="7326544" y="3971913"/>
                </a:cubicBezTo>
                <a:cubicBezTo>
                  <a:pt x="7256347" y="3809609"/>
                  <a:pt x="7317738" y="4004160"/>
                  <a:pt x="7272228" y="3846325"/>
                </a:cubicBezTo>
                <a:cubicBezTo>
                  <a:pt x="7254122" y="3853301"/>
                  <a:pt x="7232814" y="3853473"/>
                  <a:pt x="7217910" y="3867256"/>
                </a:cubicBezTo>
                <a:cubicBezTo>
                  <a:pt x="7100914" y="3975460"/>
                  <a:pt x="7263913" y="3898367"/>
                  <a:pt x="7127382" y="3950982"/>
                </a:cubicBezTo>
                <a:cubicBezTo>
                  <a:pt x="7027796" y="3912603"/>
                  <a:pt x="7117024" y="3953109"/>
                  <a:pt x="7018748" y="3888188"/>
                </a:cubicBezTo>
                <a:cubicBezTo>
                  <a:pt x="6879575" y="3796249"/>
                  <a:pt x="7012370" y="3903590"/>
                  <a:pt x="6873902" y="3783531"/>
                </a:cubicBezTo>
                <a:cubicBezTo>
                  <a:pt x="6849762" y="3776554"/>
                  <a:pt x="6819076" y="3782941"/>
                  <a:pt x="6801480" y="3762600"/>
                </a:cubicBezTo>
                <a:cubicBezTo>
                  <a:pt x="6783885" y="3742259"/>
                  <a:pt x="6790210" y="3706534"/>
                  <a:pt x="6783374" y="3678874"/>
                </a:cubicBezTo>
                <a:cubicBezTo>
                  <a:pt x="6778130" y="3657660"/>
                  <a:pt x="6771304" y="3637011"/>
                  <a:pt x="6765268" y="3616080"/>
                </a:cubicBezTo>
                <a:cubicBezTo>
                  <a:pt x="6662499" y="3497272"/>
                  <a:pt x="6734713" y="3548066"/>
                  <a:pt x="6692846" y="3741668"/>
                </a:cubicBezTo>
                <a:cubicBezTo>
                  <a:pt x="6687568" y="3766074"/>
                  <a:pt x="6668705" y="3783531"/>
                  <a:pt x="6656634" y="3804462"/>
                </a:cubicBezTo>
                <a:cubicBezTo>
                  <a:pt x="6644564" y="3783531"/>
                  <a:pt x="6634354" y="3760993"/>
                  <a:pt x="6620423" y="3741668"/>
                </a:cubicBezTo>
                <a:cubicBezTo>
                  <a:pt x="6604030" y="3718927"/>
                  <a:pt x="6578810" y="3704575"/>
                  <a:pt x="6566106" y="3678874"/>
                </a:cubicBezTo>
                <a:cubicBezTo>
                  <a:pt x="6494157" y="3533313"/>
                  <a:pt x="6611175" y="3643839"/>
                  <a:pt x="6493684" y="3553286"/>
                </a:cubicBezTo>
                <a:cubicBezTo>
                  <a:pt x="6487648" y="3581195"/>
                  <a:pt x="6480458" y="3608803"/>
                  <a:pt x="6475578" y="3637012"/>
                </a:cubicBezTo>
                <a:cubicBezTo>
                  <a:pt x="6468379" y="3678628"/>
                  <a:pt x="6471106" y="3723196"/>
                  <a:pt x="6457472" y="3762600"/>
                </a:cubicBezTo>
                <a:cubicBezTo>
                  <a:pt x="6446264" y="3794991"/>
                  <a:pt x="6421260" y="3818416"/>
                  <a:pt x="6403154" y="3846325"/>
                </a:cubicBezTo>
                <a:cubicBezTo>
                  <a:pt x="6385049" y="3839348"/>
                  <a:pt x="6364718" y="3837633"/>
                  <a:pt x="6348838" y="3825394"/>
                </a:cubicBezTo>
                <a:cubicBezTo>
                  <a:pt x="6327533" y="3808974"/>
                  <a:pt x="6317918" y="3774622"/>
                  <a:pt x="6294520" y="3762600"/>
                </a:cubicBezTo>
                <a:cubicBezTo>
                  <a:pt x="6260973" y="3745364"/>
                  <a:pt x="6222098" y="3748646"/>
                  <a:pt x="6185886" y="3741668"/>
                </a:cubicBezTo>
                <a:cubicBezTo>
                  <a:pt x="6062978" y="3789033"/>
                  <a:pt x="6209712" y="3726368"/>
                  <a:pt x="6022935" y="3846325"/>
                </a:cubicBezTo>
                <a:cubicBezTo>
                  <a:pt x="6006252" y="3857039"/>
                  <a:pt x="5986724" y="3860279"/>
                  <a:pt x="5968618" y="3867256"/>
                </a:cubicBezTo>
                <a:cubicBezTo>
                  <a:pt x="5968618" y="3867256"/>
                  <a:pt x="5903068" y="3790646"/>
                  <a:pt x="5859984" y="3783531"/>
                </a:cubicBezTo>
                <a:cubicBezTo>
                  <a:pt x="5841090" y="3780411"/>
                  <a:pt x="5847914" y="3825394"/>
                  <a:pt x="5841878" y="3846325"/>
                </a:cubicBezTo>
                <a:cubicBezTo>
                  <a:pt x="5823774" y="3839348"/>
                  <a:pt x="5802464" y="3839177"/>
                  <a:pt x="5787562" y="3825394"/>
                </a:cubicBezTo>
                <a:cubicBezTo>
                  <a:pt x="5770570" y="3809679"/>
                  <a:pt x="5772688" y="3767533"/>
                  <a:pt x="5751350" y="3762600"/>
                </a:cubicBezTo>
                <a:cubicBezTo>
                  <a:pt x="5730012" y="3757667"/>
                  <a:pt x="5716496" y="3793212"/>
                  <a:pt x="5697033" y="3804462"/>
                </a:cubicBezTo>
                <a:cubicBezTo>
                  <a:pt x="5679962" y="3814328"/>
                  <a:pt x="5660821" y="3818416"/>
                  <a:pt x="5642716" y="3825394"/>
                </a:cubicBezTo>
                <a:cubicBezTo>
                  <a:pt x="5633036" y="3780634"/>
                  <a:pt x="5605354" y="3643523"/>
                  <a:pt x="5588398" y="3616080"/>
                </a:cubicBezTo>
                <a:cubicBezTo>
                  <a:pt x="5577306" y="3598126"/>
                  <a:pt x="5552187" y="3602126"/>
                  <a:pt x="5534082" y="3595149"/>
                </a:cubicBezTo>
                <a:cubicBezTo>
                  <a:pt x="5522011" y="3616080"/>
                  <a:pt x="5505512" y="3634389"/>
                  <a:pt x="5497871" y="3657943"/>
                </a:cubicBezTo>
                <a:cubicBezTo>
                  <a:pt x="5467691" y="3750983"/>
                  <a:pt x="5507393" y="3771260"/>
                  <a:pt x="5425448" y="3825394"/>
                </a:cubicBezTo>
                <a:cubicBezTo>
                  <a:pt x="5403843" y="3839666"/>
                  <a:pt x="5377167" y="3839348"/>
                  <a:pt x="5353025" y="3846325"/>
                </a:cubicBezTo>
                <a:lnTo>
                  <a:pt x="5298708" y="3825394"/>
                </a:lnTo>
                <a:cubicBezTo>
                  <a:pt x="5278065" y="3817438"/>
                  <a:pt x="5274567" y="3783531"/>
                  <a:pt x="5262497" y="3762600"/>
                </a:cubicBezTo>
                <a:cubicBezTo>
                  <a:pt x="5175869" y="3612380"/>
                  <a:pt x="5220849" y="3672590"/>
                  <a:pt x="5135757" y="3574218"/>
                </a:cubicBezTo>
                <a:cubicBezTo>
                  <a:pt x="5017381" y="3557112"/>
                  <a:pt x="4998017" y="3509565"/>
                  <a:pt x="4936594" y="3616080"/>
                </a:cubicBezTo>
                <a:cubicBezTo>
                  <a:pt x="4926008" y="3634439"/>
                  <a:pt x="4924524" y="3657943"/>
                  <a:pt x="4918489" y="3678874"/>
                </a:cubicBezTo>
                <a:cubicBezTo>
                  <a:pt x="4918489" y="3678874"/>
                  <a:pt x="4849843" y="3767478"/>
                  <a:pt x="4809855" y="3804462"/>
                </a:cubicBezTo>
                <a:cubicBezTo>
                  <a:pt x="4788779" y="3823954"/>
                  <a:pt x="4764152" y="3850738"/>
                  <a:pt x="4737432" y="3846325"/>
                </a:cubicBezTo>
                <a:cubicBezTo>
                  <a:pt x="4712084" y="3842138"/>
                  <a:pt x="4705347" y="3798217"/>
                  <a:pt x="4683115" y="3783531"/>
                </a:cubicBezTo>
                <a:cubicBezTo>
                  <a:pt x="4661509" y="3769259"/>
                  <a:pt x="4634833" y="3769577"/>
                  <a:pt x="4610692" y="3762600"/>
                </a:cubicBezTo>
                <a:cubicBezTo>
                  <a:pt x="4592587" y="3776554"/>
                  <a:pt x="4571761" y="3786674"/>
                  <a:pt x="4556375" y="3804462"/>
                </a:cubicBezTo>
                <a:cubicBezTo>
                  <a:pt x="4540989" y="3822249"/>
                  <a:pt x="4541502" y="3862323"/>
                  <a:pt x="4520164" y="3867256"/>
                </a:cubicBezTo>
                <a:cubicBezTo>
                  <a:pt x="4468980" y="3879091"/>
                  <a:pt x="4456054" y="3791430"/>
                  <a:pt x="4447741" y="3762600"/>
                </a:cubicBezTo>
                <a:cubicBezTo>
                  <a:pt x="4429635" y="3755622"/>
                  <a:pt x="4410494" y="3751535"/>
                  <a:pt x="4393424" y="3741668"/>
                </a:cubicBezTo>
                <a:cubicBezTo>
                  <a:pt x="4373960" y="3730418"/>
                  <a:pt x="4359481" y="3708639"/>
                  <a:pt x="4339107" y="3699806"/>
                </a:cubicBezTo>
                <a:cubicBezTo>
                  <a:pt x="4310293" y="3687314"/>
                  <a:pt x="4278755" y="3685852"/>
                  <a:pt x="4248579" y="3678874"/>
                </a:cubicBezTo>
                <a:cubicBezTo>
                  <a:pt x="4236652" y="3720239"/>
                  <a:pt x="4226168" y="3774954"/>
                  <a:pt x="4194262" y="3804462"/>
                </a:cubicBezTo>
                <a:cubicBezTo>
                  <a:pt x="4179359" y="3818246"/>
                  <a:pt x="4157665" y="3833588"/>
                  <a:pt x="4139945" y="3825394"/>
                </a:cubicBezTo>
                <a:cubicBezTo>
                  <a:pt x="4119741" y="3816052"/>
                  <a:pt x="4115804" y="3783531"/>
                  <a:pt x="4103733" y="3762600"/>
                </a:cubicBezTo>
                <a:cubicBezTo>
                  <a:pt x="4068260" y="3748930"/>
                  <a:pt x="3990670" y="3716144"/>
                  <a:pt x="3958887" y="3720737"/>
                </a:cubicBezTo>
                <a:cubicBezTo>
                  <a:pt x="3937295" y="3723857"/>
                  <a:pt x="3922675" y="3748646"/>
                  <a:pt x="3904570" y="3762600"/>
                </a:cubicBezTo>
                <a:cubicBezTo>
                  <a:pt x="3721850" y="3789004"/>
                  <a:pt x="3775113" y="3730167"/>
                  <a:pt x="3723514" y="3909119"/>
                </a:cubicBezTo>
                <a:cubicBezTo>
                  <a:pt x="3705408" y="3923073"/>
                  <a:pt x="3690661" y="3955118"/>
                  <a:pt x="3669197" y="3950982"/>
                </a:cubicBezTo>
                <a:cubicBezTo>
                  <a:pt x="3643939" y="3946115"/>
                  <a:pt x="3636184" y="3904608"/>
                  <a:pt x="3614879" y="3888188"/>
                </a:cubicBezTo>
                <a:cubicBezTo>
                  <a:pt x="3598999" y="3875949"/>
                  <a:pt x="3578668" y="3874234"/>
                  <a:pt x="3560562" y="3867256"/>
                </a:cubicBezTo>
                <a:cubicBezTo>
                  <a:pt x="3542457" y="3874234"/>
                  <a:pt x="3521148" y="3874405"/>
                  <a:pt x="3506245" y="3888188"/>
                </a:cubicBezTo>
                <a:cubicBezTo>
                  <a:pt x="3489253" y="3903903"/>
                  <a:pt x="3485421" y="3933193"/>
                  <a:pt x="3470034" y="3950982"/>
                </a:cubicBezTo>
                <a:cubicBezTo>
                  <a:pt x="3454646" y="3968769"/>
                  <a:pt x="3433822" y="3978889"/>
                  <a:pt x="3415717" y="3992844"/>
                </a:cubicBezTo>
                <a:lnTo>
                  <a:pt x="3361400" y="3971913"/>
                </a:lnTo>
                <a:cubicBezTo>
                  <a:pt x="3320112" y="3956003"/>
                  <a:pt x="3319751" y="3881901"/>
                  <a:pt x="3288977" y="3846325"/>
                </a:cubicBezTo>
                <a:cubicBezTo>
                  <a:pt x="3275482" y="3830724"/>
                  <a:pt x="3252765" y="3832371"/>
                  <a:pt x="3234660" y="3825394"/>
                </a:cubicBezTo>
                <a:cubicBezTo>
                  <a:pt x="3216555" y="3839348"/>
                  <a:pt x="3193936" y="3847612"/>
                  <a:pt x="3180343" y="3867256"/>
                </a:cubicBezTo>
                <a:cubicBezTo>
                  <a:pt x="3168421" y="3884485"/>
                  <a:pt x="3172824" y="3911691"/>
                  <a:pt x="3162238" y="3930050"/>
                </a:cubicBezTo>
                <a:cubicBezTo>
                  <a:pt x="3148034" y="3954679"/>
                  <a:pt x="3126026" y="3971913"/>
                  <a:pt x="3107921" y="3992844"/>
                </a:cubicBezTo>
                <a:cubicBezTo>
                  <a:pt x="3085289" y="4003310"/>
                  <a:pt x="3063823" y="4024246"/>
                  <a:pt x="3040899" y="4032094"/>
                </a:cubicBezTo>
                <a:lnTo>
                  <a:pt x="3037712" y="4032448"/>
                </a:lnTo>
                <a:lnTo>
                  <a:pt x="3013055" y="4032448"/>
                </a:lnTo>
                <a:lnTo>
                  <a:pt x="3006747" y="4029163"/>
                </a:lnTo>
                <a:cubicBezTo>
                  <a:pt x="2979551" y="4007292"/>
                  <a:pt x="2937992" y="3928416"/>
                  <a:pt x="2926863" y="3909119"/>
                </a:cubicBezTo>
                <a:cubicBezTo>
                  <a:pt x="2836334" y="3839347"/>
                  <a:pt x="2884617" y="3888187"/>
                  <a:pt x="2800124" y="3741668"/>
                </a:cubicBezTo>
                <a:cubicBezTo>
                  <a:pt x="2800124" y="3741668"/>
                  <a:pt x="2729276" y="3693565"/>
                  <a:pt x="2691489" y="3699806"/>
                </a:cubicBezTo>
                <a:cubicBezTo>
                  <a:pt x="2672596" y="3702926"/>
                  <a:pt x="2678628" y="3741386"/>
                  <a:pt x="2673384" y="3762600"/>
                </a:cubicBezTo>
                <a:cubicBezTo>
                  <a:pt x="2666547" y="3790260"/>
                  <a:pt x="2661314" y="3818416"/>
                  <a:pt x="2655278" y="3846325"/>
                </a:cubicBezTo>
                <a:lnTo>
                  <a:pt x="2619067" y="3783531"/>
                </a:lnTo>
                <a:cubicBezTo>
                  <a:pt x="2536058" y="3639586"/>
                  <a:pt x="2587931" y="3673853"/>
                  <a:pt x="2492327" y="3637012"/>
                </a:cubicBezTo>
                <a:lnTo>
                  <a:pt x="2456116" y="3699806"/>
                </a:lnTo>
                <a:lnTo>
                  <a:pt x="2383692" y="3825394"/>
                </a:lnTo>
                <a:cubicBezTo>
                  <a:pt x="2288235" y="3788608"/>
                  <a:pt x="2365477" y="3828775"/>
                  <a:pt x="2275058" y="3741668"/>
                </a:cubicBezTo>
                <a:cubicBezTo>
                  <a:pt x="2228262" y="3696586"/>
                  <a:pt x="2220861" y="3699852"/>
                  <a:pt x="2166424" y="3678874"/>
                </a:cubicBezTo>
                <a:cubicBezTo>
                  <a:pt x="2148319" y="3692828"/>
                  <a:pt x="2125700" y="3701093"/>
                  <a:pt x="2112107" y="3720737"/>
                </a:cubicBezTo>
                <a:cubicBezTo>
                  <a:pt x="2102663" y="3734386"/>
                  <a:pt x="2077079" y="3861786"/>
                  <a:pt x="2075897" y="3867256"/>
                </a:cubicBezTo>
                <a:cubicBezTo>
                  <a:pt x="2057791" y="3860279"/>
                  <a:pt x="2037460" y="3858564"/>
                  <a:pt x="2021579" y="3846325"/>
                </a:cubicBezTo>
                <a:cubicBezTo>
                  <a:pt x="1979758" y="3814092"/>
                  <a:pt x="1957771" y="3767071"/>
                  <a:pt x="1931051" y="3720737"/>
                </a:cubicBezTo>
                <a:lnTo>
                  <a:pt x="1858628" y="3699806"/>
                </a:lnTo>
                <a:cubicBezTo>
                  <a:pt x="1821598" y="3689104"/>
                  <a:pt x="1787870" y="3652470"/>
                  <a:pt x="1749994" y="3657943"/>
                </a:cubicBezTo>
                <a:cubicBezTo>
                  <a:pt x="1728402" y="3661063"/>
                  <a:pt x="1725853" y="3699806"/>
                  <a:pt x="1713783" y="3720737"/>
                </a:cubicBezTo>
                <a:cubicBezTo>
                  <a:pt x="1599139" y="3753871"/>
                  <a:pt x="1662065" y="3757625"/>
                  <a:pt x="1532726" y="3657943"/>
                </a:cubicBezTo>
                <a:cubicBezTo>
                  <a:pt x="1446650" y="3724283"/>
                  <a:pt x="1485291" y="3675941"/>
                  <a:pt x="1442197" y="3825394"/>
                </a:cubicBezTo>
                <a:cubicBezTo>
                  <a:pt x="1327553" y="3858528"/>
                  <a:pt x="1383578" y="3870261"/>
                  <a:pt x="1297352" y="3720737"/>
                </a:cubicBezTo>
                <a:cubicBezTo>
                  <a:pt x="1279246" y="3713761"/>
                  <a:pt x="1258915" y="3712045"/>
                  <a:pt x="1243034" y="3699806"/>
                </a:cubicBezTo>
                <a:cubicBezTo>
                  <a:pt x="1136670" y="3617832"/>
                  <a:pt x="1246179" y="3592726"/>
                  <a:pt x="1080083" y="3720737"/>
                </a:cubicBezTo>
                <a:cubicBezTo>
                  <a:pt x="943556" y="3668127"/>
                  <a:pt x="1111843" y="3739094"/>
                  <a:pt x="971449" y="3657943"/>
                </a:cubicBezTo>
                <a:cubicBezTo>
                  <a:pt x="954379" y="3648077"/>
                  <a:pt x="935237" y="3643989"/>
                  <a:pt x="917132" y="3637012"/>
                </a:cubicBezTo>
                <a:lnTo>
                  <a:pt x="862815" y="3678874"/>
                </a:lnTo>
                <a:cubicBezTo>
                  <a:pt x="846935" y="3691113"/>
                  <a:pt x="850745" y="3720737"/>
                  <a:pt x="844710" y="3741668"/>
                </a:cubicBezTo>
                <a:cubicBezTo>
                  <a:pt x="832639" y="3783531"/>
                  <a:pt x="830684" y="3831348"/>
                  <a:pt x="808498" y="3867256"/>
                </a:cubicBezTo>
                <a:cubicBezTo>
                  <a:pt x="797405" y="3885210"/>
                  <a:pt x="772286" y="3881210"/>
                  <a:pt x="754181" y="3888188"/>
                </a:cubicBezTo>
                <a:lnTo>
                  <a:pt x="699864" y="3846325"/>
                </a:lnTo>
                <a:lnTo>
                  <a:pt x="591230" y="3762600"/>
                </a:lnTo>
                <a:cubicBezTo>
                  <a:pt x="559470" y="3738123"/>
                  <a:pt x="515962" y="3742167"/>
                  <a:pt x="482596" y="3720737"/>
                </a:cubicBezTo>
                <a:cubicBezTo>
                  <a:pt x="460212" y="3706361"/>
                  <a:pt x="447949" y="3676894"/>
                  <a:pt x="428278" y="3657943"/>
                </a:cubicBezTo>
                <a:cubicBezTo>
                  <a:pt x="337752" y="3570730"/>
                  <a:pt x="404136" y="3668407"/>
                  <a:pt x="337751" y="3553286"/>
                </a:cubicBezTo>
                <a:lnTo>
                  <a:pt x="283434" y="3574218"/>
                </a:lnTo>
                <a:cubicBezTo>
                  <a:pt x="242146" y="3590129"/>
                  <a:pt x="239669" y="3661942"/>
                  <a:pt x="211010" y="3699806"/>
                </a:cubicBezTo>
                <a:cubicBezTo>
                  <a:pt x="196681" y="3718738"/>
                  <a:pt x="174799" y="3727714"/>
                  <a:pt x="156693" y="3741668"/>
                </a:cubicBezTo>
                <a:cubicBezTo>
                  <a:pt x="138588" y="3727714"/>
                  <a:pt x="115969" y="3719450"/>
                  <a:pt x="102376" y="3699806"/>
                </a:cubicBezTo>
                <a:cubicBezTo>
                  <a:pt x="52401" y="3627589"/>
                  <a:pt x="73213" y="3631419"/>
                  <a:pt x="87060" y="3638306"/>
                </a:cubicBezTo>
                <a:lnTo>
                  <a:pt x="92144" y="3641278"/>
                </a:lnTo>
                <a:lnTo>
                  <a:pt x="92887" y="3641806"/>
                </a:lnTo>
                <a:cubicBezTo>
                  <a:pt x="96026" y="3643881"/>
                  <a:pt x="96300" y="3643867"/>
                  <a:pt x="94924" y="3642904"/>
                </a:cubicBezTo>
                <a:lnTo>
                  <a:pt x="92144" y="3641278"/>
                </a:lnTo>
                <a:lnTo>
                  <a:pt x="73660" y="3628168"/>
                </a:lnTo>
                <a:cubicBezTo>
                  <a:pt x="63576" y="3620772"/>
                  <a:pt x="49412" y="3610146"/>
                  <a:pt x="29954" y="3595149"/>
                </a:cubicBezTo>
                <a:cubicBezTo>
                  <a:pt x="19037" y="3603563"/>
                  <a:pt x="9658" y="3610719"/>
                  <a:pt x="1638" y="3616781"/>
                </a:cubicBezTo>
                <a:lnTo>
                  <a:pt x="0" y="3618004"/>
                </a:lnTo>
                <a:lnTo>
                  <a:pt x="0" y="244772"/>
                </a:lnTo>
                <a:lnTo>
                  <a:pt x="19622" y="260685"/>
                </a:lnTo>
                <a:cubicBezTo>
                  <a:pt x="42025" y="278562"/>
                  <a:pt x="69183" y="299493"/>
                  <a:pt x="88206" y="311710"/>
                </a:cubicBezTo>
                <a:cubicBezTo>
                  <a:pt x="109455" y="325357"/>
                  <a:pt x="197904" y="348648"/>
                  <a:pt x="214945" y="353573"/>
                </a:cubicBezTo>
                <a:cubicBezTo>
                  <a:pt x="214945" y="353573"/>
                  <a:pt x="240189" y="270251"/>
                  <a:pt x="251157" y="227986"/>
                </a:cubicBezTo>
                <a:cubicBezTo>
                  <a:pt x="258307" y="200431"/>
                  <a:pt x="262426" y="171920"/>
                  <a:pt x="269262" y="144259"/>
                </a:cubicBezTo>
                <a:cubicBezTo>
                  <a:pt x="274506" y="123044"/>
                  <a:pt x="281333" y="102396"/>
                  <a:pt x="287369" y="81466"/>
                </a:cubicBezTo>
                <a:close/>
              </a:path>
            </a:pathLst>
          </a:custGeom>
          <a:solidFill>
            <a:schemeClr val="accent6">
              <a:lumMod val="40000"/>
              <a:lumOff val="60000"/>
            </a:schemeClr>
          </a:soli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3600" dirty="0">
                <a:solidFill>
                  <a:schemeClr val="tx1"/>
                </a:solidFill>
              </a:rPr>
              <a:t>Primary Need for a Constitution</a:t>
            </a:r>
          </a:p>
        </p:txBody>
      </p:sp>
      <p:pic>
        <p:nvPicPr>
          <p:cNvPr id="5" name="Picture 2" descr="India, Circles, Dots, Map, Country, Nation, Borders">
            <a:extLst>
              <a:ext uri="{FF2B5EF4-FFF2-40B4-BE49-F238E27FC236}">
                <a16:creationId xmlns:a16="http://schemas.microsoft.com/office/drawing/2014/main" id="{313C5F3F-38E8-A461-7C1E-BD989C226C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111" y="1300781"/>
            <a:ext cx="4379827" cy="47925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3621C52-8854-C465-AAD7-62DC963484BE}"/>
              </a:ext>
            </a:extLst>
          </p:cNvPr>
          <p:cNvSpPr txBox="1"/>
          <p:nvPr/>
        </p:nvSpPr>
        <p:spPr>
          <a:xfrm>
            <a:off x="875420" y="5229200"/>
            <a:ext cx="5688632" cy="954107"/>
          </a:xfrm>
          <a:prstGeom prst="rect">
            <a:avLst/>
          </a:prstGeom>
          <a:solidFill>
            <a:srgbClr val="E9CDD6"/>
          </a:solidFill>
          <a:ln w="38100">
            <a:solidFill>
              <a:schemeClr val="accent4">
                <a:lumMod val="75000"/>
              </a:schemeClr>
            </a:solidFill>
            <a:prstDash val="sysDot"/>
          </a:ln>
        </p:spPr>
        <p:txBody>
          <a:bodyPr wrap="square" rtlCol="0">
            <a:spAutoFit/>
          </a:bodyPr>
          <a:lstStyle/>
          <a:p>
            <a:pPr algn="ctr"/>
            <a:r>
              <a:rPr lang="en-US" sz="2800" dirty="0"/>
              <a:t>To ensure peace, order and harmony in the nation</a:t>
            </a:r>
          </a:p>
        </p:txBody>
      </p:sp>
      <p:pic>
        <p:nvPicPr>
          <p:cNvPr id="7" name="Picture 2" descr="Indian group of india cartoon Free Vector">
            <a:extLst>
              <a:ext uri="{FF2B5EF4-FFF2-40B4-BE49-F238E27FC236}">
                <a16:creationId xmlns:a16="http://schemas.microsoft.com/office/drawing/2014/main" id="{B728505F-8A3A-4A68-3656-B3103921E6CA}"/>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t="25224"/>
          <a:stretch/>
        </p:blipFill>
        <p:spPr bwMode="auto">
          <a:xfrm>
            <a:off x="1457517" y="1341052"/>
            <a:ext cx="4638483" cy="3468480"/>
          </a:xfrm>
          <a:prstGeom prst="rect">
            <a:avLst/>
          </a:prstGeom>
          <a:noFill/>
          <a:ln w="19050">
            <a:solidFill>
              <a:schemeClr val="accent6">
                <a:lumMod val="50000"/>
              </a:schemeClr>
            </a:solidFill>
            <a:prstDash val="solid"/>
            <a:extLst>
              <a:ext uri="{C807C97D-BFC1-408E-A445-0C87EB9F89A2}">
                <ask:lineSketchStyleProps xmlns:ask="http://schemas.microsoft.com/office/drawing/2018/sketchyshapes">
                  <ask:type>
                    <ask:lineSketchNone/>
                  </ask:type>
                </ask:lineSketchStyleProps>
              </a:ext>
            </a:extLs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66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7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9" presetClass="entr" presetSubtype="0" fill="hold" nodeType="afterEffect">
                                  <p:stCondLst>
                                    <p:cond delay="75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30B0BC-0498-41D3-A1D3-7EFD7B390124}"/>
              </a:ext>
            </a:extLst>
          </p:cNvPr>
          <p:cNvGrpSpPr/>
          <p:nvPr/>
        </p:nvGrpSpPr>
        <p:grpSpPr>
          <a:xfrm>
            <a:off x="695400" y="1212809"/>
            <a:ext cx="7818096" cy="1157229"/>
            <a:chOff x="2279576" y="1698656"/>
            <a:chExt cx="7818096" cy="1157229"/>
          </a:xfrm>
        </p:grpSpPr>
        <p:sp>
          <p:nvSpPr>
            <p:cNvPr id="3" name="Rectangle 2">
              <a:extLst>
                <a:ext uri="{FF2B5EF4-FFF2-40B4-BE49-F238E27FC236}">
                  <a16:creationId xmlns:a16="http://schemas.microsoft.com/office/drawing/2014/main" id="{B275E0ED-1780-4FF6-908A-309636A757AF}"/>
                </a:ext>
              </a:extLst>
            </p:cNvPr>
            <p:cNvSpPr/>
            <p:nvPr/>
          </p:nvSpPr>
          <p:spPr>
            <a:xfrm>
              <a:off x="2279576" y="1698656"/>
              <a:ext cx="7818096" cy="1157229"/>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BCEBAC7-FB3B-491A-B889-056D3322D458}"/>
                </a:ext>
              </a:extLst>
            </p:cNvPr>
            <p:cNvSpPr/>
            <p:nvPr/>
          </p:nvSpPr>
          <p:spPr>
            <a:xfrm>
              <a:off x="6456040" y="2046437"/>
              <a:ext cx="3456384" cy="461665"/>
            </a:xfrm>
            <a:prstGeom prst="rect">
              <a:avLst/>
            </a:prstGeom>
          </p:spPr>
          <p:txBody>
            <a:bodyPr wrap="square">
              <a:spAutoFit/>
            </a:bodyPr>
            <a:lstStyle/>
            <a:p>
              <a:r>
                <a:rPr lang="en-IN" sz="2400" dirty="0">
                  <a:latin typeface="Calibri" panose="020F0502020204030204" pitchFamily="34" charset="0"/>
                  <a:ea typeface="Calibri" panose="020F0502020204030204" pitchFamily="34" charset="0"/>
                  <a:cs typeface="Times New Roman" panose="02020603050405020304" pitchFamily="18" charset="0"/>
                </a:rPr>
                <a:t>Binds people together</a:t>
              </a:r>
              <a:endParaRPr lang="en-US" sz="2400" dirty="0"/>
            </a:p>
          </p:txBody>
        </p:sp>
      </p:grpSp>
      <p:sp>
        <p:nvSpPr>
          <p:cNvPr id="5" name="Chevron 3">
            <a:extLst>
              <a:ext uri="{FF2B5EF4-FFF2-40B4-BE49-F238E27FC236}">
                <a16:creationId xmlns:a16="http://schemas.microsoft.com/office/drawing/2014/main" id="{4D308088-1E5C-45FF-9A6B-6AC47C23DE24}"/>
              </a:ext>
            </a:extLst>
          </p:cNvPr>
          <p:cNvSpPr/>
          <p:nvPr/>
        </p:nvSpPr>
        <p:spPr>
          <a:xfrm>
            <a:off x="3723976" y="1234326"/>
            <a:ext cx="1008112" cy="1157229"/>
          </a:xfrm>
          <a:prstGeom prst="chevron">
            <a:avLst>
              <a:gd name="adj" fmla="val 55026"/>
            </a:avLst>
          </a:prstGeom>
          <a:solidFill>
            <a:schemeClr val="accent5">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6" name="Pentagon 2">
            <a:extLst>
              <a:ext uri="{FF2B5EF4-FFF2-40B4-BE49-F238E27FC236}">
                <a16:creationId xmlns:a16="http://schemas.microsoft.com/office/drawing/2014/main" id="{672A0906-E49F-4C58-9928-FCBC99B6F47C}"/>
              </a:ext>
            </a:extLst>
          </p:cNvPr>
          <p:cNvSpPr/>
          <p:nvPr/>
        </p:nvSpPr>
        <p:spPr>
          <a:xfrm>
            <a:off x="695400" y="1212809"/>
            <a:ext cx="3312368" cy="1157229"/>
          </a:xfrm>
          <a:prstGeom prst="homePlate">
            <a:avLst/>
          </a:prstGeom>
          <a:solidFill>
            <a:schemeClr val="accent5">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solidFill>
                  <a:schemeClr val="tx1">
                    <a:lumMod val="75000"/>
                    <a:lumOff val="25000"/>
                  </a:schemeClr>
                </a:solidFill>
              </a:rPr>
              <a:t>Uniting Factor</a:t>
            </a:r>
          </a:p>
        </p:txBody>
      </p:sp>
      <p:grpSp>
        <p:nvGrpSpPr>
          <p:cNvPr id="7" name="Group 6">
            <a:extLst>
              <a:ext uri="{FF2B5EF4-FFF2-40B4-BE49-F238E27FC236}">
                <a16:creationId xmlns:a16="http://schemas.microsoft.com/office/drawing/2014/main" id="{AF155882-C928-4194-9863-7AC676191124}"/>
              </a:ext>
            </a:extLst>
          </p:cNvPr>
          <p:cNvGrpSpPr/>
          <p:nvPr/>
        </p:nvGrpSpPr>
        <p:grpSpPr>
          <a:xfrm>
            <a:off x="695400" y="3283085"/>
            <a:ext cx="7818096" cy="1157229"/>
            <a:chOff x="2279576" y="1698656"/>
            <a:chExt cx="7818096" cy="1157229"/>
          </a:xfrm>
        </p:grpSpPr>
        <p:sp>
          <p:nvSpPr>
            <p:cNvPr id="8" name="Rectangle 7">
              <a:extLst>
                <a:ext uri="{FF2B5EF4-FFF2-40B4-BE49-F238E27FC236}">
                  <a16:creationId xmlns:a16="http://schemas.microsoft.com/office/drawing/2014/main" id="{84FE709D-DC33-4EF4-B8BF-9DF6FCA0B583}"/>
                </a:ext>
              </a:extLst>
            </p:cNvPr>
            <p:cNvSpPr/>
            <p:nvPr/>
          </p:nvSpPr>
          <p:spPr>
            <a:xfrm>
              <a:off x="2279576" y="1698656"/>
              <a:ext cx="7818096" cy="1157229"/>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7BEB353-457D-4348-85EA-AA6EA65A58F4}"/>
                </a:ext>
              </a:extLst>
            </p:cNvPr>
            <p:cNvSpPr/>
            <p:nvPr/>
          </p:nvSpPr>
          <p:spPr>
            <a:xfrm>
              <a:off x="6188624" y="1946395"/>
              <a:ext cx="3456384" cy="830997"/>
            </a:xfrm>
            <a:prstGeom prst="rect">
              <a:avLst/>
            </a:prstGeom>
          </p:spPr>
          <p:txBody>
            <a:bodyPr wrap="square">
              <a:spAutoFit/>
            </a:bodyPr>
            <a:lstStyle/>
            <a:p>
              <a:pPr algn="ctr"/>
              <a:r>
                <a:rPr lang="en-IN" sz="2400" dirty="0">
                  <a:latin typeface="Calibri" panose="020F0502020204030204" pitchFamily="34" charset="0"/>
                  <a:ea typeface="Calibri" panose="020F0502020204030204" pitchFamily="34" charset="0"/>
                  <a:cs typeface="Times New Roman" panose="02020603050405020304" pitchFamily="18" charset="0"/>
                </a:rPr>
                <a:t>Everyone follows rules and regulations</a:t>
              </a:r>
              <a:endParaRPr lang="en-US" sz="2400" dirty="0"/>
            </a:p>
          </p:txBody>
        </p:sp>
      </p:grpSp>
      <p:sp>
        <p:nvSpPr>
          <p:cNvPr id="10" name="Chevron 3">
            <a:extLst>
              <a:ext uri="{FF2B5EF4-FFF2-40B4-BE49-F238E27FC236}">
                <a16:creationId xmlns:a16="http://schemas.microsoft.com/office/drawing/2014/main" id="{B992B543-42AF-4B1D-B91C-BF9B935FE323}"/>
              </a:ext>
            </a:extLst>
          </p:cNvPr>
          <p:cNvSpPr/>
          <p:nvPr/>
        </p:nvSpPr>
        <p:spPr>
          <a:xfrm>
            <a:off x="3731114" y="3283085"/>
            <a:ext cx="1008112" cy="1157229"/>
          </a:xfrm>
          <a:prstGeom prst="chevron">
            <a:avLst>
              <a:gd name="adj" fmla="val 55026"/>
            </a:avLst>
          </a:prstGeom>
          <a:solidFill>
            <a:srgbClr val="CC8AA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1" name="Pentagon 2">
            <a:extLst>
              <a:ext uri="{FF2B5EF4-FFF2-40B4-BE49-F238E27FC236}">
                <a16:creationId xmlns:a16="http://schemas.microsoft.com/office/drawing/2014/main" id="{3410F824-5B74-4897-84CE-2F7B31C9C78C}"/>
              </a:ext>
            </a:extLst>
          </p:cNvPr>
          <p:cNvSpPr/>
          <p:nvPr/>
        </p:nvSpPr>
        <p:spPr>
          <a:xfrm>
            <a:off x="695400" y="3283085"/>
            <a:ext cx="3312368" cy="1157229"/>
          </a:xfrm>
          <a:prstGeom prst="homePlate">
            <a:avLst/>
          </a:prstGeom>
          <a:solidFill>
            <a:srgbClr val="CC8AA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err="1">
                <a:solidFill>
                  <a:schemeClr val="tx1">
                    <a:lumMod val="75000"/>
                    <a:lumOff val="25000"/>
                  </a:schemeClr>
                </a:solidFill>
              </a:rPr>
              <a:t>Socialisation</a:t>
            </a:r>
            <a:r>
              <a:rPr lang="en-US" sz="2400" b="1" dirty="0">
                <a:solidFill>
                  <a:schemeClr val="tx1">
                    <a:lumMod val="75000"/>
                    <a:lumOff val="25000"/>
                  </a:schemeClr>
                </a:solidFill>
              </a:rPr>
              <a:t> of Citizens</a:t>
            </a:r>
          </a:p>
        </p:txBody>
      </p:sp>
      <p:grpSp>
        <p:nvGrpSpPr>
          <p:cNvPr id="12" name="Group 11">
            <a:extLst>
              <a:ext uri="{FF2B5EF4-FFF2-40B4-BE49-F238E27FC236}">
                <a16:creationId xmlns:a16="http://schemas.microsoft.com/office/drawing/2014/main" id="{E3624DA1-70E8-4E48-8BF0-5B4F6E5297F8}"/>
              </a:ext>
            </a:extLst>
          </p:cNvPr>
          <p:cNvGrpSpPr/>
          <p:nvPr/>
        </p:nvGrpSpPr>
        <p:grpSpPr>
          <a:xfrm>
            <a:off x="695400" y="5297410"/>
            <a:ext cx="7818096" cy="1157229"/>
            <a:chOff x="2279576" y="1698656"/>
            <a:chExt cx="7818096" cy="1157229"/>
          </a:xfrm>
        </p:grpSpPr>
        <p:sp>
          <p:nvSpPr>
            <p:cNvPr id="13" name="Rectangle 12">
              <a:extLst>
                <a:ext uri="{FF2B5EF4-FFF2-40B4-BE49-F238E27FC236}">
                  <a16:creationId xmlns:a16="http://schemas.microsoft.com/office/drawing/2014/main" id="{E30F68DE-D65F-4AC5-A4C0-C6D1D47A40FB}"/>
                </a:ext>
              </a:extLst>
            </p:cNvPr>
            <p:cNvSpPr/>
            <p:nvPr/>
          </p:nvSpPr>
          <p:spPr>
            <a:xfrm>
              <a:off x="2279576" y="1698656"/>
              <a:ext cx="7818096" cy="1157229"/>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406907C-855B-4B75-AD88-EFBA7BEB9A1A}"/>
                </a:ext>
              </a:extLst>
            </p:cNvPr>
            <p:cNvSpPr/>
            <p:nvPr/>
          </p:nvSpPr>
          <p:spPr>
            <a:xfrm>
              <a:off x="6456040" y="2046437"/>
              <a:ext cx="3456384" cy="461665"/>
            </a:xfrm>
            <a:prstGeom prst="rect">
              <a:avLst/>
            </a:prstGeom>
          </p:spPr>
          <p:txBody>
            <a:bodyPr wrap="square">
              <a:spAutoFit/>
            </a:bodyPr>
            <a:lstStyle/>
            <a:p>
              <a:r>
                <a:rPr lang="en-IN" sz="2400" dirty="0">
                  <a:latin typeface="Calibri" panose="020F0502020204030204" pitchFamily="34" charset="0"/>
                  <a:ea typeface="Calibri" panose="020F0502020204030204" pitchFamily="34" charset="0"/>
                  <a:cs typeface="Times New Roman" panose="02020603050405020304" pitchFamily="18" charset="0"/>
                </a:rPr>
                <a:t>Highest law of the land</a:t>
              </a:r>
              <a:endParaRPr lang="en-US" sz="2400" dirty="0"/>
            </a:p>
          </p:txBody>
        </p:sp>
      </p:grpSp>
      <p:sp>
        <p:nvSpPr>
          <p:cNvPr id="15" name="Chevron 3">
            <a:extLst>
              <a:ext uri="{FF2B5EF4-FFF2-40B4-BE49-F238E27FC236}">
                <a16:creationId xmlns:a16="http://schemas.microsoft.com/office/drawing/2014/main" id="{46FEF5AE-6CB4-4643-AE64-769D92391AC5}"/>
              </a:ext>
            </a:extLst>
          </p:cNvPr>
          <p:cNvSpPr/>
          <p:nvPr/>
        </p:nvSpPr>
        <p:spPr>
          <a:xfrm>
            <a:off x="3731114" y="5297410"/>
            <a:ext cx="1008112" cy="1157229"/>
          </a:xfrm>
          <a:prstGeom prst="chevron">
            <a:avLst>
              <a:gd name="adj" fmla="val 55026"/>
            </a:avLst>
          </a:prstGeom>
          <a:solidFill>
            <a:srgbClr val="88A4C6"/>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6" name="Pentagon 2">
            <a:extLst>
              <a:ext uri="{FF2B5EF4-FFF2-40B4-BE49-F238E27FC236}">
                <a16:creationId xmlns:a16="http://schemas.microsoft.com/office/drawing/2014/main" id="{08BE44B7-BB2C-4681-B80F-392B2CA4D567}"/>
              </a:ext>
            </a:extLst>
          </p:cNvPr>
          <p:cNvSpPr/>
          <p:nvPr/>
        </p:nvSpPr>
        <p:spPr>
          <a:xfrm>
            <a:off x="695400" y="5297410"/>
            <a:ext cx="3312368" cy="1157229"/>
          </a:xfrm>
          <a:prstGeom prst="homePlate">
            <a:avLst/>
          </a:prstGeom>
          <a:solidFill>
            <a:srgbClr val="88A4C6"/>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solidFill>
                  <a:schemeClr val="tx1">
                    <a:lumMod val="75000"/>
                    <a:lumOff val="25000"/>
                  </a:schemeClr>
                </a:solidFill>
              </a:rPr>
              <a:t>Fundamental Law</a:t>
            </a:r>
          </a:p>
        </p:txBody>
      </p:sp>
      <p:sp>
        <p:nvSpPr>
          <p:cNvPr id="17" name="Freeform: Shape 16">
            <a:extLst>
              <a:ext uri="{FF2B5EF4-FFF2-40B4-BE49-F238E27FC236}">
                <a16:creationId xmlns:a16="http://schemas.microsoft.com/office/drawing/2014/main" id="{A2FD43E1-103C-8EFD-9ED9-600F43D2C0AB}"/>
              </a:ext>
            </a:extLst>
          </p:cNvPr>
          <p:cNvSpPr/>
          <p:nvPr/>
        </p:nvSpPr>
        <p:spPr>
          <a:xfrm>
            <a:off x="1415480" y="44624"/>
            <a:ext cx="8917471" cy="792088"/>
          </a:xfrm>
          <a:custGeom>
            <a:avLst/>
            <a:gdLst>
              <a:gd name="connsiteX0" fmla="*/ 304985 w 7776864"/>
              <a:gd name="connsiteY0" fmla="*/ 0 h 4032448"/>
              <a:gd name="connsiteX1" fmla="*/ 432932 w 7776864"/>
              <a:gd name="connsiteY1" fmla="*/ 0 h 4032448"/>
              <a:gd name="connsiteX2" fmla="*/ 442036 w 7776864"/>
              <a:gd name="connsiteY2" fmla="*/ 28622 h 4032448"/>
              <a:gd name="connsiteX3" fmla="*/ 450320 w 7776864"/>
              <a:gd name="connsiteY3" fmla="*/ 60535 h 4032448"/>
              <a:gd name="connsiteX4" fmla="*/ 504637 w 7776864"/>
              <a:gd name="connsiteY4" fmla="*/ 186122 h 4032448"/>
              <a:gd name="connsiteX5" fmla="*/ 558954 w 7776864"/>
              <a:gd name="connsiteY5" fmla="*/ 165191 h 4032448"/>
              <a:gd name="connsiteX6" fmla="*/ 649482 w 7776864"/>
              <a:gd name="connsiteY6" fmla="*/ 81466 h 4032448"/>
              <a:gd name="connsiteX7" fmla="*/ 758116 w 7776864"/>
              <a:gd name="connsiteY7" fmla="*/ 144259 h 4032448"/>
              <a:gd name="connsiteX8" fmla="*/ 902962 w 7776864"/>
              <a:gd name="connsiteY8" fmla="*/ 248916 h 4032448"/>
              <a:gd name="connsiteX9" fmla="*/ 975384 w 7776864"/>
              <a:gd name="connsiteY9" fmla="*/ 269847 h 4032448"/>
              <a:gd name="connsiteX10" fmla="*/ 993490 w 7776864"/>
              <a:gd name="connsiteY10" fmla="*/ 353573 h 4032448"/>
              <a:gd name="connsiteX11" fmla="*/ 1011596 w 7776864"/>
              <a:gd name="connsiteY11" fmla="*/ 416367 h 4032448"/>
              <a:gd name="connsiteX12" fmla="*/ 1084018 w 7776864"/>
              <a:gd name="connsiteY12" fmla="*/ 290779 h 4032448"/>
              <a:gd name="connsiteX13" fmla="*/ 1120230 w 7776864"/>
              <a:gd name="connsiteY13" fmla="*/ 227986 h 4032448"/>
              <a:gd name="connsiteX14" fmla="*/ 1156441 w 7776864"/>
              <a:gd name="connsiteY14" fmla="*/ 290779 h 4032448"/>
              <a:gd name="connsiteX15" fmla="*/ 1210759 w 7776864"/>
              <a:gd name="connsiteY15" fmla="*/ 353573 h 4032448"/>
              <a:gd name="connsiteX16" fmla="*/ 1283181 w 7776864"/>
              <a:gd name="connsiteY16" fmla="*/ 479161 h 4032448"/>
              <a:gd name="connsiteX17" fmla="*/ 1301286 w 7776864"/>
              <a:gd name="connsiteY17" fmla="*/ 395435 h 4032448"/>
              <a:gd name="connsiteX18" fmla="*/ 1319393 w 7776864"/>
              <a:gd name="connsiteY18" fmla="*/ 269847 h 4032448"/>
              <a:gd name="connsiteX19" fmla="*/ 1373710 w 7776864"/>
              <a:gd name="connsiteY19" fmla="*/ 186122 h 4032448"/>
              <a:gd name="connsiteX20" fmla="*/ 1428027 w 7776864"/>
              <a:gd name="connsiteY20" fmla="*/ 207053 h 4032448"/>
              <a:gd name="connsiteX21" fmla="*/ 1482344 w 7776864"/>
              <a:gd name="connsiteY21" fmla="*/ 269847 h 4032448"/>
              <a:gd name="connsiteX22" fmla="*/ 1590978 w 7776864"/>
              <a:gd name="connsiteY22" fmla="*/ 290779 h 4032448"/>
              <a:gd name="connsiteX23" fmla="*/ 1753929 w 7776864"/>
              <a:gd name="connsiteY23" fmla="*/ 186122 h 4032448"/>
              <a:gd name="connsiteX24" fmla="*/ 1808246 w 7776864"/>
              <a:gd name="connsiteY24" fmla="*/ 165191 h 4032448"/>
              <a:gd name="connsiteX25" fmla="*/ 1916880 w 7776864"/>
              <a:gd name="connsiteY25" fmla="*/ 248916 h 4032448"/>
              <a:gd name="connsiteX26" fmla="*/ 1934986 w 7776864"/>
              <a:gd name="connsiteY26" fmla="*/ 186122 h 4032448"/>
              <a:gd name="connsiteX27" fmla="*/ 1989303 w 7776864"/>
              <a:gd name="connsiteY27" fmla="*/ 207053 h 4032448"/>
              <a:gd name="connsiteX28" fmla="*/ 2025514 w 7776864"/>
              <a:gd name="connsiteY28" fmla="*/ 269847 h 4032448"/>
              <a:gd name="connsiteX29" fmla="*/ 2079831 w 7776864"/>
              <a:gd name="connsiteY29" fmla="*/ 227986 h 4032448"/>
              <a:gd name="connsiteX30" fmla="*/ 2134149 w 7776864"/>
              <a:gd name="connsiteY30" fmla="*/ 207053 h 4032448"/>
              <a:gd name="connsiteX31" fmla="*/ 2188466 w 7776864"/>
              <a:gd name="connsiteY31" fmla="*/ 416367 h 4032448"/>
              <a:gd name="connsiteX32" fmla="*/ 2242783 w 7776864"/>
              <a:gd name="connsiteY32" fmla="*/ 437298 h 4032448"/>
              <a:gd name="connsiteX33" fmla="*/ 2278993 w 7776864"/>
              <a:gd name="connsiteY33" fmla="*/ 374504 h 4032448"/>
              <a:gd name="connsiteX34" fmla="*/ 2351417 w 7776864"/>
              <a:gd name="connsiteY34" fmla="*/ 207053 h 4032448"/>
              <a:gd name="connsiteX35" fmla="*/ 2423839 w 7776864"/>
              <a:gd name="connsiteY35" fmla="*/ 186122 h 4032448"/>
              <a:gd name="connsiteX36" fmla="*/ 2478156 w 7776864"/>
              <a:gd name="connsiteY36" fmla="*/ 207053 h 4032448"/>
              <a:gd name="connsiteX37" fmla="*/ 2514368 w 7776864"/>
              <a:gd name="connsiteY37" fmla="*/ 269847 h 4032448"/>
              <a:gd name="connsiteX38" fmla="*/ 2641107 w 7776864"/>
              <a:gd name="connsiteY38" fmla="*/ 458229 h 4032448"/>
              <a:gd name="connsiteX39" fmla="*/ 2840270 w 7776864"/>
              <a:gd name="connsiteY39" fmla="*/ 416367 h 4032448"/>
              <a:gd name="connsiteX40" fmla="*/ 2858376 w 7776864"/>
              <a:gd name="connsiteY40" fmla="*/ 353573 h 4032448"/>
              <a:gd name="connsiteX41" fmla="*/ 2967010 w 7776864"/>
              <a:gd name="connsiteY41" fmla="*/ 227986 h 4032448"/>
              <a:gd name="connsiteX42" fmla="*/ 3039432 w 7776864"/>
              <a:gd name="connsiteY42" fmla="*/ 186122 h 4032448"/>
              <a:gd name="connsiteX43" fmla="*/ 3093749 w 7776864"/>
              <a:gd name="connsiteY43" fmla="*/ 248916 h 4032448"/>
              <a:gd name="connsiteX44" fmla="*/ 3166173 w 7776864"/>
              <a:gd name="connsiteY44" fmla="*/ 269847 h 4032448"/>
              <a:gd name="connsiteX45" fmla="*/ 3220490 w 7776864"/>
              <a:gd name="connsiteY45" fmla="*/ 227986 h 4032448"/>
              <a:gd name="connsiteX46" fmla="*/ 3256700 w 7776864"/>
              <a:gd name="connsiteY46" fmla="*/ 165191 h 4032448"/>
              <a:gd name="connsiteX47" fmla="*/ 3329124 w 7776864"/>
              <a:gd name="connsiteY47" fmla="*/ 269847 h 4032448"/>
              <a:gd name="connsiteX48" fmla="*/ 3383441 w 7776864"/>
              <a:gd name="connsiteY48" fmla="*/ 290779 h 4032448"/>
              <a:gd name="connsiteX49" fmla="*/ 3437758 w 7776864"/>
              <a:gd name="connsiteY49" fmla="*/ 332641 h 4032448"/>
              <a:gd name="connsiteX50" fmla="*/ 3528286 w 7776864"/>
              <a:gd name="connsiteY50" fmla="*/ 353573 h 4032448"/>
              <a:gd name="connsiteX51" fmla="*/ 3582603 w 7776864"/>
              <a:gd name="connsiteY51" fmla="*/ 227986 h 4032448"/>
              <a:gd name="connsiteX52" fmla="*/ 3636920 w 7776864"/>
              <a:gd name="connsiteY52" fmla="*/ 207053 h 4032448"/>
              <a:gd name="connsiteX53" fmla="*/ 3673131 w 7776864"/>
              <a:gd name="connsiteY53" fmla="*/ 269847 h 4032448"/>
              <a:gd name="connsiteX54" fmla="*/ 3817977 w 7776864"/>
              <a:gd name="connsiteY54" fmla="*/ 311710 h 4032448"/>
              <a:gd name="connsiteX55" fmla="*/ 3872294 w 7776864"/>
              <a:gd name="connsiteY55" fmla="*/ 269847 h 4032448"/>
              <a:gd name="connsiteX56" fmla="*/ 4053351 w 7776864"/>
              <a:gd name="connsiteY56" fmla="*/ 123328 h 4032448"/>
              <a:gd name="connsiteX57" fmla="*/ 4107668 w 7776864"/>
              <a:gd name="connsiteY57" fmla="*/ 81466 h 4032448"/>
              <a:gd name="connsiteX58" fmla="*/ 4161985 w 7776864"/>
              <a:gd name="connsiteY58" fmla="*/ 144259 h 4032448"/>
              <a:gd name="connsiteX59" fmla="*/ 4216302 w 7776864"/>
              <a:gd name="connsiteY59" fmla="*/ 165191 h 4032448"/>
              <a:gd name="connsiteX60" fmla="*/ 4270619 w 7776864"/>
              <a:gd name="connsiteY60" fmla="*/ 144259 h 4032448"/>
              <a:gd name="connsiteX61" fmla="*/ 4306831 w 7776864"/>
              <a:gd name="connsiteY61" fmla="*/ 81466 h 4032448"/>
              <a:gd name="connsiteX62" fmla="*/ 4361148 w 7776864"/>
              <a:gd name="connsiteY62" fmla="*/ 39604 h 4032448"/>
              <a:gd name="connsiteX63" fmla="*/ 4415465 w 7776864"/>
              <a:gd name="connsiteY63" fmla="*/ 60535 h 4032448"/>
              <a:gd name="connsiteX64" fmla="*/ 4487887 w 7776864"/>
              <a:gd name="connsiteY64" fmla="*/ 186122 h 4032448"/>
              <a:gd name="connsiteX65" fmla="*/ 4542204 w 7776864"/>
              <a:gd name="connsiteY65" fmla="*/ 207053 h 4032448"/>
              <a:gd name="connsiteX66" fmla="*/ 4596521 w 7776864"/>
              <a:gd name="connsiteY66" fmla="*/ 165191 h 4032448"/>
              <a:gd name="connsiteX67" fmla="*/ 4614627 w 7776864"/>
              <a:gd name="connsiteY67" fmla="*/ 102398 h 4032448"/>
              <a:gd name="connsiteX68" fmla="*/ 4668944 w 7776864"/>
              <a:gd name="connsiteY68" fmla="*/ 39604 h 4032448"/>
              <a:gd name="connsiteX69" fmla="*/ 4735965 w 7776864"/>
              <a:gd name="connsiteY69" fmla="*/ 353 h 4032448"/>
              <a:gd name="connsiteX70" fmla="*/ 4739144 w 7776864"/>
              <a:gd name="connsiteY70" fmla="*/ 0 h 4032448"/>
              <a:gd name="connsiteX71" fmla="*/ 4763811 w 7776864"/>
              <a:gd name="connsiteY71" fmla="*/ 0 h 4032448"/>
              <a:gd name="connsiteX72" fmla="*/ 4770118 w 7776864"/>
              <a:gd name="connsiteY72" fmla="*/ 3284 h 4032448"/>
              <a:gd name="connsiteX73" fmla="*/ 4850001 w 7776864"/>
              <a:gd name="connsiteY73" fmla="*/ 123328 h 4032448"/>
              <a:gd name="connsiteX74" fmla="*/ 4976741 w 7776864"/>
              <a:gd name="connsiteY74" fmla="*/ 290779 h 4032448"/>
              <a:gd name="connsiteX75" fmla="*/ 5085375 w 7776864"/>
              <a:gd name="connsiteY75" fmla="*/ 332641 h 4032448"/>
              <a:gd name="connsiteX76" fmla="*/ 5103480 w 7776864"/>
              <a:gd name="connsiteY76" fmla="*/ 269847 h 4032448"/>
              <a:gd name="connsiteX77" fmla="*/ 5121586 w 7776864"/>
              <a:gd name="connsiteY77" fmla="*/ 186122 h 4032448"/>
              <a:gd name="connsiteX78" fmla="*/ 5157797 w 7776864"/>
              <a:gd name="connsiteY78" fmla="*/ 248916 h 4032448"/>
              <a:gd name="connsiteX79" fmla="*/ 5284538 w 7776864"/>
              <a:gd name="connsiteY79" fmla="*/ 395435 h 4032448"/>
              <a:gd name="connsiteX80" fmla="*/ 5320748 w 7776864"/>
              <a:gd name="connsiteY80" fmla="*/ 332641 h 4032448"/>
              <a:gd name="connsiteX81" fmla="*/ 5393172 w 7776864"/>
              <a:gd name="connsiteY81" fmla="*/ 207053 h 4032448"/>
              <a:gd name="connsiteX82" fmla="*/ 5501806 w 7776864"/>
              <a:gd name="connsiteY82" fmla="*/ 290779 h 4032448"/>
              <a:gd name="connsiteX83" fmla="*/ 5610440 w 7776864"/>
              <a:gd name="connsiteY83" fmla="*/ 353573 h 4032448"/>
              <a:gd name="connsiteX84" fmla="*/ 5664757 w 7776864"/>
              <a:gd name="connsiteY84" fmla="*/ 311710 h 4032448"/>
              <a:gd name="connsiteX85" fmla="*/ 5700968 w 7776864"/>
              <a:gd name="connsiteY85" fmla="*/ 165191 h 4032448"/>
              <a:gd name="connsiteX86" fmla="*/ 5755285 w 7776864"/>
              <a:gd name="connsiteY86" fmla="*/ 186122 h 4032448"/>
              <a:gd name="connsiteX87" fmla="*/ 5845813 w 7776864"/>
              <a:gd name="connsiteY87" fmla="*/ 311710 h 4032448"/>
              <a:gd name="connsiteX88" fmla="*/ 5918236 w 7776864"/>
              <a:gd name="connsiteY88" fmla="*/ 332641 h 4032448"/>
              <a:gd name="connsiteX89" fmla="*/ 6026870 w 7776864"/>
              <a:gd name="connsiteY89" fmla="*/ 374504 h 4032448"/>
              <a:gd name="connsiteX90" fmla="*/ 6063082 w 7776864"/>
              <a:gd name="connsiteY90" fmla="*/ 311710 h 4032448"/>
              <a:gd name="connsiteX91" fmla="*/ 6244138 w 7776864"/>
              <a:gd name="connsiteY91" fmla="*/ 374504 h 4032448"/>
              <a:gd name="connsiteX92" fmla="*/ 6334667 w 7776864"/>
              <a:gd name="connsiteY92" fmla="*/ 207053 h 4032448"/>
              <a:gd name="connsiteX93" fmla="*/ 6479513 w 7776864"/>
              <a:gd name="connsiteY93" fmla="*/ 311710 h 4032448"/>
              <a:gd name="connsiteX94" fmla="*/ 6533830 w 7776864"/>
              <a:gd name="connsiteY94" fmla="*/ 332641 h 4032448"/>
              <a:gd name="connsiteX95" fmla="*/ 6696781 w 7776864"/>
              <a:gd name="connsiteY95" fmla="*/ 311710 h 4032448"/>
              <a:gd name="connsiteX96" fmla="*/ 6805415 w 7776864"/>
              <a:gd name="connsiteY96" fmla="*/ 374504 h 4032448"/>
              <a:gd name="connsiteX97" fmla="*/ 6859732 w 7776864"/>
              <a:gd name="connsiteY97" fmla="*/ 395435 h 4032448"/>
              <a:gd name="connsiteX98" fmla="*/ 6914049 w 7776864"/>
              <a:gd name="connsiteY98" fmla="*/ 353573 h 4032448"/>
              <a:gd name="connsiteX99" fmla="*/ 6932155 w 7776864"/>
              <a:gd name="connsiteY99" fmla="*/ 290779 h 4032448"/>
              <a:gd name="connsiteX100" fmla="*/ 6968366 w 7776864"/>
              <a:gd name="connsiteY100" fmla="*/ 165191 h 4032448"/>
              <a:gd name="connsiteX101" fmla="*/ 7022683 w 7776864"/>
              <a:gd name="connsiteY101" fmla="*/ 144259 h 4032448"/>
              <a:gd name="connsiteX102" fmla="*/ 7077000 w 7776864"/>
              <a:gd name="connsiteY102" fmla="*/ 186122 h 4032448"/>
              <a:gd name="connsiteX103" fmla="*/ 7185634 w 7776864"/>
              <a:gd name="connsiteY103" fmla="*/ 269847 h 4032448"/>
              <a:gd name="connsiteX104" fmla="*/ 7294269 w 7776864"/>
              <a:gd name="connsiteY104" fmla="*/ 311710 h 4032448"/>
              <a:gd name="connsiteX105" fmla="*/ 7348586 w 7776864"/>
              <a:gd name="connsiteY105" fmla="*/ 374504 h 4032448"/>
              <a:gd name="connsiteX106" fmla="*/ 7439113 w 7776864"/>
              <a:gd name="connsiteY106" fmla="*/ 479161 h 4032448"/>
              <a:gd name="connsiteX107" fmla="*/ 7493430 w 7776864"/>
              <a:gd name="connsiteY107" fmla="*/ 458229 h 4032448"/>
              <a:gd name="connsiteX108" fmla="*/ 7565854 w 7776864"/>
              <a:gd name="connsiteY108" fmla="*/ 332641 h 4032448"/>
              <a:gd name="connsiteX109" fmla="*/ 7620171 w 7776864"/>
              <a:gd name="connsiteY109" fmla="*/ 290779 h 4032448"/>
              <a:gd name="connsiteX110" fmla="*/ 7674488 w 7776864"/>
              <a:gd name="connsiteY110" fmla="*/ 332641 h 4032448"/>
              <a:gd name="connsiteX111" fmla="*/ 7689805 w 7776864"/>
              <a:gd name="connsiteY111" fmla="*/ 394142 h 4032448"/>
              <a:gd name="connsiteX112" fmla="*/ 7684721 w 7776864"/>
              <a:gd name="connsiteY112" fmla="*/ 391169 h 4032448"/>
              <a:gd name="connsiteX113" fmla="*/ 7683977 w 7776864"/>
              <a:gd name="connsiteY113" fmla="*/ 390642 h 4032448"/>
              <a:gd name="connsiteX114" fmla="*/ 7681940 w 7776864"/>
              <a:gd name="connsiteY114" fmla="*/ 389544 h 4032448"/>
              <a:gd name="connsiteX115" fmla="*/ 7684721 w 7776864"/>
              <a:gd name="connsiteY115" fmla="*/ 391169 h 4032448"/>
              <a:gd name="connsiteX116" fmla="*/ 7703204 w 7776864"/>
              <a:gd name="connsiteY116" fmla="*/ 404279 h 4032448"/>
              <a:gd name="connsiteX117" fmla="*/ 7746910 w 7776864"/>
              <a:gd name="connsiteY117" fmla="*/ 437298 h 4032448"/>
              <a:gd name="connsiteX118" fmla="*/ 7775226 w 7776864"/>
              <a:gd name="connsiteY118" fmla="*/ 415667 h 4032448"/>
              <a:gd name="connsiteX119" fmla="*/ 7776864 w 7776864"/>
              <a:gd name="connsiteY119" fmla="*/ 414443 h 4032448"/>
              <a:gd name="connsiteX120" fmla="*/ 7776864 w 7776864"/>
              <a:gd name="connsiteY120" fmla="*/ 3787676 h 4032448"/>
              <a:gd name="connsiteX121" fmla="*/ 7757242 w 7776864"/>
              <a:gd name="connsiteY121" fmla="*/ 3771762 h 4032448"/>
              <a:gd name="connsiteX122" fmla="*/ 7688658 w 7776864"/>
              <a:gd name="connsiteY122" fmla="*/ 3720737 h 4032448"/>
              <a:gd name="connsiteX123" fmla="*/ 7561919 w 7776864"/>
              <a:gd name="connsiteY123" fmla="*/ 3678874 h 4032448"/>
              <a:gd name="connsiteX124" fmla="*/ 7525708 w 7776864"/>
              <a:gd name="connsiteY124" fmla="*/ 3804462 h 4032448"/>
              <a:gd name="connsiteX125" fmla="*/ 7507602 w 7776864"/>
              <a:gd name="connsiteY125" fmla="*/ 3888188 h 4032448"/>
              <a:gd name="connsiteX126" fmla="*/ 7489496 w 7776864"/>
              <a:gd name="connsiteY126" fmla="*/ 3950982 h 4032448"/>
              <a:gd name="connsiteX127" fmla="*/ 7471879 w 7776864"/>
              <a:gd name="connsiteY127" fmla="*/ 4032448 h 4032448"/>
              <a:gd name="connsiteX128" fmla="*/ 7343933 w 7776864"/>
              <a:gd name="connsiteY128" fmla="*/ 4032448 h 4032448"/>
              <a:gd name="connsiteX129" fmla="*/ 7334828 w 7776864"/>
              <a:gd name="connsiteY129" fmla="*/ 4003826 h 4032448"/>
              <a:gd name="connsiteX130" fmla="*/ 7326544 w 7776864"/>
              <a:gd name="connsiteY130" fmla="*/ 3971913 h 4032448"/>
              <a:gd name="connsiteX131" fmla="*/ 7272228 w 7776864"/>
              <a:gd name="connsiteY131" fmla="*/ 3846325 h 4032448"/>
              <a:gd name="connsiteX132" fmla="*/ 7217910 w 7776864"/>
              <a:gd name="connsiteY132" fmla="*/ 3867256 h 4032448"/>
              <a:gd name="connsiteX133" fmla="*/ 7127382 w 7776864"/>
              <a:gd name="connsiteY133" fmla="*/ 3950982 h 4032448"/>
              <a:gd name="connsiteX134" fmla="*/ 7018748 w 7776864"/>
              <a:gd name="connsiteY134" fmla="*/ 3888188 h 4032448"/>
              <a:gd name="connsiteX135" fmla="*/ 6873902 w 7776864"/>
              <a:gd name="connsiteY135" fmla="*/ 3783531 h 4032448"/>
              <a:gd name="connsiteX136" fmla="*/ 6801480 w 7776864"/>
              <a:gd name="connsiteY136" fmla="*/ 3762600 h 4032448"/>
              <a:gd name="connsiteX137" fmla="*/ 6783374 w 7776864"/>
              <a:gd name="connsiteY137" fmla="*/ 3678874 h 4032448"/>
              <a:gd name="connsiteX138" fmla="*/ 6765268 w 7776864"/>
              <a:gd name="connsiteY138" fmla="*/ 3616080 h 4032448"/>
              <a:gd name="connsiteX139" fmla="*/ 6692846 w 7776864"/>
              <a:gd name="connsiteY139" fmla="*/ 3741668 h 4032448"/>
              <a:gd name="connsiteX140" fmla="*/ 6656634 w 7776864"/>
              <a:gd name="connsiteY140" fmla="*/ 3804462 h 4032448"/>
              <a:gd name="connsiteX141" fmla="*/ 6620423 w 7776864"/>
              <a:gd name="connsiteY141" fmla="*/ 3741668 h 4032448"/>
              <a:gd name="connsiteX142" fmla="*/ 6566106 w 7776864"/>
              <a:gd name="connsiteY142" fmla="*/ 3678874 h 4032448"/>
              <a:gd name="connsiteX143" fmla="*/ 6493684 w 7776864"/>
              <a:gd name="connsiteY143" fmla="*/ 3553286 h 4032448"/>
              <a:gd name="connsiteX144" fmla="*/ 6475578 w 7776864"/>
              <a:gd name="connsiteY144" fmla="*/ 3637012 h 4032448"/>
              <a:gd name="connsiteX145" fmla="*/ 6457472 w 7776864"/>
              <a:gd name="connsiteY145" fmla="*/ 3762600 h 4032448"/>
              <a:gd name="connsiteX146" fmla="*/ 6403154 w 7776864"/>
              <a:gd name="connsiteY146" fmla="*/ 3846325 h 4032448"/>
              <a:gd name="connsiteX147" fmla="*/ 6348838 w 7776864"/>
              <a:gd name="connsiteY147" fmla="*/ 3825394 h 4032448"/>
              <a:gd name="connsiteX148" fmla="*/ 6294520 w 7776864"/>
              <a:gd name="connsiteY148" fmla="*/ 3762600 h 4032448"/>
              <a:gd name="connsiteX149" fmla="*/ 6185886 w 7776864"/>
              <a:gd name="connsiteY149" fmla="*/ 3741668 h 4032448"/>
              <a:gd name="connsiteX150" fmla="*/ 6022935 w 7776864"/>
              <a:gd name="connsiteY150" fmla="*/ 3846325 h 4032448"/>
              <a:gd name="connsiteX151" fmla="*/ 5968618 w 7776864"/>
              <a:gd name="connsiteY151" fmla="*/ 3867256 h 4032448"/>
              <a:gd name="connsiteX152" fmla="*/ 5859984 w 7776864"/>
              <a:gd name="connsiteY152" fmla="*/ 3783531 h 4032448"/>
              <a:gd name="connsiteX153" fmla="*/ 5841878 w 7776864"/>
              <a:gd name="connsiteY153" fmla="*/ 3846325 h 4032448"/>
              <a:gd name="connsiteX154" fmla="*/ 5787562 w 7776864"/>
              <a:gd name="connsiteY154" fmla="*/ 3825394 h 4032448"/>
              <a:gd name="connsiteX155" fmla="*/ 5751350 w 7776864"/>
              <a:gd name="connsiteY155" fmla="*/ 3762600 h 4032448"/>
              <a:gd name="connsiteX156" fmla="*/ 5697033 w 7776864"/>
              <a:gd name="connsiteY156" fmla="*/ 3804462 h 4032448"/>
              <a:gd name="connsiteX157" fmla="*/ 5642716 w 7776864"/>
              <a:gd name="connsiteY157" fmla="*/ 3825394 h 4032448"/>
              <a:gd name="connsiteX158" fmla="*/ 5588398 w 7776864"/>
              <a:gd name="connsiteY158" fmla="*/ 3616080 h 4032448"/>
              <a:gd name="connsiteX159" fmla="*/ 5534082 w 7776864"/>
              <a:gd name="connsiteY159" fmla="*/ 3595149 h 4032448"/>
              <a:gd name="connsiteX160" fmla="*/ 5497871 w 7776864"/>
              <a:gd name="connsiteY160" fmla="*/ 3657943 h 4032448"/>
              <a:gd name="connsiteX161" fmla="*/ 5425448 w 7776864"/>
              <a:gd name="connsiteY161" fmla="*/ 3825394 h 4032448"/>
              <a:gd name="connsiteX162" fmla="*/ 5353025 w 7776864"/>
              <a:gd name="connsiteY162" fmla="*/ 3846325 h 4032448"/>
              <a:gd name="connsiteX163" fmla="*/ 5298708 w 7776864"/>
              <a:gd name="connsiteY163" fmla="*/ 3825394 h 4032448"/>
              <a:gd name="connsiteX164" fmla="*/ 5262497 w 7776864"/>
              <a:gd name="connsiteY164" fmla="*/ 3762600 h 4032448"/>
              <a:gd name="connsiteX165" fmla="*/ 5135757 w 7776864"/>
              <a:gd name="connsiteY165" fmla="*/ 3574218 h 4032448"/>
              <a:gd name="connsiteX166" fmla="*/ 4936594 w 7776864"/>
              <a:gd name="connsiteY166" fmla="*/ 3616080 h 4032448"/>
              <a:gd name="connsiteX167" fmla="*/ 4918489 w 7776864"/>
              <a:gd name="connsiteY167" fmla="*/ 3678874 h 4032448"/>
              <a:gd name="connsiteX168" fmla="*/ 4809855 w 7776864"/>
              <a:gd name="connsiteY168" fmla="*/ 3804462 h 4032448"/>
              <a:gd name="connsiteX169" fmla="*/ 4737432 w 7776864"/>
              <a:gd name="connsiteY169" fmla="*/ 3846325 h 4032448"/>
              <a:gd name="connsiteX170" fmla="*/ 4683115 w 7776864"/>
              <a:gd name="connsiteY170" fmla="*/ 3783531 h 4032448"/>
              <a:gd name="connsiteX171" fmla="*/ 4610692 w 7776864"/>
              <a:gd name="connsiteY171" fmla="*/ 3762600 h 4032448"/>
              <a:gd name="connsiteX172" fmla="*/ 4556375 w 7776864"/>
              <a:gd name="connsiteY172" fmla="*/ 3804462 h 4032448"/>
              <a:gd name="connsiteX173" fmla="*/ 4520164 w 7776864"/>
              <a:gd name="connsiteY173" fmla="*/ 3867256 h 4032448"/>
              <a:gd name="connsiteX174" fmla="*/ 4447741 w 7776864"/>
              <a:gd name="connsiteY174" fmla="*/ 3762600 h 4032448"/>
              <a:gd name="connsiteX175" fmla="*/ 4393424 w 7776864"/>
              <a:gd name="connsiteY175" fmla="*/ 3741668 h 4032448"/>
              <a:gd name="connsiteX176" fmla="*/ 4339107 w 7776864"/>
              <a:gd name="connsiteY176" fmla="*/ 3699806 h 4032448"/>
              <a:gd name="connsiteX177" fmla="*/ 4248579 w 7776864"/>
              <a:gd name="connsiteY177" fmla="*/ 3678874 h 4032448"/>
              <a:gd name="connsiteX178" fmla="*/ 4194262 w 7776864"/>
              <a:gd name="connsiteY178" fmla="*/ 3804462 h 4032448"/>
              <a:gd name="connsiteX179" fmla="*/ 4139945 w 7776864"/>
              <a:gd name="connsiteY179" fmla="*/ 3825394 h 4032448"/>
              <a:gd name="connsiteX180" fmla="*/ 4103733 w 7776864"/>
              <a:gd name="connsiteY180" fmla="*/ 3762600 h 4032448"/>
              <a:gd name="connsiteX181" fmla="*/ 3958887 w 7776864"/>
              <a:gd name="connsiteY181" fmla="*/ 3720737 h 4032448"/>
              <a:gd name="connsiteX182" fmla="*/ 3904570 w 7776864"/>
              <a:gd name="connsiteY182" fmla="*/ 3762600 h 4032448"/>
              <a:gd name="connsiteX183" fmla="*/ 3723514 w 7776864"/>
              <a:gd name="connsiteY183" fmla="*/ 3909119 h 4032448"/>
              <a:gd name="connsiteX184" fmla="*/ 3669197 w 7776864"/>
              <a:gd name="connsiteY184" fmla="*/ 3950982 h 4032448"/>
              <a:gd name="connsiteX185" fmla="*/ 3614879 w 7776864"/>
              <a:gd name="connsiteY185" fmla="*/ 3888188 h 4032448"/>
              <a:gd name="connsiteX186" fmla="*/ 3560562 w 7776864"/>
              <a:gd name="connsiteY186" fmla="*/ 3867256 h 4032448"/>
              <a:gd name="connsiteX187" fmla="*/ 3506245 w 7776864"/>
              <a:gd name="connsiteY187" fmla="*/ 3888188 h 4032448"/>
              <a:gd name="connsiteX188" fmla="*/ 3470034 w 7776864"/>
              <a:gd name="connsiteY188" fmla="*/ 3950982 h 4032448"/>
              <a:gd name="connsiteX189" fmla="*/ 3415717 w 7776864"/>
              <a:gd name="connsiteY189" fmla="*/ 3992844 h 4032448"/>
              <a:gd name="connsiteX190" fmla="*/ 3361400 w 7776864"/>
              <a:gd name="connsiteY190" fmla="*/ 3971913 h 4032448"/>
              <a:gd name="connsiteX191" fmla="*/ 3288977 w 7776864"/>
              <a:gd name="connsiteY191" fmla="*/ 3846325 h 4032448"/>
              <a:gd name="connsiteX192" fmla="*/ 3234660 w 7776864"/>
              <a:gd name="connsiteY192" fmla="*/ 3825394 h 4032448"/>
              <a:gd name="connsiteX193" fmla="*/ 3180343 w 7776864"/>
              <a:gd name="connsiteY193" fmla="*/ 3867256 h 4032448"/>
              <a:gd name="connsiteX194" fmla="*/ 3162238 w 7776864"/>
              <a:gd name="connsiteY194" fmla="*/ 3930050 h 4032448"/>
              <a:gd name="connsiteX195" fmla="*/ 3107921 w 7776864"/>
              <a:gd name="connsiteY195" fmla="*/ 3992844 h 4032448"/>
              <a:gd name="connsiteX196" fmla="*/ 3040899 w 7776864"/>
              <a:gd name="connsiteY196" fmla="*/ 4032094 h 4032448"/>
              <a:gd name="connsiteX197" fmla="*/ 3037712 w 7776864"/>
              <a:gd name="connsiteY197" fmla="*/ 4032448 h 4032448"/>
              <a:gd name="connsiteX198" fmla="*/ 3013055 w 7776864"/>
              <a:gd name="connsiteY198" fmla="*/ 4032448 h 4032448"/>
              <a:gd name="connsiteX199" fmla="*/ 3006747 w 7776864"/>
              <a:gd name="connsiteY199" fmla="*/ 4029163 h 4032448"/>
              <a:gd name="connsiteX200" fmla="*/ 2926863 w 7776864"/>
              <a:gd name="connsiteY200" fmla="*/ 3909119 h 4032448"/>
              <a:gd name="connsiteX201" fmla="*/ 2800124 w 7776864"/>
              <a:gd name="connsiteY201" fmla="*/ 3741668 h 4032448"/>
              <a:gd name="connsiteX202" fmla="*/ 2691489 w 7776864"/>
              <a:gd name="connsiteY202" fmla="*/ 3699806 h 4032448"/>
              <a:gd name="connsiteX203" fmla="*/ 2673384 w 7776864"/>
              <a:gd name="connsiteY203" fmla="*/ 3762600 h 4032448"/>
              <a:gd name="connsiteX204" fmla="*/ 2655278 w 7776864"/>
              <a:gd name="connsiteY204" fmla="*/ 3846325 h 4032448"/>
              <a:gd name="connsiteX205" fmla="*/ 2619067 w 7776864"/>
              <a:gd name="connsiteY205" fmla="*/ 3783531 h 4032448"/>
              <a:gd name="connsiteX206" fmla="*/ 2492327 w 7776864"/>
              <a:gd name="connsiteY206" fmla="*/ 3637012 h 4032448"/>
              <a:gd name="connsiteX207" fmla="*/ 2456116 w 7776864"/>
              <a:gd name="connsiteY207" fmla="*/ 3699806 h 4032448"/>
              <a:gd name="connsiteX208" fmla="*/ 2383692 w 7776864"/>
              <a:gd name="connsiteY208" fmla="*/ 3825394 h 4032448"/>
              <a:gd name="connsiteX209" fmla="*/ 2275058 w 7776864"/>
              <a:gd name="connsiteY209" fmla="*/ 3741668 h 4032448"/>
              <a:gd name="connsiteX210" fmla="*/ 2166424 w 7776864"/>
              <a:gd name="connsiteY210" fmla="*/ 3678874 h 4032448"/>
              <a:gd name="connsiteX211" fmla="*/ 2112107 w 7776864"/>
              <a:gd name="connsiteY211" fmla="*/ 3720737 h 4032448"/>
              <a:gd name="connsiteX212" fmla="*/ 2075897 w 7776864"/>
              <a:gd name="connsiteY212" fmla="*/ 3867256 h 4032448"/>
              <a:gd name="connsiteX213" fmla="*/ 2021579 w 7776864"/>
              <a:gd name="connsiteY213" fmla="*/ 3846325 h 4032448"/>
              <a:gd name="connsiteX214" fmla="*/ 1931051 w 7776864"/>
              <a:gd name="connsiteY214" fmla="*/ 3720737 h 4032448"/>
              <a:gd name="connsiteX215" fmla="*/ 1858628 w 7776864"/>
              <a:gd name="connsiteY215" fmla="*/ 3699806 h 4032448"/>
              <a:gd name="connsiteX216" fmla="*/ 1749994 w 7776864"/>
              <a:gd name="connsiteY216" fmla="*/ 3657943 h 4032448"/>
              <a:gd name="connsiteX217" fmla="*/ 1713783 w 7776864"/>
              <a:gd name="connsiteY217" fmla="*/ 3720737 h 4032448"/>
              <a:gd name="connsiteX218" fmla="*/ 1532726 w 7776864"/>
              <a:gd name="connsiteY218" fmla="*/ 3657943 h 4032448"/>
              <a:gd name="connsiteX219" fmla="*/ 1442197 w 7776864"/>
              <a:gd name="connsiteY219" fmla="*/ 3825394 h 4032448"/>
              <a:gd name="connsiteX220" fmla="*/ 1297352 w 7776864"/>
              <a:gd name="connsiteY220" fmla="*/ 3720737 h 4032448"/>
              <a:gd name="connsiteX221" fmla="*/ 1243034 w 7776864"/>
              <a:gd name="connsiteY221" fmla="*/ 3699806 h 4032448"/>
              <a:gd name="connsiteX222" fmla="*/ 1080083 w 7776864"/>
              <a:gd name="connsiteY222" fmla="*/ 3720737 h 4032448"/>
              <a:gd name="connsiteX223" fmla="*/ 971449 w 7776864"/>
              <a:gd name="connsiteY223" fmla="*/ 3657943 h 4032448"/>
              <a:gd name="connsiteX224" fmla="*/ 917132 w 7776864"/>
              <a:gd name="connsiteY224" fmla="*/ 3637012 h 4032448"/>
              <a:gd name="connsiteX225" fmla="*/ 862815 w 7776864"/>
              <a:gd name="connsiteY225" fmla="*/ 3678874 h 4032448"/>
              <a:gd name="connsiteX226" fmla="*/ 844710 w 7776864"/>
              <a:gd name="connsiteY226" fmla="*/ 3741668 h 4032448"/>
              <a:gd name="connsiteX227" fmla="*/ 808498 w 7776864"/>
              <a:gd name="connsiteY227" fmla="*/ 3867256 h 4032448"/>
              <a:gd name="connsiteX228" fmla="*/ 754181 w 7776864"/>
              <a:gd name="connsiteY228" fmla="*/ 3888188 h 4032448"/>
              <a:gd name="connsiteX229" fmla="*/ 699864 w 7776864"/>
              <a:gd name="connsiteY229" fmla="*/ 3846325 h 4032448"/>
              <a:gd name="connsiteX230" fmla="*/ 591230 w 7776864"/>
              <a:gd name="connsiteY230" fmla="*/ 3762600 h 4032448"/>
              <a:gd name="connsiteX231" fmla="*/ 482596 w 7776864"/>
              <a:gd name="connsiteY231" fmla="*/ 3720737 h 4032448"/>
              <a:gd name="connsiteX232" fmla="*/ 428278 w 7776864"/>
              <a:gd name="connsiteY232" fmla="*/ 3657943 h 4032448"/>
              <a:gd name="connsiteX233" fmla="*/ 337751 w 7776864"/>
              <a:gd name="connsiteY233" fmla="*/ 3553286 h 4032448"/>
              <a:gd name="connsiteX234" fmla="*/ 283434 w 7776864"/>
              <a:gd name="connsiteY234" fmla="*/ 3574218 h 4032448"/>
              <a:gd name="connsiteX235" fmla="*/ 211010 w 7776864"/>
              <a:gd name="connsiteY235" fmla="*/ 3699806 h 4032448"/>
              <a:gd name="connsiteX236" fmla="*/ 156693 w 7776864"/>
              <a:gd name="connsiteY236" fmla="*/ 3741668 h 4032448"/>
              <a:gd name="connsiteX237" fmla="*/ 102376 w 7776864"/>
              <a:gd name="connsiteY237" fmla="*/ 3699806 h 4032448"/>
              <a:gd name="connsiteX238" fmla="*/ 87060 w 7776864"/>
              <a:gd name="connsiteY238" fmla="*/ 3638306 h 4032448"/>
              <a:gd name="connsiteX239" fmla="*/ 92144 w 7776864"/>
              <a:gd name="connsiteY239" fmla="*/ 3641278 h 4032448"/>
              <a:gd name="connsiteX240" fmla="*/ 92887 w 7776864"/>
              <a:gd name="connsiteY240" fmla="*/ 3641806 h 4032448"/>
              <a:gd name="connsiteX241" fmla="*/ 94924 w 7776864"/>
              <a:gd name="connsiteY241" fmla="*/ 3642904 h 4032448"/>
              <a:gd name="connsiteX242" fmla="*/ 92144 w 7776864"/>
              <a:gd name="connsiteY242" fmla="*/ 3641278 h 4032448"/>
              <a:gd name="connsiteX243" fmla="*/ 73660 w 7776864"/>
              <a:gd name="connsiteY243" fmla="*/ 3628168 h 4032448"/>
              <a:gd name="connsiteX244" fmla="*/ 29954 w 7776864"/>
              <a:gd name="connsiteY244" fmla="*/ 3595149 h 4032448"/>
              <a:gd name="connsiteX245" fmla="*/ 1638 w 7776864"/>
              <a:gd name="connsiteY245" fmla="*/ 3616781 h 4032448"/>
              <a:gd name="connsiteX246" fmla="*/ 0 w 7776864"/>
              <a:gd name="connsiteY246" fmla="*/ 3618004 h 4032448"/>
              <a:gd name="connsiteX247" fmla="*/ 0 w 7776864"/>
              <a:gd name="connsiteY247" fmla="*/ 244772 h 4032448"/>
              <a:gd name="connsiteX248" fmla="*/ 19622 w 7776864"/>
              <a:gd name="connsiteY248" fmla="*/ 260685 h 4032448"/>
              <a:gd name="connsiteX249" fmla="*/ 88206 w 7776864"/>
              <a:gd name="connsiteY249" fmla="*/ 311710 h 4032448"/>
              <a:gd name="connsiteX250" fmla="*/ 214945 w 7776864"/>
              <a:gd name="connsiteY250" fmla="*/ 353573 h 4032448"/>
              <a:gd name="connsiteX251" fmla="*/ 251157 w 7776864"/>
              <a:gd name="connsiteY251" fmla="*/ 227986 h 4032448"/>
              <a:gd name="connsiteX252" fmla="*/ 269262 w 7776864"/>
              <a:gd name="connsiteY252" fmla="*/ 144259 h 4032448"/>
              <a:gd name="connsiteX253" fmla="*/ 287369 w 7776864"/>
              <a:gd name="connsiteY253" fmla="*/ 81466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7776864" h="4032448">
                <a:moveTo>
                  <a:pt x="304985" y="0"/>
                </a:moveTo>
                <a:lnTo>
                  <a:pt x="432932" y="0"/>
                </a:lnTo>
                <a:lnTo>
                  <a:pt x="442036" y="28622"/>
                </a:lnTo>
                <a:cubicBezTo>
                  <a:pt x="444172" y="39559"/>
                  <a:pt x="446052" y="50667"/>
                  <a:pt x="450320" y="60535"/>
                </a:cubicBezTo>
                <a:cubicBezTo>
                  <a:pt x="520517" y="222838"/>
                  <a:pt x="459126" y="28287"/>
                  <a:pt x="504637" y="186122"/>
                </a:cubicBezTo>
                <a:cubicBezTo>
                  <a:pt x="522742" y="179146"/>
                  <a:pt x="544051" y="178974"/>
                  <a:pt x="558954" y="165191"/>
                </a:cubicBezTo>
                <a:cubicBezTo>
                  <a:pt x="675950" y="56987"/>
                  <a:pt x="512951" y="134080"/>
                  <a:pt x="649482" y="81466"/>
                </a:cubicBezTo>
                <a:cubicBezTo>
                  <a:pt x="749069" y="119844"/>
                  <a:pt x="659840" y="79338"/>
                  <a:pt x="758116" y="144259"/>
                </a:cubicBezTo>
                <a:cubicBezTo>
                  <a:pt x="897289" y="236198"/>
                  <a:pt x="764495" y="128858"/>
                  <a:pt x="902962" y="248916"/>
                </a:cubicBezTo>
                <a:cubicBezTo>
                  <a:pt x="927103" y="255893"/>
                  <a:pt x="957789" y="249506"/>
                  <a:pt x="975384" y="269847"/>
                </a:cubicBezTo>
                <a:cubicBezTo>
                  <a:pt x="992979" y="290189"/>
                  <a:pt x="986654" y="325913"/>
                  <a:pt x="993490" y="353573"/>
                </a:cubicBezTo>
                <a:cubicBezTo>
                  <a:pt x="998734" y="374787"/>
                  <a:pt x="1005561" y="395436"/>
                  <a:pt x="1011596" y="416367"/>
                </a:cubicBezTo>
                <a:cubicBezTo>
                  <a:pt x="1114365" y="535175"/>
                  <a:pt x="1042151" y="484381"/>
                  <a:pt x="1084018" y="290779"/>
                </a:cubicBezTo>
                <a:cubicBezTo>
                  <a:pt x="1089296" y="266374"/>
                  <a:pt x="1108159" y="248916"/>
                  <a:pt x="1120230" y="227986"/>
                </a:cubicBezTo>
                <a:cubicBezTo>
                  <a:pt x="1132300" y="248916"/>
                  <a:pt x="1142510" y="271454"/>
                  <a:pt x="1156441" y="290779"/>
                </a:cubicBezTo>
                <a:cubicBezTo>
                  <a:pt x="1172834" y="313520"/>
                  <a:pt x="1198055" y="327872"/>
                  <a:pt x="1210759" y="353573"/>
                </a:cubicBezTo>
                <a:cubicBezTo>
                  <a:pt x="1282707" y="499134"/>
                  <a:pt x="1165689" y="388608"/>
                  <a:pt x="1283181" y="479161"/>
                </a:cubicBezTo>
                <a:cubicBezTo>
                  <a:pt x="1289216" y="451252"/>
                  <a:pt x="1296406" y="423644"/>
                  <a:pt x="1301286" y="395435"/>
                </a:cubicBezTo>
                <a:cubicBezTo>
                  <a:pt x="1308485" y="353819"/>
                  <a:pt x="1305759" y="309252"/>
                  <a:pt x="1319393" y="269847"/>
                </a:cubicBezTo>
                <a:cubicBezTo>
                  <a:pt x="1330600" y="237456"/>
                  <a:pt x="1355604" y="214031"/>
                  <a:pt x="1373710" y="186122"/>
                </a:cubicBezTo>
                <a:cubicBezTo>
                  <a:pt x="1391815" y="193099"/>
                  <a:pt x="1412147" y="194815"/>
                  <a:pt x="1428027" y="207053"/>
                </a:cubicBezTo>
                <a:cubicBezTo>
                  <a:pt x="1449331" y="223474"/>
                  <a:pt x="1458946" y="257825"/>
                  <a:pt x="1482344" y="269847"/>
                </a:cubicBezTo>
                <a:cubicBezTo>
                  <a:pt x="1515891" y="287084"/>
                  <a:pt x="1554766" y="283802"/>
                  <a:pt x="1590978" y="290779"/>
                </a:cubicBezTo>
                <a:cubicBezTo>
                  <a:pt x="1713886" y="243414"/>
                  <a:pt x="1567152" y="306080"/>
                  <a:pt x="1753929" y="186122"/>
                </a:cubicBezTo>
                <a:cubicBezTo>
                  <a:pt x="1770612" y="175408"/>
                  <a:pt x="1790141" y="172168"/>
                  <a:pt x="1808246" y="165191"/>
                </a:cubicBezTo>
                <a:cubicBezTo>
                  <a:pt x="1808246" y="165191"/>
                  <a:pt x="1873797" y="241801"/>
                  <a:pt x="1916880" y="248916"/>
                </a:cubicBezTo>
                <a:cubicBezTo>
                  <a:pt x="1935774" y="252036"/>
                  <a:pt x="1928951" y="207053"/>
                  <a:pt x="1934986" y="186122"/>
                </a:cubicBezTo>
                <a:cubicBezTo>
                  <a:pt x="1953091" y="193099"/>
                  <a:pt x="1974400" y="193271"/>
                  <a:pt x="1989303" y="207053"/>
                </a:cubicBezTo>
                <a:cubicBezTo>
                  <a:pt x="2006295" y="222768"/>
                  <a:pt x="2004177" y="264914"/>
                  <a:pt x="2025514" y="269847"/>
                </a:cubicBezTo>
                <a:cubicBezTo>
                  <a:pt x="2046852" y="274780"/>
                  <a:pt x="2060368" y="239235"/>
                  <a:pt x="2079831" y="227986"/>
                </a:cubicBezTo>
                <a:cubicBezTo>
                  <a:pt x="2096902" y="218119"/>
                  <a:pt x="2116043" y="214031"/>
                  <a:pt x="2134149" y="207053"/>
                </a:cubicBezTo>
                <a:cubicBezTo>
                  <a:pt x="2143828" y="251814"/>
                  <a:pt x="2171510" y="388925"/>
                  <a:pt x="2188466" y="416367"/>
                </a:cubicBezTo>
                <a:cubicBezTo>
                  <a:pt x="2199559" y="434322"/>
                  <a:pt x="2224677" y="430322"/>
                  <a:pt x="2242783" y="437298"/>
                </a:cubicBezTo>
                <a:cubicBezTo>
                  <a:pt x="2254853" y="416367"/>
                  <a:pt x="2271353" y="398058"/>
                  <a:pt x="2278993" y="374504"/>
                </a:cubicBezTo>
                <a:cubicBezTo>
                  <a:pt x="2309173" y="281464"/>
                  <a:pt x="2269472" y="261187"/>
                  <a:pt x="2351417" y="207053"/>
                </a:cubicBezTo>
                <a:cubicBezTo>
                  <a:pt x="2373022" y="192781"/>
                  <a:pt x="2399698" y="193099"/>
                  <a:pt x="2423839" y="186122"/>
                </a:cubicBezTo>
                <a:lnTo>
                  <a:pt x="2478156" y="207053"/>
                </a:lnTo>
                <a:cubicBezTo>
                  <a:pt x="2498800" y="215009"/>
                  <a:pt x="2502297" y="248916"/>
                  <a:pt x="2514368" y="269847"/>
                </a:cubicBezTo>
                <a:cubicBezTo>
                  <a:pt x="2600995" y="420067"/>
                  <a:pt x="2556016" y="359858"/>
                  <a:pt x="2641107" y="458229"/>
                </a:cubicBezTo>
                <a:cubicBezTo>
                  <a:pt x="2759483" y="475335"/>
                  <a:pt x="2778847" y="522882"/>
                  <a:pt x="2840270" y="416367"/>
                </a:cubicBezTo>
                <a:cubicBezTo>
                  <a:pt x="2850857" y="398009"/>
                  <a:pt x="2852341" y="374504"/>
                  <a:pt x="2858376" y="353573"/>
                </a:cubicBezTo>
                <a:cubicBezTo>
                  <a:pt x="2858376" y="353573"/>
                  <a:pt x="2927021" y="264970"/>
                  <a:pt x="2967010" y="227986"/>
                </a:cubicBezTo>
                <a:cubicBezTo>
                  <a:pt x="2988085" y="208493"/>
                  <a:pt x="3012713" y="181710"/>
                  <a:pt x="3039432" y="186122"/>
                </a:cubicBezTo>
                <a:cubicBezTo>
                  <a:pt x="3064780" y="190309"/>
                  <a:pt x="3071518" y="234230"/>
                  <a:pt x="3093749" y="248916"/>
                </a:cubicBezTo>
                <a:cubicBezTo>
                  <a:pt x="3115355" y="263188"/>
                  <a:pt x="3142031" y="262871"/>
                  <a:pt x="3166173" y="269847"/>
                </a:cubicBezTo>
                <a:cubicBezTo>
                  <a:pt x="3184278" y="255893"/>
                  <a:pt x="3205103" y="245773"/>
                  <a:pt x="3220490" y="227986"/>
                </a:cubicBezTo>
                <a:cubicBezTo>
                  <a:pt x="3235876" y="210198"/>
                  <a:pt x="3235363" y="170125"/>
                  <a:pt x="3256700" y="165191"/>
                </a:cubicBezTo>
                <a:cubicBezTo>
                  <a:pt x="3307884" y="153356"/>
                  <a:pt x="3320810" y="241018"/>
                  <a:pt x="3329124" y="269847"/>
                </a:cubicBezTo>
                <a:cubicBezTo>
                  <a:pt x="3347229" y="276825"/>
                  <a:pt x="3366370" y="280913"/>
                  <a:pt x="3383441" y="290779"/>
                </a:cubicBezTo>
                <a:cubicBezTo>
                  <a:pt x="3402904" y="302029"/>
                  <a:pt x="3417384" y="323808"/>
                  <a:pt x="3437758" y="332641"/>
                </a:cubicBezTo>
                <a:cubicBezTo>
                  <a:pt x="3466572" y="345133"/>
                  <a:pt x="3498110" y="346596"/>
                  <a:pt x="3528286" y="353573"/>
                </a:cubicBezTo>
                <a:cubicBezTo>
                  <a:pt x="3540213" y="312208"/>
                  <a:pt x="3550697" y="257494"/>
                  <a:pt x="3582603" y="227986"/>
                </a:cubicBezTo>
                <a:cubicBezTo>
                  <a:pt x="3597506" y="214202"/>
                  <a:pt x="3619199" y="198859"/>
                  <a:pt x="3636920" y="207053"/>
                </a:cubicBezTo>
                <a:cubicBezTo>
                  <a:pt x="3657124" y="216396"/>
                  <a:pt x="3661061" y="248916"/>
                  <a:pt x="3673131" y="269847"/>
                </a:cubicBezTo>
                <a:cubicBezTo>
                  <a:pt x="3708604" y="283517"/>
                  <a:pt x="3786194" y="316304"/>
                  <a:pt x="3817977" y="311710"/>
                </a:cubicBezTo>
                <a:cubicBezTo>
                  <a:pt x="3839569" y="308590"/>
                  <a:pt x="3854189" y="283802"/>
                  <a:pt x="3872294" y="269847"/>
                </a:cubicBezTo>
                <a:cubicBezTo>
                  <a:pt x="4055014" y="243443"/>
                  <a:pt x="4001752" y="302280"/>
                  <a:pt x="4053351" y="123328"/>
                </a:cubicBezTo>
                <a:cubicBezTo>
                  <a:pt x="4071456" y="109374"/>
                  <a:pt x="4086203" y="77329"/>
                  <a:pt x="4107668" y="81466"/>
                </a:cubicBezTo>
                <a:cubicBezTo>
                  <a:pt x="4132925" y="86332"/>
                  <a:pt x="4140680" y="127839"/>
                  <a:pt x="4161985" y="144259"/>
                </a:cubicBezTo>
                <a:cubicBezTo>
                  <a:pt x="4177865" y="156498"/>
                  <a:pt x="4198197" y="158214"/>
                  <a:pt x="4216302" y="165191"/>
                </a:cubicBezTo>
                <a:cubicBezTo>
                  <a:pt x="4234407" y="158214"/>
                  <a:pt x="4255716" y="158042"/>
                  <a:pt x="4270619" y="144259"/>
                </a:cubicBezTo>
                <a:cubicBezTo>
                  <a:pt x="4287611" y="128545"/>
                  <a:pt x="4291443" y="99254"/>
                  <a:pt x="4306831" y="81466"/>
                </a:cubicBezTo>
                <a:cubicBezTo>
                  <a:pt x="4322218" y="63678"/>
                  <a:pt x="4343042" y="53558"/>
                  <a:pt x="4361148" y="39604"/>
                </a:cubicBezTo>
                <a:lnTo>
                  <a:pt x="4415465" y="60535"/>
                </a:lnTo>
                <a:cubicBezTo>
                  <a:pt x="4456752" y="76444"/>
                  <a:pt x="4457114" y="150546"/>
                  <a:pt x="4487887" y="186122"/>
                </a:cubicBezTo>
                <a:cubicBezTo>
                  <a:pt x="4501382" y="201723"/>
                  <a:pt x="4524099" y="200077"/>
                  <a:pt x="4542204" y="207053"/>
                </a:cubicBezTo>
                <a:cubicBezTo>
                  <a:pt x="4560310" y="193099"/>
                  <a:pt x="4582928" y="184836"/>
                  <a:pt x="4596521" y="165191"/>
                </a:cubicBezTo>
                <a:cubicBezTo>
                  <a:pt x="4608443" y="147963"/>
                  <a:pt x="4604040" y="120756"/>
                  <a:pt x="4614627" y="102398"/>
                </a:cubicBezTo>
                <a:cubicBezTo>
                  <a:pt x="4628830" y="77768"/>
                  <a:pt x="4650838" y="60535"/>
                  <a:pt x="4668944" y="39604"/>
                </a:cubicBezTo>
                <a:cubicBezTo>
                  <a:pt x="4691576" y="29138"/>
                  <a:pt x="4713041" y="8202"/>
                  <a:pt x="4735965" y="353"/>
                </a:cubicBezTo>
                <a:lnTo>
                  <a:pt x="4739144" y="0"/>
                </a:lnTo>
                <a:lnTo>
                  <a:pt x="4763811" y="0"/>
                </a:lnTo>
                <a:lnTo>
                  <a:pt x="4770118" y="3284"/>
                </a:lnTo>
                <a:cubicBezTo>
                  <a:pt x="4797314" y="25155"/>
                  <a:pt x="4838873" y="104031"/>
                  <a:pt x="4850001" y="123328"/>
                </a:cubicBezTo>
                <a:cubicBezTo>
                  <a:pt x="4940530" y="193100"/>
                  <a:pt x="4892248" y="144261"/>
                  <a:pt x="4976741" y="290779"/>
                </a:cubicBezTo>
                <a:cubicBezTo>
                  <a:pt x="4976741" y="290779"/>
                  <a:pt x="5047588" y="338882"/>
                  <a:pt x="5085375" y="332641"/>
                </a:cubicBezTo>
                <a:cubicBezTo>
                  <a:pt x="5104268" y="329521"/>
                  <a:pt x="5098237" y="291061"/>
                  <a:pt x="5103480" y="269847"/>
                </a:cubicBezTo>
                <a:cubicBezTo>
                  <a:pt x="5110317" y="242187"/>
                  <a:pt x="5115551" y="214031"/>
                  <a:pt x="5121586" y="186122"/>
                </a:cubicBezTo>
                <a:lnTo>
                  <a:pt x="5157797" y="248916"/>
                </a:lnTo>
                <a:cubicBezTo>
                  <a:pt x="5240806" y="392861"/>
                  <a:pt x="5188933" y="358594"/>
                  <a:pt x="5284538" y="395435"/>
                </a:cubicBezTo>
                <a:lnTo>
                  <a:pt x="5320748" y="332641"/>
                </a:lnTo>
                <a:lnTo>
                  <a:pt x="5393172" y="207053"/>
                </a:lnTo>
                <a:cubicBezTo>
                  <a:pt x="5488630" y="243840"/>
                  <a:pt x="5411387" y="203673"/>
                  <a:pt x="5501806" y="290779"/>
                </a:cubicBezTo>
                <a:cubicBezTo>
                  <a:pt x="5548602" y="335861"/>
                  <a:pt x="5556003" y="332596"/>
                  <a:pt x="5610440" y="353573"/>
                </a:cubicBezTo>
                <a:cubicBezTo>
                  <a:pt x="5628545" y="339619"/>
                  <a:pt x="5651164" y="331354"/>
                  <a:pt x="5664757" y="311710"/>
                </a:cubicBezTo>
                <a:cubicBezTo>
                  <a:pt x="5674202" y="298061"/>
                  <a:pt x="5699785" y="170661"/>
                  <a:pt x="5700968" y="165191"/>
                </a:cubicBezTo>
                <a:cubicBezTo>
                  <a:pt x="5719073" y="172168"/>
                  <a:pt x="5739404" y="173884"/>
                  <a:pt x="5755285" y="186122"/>
                </a:cubicBezTo>
                <a:cubicBezTo>
                  <a:pt x="5797106" y="218355"/>
                  <a:pt x="5819093" y="265376"/>
                  <a:pt x="5845813" y="311710"/>
                </a:cubicBezTo>
                <a:lnTo>
                  <a:pt x="5918236" y="332641"/>
                </a:lnTo>
                <a:cubicBezTo>
                  <a:pt x="5955266" y="343343"/>
                  <a:pt x="5988994" y="379978"/>
                  <a:pt x="6026870" y="374504"/>
                </a:cubicBezTo>
                <a:cubicBezTo>
                  <a:pt x="6048462" y="371384"/>
                  <a:pt x="6051011" y="332641"/>
                  <a:pt x="6063082" y="311710"/>
                </a:cubicBezTo>
                <a:cubicBezTo>
                  <a:pt x="6177725" y="278577"/>
                  <a:pt x="6114799" y="274822"/>
                  <a:pt x="6244138" y="374504"/>
                </a:cubicBezTo>
                <a:cubicBezTo>
                  <a:pt x="6330215" y="308164"/>
                  <a:pt x="6291574" y="356507"/>
                  <a:pt x="6334667" y="207053"/>
                </a:cubicBezTo>
                <a:cubicBezTo>
                  <a:pt x="6449311" y="173920"/>
                  <a:pt x="6393287" y="162186"/>
                  <a:pt x="6479513" y="311710"/>
                </a:cubicBezTo>
                <a:cubicBezTo>
                  <a:pt x="6497618" y="318687"/>
                  <a:pt x="6517950" y="320402"/>
                  <a:pt x="6533830" y="332641"/>
                </a:cubicBezTo>
                <a:cubicBezTo>
                  <a:pt x="6640194" y="414616"/>
                  <a:pt x="6530685" y="439721"/>
                  <a:pt x="6696781" y="311710"/>
                </a:cubicBezTo>
                <a:cubicBezTo>
                  <a:pt x="6833308" y="364320"/>
                  <a:pt x="6665022" y="293353"/>
                  <a:pt x="6805415" y="374504"/>
                </a:cubicBezTo>
                <a:cubicBezTo>
                  <a:pt x="6822485" y="384371"/>
                  <a:pt x="6841627" y="388458"/>
                  <a:pt x="6859732" y="395435"/>
                </a:cubicBezTo>
                <a:lnTo>
                  <a:pt x="6914049" y="353573"/>
                </a:lnTo>
                <a:cubicBezTo>
                  <a:pt x="6929929" y="341335"/>
                  <a:pt x="6926120" y="311710"/>
                  <a:pt x="6932155" y="290779"/>
                </a:cubicBezTo>
                <a:cubicBezTo>
                  <a:pt x="6944225" y="248916"/>
                  <a:pt x="6946181" y="201099"/>
                  <a:pt x="6968366" y="165191"/>
                </a:cubicBezTo>
                <a:cubicBezTo>
                  <a:pt x="6979460" y="147237"/>
                  <a:pt x="7004578" y="151237"/>
                  <a:pt x="7022683" y="144259"/>
                </a:cubicBezTo>
                <a:lnTo>
                  <a:pt x="7077000" y="186122"/>
                </a:lnTo>
                <a:lnTo>
                  <a:pt x="7185634" y="269847"/>
                </a:lnTo>
                <a:cubicBezTo>
                  <a:pt x="7217394" y="294325"/>
                  <a:pt x="7260902" y="290280"/>
                  <a:pt x="7294269" y="311710"/>
                </a:cubicBezTo>
                <a:cubicBezTo>
                  <a:pt x="7316652" y="326086"/>
                  <a:pt x="7328915" y="355554"/>
                  <a:pt x="7348586" y="374504"/>
                </a:cubicBezTo>
                <a:cubicBezTo>
                  <a:pt x="7439112" y="461717"/>
                  <a:pt x="7372728" y="364041"/>
                  <a:pt x="7439113" y="479161"/>
                </a:cubicBezTo>
                <a:lnTo>
                  <a:pt x="7493430" y="458229"/>
                </a:lnTo>
                <a:cubicBezTo>
                  <a:pt x="7534718" y="442318"/>
                  <a:pt x="7537195" y="370505"/>
                  <a:pt x="7565854" y="332641"/>
                </a:cubicBezTo>
                <a:cubicBezTo>
                  <a:pt x="7580183" y="313709"/>
                  <a:pt x="7602066" y="304734"/>
                  <a:pt x="7620171" y="290779"/>
                </a:cubicBezTo>
                <a:cubicBezTo>
                  <a:pt x="7638276" y="304734"/>
                  <a:pt x="7660895" y="312997"/>
                  <a:pt x="7674488" y="332641"/>
                </a:cubicBezTo>
                <a:cubicBezTo>
                  <a:pt x="7724463" y="404859"/>
                  <a:pt x="7703651" y="401029"/>
                  <a:pt x="7689805" y="394142"/>
                </a:cubicBezTo>
                <a:lnTo>
                  <a:pt x="7684721" y="391169"/>
                </a:lnTo>
                <a:lnTo>
                  <a:pt x="7683977" y="390642"/>
                </a:lnTo>
                <a:cubicBezTo>
                  <a:pt x="7680838" y="388566"/>
                  <a:pt x="7680564" y="388580"/>
                  <a:pt x="7681940" y="389544"/>
                </a:cubicBezTo>
                <a:lnTo>
                  <a:pt x="7684721" y="391169"/>
                </a:lnTo>
                <a:lnTo>
                  <a:pt x="7703204" y="404279"/>
                </a:lnTo>
                <a:cubicBezTo>
                  <a:pt x="7713288" y="411675"/>
                  <a:pt x="7727451" y="422301"/>
                  <a:pt x="7746910" y="437298"/>
                </a:cubicBezTo>
                <a:cubicBezTo>
                  <a:pt x="7757826" y="428885"/>
                  <a:pt x="7767206" y="421728"/>
                  <a:pt x="7775226" y="415667"/>
                </a:cubicBezTo>
                <a:lnTo>
                  <a:pt x="7776864" y="414443"/>
                </a:lnTo>
                <a:lnTo>
                  <a:pt x="7776864" y="3787676"/>
                </a:lnTo>
                <a:lnTo>
                  <a:pt x="7757242" y="3771762"/>
                </a:lnTo>
                <a:cubicBezTo>
                  <a:pt x="7734839" y="3753885"/>
                  <a:pt x="7707680" y="3732954"/>
                  <a:pt x="7688658" y="3720737"/>
                </a:cubicBezTo>
                <a:cubicBezTo>
                  <a:pt x="7667410" y="3707091"/>
                  <a:pt x="7578960" y="3683800"/>
                  <a:pt x="7561919" y="3678874"/>
                </a:cubicBezTo>
                <a:cubicBezTo>
                  <a:pt x="7561919" y="3678874"/>
                  <a:pt x="7536676" y="3762196"/>
                  <a:pt x="7525708" y="3804462"/>
                </a:cubicBezTo>
                <a:cubicBezTo>
                  <a:pt x="7518558" y="3832016"/>
                  <a:pt x="7514438" y="3860528"/>
                  <a:pt x="7507602" y="3888188"/>
                </a:cubicBezTo>
                <a:cubicBezTo>
                  <a:pt x="7502358" y="3909403"/>
                  <a:pt x="7495532" y="3930051"/>
                  <a:pt x="7489496" y="3950982"/>
                </a:cubicBezTo>
                <a:lnTo>
                  <a:pt x="7471879" y="4032448"/>
                </a:lnTo>
                <a:lnTo>
                  <a:pt x="7343933" y="4032448"/>
                </a:lnTo>
                <a:lnTo>
                  <a:pt x="7334828" y="4003826"/>
                </a:lnTo>
                <a:cubicBezTo>
                  <a:pt x="7332691" y="3992889"/>
                  <a:pt x="7330811" y="3981780"/>
                  <a:pt x="7326544" y="3971913"/>
                </a:cubicBezTo>
                <a:cubicBezTo>
                  <a:pt x="7256347" y="3809609"/>
                  <a:pt x="7317738" y="4004160"/>
                  <a:pt x="7272228" y="3846325"/>
                </a:cubicBezTo>
                <a:cubicBezTo>
                  <a:pt x="7254122" y="3853301"/>
                  <a:pt x="7232814" y="3853473"/>
                  <a:pt x="7217910" y="3867256"/>
                </a:cubicBezTo>
                <a:cubicBezTo>
                  <a:pt x="7100914" y="3975460"/>
                  <a:pt x="7263913" y="3898367"/>
                  <a:pt x="7127382" y="3950982"/>
                </a:cubicBezTo>
                <a:cubicBezTo>
                  <a:pt x="7027796" y="3912603"/>
                  <a:pt x="7117024" y="3953109"/>
                  <a:pt x="7018748" y="3888188"/>
                </a:cubicBezTo>
                <a:cubicBezTo>
                  <a:pt x="6879575" y="3796249"/>
                  <a:pt x="7012370" y="3903590"/>
                  <a:pt x="6873902" y="3783531"/>
                </a:cubicBezTo>
                <a:cubicBezTo>
                  <a:pt x="6849762" y="3776554"/>
                  <a:pt x="6819076" y="3782941"/>
                  <a:pt x="6801480" y="3762600"/>
                </a:cubicBezTo>
                <a:cubicBezTo>
                  <a:pt x="6783885" y="3742259"/>
                  <a:pt x="6790210" y="3706534"/>
                  <a:pt x="6783374" y="3678874"/>
                </a:cubicBezTo>
                <a:cubicBezTo>
                  <a:pt x="6778130" y="3657660"/>
                  <a:pt x="6771304" y="3637011"/>
                  <a:pt x="6765268" y="3616080"/>
                </a:cubicBezTo>
                <a:cubicBezTo>
                  <a:pt x="6662499" y="3497272"/>
                  <a:pt x="6734713" y="3548066"/>
                  <a:pt x="6692846" y="3741668"/>
                </a:cubicBezTo>
                <a:cubicBezTo>
                  <a:pt x="6687568" y="3766074"/>
                  <a:pt x="6668705" y="3783531"/>
                  <a:pt x="6656634" y="3804462"/>
                </a:cubicBezTo>
                <a:cubicBezTo>
                  <a:pt x="6644564" y="3783531"/>
                  <a:pt x="6634354" y="3760993"/>
                  <a:pt x="6620423" y="3741668"/>
                </a:cubicBezTo>
                <a:cubicBezTo>
                  <a:pt x="6604030" y="3718927"/>
                  <a:pt x="6578810" y="3704575"/>
                  <a:pt x="6566106" y="3678874"/>
                </a:cubicBezTo>
                <a:cubicBezTo>
                  <a:pt x="6494157" y="3533313"/>
                  <a:pt x="6611175" y="3643839"/>
                  <a:pt x="6493684" y="3553286"/>
                </a:cubicBezTo>
                <a:cubicBezTo>
                  <a:pt x="6487648" y="3581195"/>
                  <a:pt x="6480458" y="3608803"/>
                  <a:pt x="6475578" y="3637012"/>
                </a:cubicBezTo>
                <a:cubicBezTo>
                  <a:pt x="6468379" y="3678628"/>
                  <a:pt x="6471106" y="3723196"/>
                  <a:pt x="6457472" y="3762600"/>
                </a:cubicBezTo>
                <a:cubicBezTo>
                  <a:pt x="6446264" y="3794991"/>
                  <a:pt x="6421260" y="3818416"/>
                  <a:pt x="6403154" y="3846325"/>
                </a:cubicBezTo>
                <a:cubicBezTo>
                  <a:pt x="6385049" y="3839348"/>
                  <a:pt x="6364718" y="3837633"/>
                  <a:pt x="6348838" y="3825394"/>
                </a:cubicBezTo>
                <a:cubicBezTo>
                  <a:pt x="6327533" y="3808974"/>
                  <a:pt x="6317918" y="3774622"/>
                  <a:pt x="6294520" y="3762600"/>
                </a:cubicBezTo>
                <a:cubicBezTo>
                  <a:pt x="6260973" y="3745364"/>
                  <a:pt x="6222098" y="3748646"/>
                  <a:pt x="6185886" y="3741668"/>
                </a:cubicBezTo>
                <a:cubicBezTo>
                  <a:pt x="6062978" y="3789033"/>
                  <a:pt x="6209712" y="3726368"/>
                  <a:pt x="6022935" y="3846325"/>
                </a:cubicBezTo>
                <a:cubicBezTo>
                  <a:pt x="6006252" y="3857039"/>
                  <a:pt x="5986724" y="3860279"/>
                  <a:pt x="5968618" y="3867256"/>
                </a:cubicBezTo>
                <a:cubicBezTo>
                  <a:pt x="5968618" y="3867256"/>
                  <a:pt x="5903068" y="3790646"/>
                  <a:pt x="5859984" y="3783531"/>
                </a:cubicBezTo>
                <a:cubicBezTo>
                  <a:pt x="5841090" y="3780411"/>
                  <a:pt x="5847914" y="3825394"/>
                  <a:pt x="5841878" y="3846325"/>
                </a:cubicBezTo>
                <a:cubicBezTo>
                  <a:pt x="5823774" y="3839348"/>
                  <a:pt x="5802464" y="3839177"/>
                  <a:pt x="5787562" y="3825394"/>
                </a:cubicBezTo>
                <a:cubicBezTo>
                  <a:pt x="5770570" y="3809679"/>
                  <a:pt x="5772688" y="3767533"/>
                  <a:pt x="5751350" y="3762600"/>
                </a:cubicBezTo>
                <a:cubicBezTo>
                  <a:pt x="5730012" y="3757667"/>
                  <a:pt x="5716496" y="3793212"/>
                  <a:pt x="5697033" y="3804462"/>
                </a:cubicBezTo>
                <a:cubicBezTo>
                  <a:pt x="5679962" y="3814328"/>
                  <a:pt x="5660821" y="3818416"/>
                  <a:pt x="5642716" y="3825394"/>
                </a:cubicBezTo>
                <a:cubicBezTo>
                  <a:pt x="5633036" y="3780634"/>
                  <a:pt x="5605354" y="3643523"/>
                  <a:pt x="5588398" y="3616080"/>
                </a:cubicBezTo>
                <a:cubicBezTo>
                  <a:pt x="5577306" y="3598126"/>
                  <a:pt x="5552187" y="3602126"/>
                  <a:pt x="5534082" y="3595149"/>
                </a:cubicBezTo>
                <a:cubicBezTo>
                  <a:pt x="5522011" y="3616080"/>
                  <a:pt x="5505512" y="3634389"/>
                  <a:pt x="5497871" y="3657943"/>
                </a:cubicBezTo>
                <a:cubicBezTo>
                  <a:pt x="5467691" y="3750983"/>
                  <a:pt x="5507393" y="3771260"/>
                  <a:pt x="5425448" y="3825394"/>
                </a:cubicBezTo>
                <a:cubicBezTo>
                  <a:pt x="5403843" y="3839666"/>
                  <a:pt x="5377167" y="3839348"/>
                  <a:pt x="5353025" y="3846325"/>
                </a:cubicBezTo>
                <a:lnTo>
                  <a:pt x="5298708" y="3825394"/>
                </a:lnTo>
                <a:cubicBezTo>
                  <a:pt x="5278065" y="3817438"/>
                  <a:pt x="5274567" y="3783531"/>
                  <a:pt x="5262497" y="3762600"/>
                </a:cubicBezTo>
                <a:cubicBezTo>
                  <a:pt x="5175869" y="3612380"/>
                  <a:pt x="5220849" y="3672590"/>
                  <a:pt x="5135757" y="3574218"/>
                </a:cubicBezTo>
                <a:cubicBezTo>
                  <a:pt x="5017381" y="3557112"/>
                  <a:pt x="4998017" y="3509565"/>
                  <a:pt x="4936594" y="3616080"/>
                </a:cubicBezTo>
                <a:cubicBezTo>
                  <a:pt x="4926008" y="3634439"/>
                  <a:pt x="4924524" y="3657943"/>
                  <a:pt x="4918489" y="3678874"/>
                </a:cubicBezTo>
                <a:cubicBezTo>
                  <a:pt x="4918489" y="3678874"/>
                  <a:pt x="4849843" y="3767478"/>
                  <a:pt x="4809855" y="3804462"/>
                </a:cubicBezTo>
                <a:cubicBezTo>
                  <a:pt x="4788779" y="3823954"/>
                  <a:pt x="4764152" y="3850738"/>
                  <a:pt x="4737432" y="3846325"/>
                </a:cubicBezTo>
                <a:cubicBezTo>
                  <a:pt x="4712084" y="3842138"/>
                  <a:pt x="4705347" y="3798217"/>
                  <a:pt x="4683115" y="3783531"/>
                </a:cubicBezTo>
                <a:cubicBezTo>
                  <a:pt x="4661509" y="3769259"/>
                  <a:pt x="4634833" y="3769577"/>
                  <a:pt x="4610692" y="3762600"/>
                </a:cubicBezTo>
                <a:cubicBezTo>
                  <a:pt x="4592587" y="3776554"/>
                  <a:pt x="4571761" y="3786674"/>
                  <a:pt x="4556375" y="3804462"/>
                </a:cubicBezTo>
                <a:cubicBezTo>
                  <a:pt x="4540989" y="3822249"/>
                  <a:pt x="4541502" y="3862323"/>
                  <a:pt x="4520164" y="3867256"/>
                </a:cubicBezTo>
                <a:cubicBezTo>
                  <a:pt x="4468980" y="3879091"/>
                  <a:pt x="4456054" y="3791430"/>
                  <a:pt x="4447741" y="3762600"/>
                </a:cubicBezTo>
                <a:cubicBezTo>
                  <a:pt x="4429635" y="3755622"/>
                  <a:pt x="4410494" y="3751535"/>
                  <a:pt x="4393424" y="3741668"/>
                </a:cubicBezTo>
                <a:cubicBezTo>
                  <a:pt x="4373960" y="3730418"/>
                  <a:pt x="4359481" y="3708639"/>
                  <a:pt x="4339107" y="3699806"/>
                </a:cubicBezTo>
                <a:cubicBezTo>
                  <a:pt x="4310293" y="3687314"/>
                  <a:pt x="4278755" y="3685852"/>
                  <a:pt x="4248579" y="3678874"/>
                </a:cubicBezTo>
                <a:cubicBezTo>
                  <a:pt x="4236652" y="3720239"/>
                  <a:pt x="4226168" y="3774954"/>
                  <a:pt x="4194262" y="3804462"/>
                </a:cubicBezTo>
                <a:cubicBezTo>
                  <a:pt x="4179359" y="3818246"/>
                  <a:pt x="4157665" y="3833588"/>
                  <a:pt x="4139945" y="3825394"/>
                </a:cubicBezTo>
                <a:cubicBezTo>
                  <a:pt x="4119741" y="3816052"/>
                  <a:pt x="4115804" y="3783531"/>
                  <a:pt x="4103733" y="3762600"/>
                </a:cubicBezTo>
                <a:cubicBezTo>
                  <a:pt x="4068260" y="3748930"/>
                  <a:pt x="3990670" y="3716144"/>
                  <a:pt x="3958887" y="3720737"/>
                </a:cubicBezTo>
                <a:cubicBezTo>
                  <a:pt x="3937295" y="3723857"/>
                  <a:pt x="3922675" y="3748646"/>
                  <a:pt x="3904570" y="3762600"/>
                </a:cubicBezTo>
                <a:cubicBezTo>
                  <a:pt x="3721850" y="3789004"/>
                  <a:pt x="3775113" y="3730167"/>
                  <a:pt x="3723514" y="3909119"/>
                </a:cubicBezTo>
                <a:cubicBezTo>
                  <a:pt x="3705408" y="3923073"/>
                  <a:pt x="3690661" y="3955118"/>
                  <a:pt x="3669197" y="3950982"/>
                </a:cubicBezTo>
                <a:cubicBezTo>
                  <a:pt x="3643939" y="3946115"/>
                  <a:pt x="3636184" y="3904608"/>
                  <a:pt x="3614879" y="3888188"/>
                </a:cubicBezTo>
                <a:cubicBezTo>
                  <a:pt x="3598999" y="3875949"/>
                  <a:pt x="3578668" y="3874234"/>
                  <a:pt x="3560562" y="3867256"/>
                </a:cubicBezTo>
                <a:cubicBezTo>
                  <a:pt x="3542457" y="3874234"/>
                  <a:pt x="3521148" y="3874405"/>
                  <a:pt x="3506245" y="3888188"/>
                </a:cubicBezTo>
                <a:cubicBezTo>
                  <a:pt x="3489253" y="3903903"/>
                  <a:pt x="3485421" y="3933193"/>
                  <a:pt x="3470034" y="3950982"/>
                </a:cubicBezTo>
                <a:cubicBezTo>
                  <a:pt x="3454646" y="3968769"/>
                  <a:pt x="3433822" y="3978889"/>
                  <a:pt x="3415717" y="3992844"/>
                </a:cubicBezTo>
                <a:lnTo>
                  <a:pt x="3361400" y="3971913"/>
                </a:lnTo>
                <a:cubicBezTo>
                  <a:pt x="3320112" y="3956003"/>
                  <a:pt x="3319751" y="3881901"/>
                  <a:pt x="3288977" y="3846325"/>
                </a:cubicBezTo>
                <a:cubicBezTo>
                  <a:pt x="3275482" y="3830724"/>
                  <a:pt x="3252765" y="3832371"/>
                  <a:pt x="3234660" y="3825394"/>
                </a:cubicBezTo>
                <a:cubicBezTo>
                  <a:pt x="3216555" y="3839348"/>
                  <a:pt x="3193936" y="3847612"/>
                  <a:pt x="3180343" y="3867256"/>
                </a:cubicBezTo>
                <a:cubicBezTo>
                  <a:pt x="3168421" y="3884485"/>
                  <a:pt x="3172824" y="3911691"/>
                  <a:pt x="3162238" y="3930050"/>
                </a:cubicBezTo>
                <a:cubicBezTo>
                  <a:pt x="3148034" y="3954679"/>
                  <a:pt x="3126026" y="3971913"/>
                  <a:pt x="3107921" y="3992844"/>
                </a:cubicBezTo>
                <a:cubicBezTo>
                  <a:pt x="3085289" y="4003310"/>
                  <a:pt x="3063823" y="4024246"/>
                  <a:pt x="3040899" y="4032094"/>
                </a:cubicBezTo>
                <a:lnTo>
                  <a:pt x="3037712" y="4032448"/>
                </a:lnTo>
                <a:lnTo>
                  <a:pt x="3013055" y="4032448"/>
                </a:lnTo>
                <a:lnTo>
                  <a:pt x="3006747" y="4029163"/>
                </a:lnTo>
                <a:cubicBezTo>
                  <a:pt x="2979551" y="4007292"/>
                  <a:pt x="2937992" y="3928416"/>
                  <a:pt x="2926863" y="3909119"/>
                </a:cubicBezTo>
                <a:cubicBezTo>
                  <a:pt x="2836334" y="3839347"/>
                  <a:pt x="2884617" y="3888187"/>
                  <a:pt x="2800124" y="3741668"/>
                </a:cubicBezTo>
                <a:cubicBezTo>
                  <a:pt x="2800124" y="3741668"/>
                  <a:pt x="2729276" y="3693565"/>
                  <a:pt x="2691489" y="3699806"/>
                </a:cubicBezTo>
                <a:cubicBezTo>
                  <a:pt x="2672596" y="3702926"/>
                  <a:pt x="2678628" y="3741386"/>
                  <a:pt x="2673384" y="3762600"/>
                </a:cubicBezTo>
                <a:cubicBezTo>
                  <a:pt x="2666547" y="3790260"/>
                  <a:pt x="2661314" y="3818416"/>
                  <a:pt x="2655278" y="3846325"/>
                </a:cubicBezTo>
                <a:lnTo>
                  <a:pt x="2619067" y="3783531"/>
                </a:lnTo>
                <a:cubicBezTo>
                  <a:pt x="2536058" y="3639586"/>
                  <a:pt x="2587931" y="3673853"/>
                  <a:pt x="2492327" y="3637012"/>
                </a:cubicBezTo>
                <a:lnTo>
                  <a:pt x="2456116" y="3699806"/>
                </a:lnTo>
                <a:lnTo>
                  <a:pt x="2383692" y="3825394"/>
                </a:lnTo>
                <a:cubicBezTo>
                  <a:pt x="2288235" y="3788608"/>
                  <a:pt x="2365477" y="3828775"/>
                  <a:pt x="2275058" y="3741668"/>
                </a:cubicBezTo>
                <a:cubicBezTo>
                  <a:pt x="2228262" y="3696586"/>
                  <a:pt x="2220861" y="3699852"/>
                  <a:pt x="2166424" y="3678874"/>
                </a:cubicBezTo>
                <a:cubicBezTo>
                  <a:pt x="2148319" y="3692828"/>
                  <a:pt x="2125700" y="3701093"/>
                  <a:pt x="2112107" y="3720737"/>
                </a:cubicBezTo>
                <a:cubicBezTo>
                  <a:pt x="2102663" y="3734386"/>
                  <a:pt x="2077079" y="3861786"/>
                  <a:pt x="2075897" y="3867256"/>
                </a:cubicBezTo>
                <a:cubicBezTo>
                  <a:pt x="2057791" y="3860279"/>
                  <a:pt x="2037460" y="3858564"/>
                  <a:pt x="2021579" y="3846325"/>
                </a:cubicBezTo>
                <a:cubicBezTo>
                  <a:pt x="1979758" y="3814092"/>
                  <a:pt x="1957771" y="3767071"/>
                  <a:pt x="1931051" y="3720737"/>
                </a:cubicBezTo>
                <a:lnTo>
                  <a:pt x="1858628" y="3699806"/>
                </a:lnTo>
                <a:cubicBezTo>
                  <a:pt x="1821598" y="3689104"/>
                  <a:pt x="1787870" y="3652470"/>
                  <a:pt x="1749994" y="3657943"/>
                </a:cubicBezTo>
                <a:cubicBezTo>
                  <a:pt x="1728402" y="3661063"/>
                  <a:pt x="1725853" y="3699806"/>
                  <a:pt x="1713783" y="3720737"/>
                </a:cubicBezTo>
                <a:cubicBezTo>
                  <a:pt x="1599139" y="3753871"/>
                  <a:pt x="1662065" y="3757625"/>
                  <a:pt x="1532726" y="3657943"/>
                </a:cubicBezTo>
                <a:cubicBezTo>
                  <a:pt x="1446650" y="3724283"/>
                  <a:pt x="1485291" y="3675941"/>
                  <a:pt x="1442197" y="3825394"/>
                </a:cubicBezTo>
                <a:cubicBezTo>
                  <a:pt x="1327553" y="3858528"/>
                  <a:pt x="1383578" y="3870261"/>
                  <a:pt x="1297352" y="3720737"/>
                </a:cubicBezTo>
                <a:cubicBezTo>
                  <a:pt x="1279246" y="3713761"/>
                  <a:pt x="1258915" y="3712045"/>
                  <a:pt x="1243034" y="3699806"/>
                </a:cubicBezTo>
                <a:cubicBezTo>
                  <a:pt x="1136670" y="3617832"/>
                  <a:pt x="1246179" y="3592726"/>
                  <a:pt x="1080083" y="3720737"/>
                </a:cubicBezTo>
                <a:cubicBezTo>
                  <a:pt x="943556" y="3668127"/>
                  <a:pt x="1111843" y="3739094"/>
                  <a:pt x="971449" y="3657943"/>
                </a:cubicBezTo>
                <a:cubicBezTo>
                  <a:pt x="954379" y="3648077"/>
                  <a:pt x="935237" y="3643989"/>
                  <a:pt x="917132" y="3637012"/>
                </a:cubicBezTo>
                <a:lnTo>
                  <a:pt x="862815" y="3678874"/>
                </a:lnTo>
                <a:cubicBezTo>
                  <a:pt x="846935" y="3691113"/>
                  <a:pt x="850745" y="3720737"/>
                  <a:pt x="844710" y="3741668"/>
                </a:cubicBezTo>
                <a:cubicBezTo>
                  <a:pt x="832639" y="3783531"/>
                  <a:pt x="830684" y="3831348"/>
                  <a:pt x="808498" y="3867256"/>
                </a:cubicBezTo>
                <a:cubicBezTo>
                  <a:pt x="797405" y="3885210"/>
                  <a:pt x="772286" y="3881210"/>
                  <a:pt x="754181" y="3888188"/>
                </a:cubicBezTo>
                <a:lnTo>
                  <a:pt x="699864" y="3846325"/>
                </a:lnTo>
                <a:lnTo>
                  <a:pt x="591230" y="3762600"/>
                </a:lnTo>
                <a:cubicBezTo>
                  <a:pt x="559470" y="3738123"/>
                  <a:pt x="515962" y="3742167"/>
                  <a:pt x="482596" y="3720737"/>
                </a:cubicBezTo>
                <a:cubicBezTo>
                  <a:pt x="460212" y="3706361"/>
                  <a:pt x="447949" y="3676894"/>
                  <a:pt x="428278" y="3657943"/>
                </a:cubicBezTo>
                <a:cubicBezTo>
                  <a:pt x="337752" y="3570730"/>
                  <a:pt x="404136" y="3668407"/>
                  <a:pt x="337751" y="3553286"/>
                </a:cubicBezTo>
                <a:lnTo>
                  <a:pt x="283434" y="3574218"/>
                </a:lnTo>
                <a:cubicBezTo>
                  <a:pt x="242146" y="3590129"/>
                  <a:pt x="239669" y="3661942"/>
                  <a:pt x="211010" y="3699806"/>
                </a:cubicBezTo>
                <a:cubicBezTo>
                  <a:pt x="196681" y="3718738"/>
                  <a:pt x="174799" y="3727714"/>
                  <a:pt x="156693" y="3741668"/>
                </a:cubicBezTo>
                <a:cubicBezTo>
                  <a:pt x="138588" y="3727714"/>
                  <a:pt x="115969" y="3719450"/>
                  <a:pt x="102376" y="3699806"/>
                </a:cubicBezTo>
                <a:cubicBezTo>
                  <a:pt x="52401" y="3627589"/>
                  <a:pt x="73213" y="3631419"/>
                  <a:pt x="87060" y="3638306"/>
                </a:cubicBezTo>
                <a:lnTo>
                  <a:pt x="92144" y="3641278"/>
                </a:lnTo>
                <a:lnTo>
                  <a:pt x="92887" y="3641806"/>
                </a:lnTo>
                <a:cubicBezTo>
                  <a:pt x="96026" y="3643881"/>
                  <a:pt x="96300" y="3643867"/>
                  <a:pt x="94924" y="3642904"/>
                </a:cubicBezTo>
                <a:lnTo>
                  <a:pt x="92144" y="3641278"/>
                </a:lnTo>
                <a:lnTo>
                  <a:pt x="73660" y="3628168"/>
                </a:lnTo>
                <a:cubicBezTo>
                  <a:pt x="63576" y="3620772"/>
                  <a:pt x="49412" y="3610146"/>
                  <a:pt x="29954" y="3595149"/>
                </a:cubicBezTo>
                <a:cubicBezTo>
                  <a:pt x="19037" y="3603563"/>
                  <a:pt x="9658" y="3610719"/>
                  <a:pt x="1638" y="3616781"/>
                </a:cubicBezTo>
                <a:lnTo>
                  <a:pt x="0" y="3618004"/>
                </a:lnTo>
                <a:lnTo>
                  <a:pt x="0" y="244772"/>
                </a:lnTo>
                <a:lnTo>
                  <a:pt x="19622" y="260685"/>
                </a:lnTo>
                <a:cubicBezTo>
                  <a:pt x="42025" y="278562"/>
                  <a:pt x="69183" y="299493"/>
                  <a:pt x="88206" y="311710"/>
                </a:cubicBezTo>
                <a:cubicBezTo>
                  <a:pt x="109455" y="325357"/>
                  <a:pt x="197904" y="348648"/>
                  <a:pt x="214945" y="353573"/>
                </a:cubicBezTo>
                <a:cubicBezTo>
                  <a:pt x="214945" y="353573"/>
                  <a:pt x="240189" y="270251"/>
                  <a:pt x="251157" y="227986"/>
                </a:cubicBezTo>
                <a:cubicBezTo>
                  <a:pt x="258307" y="200431"/>
                  <a:pt x="262426" y="171920"/>
                  <a:pt x="269262" y="144259"/>
                </a:cubicBezTo>
                <a:cubicBezTo>
                  <a:pt x="274506" y="123044"/>
                  <a:pt x="281333" y="102396"/>
                  <a:pt x="287369" y="81466"/>
                </a:cubicBezTo>
                <a:close/>
              </a:path>
            </a:pathLst>
          </a:custGeom>
          <a:solidFill>
            <a:schemeClr val="accent4">
              <a:lumMod val="40000"/>
              <a:lumOff val="60000"/>
            </a:schemeClr>
          </a:soli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3600" dirty="0">
                <a:solidFill>
                  <a:schemeClr val="tx1"/>
                </a:solidFill>
              </a:rPr>
              <a:t>Secondary Need for a Constitution</a:t>
            </a:r>
          </a:p>
        </p:txBody>
      </p:sp>
      <p:pic>
        <p:nvPicPr>
          <p:cNvPr id="19" name="Picture 4" descr="Background with advocacy elements Free Vector">
            <a:extLst>
              <a:ext uri="{FF2B5EF4-FFF2-40B4-BE49-F238E27FC236}">
                <a16:creationId xmlns:a16="http://schemas.microsoft.com/office/drawing/2014/main" id="{40F0B27F-D865-A40A-E43C-D5951168C85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098"/>
          <a:stretch/>
        </p:blipFill>
        <p:spPr bwMode="auto">
          <a:xfrm>
            <a:off x="9031650" y="4957520"/>
            <a:ext cx="2212849" cy="15879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iny business people reading list of rules. man and woman making checklist for control of companys management on huge clipboard flat vector illustration. guidance concept Free Vector">
            <a:extLst>
              <a:ext uri="{FF2B5EF4-FFF2-40B4-BE49-F238E27FC236}">
                <a16:creationId xmlns:a16="http://schemas.microsoft.com/office/drawing/2014/main" id="{AF22CBE4-D1A9-A1B8-5010-223BE08E3A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978" t="9220" r="18601" b="9218"/>
          <a:stretch/>
        </p:blipFill>
        <p:spPr bwMode="auto">
          <a:xfrm>
            <a:off x="8944671" y="2708920"/>
            <a:ext cx="2278947" cy="20325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riends showing unity and teamwork Free Vector">
            <a:extLst>
              <a:ext uri="{FF2B5EF4-FFF2-40B4-BE49-F238E27FC236}">
                <a16:creationId xmlns:a16="http://schemas.microsoft.com/office/drawing/2014/main" id="{BA68FF09-868A-6C04-0167-7BCAB098EF6A}"/>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Effect>
                      <a14:colorTemperature colorTemp="47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976321" y="965184"/>
            <a:ext cx="2223610" cy="1527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11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right)">
                                      <p:cBhvr>
                                        <p:cTn id="12" dur="500"/>
                                        <p:tgtEl>
                                          <p:spTgt spid="5"/>
                                        </p:tgtEl>
                                      </p:cBhvr>
                                    </p:animEffect>
                                  </p:childTnLst>
                                </p:cTn>
                              </p:par>
                            </p:childTnLst>
                          </p:cTn>
                        </p:par>
                        <p:par>
                          <p:cTn id="13" fill="hold">
                            <p:stCondLst>
                              <p:cond delay="1500"/>
                            </p:stCondLst>
                            <p:childTnLst>
                              <p:par>
                                <p:cTn id="14" presetID="17"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ppt_x</p:attrName>
                                        </p:attrNameLst>
                                      </p:cBhvr>
                                      <p:tavLst>
                                        <p:tav tm="0">
                                          <p:val>
                                            <p:strVal val="#ppt_x-#ppt_w/2"/>
                                          </p:val>
                                        </p:tav>
                                        <p:tav tm="100000">
                                          <p:val>
                                            <p:strVal val="#ppt_x"/>
                                          </p:val>
                                        </p:tav>
                                      </p:tavLst>
                                    </p:anim>
                                    <p:anim calcmode="lin" valueType="num">
                                      <p:cBhvr>
                                        <p:cTn id="17" dur="1000" fill="hold"/>
                                        <p:tgtEl>
                                          <p:spTgt spid="2"/>
                                        </p:tgtEl>
                                        <p:attrNameLst>
                                          <p:attrName>ppt_y</p:attrName>
                                        </p:attrNameLst>
                                      </p:cBhvr>
                                      <p:tavLst>
                                        <p:tav tm="0">
                                          <p:val>
                                            <p:strVal val="#ppt_y"/>
                                          </p:val>
                                        </p:tav>
                                        <p:tav tm="100000">
                                          <p:val>
                                            <p:strVal val="#ppt_y"/>
                                          </p:val>
                                        </p:tav>
                                      </p:tavLst>
                                    </p:anim>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childTnLst>
                                </p:cTn>
                              </p:par>
                            </p:childTnLst>
                          </p:cTn>
                        </p:par>
                        <p:par>
                          <p:cTn id="20" fill="hold">
                            <p:stCondLst>
                              <p:cond delay="2500"/>
                            </p:stCondLst>
                            <p:childTnLst>
                              <p:par>
                                <p:cTn id="21" presetID="53" presetClass="entr" presetSubtype="16" fill="hold" nodeType="afterEffect">
                                  <p:stCondLst>
                                    <p:cond delay="750"/>
                                  </p:stCondLst>
                                  <p:childTnLst>
                                    <p:set>
                                      <p:cBhvr>
                                        <p:cTn id="22" dur="1" fill="hold">
                                          <p:stCondLst>
                                            <p:cond delay="0"/>
                                          </p:stCondLst>
                                        </p:cTn>
                                        <p:tgtEl>
                                          <p:spTgt spid="2054"/>
                                        </p:tgtEl>
                                        <p:attrNameLst>
                                          <p:attrName>style.visibility</p:attrName>
                                        </p:attrNameLst>
                                      </p:cBhvr>
                                      <p:to>
                                        <p:strVal val="visible"/>
                                      </p:to>
                                    </p:set>
                                    <p:anim calcmode="lin" valueType="num">
                                      <p:cBhvr>
                                        <p:cTn id="23" dur="500" fill="hold"/>
                                        <p:tgtEl>
                                          <p:spTgt spid="2054"/>
                                        </p:tgtEl>
                                        <p:attrNameLst>
                                          <p:attrName>ppt_w</p:attrName>
                                        </p:attrNameLst>
                                      </p:cBhvr>
                                      <p:tavLst>
                                        <p:tav tm="0">
                                          <p:val>
                                            <p:fltVal val="0"/>
                                          </p:val>
                                        </p:tav>
                                        <p:tav tm="100000">
                                          <p:val>
                                            <p:strVal val="#ppt_w"/>
                                          </p:val>
                                        </p:tav>
                                      </p:tavLst>
                                    </p:anim>
                                    <p:anim calcmode="lin" valueType="num">
                                      <p:cBhvr>
                                        <p:cTn id="24" dur="500" fill="hold"/>
                                        <p:tgtEl>
                                          <p:spTgt spid="2054"/>
                                        </p:tgtEl>
                                        <p:attrNameLst>
                                          <p:attrName>ppt_h</p:attrName>
                                        </p:attrNameLst>
                                      </p:cBhvr>
                                      <p:tavLst>
                                        <p:tav tm="0">
                                          <p:val>
                                            <p:fltVal val="0"/>
                                          </p:val>
                                        </p:tav>
                                        <p:tav tm="100000">
                                          <p:val>
                                            <p:strVal val="#ppt_h"/>
                                          </p:val>
                                        </p:tav>
                                      </p:tavLst>
                                    </p:anim>
                                    <p:animEffect transition="in" filter="fade">
                                      <p:cBhvr>
                                        <p:cTn id="25" dur="500"/>
                                        <p:tgtEl>
                                          <p:spTgt spid="2054"/>
                                        </p:tgtEl>
                                      </p:cBhvr>
                                    </p:animEffect>
                                  </p:childTnLst>
                                </p:cTn>
                              </p:par>
                            </p:childTnLst>
                          </p:cTn>
                        </p:par>
                        <p:par>
                          <p:cTn id="26" fill="hold">
                            <p:stCondLst>
                              <p:cond delay="3750"/>
                            </p:stCondLst>
                            <p:childTnLst>
                              <p:par>
                                <p:cTn id="27" presetID="22" presetClass="entr" presetSubtype="8" fill="hold" grpId="0" nodeType="afterEffect">
                                  <p:stCondLst>
                                    <p:cond delay="75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1000"/>
                                        <p:tgtEl>
                                          <p:spTgt spid="11"/>
                                        </p:tgtEl>
                                      </p:cBhvr>
                                    </p:animEffect>
                                  </p:childTnLst>
                                </p:cTn>
                              </p:par>
                            </p:childTnLst>
                          </p:cTn>
                        </p:par>
                        <p:par>
                          <p:cTn id="30" fill="hold">
                            <p:stCondLst>
                              <p:cond delay="5500"/>
                            </p:stCondLst>
                            <p:childTnLst>
                              <p:par>
                                <p:cTn id="31" presetID="1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p:tgtEl>
                                          <p:spTgt spid="10"/>
                                        </p:tgtEl>
                                        <p:attrNameLst>
                                          <p:attrName>ppt_x</p:attrName>
                                        </p:attrNameLst>
                                      </p:cBhvr>
                                      <p:tavLst>
                                        <p:tav tm="0">
                                          <p:val>
                                            <p:strVal val="#ppt_x-#ppt_w*1.125000"/>
                                          </p:val>
                                        </p:tav>
                                        <p:tav tm="100000">
                                          <p:val>
                                            <p:strVal val="#ppt_x"/>
                                          </p:val>
                                        </p:tav>
                                      </p:tavLst>
                                    </p:anim>
                                    <p:animEffect transition="in" filter="wipe(right)">
                                      <p:cBhvr>
                                        <p:cTn id="34" dur="500"/>
                                        <p:tgtEl>
                                          <p:spTgt spid="10"/>
                                        </p:tgtEl>
                                      </p:cBhvr>
                                    </p:animEffect>
                                  </p:childTnLst>
                                </p:cTn>
                              </p:par>
                            </p:childTnLst>
                          </p:cTn>
                        </p:par>
                        <p:par>
                          <p:cTn id="35" fill="hold">
                            <p:stCondLst>
                              <p:cond delay="6000"/>
                            </p:stCondLst>
                            <p:childTnLst>
                              <p:par>
                                <p:cTn id="36" presetID="17" presetClass="entr" presetSubtype="8"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ppt_x</p:attrName>
                                        </p:attrNameLst>
                                      </p:cBhvr>
                                      <p:tavLst>
                                        <p:tav tm="0">
                                          <p:val>
                                            <p:strVal val="#ppt_x-#ppt_w/2"/>
                                          </p:val>
                                        </p:tav>
                                        <p:tav tm="100000">
                                          <p:val>
                                            <p:strVal val="#ppt_x"/>
                                          </p:val>
                                        </p:tav>
                                      </p:tavLst>
                                    </p:anim>
                                    <p:anim calcmode="lin" valueType="num">
                                      <p:cBhvr>
                                        <p:cTn id="39" dur="1000" fill="hold"/>
                                        <p:tgtEl>
                                          <p:spTgt spid="7"/>
                                        </p:tgtEl>
                                        <p:attrNameLst>
                                          <p:attrName>ppt_y</p:attrName>
                                        </p:attrNameLst>
                                      </p:cBhvr>
                                      <p:tavLst>
                                        <p:tav tm="0">
                                          <p:val>
                                            <p:strVal val="#ppt_y"/>
                                          </p:val>
                                        </p:tav>
                                        <p:tav tm="100000">
                                          <p:val>
                                            <p:strVal val="#ppt_y"/>
                                          </p:val>
                                        </p:tav>
                                      </p:tavLst>
                                    </p:anim>
                                    <p:anim calcmode="lin" valueType="num">
                                      <p:cBhvr>
                                        <p:cTn id="40" dur="1000" fill="hold"/>
                                        <p:tgtEl>
                                          <p:spTgt spid="7"/>
                                        </p:tgtEl>
                                        <p:attrNameLst>
                                          <p:attrName>ppt_w</p:attrName>
                                        </p:attrNameLst>
                                      </p:cBhvr>
                                      <p:tavLst>
                                        <p:tav tm="0">
                                          <p:val>
                                            <p:fltVal val="0"/>
                                          </p:val>
                                        </p:tav>
                                        <p:tav tm="100000">
                                          <p:val>
                                            <p:strVal val="#ppt_w"/>
                                          </p:val>
                                        </p:tav>
                                      </p:tavLst>
                                    </p:anim>
                                    <p:anim calcmode="lin" valueType="num">
                                      <p:cBhvr>
                                        <p:cTn id="41" dur="1000" fill="hold"/>
                                        <p:tgtEl>
                                          <p:spTgt spid="7"/>
                                        </p:tgtEl>
                                        <p:attrNameLst>
                                          <p:attrName>ppt_h</p:attrName>
                                        </p:attrNameLst>
                                      </p:cBhvr>
                                      <p:tavLst>
                                        <p:tav tm="0">
                                          <p:val>
                                            <p:strVal val="#ppt_h"/>
                                          </p:val>
                                        </p:tav>
                                        <p:tav tm="100000">
                                          <p:val>
                                            <p:strVal val="#ppt_h"/>
                                          </p:val>
                                        </p:tav>
                                      </p:tavLst>
                                    </p:anim>
                                  </p:childTnLst>
                                </p:cTn>
                              </p:par>
                            </p:childTnLst>
                          </p:cTn>
                        </p:par>
                        <p:par>
                          <p:cTn id="42" fill="hold">
                            <p:stCondLst>
                              <p:cond delay="7000"/>
                            </p:stCondLst>
                            <p:childTnLst>
                              <p:par>
                                <p:cTn id="43" presetID="53" presetClass="entr" presetSubtype="16" fill="hold" nodeType="afterEffect">
                                  <p:stCondLst>
                                    <p:cond delay="750"/>
                                  </p:stCondLst>
                                  <p:childTnLst>
                                    <p:set>
                                      <p:cBhvr>
                                        <p:cTn id="44" dur="1" fill="hold">
                                          <p:stCondLst>
                                            <p:cond delay="0"/>
                                          </p:stCondLst>
                                        </p:cTn>
                                        <p:tgtEl>
                                          <p:spTgt spid="2052"/>
                                        </p:tgtEl>
                                        <p:attrNameLst>
                                          <p:attrName>style.visibility</p:attrName>
                                        </p:attrNameLst>
                                      </p:cBhvr>
                                      <p:to>
                                        <p:strVal val="visible"/>
                                      </p:to>
                                    </p:set>
                                    <p:anim calcmode="lin" valueType="num">
                                      <p:cBhvr>
                                        <p:cTn id="45" dur="500" fill="hold"/>
                                        <p:tgtEl>
                                          <p:spTgt spid="2052"/>
                                        </p:tgtEl>
                                        <p:attrNameLst>
                                          <p:attrName>ppt_w</p:attrName>
                                        </p:attrNameLst>
                                      </p:cBhvr>
                                      <p:tavLst>
                                        <p:tav tm="0">
                                          <p:val>
                                            <p:fltVal val="0"/>
                                          </p:val>
                                        </p:tav>
                                        <p:tav tm="100000">
                                          <p:val>
                                            <p:strVal val="#ppt_w"/>
                                          </p:val>
                                        </p:tav>
                                      </p:tavLst>
                                    </p:anim>
                                    <p:anim calcmode="lin" valueType="num">
                                      <p:cBhvr>
                                        <p:cTn id="46" dur="500" fill="hold"/>
                                        <p:tgtEl>
                                          <p:spTgt spid="2052"/>
                                        </p:tgtEl>
                                        <p:attrNameLst>
                                          <p:attrName>ppt_h</p:attrName>
                                        </p:attrNameLst>
                                      </p:cBhvr>
                                      <p:tavLst>
                                        <p:tav tm="0">
                                          <p:val>
                                            <p:fltVal val="0"/>
                                          </p:val>
                                        </p:tav>
                                        <p:tav tm="100000">
                                          <p:val>
                                            <p:strVal val="#ppt_h"/>
                                          </p:val>
                                        </p:tav>
                                      </p:tavLst>
                                    </p:anim>
                                    <p:animEffect transition="in" filter="fade">
                                      <p:cBhvr>
                                        <p:cTn id="47" dur="500"/>
                                        <p:tgtEl>
                                          <p:spTgt spid="2052"/>
                                        </p:tgtEl>
                                      </p:cBhvr>
                                    </p:animEffect>
                                  </p:childTnLst>
                                </p:cTn>
                              </p:par>
                            </p:childTnLst>
                          </p:cTn>
                        </p:par>
                        <p:par>
                          <p:cTn id="48" fill="hold">
                            <p:stCondLst>
                              <p:cond delay="8250"/>
                            </p:stCondLst>
                            <p:childTnLst>
                              <p:par>
                                <p:cTn id="49" presetID="22" presetClass="entr" presetSubtype="8" fill="hold" grpId="0" nodeType="afterEffect">
                                  <p:stCondLst>
                                    <p:cond delay="75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1000"/>
                                        <p:tgtEl>
                                          <p:spTgt spid="16"/>
                                        </p:tgtEl>
                                      </p:cBhvr>
                                    </p:animEffect>
                                  </p:childTnLst>
                                </p:cTn>
                              </p:par>
                            </p:childTnLst>
                          </p:cTn>
                        </p:par>
                        <p:par>
                          <p:cTn id="52" fill="hold">
                            <p:stCondLst>
                              <p:cond delay="10000"/>
                            </p:stCondLst>
                            <p:childTnLst>
                              <p:par>
                                <p:cTn id="53" presetID="12" presetClass="entr" presetSubtype="8"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p:tgtEl>
                                          <p:spTgt spid="15"/>
                                        </p:tgtEl>
                                        <p:attrNameLst>
                                          <p:attrName>ppt_x</p:attrName>
                                        </p:attrNameLst>
                                      </p:cBhvr>
                                      <p:tavLst>
                                        <p:tav tm="0">
                                          <p:val>
                                            <p:strVal val="#ppt_x-#ppt_w*1.125000"/>
                                          </p:val>
                                        </p:tav>
                                        <p:tav tm="100000">
                                          <p:val>
                                            <p:strVal val="#ppt_x"/>
                                          </p:val>
                                        </p:tav>
                                      </p:tavLst>
                                    </p:anim>
                                    <p:animEffect transition="in" filter="wipe(right)">
                                      <p:cBhvr>
                                        <p:cTn id="56" dur="500"/>
                                        <p:tgtEl>
                                          <p:spTgt spid="15"/>
                                        </p:tgtEl>
                                      </p:cBhvr>
                                    </p:animEffect>
                                  </p:childTnLst>
                                </p:cTn>
                              </p:par>
                            </p:childTnLst>
                          </p:cTn>
                        </p:par>
                        <p:par>
                          <p:cTn id="57" fill="hold">
                            <p:stCondLst>
                              <p:cond delay="10500"/>
                            </p:stCondLst>
                            <p:childTnLst>
                              <p:par>
                                <p:cTn id="58" presetID="17" presetClass="entr" presetSubtype="8" fill="hold"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1000" fill="hold"/>
                                        <p:tgtEl>
                                          <p:spTgt spid="12"/>
                                        </p:tgtEl>
                                        <p:attrNameLst>
                                          <p:attrName>ppt_x</p:attrName>
                                        </p:attrNameLst>
                                      </p:cBhvr>
                                      <p:tavLst>
                                        <p:tav tm="0">
                                          <p:val>
                                            <p:strVal val="#ppt_x-#ppt_w/2"/>
                                          </p:val>
                                        </p:tav>
                                        <p:tav tm="100000">
                                          <p:val>
                                            <p:strVal val="#ppt_x"/>
                                          </p:val>
                                        </p:tav>
                                      </p:tavLst>
                                    </p:anim>
                                    <p:anim calcmode="lin" valueType="num">
                                      <p:cBhvr>
                                        <p:cTn id="61" dur="1000" fill="hold"/>
                                        <p:tgtEl>
                                          <p:spTgt spid="12"/>
                                        </p:tgtEl>
                                        <p:attrNameLst>
                                          <p:attrName>ppt_y</p:attrName>
                                        </p:attrNameLst>
                                      </p:cBhvr>
                                      <p:tavLst>
                                        <p:tav tm="0">
                                          <p:val>
                                            <p:strVal val="#ppt_y"/>
                                          </p:val>
                                        </p:tav>
                                        <p:tav tm="100000">
                                          <p:val>
                                            <p:strVal val="#ppt_y"/>
                                          </p:val>
                                        </p:tav>
                                      </p:tavLst>
                                    </p:anim>
                                    <p:anim calcmode="lin" valueType="num">
                                      <p:cBhvr>
                                        <p:cTn id="62" dur="1000" fill="hold"/>
                                        <p:tgtEl>
                                          <p:spTgt spid="12"/>
                                        </p:tgtEl>
                                        <p:attrNameLst>
                                          <p:attrName>ppt_w</p:attrName>
                                        </p:attrNameLst>
                                      </p:cBhvr>
                                      <p:tavLst>
                                        <p:tav tm="0">
                                          <p:val>
                                            <p:fltVal val="0"/>
                                          </p:val>
                                        </p:tav>
                                        <p:tav tm="100000">
                                          <p:val>
                                            <p:strVal val="#ppt_w"/>
                                          </p:val>
                                        </p:tav>
                                      </p:tavLst>
                                    </p:anim>
                                    <p:anim calcmode="lin" valueType="num">
                                      <p:cBhvr>
                                        <p:cTn id="63" dur="1000" fill="hold"/>
                                        <p:tgtEl>
                                          <p:spTgt spid="12"/>
                                        </p:tgtEl>
                                        <p:attrNameLst>
                                          <p:attrName>ppt_h</p:attrName>
                                        </p:attrNameLst>
                                      </p:cBhvr>
                                      <p:tavLst>
                                        <p:tav tm="0">
                                          <p:val>
                                            <p:strVal val="#ppt_h"/>
                                          </p:val>
                                        </p:tav>
                                        <p:tav tm="100000">
                                          <p:val>
                                            <p:strVal val="#ppt_h"/>
                                          </p:val>
                                        </p:tav>
                                      </p:tavLst>
                                    </p:anim>
                                  </p:childTnLst>
                                </p:cTn>
                              </p:par>
                            </p:childTnLst>
                          </p:cTn>
                        </p:par>
                        <p:par>
                          <p:cTn id="64" fill="hold">
                            <p:stCondLst>
                              <p:cond delay="11500"/>
                            </p:stCondLst>
                            <p:childTnLst>
                              <p:par>
                                <p:cTn id="65" presetID="53" presetClass="entr" presetSubtype="16" fill="hold" nodeType="afterEffect">
                                  <p:stCondLst>
                                    <p:cond delay="75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30B0BC-0498-41D3-A1D3-7EFD7B390124}"/>
              </a:ext>
            </a:extLst>
          </p:cNvPr>
          <p:cNvGrpSpPr/>
          <p:nvPr/>
        </p:nvGrpSpPr>
        <p:grpSpPr>
          <a:xfrm>
            <a:off x="394648" y="1607249"/>
            <a:ext cx="7818096" cy="1200329"/>
            <a:chOff x="2279576" y="1677105"/>
            <a:chExt cx="7818096" cy="1200329"/>
          </a:xfrm>
        </p:grpSpPr>
        <p:sp>
          <p:nvSpPr>
            <p:cNvPr id="3" name="Rectangle 2">
              <a:extLst>
                <a:ext uri="{FF2B5EF4-FFF2-40B4-BE49-F238E27FC236}">
                  <a16:creationId xmlns:a16="http://schemas.microsoft.com/office/drawing/2014/main" id="{B275E0ED-1780-4FF6-908A-309636A757AF}"/>
                </a:ext>
              </a:extLst>
            </p:cNvPr>
            <p:cNvSpPr/>
            <p:nvPr/>
          </p:nvSpPr>
          <p:spPr>
            <a:xfrm>
              <a:off x="2279576" y="1698656"/>
              <a:ext cx="7818096" cy="1157229"/>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BCEBAC7-FB3B-491A-B889-056D3322D458}"/>
                </a:ext>
              </a:extLst>
            </p:cNvPr>
            <p:cNvSpPr/>
            <p:nvPr/>
          </p:nvSpPr>
          <p:spPr>
            <a:xfrm>
              <a:off x="6346921" y="1677105"/>
              <a:ext cx="3456384" cy="1200329"/>
            </a:xfrm>
            <a:prstGeom prst="rect">
              <a:avLst/>
            </a:prstGeom>
          </p:spPr>
          <p:txBody>
            <a:bodyPr wrap="square">
              <a:spAutoFit/>
            </a:bodyPr>
            <a:lstStyle/>
            <a:p>
              <a:pPr algn="ctr"/>
              <a:r>
                <a:rPr lang="en-IN" sz="2400" dirty="0">
                  <a:latin typeface="Calibri" panose="020F0502020204030204" pitchFamily="34" charset="0"/>
                  <a:cs typeface="Times New Roman" panose="02020603050405020304" pitchFamily="18" charset="0"/>
                </a:rPr>
                <a:t>Distributes power between Legislature , Executive and Judiciary</a:t>
              </a:r>
              <a:endParaRPr lang="en-US" sz="2400" dirty="0"/>
            </a:p>
          </p:txBody>
        </p:sp>
      </p:grpSp>
      <p:sp>
        <p:nvSpPr>
          <p:cNvPr id="5" name="Chevron 3">
            <a:extLst>
              <a:ext uri="{FF2B5EF4-FFF2-40B4-BE49-F238E27FC236}">
                <a16:creationId xmlns:a16="http://schemas.microsoft.com/office/drawing/2014/main" id="{4D308088-1E5C-45FF-9A6B-6AC47C23DE24}"/>
              </a:ext>
            </a:extLst>
          </p:cNvPr>
          <p:cNvSpPr/>
          <p:nvPr/>
        </p:nvSpPr>
        <p:spPr>
          <a:xfrm>
            <a:off x="3423224" y="1650317"/>
            <a:ext cx="1008112" cy="1157229"/>
          </a:xfrm>
          <a:prstGeom prst="chevron">
            <a:avLst>
              <a:gd name="adj" fmla="val 55026"/>
            </a:avLst>
          </a:prstGeom>
          <a:solidFill>
            <a:schemeClr val="accent6">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6" name="Pentagon 2">
            <a:extLst>
              <a:ext uri="{FF2B5EF4-FFF2-40B4-BE49-F238E27FC236}">
                <a16:creationId xmlns:a16="http://schemas.microsoft.com/office/drawing/2014/main" id="{672A0906-E49F-4C58-9928-FCBC99B6F47C}"/>
              </a:ext>
            </a:extLst>
          </p:cNvPr>
          <p:cNvSpPr/>
          <p:nvPr/>
        </p:nvSpPr>
        <p:spPr>
          <a:xfrm>
            <a:off x="394648" y="1628800"/>
            <a:ext cx="3312368" cy="1157229"/>
          </a:xfrm>
          <a:prstGeom prst="homePlate">
            <a:avLst/>
          </a:prstGeom>
          <a:solidFill>
            <a:schemeClr val="accent6">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solidFill>
                  <a:schemeClr val="tx1">
                    <a:lumMod val="75000"/>
                    <a:lumOff val="25000"/>
                  </a:schemeClr>
                </a:solidFill>
              </a:rPr>
              <a:t>Allocates Power</a:t>
            </a:r>
          </a:p>
        </p:txBody>
      </p:sp>
      <p:grpSp>
        <p:nvGrpSpPr>
          <p:cNvPr id="7" name="Group 6">
            <a:extLst>
              <a:ext uri="{FF2B5EF4-FFF2-40B4-BE49-F238E27FC236}">
                <a16:creationId xmlns:a16="http://schemas.microsoft.com/office/drawing/2014/main" id="{AF155882-C928-4194-9863-7AC676191124}"/>
              </a:ext>
            </a:extLst>
          </p:cNvPr>
          <p:cNvGrpSpPr/>
          <p:nvPr/>
        </p:nvGrpSpPr>
        <p:grpSpPr>
          <a:xfrm>
            <a:off x="394648" y="4171893"/>
            <a:ext cx="7818096" cy="1157229"/>
            <a:chOff x="2279576" y="1698656"/>
            <a:chExt cx="7818096" cy="1157229"/>
          </a:xfrm>
        </p:grpSpPr>
        <p:sp>
          <p:nvSpPr>
            <p:cNvPr id="8" name="Rectangle 7">
              <a:extLst>
                <a:ext uri="{FF2B5EF4-FFF2-40B4-BE49-F238E27FC236}">
                  <a16:creationId xmlns:a16="http://schemas.microsoft.com/office/drawing/2014/main" id="{84FE709D-DC33-4EF4-B8BF-9DF6FCA0B583}"/>
                </a:ext>
              </a:extLst>
            </p:cNvPr>
            <p:cNvSpPr/>
            <p:nvPr/>
          </p:nvSpPr>
          <p:spPr>
            <a:xfrm>
              <a:off x="2279576" y="1698656"/>
              <a:ext cx="7818096" cy="1157229"/>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7BEB353-457D-4348-85EA-AA6EA65A58F4}"/>
                </a:ext>
              </a:extLst>
            </p:cNvPr>
            <p:cNvSpPr/>
            <p:nvPr/>
          </p:nvSpPr>
          <p:spPr>
            <a:xfrm>
              <a:off x="6312026" y="2004644"/>
              <a:ext cx="3456384" cy="461665"/>
            </a:xfrm>
            <a:prstGeom prst="rect">
              <a:avLst/>
            </a:prstGeom>
          </p:spPr>
          <p:txBody>
            <a:bodyPr wrap="square">
              <a:spAutoFit/>
            </a:bodyPr>
            <a:lstStyle/>
            <a:p>
              <a:pPr algn="ctr"/>
              <a:r>
                <a:rPr lang="en-IN" sz="2400" dirty="0">
                  <a:latin typeface="Calibri" panose="020F0502020204030204" pitchFamily="34" charset="0"/>
                  <a:ea typeface="Calibri" panose="020F0502020204030204" pitchFamily="34" charset="0"/>
                  <a:cs typeface="Times New Roman" panose="02020603050405020304" pitchFamily="18" charset="0"/>
                </a:rPr>
                <a:t>Guarantees basic rights</a:t>
              </a:r>
              <a:endParaRPr lang="en-US" sz="2400" dirty="0"/>
            </a:p>
          </p:txBody>
        </p:sp>
      </p:grpSp>
      <p:sp>
        <p:nvSpPr>
          <p:cNvPr id="10" name="Chevron 3">
            <a:extLst>
              <a:ext uri="{FF2B5EF4-FFF2-40B4-BE49-F238E27FC236}">
                <a16:creationId xmlns:a16="http://schemas.microsoft.com/office/drawing/2014/main" id="{B992B543-42AF-4B1D-B91C-BF9B935FE323}"/>
              </a:ext>
            </a:extLst>
          </p:cNvPr>
          <p:cNvSpPr/>
          <p:nvPr/>
        </p:nvSpPr>
        <p:spPr>
          <a:xfrm>
            <a:off x="3430362" y="4171893"/>
            <a:ext cx="1008112" cy="1157229"/>
          </a:xfrm>
          <a:prstGeom prst="chevron">
            <a:avLst>
              <a:gd name="adj" fmla="val 55026"/>
            </a:avLst>
          </a:prstGeom>
          <a:solidFill>
            <a:srgbClr val="DFA9D3"/>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1" name="Pentagon 2">
            <a:extLst>
              <a:ext uri="{FF2B5EF4-FFF2-40B4-BE49-F238E27FC236}">
                <a16:creationId xmlns:a16="http://schemas.microsoft.com/office/drawing/2014/main" id="{3410F824-5B74-4897-84CE-2F7B31C9C78C}"/>
              </a:ext>
            </a:extLst>
          </p:cNvPr>
          <p:cNvSpPr/>
          <p:nvPr/>
        </p:nvSpPr>
        <p:spPr>
          <a:xfrm>
            <a:off x="394648" y="4171893"/>
            <a:ext cx="3312368" cy="1157229"/>
          </a:xfrm>
          <a:prstGeom prst="homePlate">
            <a:avLst/>
          </a:prstGeom>
          <a:solidFill>
            <a:srgbClr val="DFA9D3"/>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solidFill>
                  <a:schemeClr val="tx1">
                    <a:lumMod val="75000"/>
                    <a:lumOff val="25000"/>
                  </a:schemeClr>
                </a:solidFill>
              </a:rPr>
              <a:t>Guarantees Rights</a:t>
            </a:r>
          </a:p>
        </p:txBody>
      </p:sp>
      <p:sp>
        <p:nvSpPr>
          <p:cNvPr id="17" name="Freeform: Shape 16">
            <a:extLst>
              <a:ext uri="{FF2B5EF4-FFF2-40B4-BE49-F238E27FC236}">
                <a16:creationId xmlns:a16="http://schemas.microsoft.com/office/drawing/2014/main" id="{A2FD43E1-103C-8EFD-9ED9-600F43D2C0AB}"/>
              </a:ext>
            </a:extLst>
          </p:cNvPr>
          <p:cNvSpPr/>
          <p:nvPr/>
        </p:nvSpPr>
        <p:spPr>
          <a:xfrm>
            <a:off x="1055440" y="44624"/>
            <a:ext cx="9793088" cy="792088"/>
          </a:xfrm>
          <a:custGeom>
            <a:avLst/>
            <a:gdLst>
              <a:gd name="connsiteX0" fmla="*/ 304985 w 7776864"/>
              <a:gd name="connsiteY0" fmla="*/ 0 h 4032448"/>
              <a:gd name="connsiteX1" fmla="*/ 432932 w 7776864"/>
              <a:gd name="connsiteY1" fmla="*/ 0 h 4032448"/>
              <a:gd name="connsiteX2" fmla="*/ 442036 w 7776864"/>
              <a:gd name="connsiteY2" fmla="*/ 28622 h 4032448"/>
              <a:gd name="connsiteX3" fmla="*/ 450320 w 7776864"/>
              <a:gd name="connsiteY3" fmla="*/ 60535 h 4032448"/>
              <a:gd name="connsiteX4" fmla="*/ 504637 w 7776864"/>
              <a:gd name="connsiteY4" fmla="*/ 186122 h 4032448"/>
              <a:gd name="connsiteX5" fmla="*/ 558954 w 7776864"/>
              <a:gd name="connsiteY5" fmla="*/ 165191 h 4032448"/>
              <a:gd name="connsiteX6" fmla="*/ 649482 w 7776864"/>
              <a:gd name="connsiteY6" fmla="*/ 81466 h 4032448"/>
              <a:gd name="connsiteX7" fmla="*/ 758116 w 7776864"/>
              <a:gd name="connsiteY7" fmla="*/ 144259 h 4032448"/>
              <a:gd name="connsiteX8" fmla="*/ 902962 w 7776864"/>
              <a:gd name="connsiteY8" fmla="*/ 248916 h 4032448"/>
              <a:gd name="connsiteX9" fmla="*/ 975384 w 7776864"/>
              <a:gd name="connsiteY9" fmla="*/ 269847 h 4032448"/>
              <a:gd name="connsiteX10" fmla="*/ 993490 w 7776864"/>
              <a:gd name="connsiteY10" fmla="*/ 353573 h 4032448"/>
              <a:gd name="connsiteX11" fmla="*/ 1011596 w 7776864"/>
              <a:gd name="connsiteY11" fmla="*/ 416367 h 4032448"/>
              <a:gd name="connsiteX12" fmla="*/ 1084018 w 7776864"/>
              <a:gd name="connsiteY12" fmla="*/ 290779 h 4032448"/>
              <a:gd name="connsiteX13" fmla="*/ 1120230 w 7776864"/>
              <a:gd name="connsiteY13" fmla="*/ 227986 h 4032448"/>
              <a:gd name="connsiteX14" fmla="*/ 1156441 w 7776864"/>
              <a:gd name="connsiteY14" fmla="*/ 290779 h 4032448"/>
              <a:gd name="connsiteX15" fmla="*/ 1210759 w 7776864"/>
              <a:gd name="connsiteY15" fmla="*/ 353573 h 4032448"/>
              <a:gd name="connsiteX16" fmla="*/ 1283181 w 7776864"/>
              <a:gd name="connsiteY16" fmla="*/ 479161 h 4032448"/>
              <a:gd name="connsiteX17" fmla="*/ 1301286 w 7776864"/>
              <a:gd name="connsiteY17" fmla="*/ 395435 h 4032448"/>
              <a:gd name="connsiteX18" fmla="*/ 1319393 w 7776864"/>
              <a:gd name="connsiteY18" fmla="*/ 269847 h 4032448"/>
              <a:gd name="connsiteX19" fmla="*/ 1373710 w 7776864"/>
              <a:gd name="connsiteY19" fmla="*/ 186122 h 4032448"/>
              <a:gd name="connsiteX20" fmla="*/ 1428027 w 7776864"/>
              <a:gd name="connsiteY20" fmla="*/ 207053 h 4032448"/>
              <a:gd name="connsiteX21" fmla="*/ 1482344 w 7776864"/>
              <a:gd name="connsiteY21" fmla="*/ 269847 h 4032448"/>
              <a:gd name="connsiteX22" fmla="*/ 1590978 w 7776864"/>
              <a:gd name="connsiteY22" fmla="*/ 290779 h 4032448"/>
              <a:gd name="connsiteX23" fmla="*/ 1753929 w 7776864"/>
              <a:gd name="connsiteY23" fmla="*/ 186122 h 4032448"/>
              <a:gd name="connsiteX24" fmla="*/ 1808246 w 7776864"/>
              <a:gd name="connsiteY24" fmla="*/ 165191 h 4032448"/>
              <a:gd name="connsiteX25" fmla="*/ 1916880 w 7776864"/>
              <a:gd name="connsiteY25" fmla="*/ 248916 h 4032448"/>
              <a:gd name="connsiteX26" fmla="*/ 1934986 w 7776864"/>
              <a:gd name="connsiteY26" fmla="*/ 186122 h 4032448"/>
              <a:gd name="connsiteX27" fmla="*/ 1989303 w 7776864"/>
              <a:gd name="connsiteY27" fmla="*/ 207053 h 4032448"/>
              <a:gd name="connsiteX28" fmla="*/ 2025514 w 7776864"/>
              <a:gd name="connsiteY28" fmla="*/ 269847 h 4032448"/>
              <a:gd name="connsiteX29" fmla="*/ 2079831 w 7776864"/>
              <a:gd name="connsiteY29" fmla="*/ 227986 h 4032448"/>
              <a:gd name="connsiteX30" fmla="*/ 2134149 w 7776864"/>
              <a:gd name="connsiteY30" fmla="*/ 207053 h 4032448"/>
              <a:gd name="connsiteX31" fmla="*/ 2188466 w 7776864"/>
              <a:gd name="connsiteY31" fmla="*/ 416367 h 4032448"/>
              <a:gd name="connsiteX32" fmla="*/ 2242783 w 7776864"/>
              <a:gd name="connsiteY32" fmla="*/ 437298 h 4032448"/>
              <a:gd name="connsiteX33" fmla="*/ 2278993 w 7776864"/>
              <a:gd name="connsiteY33" fmla="*/ 374504 h 4032448"/>
              <a:gd name="connsiteX34" fmla="*/ 2351417 w 7776864"/>
              <a:gd name="connsiteY34" fmla="*/ 207053 h 4032448"/>
              <a:gd name="connsiteX35" fmla="*/ 2423839 w 7776864"/>
              <a:gd name="connsiteY35" fmla="*/ 186122 h 4032448"/>
              <a:gd name="connsiteX36" fmla="*/ 2478156 w 7776864"/>
              <a:gd name="connsiteY36" fmla="*/ 207053 h 4032448"/>
              <a:gd name="connsiteX37" fmla="*/ 2514368 w 7776864"/>
              <a:gd name="connsiteY37" fmla="*/ 269847 h 4032448"/>
              <a:gd name="connsiteX38" fmla="*/ 2641107 w 7776864"/>
              <a:gd name="connsiteY38" fmla="*/ 458229 h 4032448"/>
              <a:gd name="connsiteX39" fmla="*/ 2840270 w 7776864"/>
              <a:gd name="connsiteY39" fmla="*/ 416367 h 4032448"/>
              <a:gd name="connsiteX40" fmla="*/ 2858376 w 7776864"/>
              <a:gd name="connsiteY40" fmla="*/ 353573 h 4032448"/>
              <a:gd name="connsiteX41" fmla="*/ 2967010 w 7776864"/>
              <a:gd name="connsiteY41" fmla="*/ 227986 h 4032448"/>
              <a:gd name="connsiteX42" fmla="*/ 3039432 w 7776864"/>
              <a:gd name="connsiteY42" fmla="*/ 186122 h 4032448"/>
              <a:gd name="connsiteX43" fmla="*/ 3093749 w 7776864"/>
              <a:gd name="connsiteY43" fmla="*/ 248916 h 4032448"/>
              <a:gd name="connsiteX44" fmla="*/ 3166173 w 7776864"/>
              <a:gd name="connsiteY44" fmla="*/ 269847 h 4032448"/>
              <a:gd name="connsiteX45" fmla="*/ 3220490 w 7776864"/>
              <a:gd name="connsiteY45" fmla="*/ 227986 h 4032448"/>
              <a:gd name="connsiteX46" fmla="*/ 3256700 w 7776864"/>
              <a:gd name="connsiteY46" fmla="*/ 165191 h 4032448"/>
              <a:gd name="connsiteX47" fmla="*/ 3329124 w 7776864"/>
              <a:gd name="connsiteY47" fmla="*/ 269847 h 4032448"/>
              <a:gd name="connsiteX48" fmla="*/ 3383441 w 7776864"/>
              <a:gd name="connsiteY48" fmla="*/ 290779 h 4032448"/>
              <a:gd name="connsiteX49" fmla="*/ 3437758 w 7776864"/>
              <a:gd name="connsiteY49" fmla="*/ 332641 h 4032448"/>
              <a:gd name="connsiteX50" fmla="*/ 3528286 w 7776864"/>
              <a:gd name="connsiteY50" fmla="*/ 353573 h 4032448"/>
              <a:gd name="connsiteX51" fmla="*/ 3582603 w 7776864"/>
              <a:gd name="connsiteY51" fmla="*/ 227986 h 4032448"/>
              <a:gd name="connsiteX52" fmla="*/ 3636920 w 7776864"/>
              <a:gd name="connsiteY52" fmla="*/ 207053 h 4032448"/>
              <a:gd name="connsiteX53" fmla="*/ 3673131 w 7776864"/>
              <a:gd name="connsiteY53" fmla="*/ 269847 h 4032448"/>
              <a:gd name="connsiteX54" fmla="*/ 3817977 w 7776864"/>
              <a:gd name="connsiteY54" fmla="*/ 311710 h 4032448"/>
              <a:gd name="connsiteX55" fmla="*/ 3872294 w 7776864"/>
              <a:gd name="connsiteY55" fmla="*/ 269847 h 4032448"/>
              <a:gd name="connsiteX56" fmla="*/ 4053351 w 7776864"/>
              <a:gd name="connsiteY56" fmla="*/ 123328 h 4032448"/>
              <a:gd name="connsiteX57" fmla="*/ 4107668 w 7776864"/>
              <a:gd name="connsiteY57" fmla="*/ 81466 h 4032448"/>
              <a:gd name="connsiteX58" fmla="*/ 4161985 w 7776864"/>
              <a:gd name="connsiteY58" fmla="*/ 144259 h 4032448"/>
              <a:gd name="connsiteX59" fmla="*/ 4216302 w 7776864"/>
              <a:gd name="connsiteY59" fmla="*/ 165191 h 4032448"/>
              <a:gd name="connsiteX60" fmla="*/ 4270619 w 7776864"/>
              <a:gd name="connsiteY60" fmla="*/ 144259 h 4032448"/>
              <a:gd name="connsiteX61" fmla="*/ 4306831 w 7776864"/>
              <a:gd name="connsiteY61" fmla="*/ 81466 h 4032448"/>
              <a:gd name="connsiteX62" fmla="*/ 4361148 w 7776864"/>
              <a:gd name="connsiteY62" fmla="*/ 39604 h 4032448"/>
              <a:gd name="connsiteX63" fmla="*/ 4415465 w 7776864"/>
              <a:gd name="connsiteY63" fmla="*/ 60535 h 4032448"/>
              <a:gd name="connsiteX64" fmla="*/ 4487887 w 7776864"/>
              <a:gd name="connsiteY64" fmla="*/ 186122 h 4032448"/>
              <a:gd name="connsiteX65" fmla="*/ 4542204 w 7776864"/>
              <a:gd name="connsiteY65" fmla="*/ 207053 h 4032448"/>
              <a:gd name="connsiteX66" fmla="*/ 4596521 w 7776864"/>
              <a:gd name="connsiteY66" fmla="*/ 165191 h 4032448"/>
              <a:gd name="connsiteX67" fmla="*/ 4614627 w 7776864"/>
              <a:gd name="connsiteY67" fmla="*/ 102398 h 4032448"/>
              <a:gd name="connsiteX68" fmla="*/ 4668944 w 7776864"/>
              <a:gd name="connsiteY68" fmla="*/ 39604 h 4032448"/>
              <a:gd name="connsiteX69" fmla="*/ 4735965 w 7776864"/>
              <a:gd name="connsiteY69" fmla="*/ 353 h 4032448"/>
              <a:gd name="connsiteX70" fmla="*/ 4739144 w 7776864"/>
              <a:gd name="connsiteY70" fmla="*/ 0 h 4032448"/>
              <a:gd name="connsiteX71" fmla="*/ 4763811 w 7776864"/>
              <a:gd name="connsiteY71" fmla="*/ 0 h 4032448"/>
              <a:gd name="connsiteX72" fmla="*/ 4770118 w 7776864"/>
              <a:gd name="connsiteY72" fmla="*/ 3284 h 4032448"/>
              <a:gd name="connsiteX73" fmla="*/ 4850001 w 7776864"/>
              <a:gd name="connsiteY73" fmla="*/ 123328 h 4032448"/>
              <a:gd name="connsiteX74" fmla="*/ 4976741 w 7776864"/>
              <a:gd name="connsiteY74" fmla="*/ 290779 h 4032448"/>
              <a:gd name="connsiteX75" fmla="*/ 5085375 w 7776864"/>
              <a:gd name="connsiteY75" fmla="*/ 332641 h 4032448"/>
              <a:gd name="connsiteX76" fmla="*/ 5103480 w 7776864"/>
              <a:gd name="connsiteY76" fmla="*/ 269847 h 4032448"/>
              <a:gd name="connsiteX77" fmla="*/ 5121586 w 7776864"/>
              <a:gd name="connsiteY77" fmla="*/ 186122 h 4032448"/>
              <a:gd name="connsiteX78" fmla="*/ 5157797 w 7776864"/>
              <a:gd name="connsiteY78" fmla="*/ 248916 h 4032448"/>
              <a:gd name="connsiteX79" fmla="*/ 5284538 w 7776864"/>
              <a:gd name="connsiteY79" fmla="*/ 395435 h 4032448"/>
              <a:gd name="connsiteX80" fmla="*/ 5320748 w 7776864"/>
              <a:gd name="connsiteY80" fmla="*/ 332641 h 4032448"/>
              <a:gd name="connsiteX81" fmla="*/ 5393172 w 7776864"/>
              <a:gd name="connsiteY81" fmla="*/ 207053 h 4032448"/>
              <a:gd name="connsiteX82" fmla="*/ 5501806 w 7776864"/>
              <a:gd name="connsiteY82" fmla="*/ 290779 h 4032448"/>
              <a:gd name="connsiteX83" fmla="*/ 5610440 w 7776864"/>
              <a:gd name="connsiteY83" fmla="*/ 353573 h 4032448"/>
              <a:gd name="connsiteX84" fmla="*/ 5664757 w 7776864"/>
              <a:gd name="connsiteY84" fmla="*/ 311710 h 4032448"/>
              <a:gd name="connsiteX85" fmla="*/ 5700968 w 7776864"/>
              <a:gd name="connsiteY85" fmla="*/ 165191 h 4032448"/>
              <a:gd name="connsiteX86" fmla="*/ 5755285 w 7776864"/>
              <a:gd name="connsiteY86" fmla="*/ 186122 h 4032448"/>
              <a:gd name="connsiteX87" fmla="*/ 5845813 w 7776864"/>
              <a:gd name="connsiteY87" fmla="*/ 311710 h 4032448"/>
              <a:gd name="connsiteX88" fmla="*/ 5918236 w 7776864"/>
              <a:gd name="connsiteY88" fmla="*/ 332641 h 4032448"/>
              <a:gd name="connsiteX89" fmla="*/ 6026870 w 7776864"/>
              <a:gd name="connsiteY89" fmla="*/ 374504 h 4032448"/>
              <a:gd name="connsiteX90" fmla="*/ 6063082 w 7776864"/>
              <a:gd name="connsiteY90" fmla="*/ 311710 h 4032448"/>
              <a:gd name="connsiteX91" fmla="*/ 6244138 w 7776864"/>
              <a:gd name="connsiteY91" fmla="*/ 374504 h 4032448"/>
              <a:gd name="connsiteX92" fmla="*/ 6334667 w 7776864"/>
              <a:gd name="connsiteY92" fmla="*/ 207053 h 4032448"/>
              <a:gd name="connsiteX93" fmla="*/ 6479513 w 7776864"/>
              <a:gd name="connsiteY93" fmla="*/ 311710 h 4032448"/>
              <a:gd name="connsiteX94" fmla="*/ 6533830 w 7776864"/>
              <a:gd name="connsiteY94" fmla="*/ 332641 h 4032448"/>
              <a:gd name="connsiteX95" fmla="*/ 6696781 w 7776864"/>
              <a:gd name="connsiteY95" fmla="*/ 311710 h 4032448"/>
              <a:gd name="connsiteX96" fmla="*/ 6805415 w 7776864"/>
              <a:gd name="connsiteY96" fmla="*/ 374504 h 4032448"/>
              <a:gd name="connsiteX97" fmla="*/ 6859732 w 7776864"/>
              <a:gd name="connsiteY97" fmla="*/ 395435 h 4032448"/>
              <a:gd name="connsiteX98" fmla="*/ 6914049 w 7776864"/>
              <a:gd name="connsiteY98" fmla="*/ 353573 h 4032448"/>
              <a:gd name="connsiteX99" fmla="*/ 6932155 w 7776864"/>
              <a:gd name="connsiteY99" fmla="*/ 290779 h 4032448"/>
              <a:gd name="connsiteX100" fmla="*/ 6968366 w 7776864"/>
              <a:gd name="connsiteY100" fmla="*/ 165191 h 4032448"/>
              <a:gd name="connsiteX101" fmla="*/ 7022683 w 7776864"/>
              <a:gd name="connsiteY101" fmla="*/ 144259 h 4032448"/>
              <a:gd name="connsiteX102" fmla="*/ 7077000 w 7776864"/>
              <a:gd name="connsiteY102" fmla="*/ 186122 h 4032448"/>
              <a:gd name="connsiteX103" fmla="*/ 7185634 w 7776864"/>
              <a:gd name="connsiteY103" fmla="*/ 269847 h 4032448"/>
              <a:gd name="connsiteX104" fmla="*/ 7294269 w 7776864"/>
              <a:gd name="connsiteY104" fmla="*/ 311710 h 4032448"/>
              <a:gd name="connsiteX105" fmla="*/ 7348586 w 7776864"/>
              <a:gd name="connsiteY105" fmla="*/ 374504 h 4032448"/>
              <a:gd name="connsiteX106" fmla="*/ 7439113 w 7776864"/>
              <a:gd name="connsiteY106" fmla="*/ 479161 h 4032448"/>
              <a:gd name="connsiteX107" fmla="*/ 7493430 w 7776864"/>
              <a:gd name="connsiteY107" fmla="*/ 458229 h 4032448"/>
              <a:gd name="connsiteX108" fmla="*/ 7565854 w 7776864"/>
              <a:gd name="connsiteY108" fmla="*/ 332641 h 4032448"/>
              <a:gd name="connsiteX109" fmla="*/ 7620171 w 7776864"/>
              <a:gd name="connsiteY109" fmla="*/ 290779 h 4032448"/>
              <a:gd name="connsiteX110" fmla="*/ 7674488 w 7776864"/>
              <a:gd name="connsiteY110" fmla="*/ 332641 h 4032448"/>
              <a:gd name="connsiteX111" fmla="*/ 7689805 w 7776864"/>
              <a:gd name="connsiteY111" fmla="*/ 394142 h 4032448"/>
              <a:gd name="connsiteX112" fmla="*/ 7684721 w 7776864"/>
              <a:gd name="connsiteY112" fmla="*/ 391169 h 4032448"/>
              <a:gd name="connsiteX113" fmla="*/ 7683977 w 7776864"/>
              <a:gd name="connsiteY113" fmla="*/ 390642 h 4032448"/>
              <a:gd name="connsiteX114" fmla="*/ 7681940 w 7776864"/>
              <a:gd name="connsiteY114" fmla="*/ 389544 h 4032448"/>
              <a:gd name="connsiteX115" fmla="*/ 7684721 w 7776864"/>
              <a:gd name="connsiteY115" fmla="*/ 391169 h 4032448"/>
              <a:gd name="connsiteX116" fmla="*/ 7703204 w 7776864"/>
              <a:gd name="connsiteY116" fmla="*/ 404279 h 4032448"/>
              <a:gd name="connsiteX117" fmla="*/ 7746910 w 7776864"/>
              <a:gd name="connsiteY117" fmla="*/ 437298 h 4032448"/>
              <a:gd name="connsiteX118" fmla="*/ 7775226 w 7776864"/>
              <a:gd name="connsiteY118" fmla="*/ 415667 h 4032448"/>
              <a:gd name="connsiteX119" fmla="*/ 7776864 w 7776864"/>
              <a:gd name="connsiteY119" fmla="*/ 414443 h 4032448"/>
              <a:gd name="connsiteX120" fmla="*/ 7776864 w 7776864"/>
              <a:gd name="connsiteY120" fmla="*/ 3787676 h 4032448"/>
              <a:gd name="connsiteX121" fmla="*/ 7757242 w 7776864"/>
              <a:gd name="connsiteY121" fmla="*/ 3771762 h 4032448"/>
              <a:gd name="connsiteX122" fmla="*/ 7688658 w 7776864"/>
              <a:gd name="connsiteY122" fmla="*/ 3720737 h 4032448"/>
              <a:gd name="connsiteX123" fmla="*/ 7561919 w 7776864"/>
              <a:gd name="connsiteY123" fmla="*/ 3678874 h 4032448"/>
              <a:gd name="connsiteX124" fmla="*/ 7525708 w 7776864"/>
              <a:gd name="connsiteY124" fmla="*/ 3804462 h 4032448"/>
              <a:gd name="connsiteX125" fmla="*/ 7507602 w 7776864"/>
              <a:gd name="connsiteY125" fmla="*/ 3888188 h 4032448"/>
              <a:gd name="connsiteX126" fmla="*/ 7489496 w 7776864"/>
              <a:gd name="connsiteY126" fmla="*/ 3950982 h 4032448"/>
              <a:gd name="connsiteX127" fmla="*/ 7471879 w 7776864"/>
              <a:gd name="connsiteY127" fmla="*/ 4032448 h 4032448"/>
              <a:gd name="connsiteX128" fmla="*/ 7343933 w 7776864"/>
              <a:gd name="connsiteY128" fmla="*/ 4032448 h 4032448"/>
              <a:gd name="connsiteX129" fmla="*/ 7334828 w 7776864"/>
              <a:gd name="connsiteY129" fmla="*/ 4003826 h 4032448"/>
              <a:gd name="connsiteX130" fmla="*/ 7326544 w 7776864"/>
              <a:gd name="connsiteY130" fmla="*/ 3971913 h 4032448"/>
              <a:gd name="connsiteX131" fmla="*/ 7272228 w 7776864"/>
              <a:gd name="connsiteY131" fmla="*/ 3846325 h 4032448"/>
              <a:gd name="connsiteX132" fmla="*/ 7217910 w 7776864"/>
              <a:gd name="connsiteY132" fmla="*/ 3867256 h 4032448"/>
              <a:gd name="connsiteX133" fmla="*/ 7127382 w 7776864"/>
              <a:gd name="connsiteY133" fmla="*/ 3950982 h 4032448"/>
              <a:gd name="connsiteX134" fmla="*/ 7018748 w 7776864"/>
              <a:gd name="connsiteY134" fmla="*/ 3888188 h 4032448"/>
              <a:gd name="connsiteX135" fmla="*/ 6873902 w 7776864"/>
              <a:gd name="connsiteY135" fmla="*/ 3783531 h 4032448"/>
              <a:gd name="connsiteX136" fmla="*/ 6801480 w 7776864"/>
              <a:gd name="connsiteY136" fmla="*/ 3762600 h 4032448"/>
              <a:gd name="connsiteX137" fmla="*/ 6783374 w 7776864"/>
              <a:gd name="connsiteY137" fmla="*/ 3678874 h 4032448"/>
              <a:gd name="connsiteX138" fmla="*/ 6765268 w 7776864"/>
              <a:gd name="connsiteY138" fmla="*/ 3616080 h 4032448"/>
              <a:gd name="connsiteX139" fmla="*/ 6692846 w 7776864"/>
              <a:gd name="connsiteY139" fmla="*/ 3741668 h 4032448"/>
              <a:gd name="connsiteX140" fmla="*/ 6656634 w 7776864"/>
              <a:gd name="connsiteY140" fmla="*/ 3804462 h 4032448"/>
              <a:gd name="connsiteX141" fmla="*/ 6620423 w 7776864"/>
              <a:gd name="connsiteY141" fmla="*/ 3741668 h 4032448"/>
              <a:gd name="connsiteX142" fmla="*/ 6566106 w 7776864"/>
              <a:gd name="connsiteY142" fmla="*/ 3678874 h 4032448"/>
              <a:gd name="connsiteX143" fmla="*/ 6493684 w 7776864"/>
              <a:gd name="connsiteY143" fmla="*/ 3553286 h 4032448"/>
              <a:gd name="connsiteX144" fmla="*/ 6475578 w 7776864"/>
              <a:gd name="connsiteY144" fmla="*/ 3637012 h 4032448"/>
              <a:gd name="connsiteX145" fmla="*/ 6457472 w 7776864"/>
              <a:gd name="connsiteY145" fmla="*/ 3762600 h 4032448"/>
              <a:gd name="connsiteX146" fmla="*/ 6403154 w 7776864"/>
              <a:gd name="connsiteY146" fmla="*/ 3846325 h 4032448"/>
              <a:gd name="connsiteX147" fmla="*/ 6348838 w 7776864"/>
              <a:gd name="connsiteY147" fmla="*/ 3825394 h 4032448"/>
              <a:gd name="connsiteX148" fmla="*/ 6294520 w 7776864"/>
              <a:gd name="connsiteY148" fmla="*/ 3762600 h 4032448"/>
              <a:gd name="connsiteX149" fmla="*/ 6185886 w 7776864"/>
              <a:gd name="connsiteY149" fmla="*/ 3741668 h 4032448"/>
              <a:gd name="connsiteX150" fmla="*/ 6022935 w 7776864"/>
              <a:gd name="connsiteY150" fmla="*/ 3846325 h 4032448"/>
              <a:gd name="connsiteX151" fmla="*/ 5968618 w 7776864"/>
              <a:gd name="connsiteY151" fmla="*/ 3867256 h 4032448"/>
              <a:gd name="connsiteX152" fmla="*/ 5859984 w 7776864"/>
              <a:gd name="connsiteY152" fmla="*/ 3783531 h 4032448"/>
              <a:gd name="connsiteX153" fmla="*/ 5841878 w 7776864"/>
              <a:gd name="connsiteY153" fmla="*/ 3846325 h 4032448"/>
              <a:gd name="connsiteX154" fmla="*/ 5787562 w 7776864"/>
              <a:gd name="connsiteY154" fmla="*/ 3825394 h 4032448"/>
              <a:gd name="connsiteX155" fmla="*/ 5751350 w 7776864"/>
              <a:gd name="connsiteY155" fmla="*/ 3762600 h 4032448"/>
              <a:gd name="connsiteX156" fmla="*/ 5697033 w 7776864"/>
              <a:gd name="connsiteY156" fmla="*/ 3804462 h 4032448"/>
              <a:gd name="connsiteX157" fmla="*/ 5642716 w 7776864"/>
              <a:gd name="connsiteY157" fmla="*/ 3825394 h 4032448"/>
              <a:gd name="connsiteX158" fmla="*/ 5588398 w 7776864"/>
              <a:gd name="connsiteY158" fmla="*/ 3616080 h 4032448"/>
              <a:gd name="connsiteX159" fmla="*/ 5534082 w 7776864"/>
              <a:gd name="connsiteY159" fmla="*/ 3595149 h 4032448"/>
              <a:gd name="connsiteX160" fmla="*/ 5497871 w 7776864"/>
              <a:gd name="connsiteY160" fmla="*/ 3657943 h 4032448"/>
              <a:gd name="connsiteX161" fmla="*/ 5425448 w 7776864"/>
              <a:gd name="connsiteY161" fmla="*/ 3825394 h 4032448"/>
              <a:gd name="connsiteX162" fmla="*/ 5353025 w 7776864"/>
              <a:gd name="connsiteY162" fmla="*/ 3846325 h 4032448"/>
              <a:gd name="connsiteX163" fmla="*/ 5298708 w 7776864"/>
              <a:gd name="connsiteY163" fmla="*/ 3825394 h 4032448"/>
              <a:gd name="connsiteX164" fmla="*/ 5262497 w 7776864"/>
              <a:gd name="connsiteY164" fmla="*/ 3762600 h 4032448"/>
              <a:gd name="connsiteX165" fmla="*/ 5135757 w 7776864"/>
              <a:gd name="connsiteY165" fmla="*/ 3574218 h 4032448"/>
              <a:gd name="connsiteX166" fmla="*/ 4936594 w 7776864"/>
              <a:gd name="connsiteY166" fmla="*/ 3616080 h 4032448"/>
              <a:gd name="connsiteX167" fmla="*/ 4918489 w 7776864"/>
              <a:gd name="connsiteY167" fmla="*/ 3678874 h 4032448"/>
              <a:gd name="connsiteX168" fmla="*/ 4809855 w 7776864"/>
              <a:gd name="connsiteY168" fmla="*/ 3804462 h 4032448"/>
              <a:gd name="connsiteX169" fmla="*/ 4737432 w 7776864"/>
              <a:gd name="connsiteY169" fmla="*/ 3846325 h 4032448"/>
              <a:gd name="connsiteX170" fmla="*/ 4683115 w 7776864"/>
              <a:gd name="connsiteY170" fmla="*/ 3783531 h 4032448"/>
              <a:gd name="connsiteX171" fmla="*/ 4610692 w 7776864"/>
              <a:gd name="connsiteY171" fmla="*/ 3762600 h 4032448"/>
              <a:gd name="connsiteX172" fmla="*/ 4556375 w 7776864"/>
              <a:gd name="connsiteY172" fmla="*/ 3804462 h 4032448"/>
              <a:gd name="connsiteX173" fmla="*/ 4520164 w 7776864"/>
              <a:gd name="connsiteY173" fmla="*/ 3867256 h 4032448"/>
              <a:gd name="connsiteX174" fmla="*/ 4447741 w 7776864"/>
              <a:gd name="connsiteY174" fmla="*/ 3762600 h 4032448"/>
              <a:gd name="connsiteX175" fmla="*/ 4393424 w 7776864"/>
              <a:gd name="connsiteY175" fmla="*/ 3741668 h 4032448"/>
              <a:gd name="connsiteX176" fmla="*/ 4339107 w 7776864"/>
              <a:gd name="connsiteY176" fmla="*/ 3699806 h 4032448"/>
              <a:gd name="connsiteX177" fmla="*/ 4248579 w 7776864"/>
              <a:gd name="connsiteY177" fmla="*/ 3678874 h 4032448"/>
              <a:gd name="connsiteX178" fmla="*/ 4194262 w 7776864"/>
              <a:gd name="connsiteY178" fmla="*/ 3804462 h 4032448"/>
              <a:gd name="connsiteX179" fmla="*/ 4139945 w 7776864"/>
              <a:gd name="connsiteY179" fmla="*/ 3825394 h 4032448"/>
              <a:gd name="connsiteX180" fmla="*/ 4103733 w 7776864"/>
              <a:gd name="connsiteY180" fmla="*/ 3762600 h 4032448"/>
              <a:gd name="connsiteX181" fmla="*/ 3958887 w 7776864"/>
              <a:gd name="connsiteY181" fmla="*/ 3720737 h 4032448"/>
              <a:gd name="connsiteX182" fmla="*/ 3904570 w 7776864"/>
              <a:gd name="connsiteY182" fmla="*/ 3762600 h 4032448"/>
              <a:gd name="connsiteX183" fmla="*/ 3723514 w 7776864"/>
              <a:gd name="connsiteY183" fmla="*/ 3909119 h 4032448"/>
              <a:gd name="connsiteX184" fmla="*/ 3669197 w 7776864"/>
              <a:gd name="connsiteY184" fmla="*/ 3950982 h 4032448"/>
              <a:gd name="connsiteX185" fmla="*/ 3614879 w 7776864"/>
              <a:gd name="connsiteY185" fmla="*/ 3888188 h 4032448"/>
              <a:gd name="connsiteX186" fmla="*/ 3560562 w 7776864"/>
              <a:gd name="connsiteY186" fmla="*/ 3867256 h 4032448"/>
              <a:gd name="connsiteX187" fmla="*/ 3506245 w 7776864"/>
              <a:gd name="connsiteY187" fmla="*/ 3888188 h 4032448"/>
              <a:gd name="connsiteX188" fmla="*/ 3470034 w 7776864"/>
              <a:gd name="connsiteY188" fmla="*/ 3950982 h 4032448"/>
              <a:gd name="connsiteX189" fmla="*/ 3415717 w 7776864"/>
              <a:gd name="connsiteY189" fmla="*/ 3992844 h 4032448"/>
              <a:gd name="connsiteX190" fmla="*/ 3361400 w 7776864"/>
              <a:gd name="connsiteY190" fmla="*/ 3971913 h 4032448"/>
              <a:gd name="connsiteX191" fmla="*/ 3288977 w 7776864"/>
              <a:gd name="connsiteY191" fmla="*/ 3846325 h 4032448"/>
              <a:gd name="connsiteX192" fmla="*/ 3234660 w 7776864"/>
              <a:gd name="connsiteY192" fmla="*/ 3825394 h 4032448"/>
              <a:gd name="connsiteX193" fmla="*/ 3180343 w 7776864"/>
              <a:gd name="connsiteY193" fmla="*/ 3867256 h 4032448"/>
              <a:gd name="connsiteX194" fmla="*/ 3162238 w 7776864"/>
              <a:gd name="connsiteY194" fmla="*/ 3930050 h 4032448"/>
              <a:gd name="connsiteX195" fmla="*/ 3107921 w 7776864"/>
              <a:gd name="connsiteY195" fmla="*/ 3992844 h 4032448"/>
              <a:gd name="connsiteX196" fmla="*/ 3040899 w 7776864"/>
              <a:gd name="connsiteY196" fmla="*/ 4032094 h 4032448"/>
              <a:gd name="connsiteX197" fmla="*/ 3037712 w 7776864"/>
              <a:gd name="connsiteY197" fmla="*/ 4032448 h 4032448"/>
              <a:gd name="connsiteX198" fmla="*/ 3013055 w 7776864"/>
              <a:gd name="connsiteY198" fmla="*/ 4032448 h 4032448"/>
              <a:gd name="connsiteX199" fmla="*/ 3006747 w 7776864"/>
              <a:gd name="connsiteY199" fmla="*/ 4029163 h 4032448"/>
              <a:gd name="connsiteX200" fmla="*/ 2926863 w 7776864"/>
              <a:gd name="connsiteY200" fmla="*/ 3909119 h 4032448"/>
              <a:gd name="connsiteX201" fmla="*/ 2800124 w 7776864"/>
              <a:gd name="connsiteY201" fmla="*/ 3741668 h 4032448"/>
              <a:gd name="connsiteX202" fmla="*/ 2691489 w 7776864"/>
              <a:gd name="connsiteY202" fmla="*/ 3699806 h 4032448"/>
              <a:gd name="connsiteX203" fmla="*/ 2673384 w 7776864"/>
              <a:gd name="connsiteY203" fmla="*/ 3762600 h 4032448"/>
              <a:gd name="connsiteX204" fmla="*/ 2655278 w 7776864"/>
              <a:gd name="connsiteY204" fmla="*/ 3846325 h 4032448"/>
              <a:gd name="connsiteX205" fmla="*/ 2619067 w 7776864"/>
              <a:gd name="connsiteY205" fmla="*/ 3783531 h 4032448"/>
              <a:gd name="connsiteX206" fmla="*/ 2492327 w 7776864"/>
              <a:gd name="connsiteY206" fmla="*/ 3637012 h 4032448"/>
              <a:gd name="connsiteX207" fmla="*/ 2456116 w 7776864"/>
              <a:gd name="connsiteY207" fmla="*/ 3699806 h 4032448"/>
              <a:gd name="connsiteX208" fmla="*/ 2383692 w 7776864"/>
              <a:gd name="connsiteY208" fmla="*/ 3825394 h 4032448"/>
              <a:gd name="connsiteX209" fmla="*/ 2275058 w 7776864"/>
              <a:gd name="connsiteY209" fmla="*/ 3741668 h 4032448"/>
              <a:gd name="connsiteX210" fmla="*/ 2166424 w 7776864"/>
              <a:gd name="connsiteY210" fmla="*/ 3678874 h 4032448"/>
              <a:gd name="connsiteX211" fmla="*/ 2112107 w 7776864"/>
              <a:gd name="connsiteY211" fmla="*/ 3720737 h 4032448"/>
              <a:gd name="connsiteX212" fmla="*/ 2075897 w 7776864"/>
              <a:gd name="connsiteY212" fmla="*/ 3867256 h 4032448"/>
              <a:gd name="connsiteX213" fmla="*/ 2021579 w 7776864"/>
              <a:gd name="connsiteY213" fmla="*/ 3846325 h 4032448"/>
              <a:gd name="connsiteX214" fmla="*/ 1931051 w 7776864"/>
              <a:gd name="connsiteY214" fmla="*/ 3720737 h 4032448"/>
              <a:gd name="connsiteX215" fmla="*/ 1858628 w 7776864"/>
              <a:gd name="connsiteY215" fmla="*/ 3699806 h 4032448"/>
              <a:gd name="connsiteX216" fmla="*/ 1749994 w 7776864"/>
              <a:gd name="connsiteY216" fmla="*/ 3657943 h 4032448"/>
              <a:gd name="connsiteX217" fmla="*/ 1713783 w 7776864"/>
              <a:gd name="connsiteY217" fmla="*/ 3720737 h 4032448"/>
              <a:gd name="connsiteX218" fmla="*/ 1532726 w 7776864"/>
              <a:gd name="connsiteY218" fmla="*/ 3657943 h 4032448"/>
              <a:gd name="connsiteX219" fmla="*/ 1442197 w 7776864"/>
              <a:gd name="connsiteY219" fmla="*/ 3825394 h 4032448"/>
              <a:gd name="connsiteX220" fmla="*/ 1297352 w 7776864"/>
              <a:gd name="connsiteY220" fmla="*/ 3720737 h 4032448"/>
              <a:gd name="connsiteX221" fmla="*/ 1243034 w 7776864"/>
              <a:gd name="connsiteY221" fmla="*/ 3699806 h 4032448"/>
              <a:gd name="connsiteX222" fmla="*/ 1080083 w 7776864"/>
              <a:gd name="connsiteY222" fmla="*/ 3720737 h 4032448"/>
              <a:gd name="connsiteX223" fmla="*/ 971449 w 7776864"/>
              <a:gd name="connsiteY223" fmla="*/ 3657943 h 4032448"/>
              <a:gd name="connsiteX224" fmla="*/ 917132 w 7776864"/>
              <a:gd name="connsiteY224" fmla="*/ 3637012 h 4032448"/>
              <a:gd name="connsiteX225" fmla="*/ 862815 w 7776864"/>
              <a:gd name="connsiteY225" fmla="*/ 3678874 h 4032448"/>
              <a:gd name="connsiteX226" fmla="*/ 844710 w 7776864"/>
              <a:gd name="connsiteY226" fmla="*/ 3741668 h 4032448"/>
              <a:gd name="connsiteX227" fmla="*/ 808498 w 7776864"/>
              <a:gd name="connsiteY227" fmla="*/ 3867256 h 4032448"/>
              <a:gd name="connsiteX228" fmla="*/ 754181 w 7776864"/>
              <a:gd name="connsiteY228" fmla="*/ 3888188 h 4032448"/>
              <a:gd name="connsiteX229" fmla="*/ 699864 w 7776864"/>
              <a:gd name="connsiteY229" fmla="*/ 3846325 h 4032448"/>
              <a:gd name="connsiteX230" fmla="*/ 591230 w 7776864"/>
              <a:gd name="connsiteY230" fmla="*/ 3762600 h 4032448"/>
              <a:gd name="connsiteX231" fmla="*/ 482596 w 7776864"/>
              <a:gd name="connsiteY231" fmla="*/ 3720737 h 4032448"/>
              <a:gd name="connsiteX232" fmla="*/ 428278 w 7776864"/>
              <a:gd name="connsiteY232" fmla="*/ 3657943 h 4032448"/>
              <a:gd name="connsiteX233" fmla="*/ 337751 w 7776864"/>
              <a:gd name="connsiteY233" fmla="*/ 3553286 h 4032448"/>
              <a:gd name="connsiteX234" fmla="*/ 283434 w 7776864"/>
              <a:gd name="connsiteY234" fmla="*/ 3574218 h 4032448"/>
              <a:gd name="connsiteX235" fmla="*/ 211010 w 7776864"/>
              <a:gd name="connsiteY235" fmla="*/ 3699806 h 4032448"/>
              <a:gd name="connsiteX236" fmla="*/ 156693 w 7776864"/>
              <a:gd name="connsiteY236" fmla="*/ 3741668 h 4032448"/>
              <a:gd name="connsiteX237" fmla="*/ 102376 w 7776864"/>
              <a:gd name="connsiteY237" fmla="*/ 3699806 h 4032448"/>
              <a:gd name="connsiteX238" fmla="*/ 87060 w 7776864"/>
              <a:gd name="connsiteY238" fmla="*/ 3638306 h 4032448"/>
              <a:gd name="connsiteX239" fmla="*/ 92144 w 7776864"/>
              <a:gd name="connsiteY239" fmla="*/ 3641278 h 4032448"/>
              <a:gd name="connsiteX240" fmla="*/ 92887 w 7776864"/>
              <a:gd name="connsiteY240" fmla="*/ 3641806 h 4032448"/>
              <a:gd name="connsiteX241" fmla="*/ 94924 w 7776864"/>
              <a:gd name="connsiteY241" fmla="*/ 3642904 h 4032448"/>
              <a:gd name="connsiteX242" fmla="*/ 92144 w 7776864"/>
              <a:gd name="connsiteY242" fmla="*/ 3641278 h 4032448"/>
              <a:gd name="connsiteX243" fmla="*/ 73660 w 7776864"/>
              <a:gd name="connsiteY243" fmla="*/ 3628168 h 4032448"/>
              <a:gd name="connsiteX244" fmla="*/ 29954 w 7776864"/>
              <a:gd name="connsiteY244" fmla="*/ 3595149 h 4032448"/>
              <a:gd name="connsiteX245" fmla="*/ 1638 w 7776864"/>
              <a:gd name="connsiteY245" fmla="*/ 3616781 h 4032448"/>
              <a:gd name="connsiteX246" fmla="*/ 0 w 7776864"/>
              <a:gd name="connsiteY246" fmla="*/ 3618004 h 4032448"/>
              <a:gd name="connsiteX247" fmla="*/ 0 w 7776864"/>
              <a:gd name="connsiteY247" fmla="*/ 244772 h 4032448"/>
              <a:gd name="connsiteX248" fmla="*/ 19622 w 7776864"/>
              <a:gd name="connsiteY248" fmla="*/ 260685 h 4032448"/>
              <a:gd name="connsiteX249" fmla="*/ 88206 w 7776864"/>
              <a:gd name="connsiteY249" fmla="*/ 311710 h 4032448"/>
              <a:gd name="connsiteX250" fmla="*/ 214945 w 7776864"/>
              <a:gd name="connsiteY250" fmla="*/ 353573 h 4032448"/>
              <a:gd name="connsiteX251" fmla="*/ 251157 w 7776864"/>
              <a:gd name="connsiteY251" fmla="*/ 227986 h 4032448"/>
              <a:gd name="connsiteX252" fmla="*/ 269262 w 7776864"/>
              <a:gd name="connsiteY252" fmla="*/ 144259 h 4032448"/>
              <a:gd name="connsiteX253" fmla="*/ 287369 w 7776864"/>
              <a:gd name="connsiteY253" fmla="*/ 81466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7776864" h="4032448">
                <a:moveTo>
                  <a:pt x="304985" y="0"/>
                </a:moveTo>
                <a:lnTo>
                  <a:pt x="432932" y="0"/>
                </a:lnTo>
                <a:lnTo>
                  <a:pt x="442036" y="28622"/>
                </a:lnTo>
                <a:cubicBezTo>
                  <a:pt x="444172" y="39559"/>
                  <a:pt x="446052" y="50667"/>
                  <a:pt x="450320" y="60535"/>
                </a:cubicBezTo>
                <a:cubicBezTo>
                  <a:pt x="520517" y="222838"/>
                  <a:pt x="459126" y="28287"/>
                  <a:pt x="504637" y="186122"/>
                </a:cubicBezTo>
                <a:cubicBezTo>
                  <a:pt x="522742" y="179146"/>
                  <a:pt x="544051" y="178974"/>
                  <a:pt x="558954" y="165191"/>
                </a:cubicBezTo>
                <a:cubicBezTo>
                  <a:pt x="675950" y="56987"/>
                  <a:pt x="512951" y="134080"/>
                  <a:pt x="649482" y="81466"/>
                </a:cubicBezTo>
                <a:cubicBezTo>
                  <a:pt x="749069" y="119844"/>
                  <a:pt x="659840" y="79338"/>
                  <a:pt x="758116" y="144259"/>
                </a:cubicBezTo>
                <a:cubicBezTo>
                  <a:pt x="897289" y="236198"/>
                  <a:pt x="764495" y="128858"/>
                  <a:pt x="902962" y="248916"/>
                </a:cubicBezTo>
                <a:cubicBezTo>
                  <a:pt x="927103" y="255893"/>
                  <a:pt x="957789" y="249506"/>
                  <a:pt x="975384" y="269847"/>
                </a:cubicBezTo>
                <a:cubicBezTo>
                  <a:pt x="992979" y="290189"/>
                  <a:pt x="986654" y="325913"/>
                  <a:pt x="993490" y="353573"/>
                </a:cubicBezTo>
                <a:cubicBezTo>
                  <a:pt x="998734" y="374787"/>
                  <a:pt x="1005561" y="395436"/>
                  <a:pt x="1011596" y="416367"/>
                </a:cubicBezTo>
                <a:cubicBezTo>
                  <a:pt x="1114365" y="535175"/>
                  <a:pt x="1042151" y="484381"/>
                  <a:pt x="1084018" y="290779"/>
                </a:cubicBezTo>
                <a:cubicBezTo>
                  <a:pt x="1089296" y="266374"/>
                  <a:pt x="1108159" y="248916"/>
                  <a:pt x="1120230" y="227986"/>
                </a:cubicBezTo>
                <a:cubicBezTo>
                  <a:pt x="1132300" y="248916"/>
                  <a:pt x="1142510" y="271454"/>
                  <a:pt x="1156441" y="290779"/>
                </a:cubicBezTo>
                <a:cubicBezTo>
                  <a:pt x="1172834" y="313520"/>
                  <a:pt x="1198055" y="327872"/>
                  <a:pt x="1210759" y="353573"/>
                </a:cubicBezTo>
                <a:cubicBezTo>
                  <a:pt x="1282707" y="499134"/>
                  <a:pt x="1165689" y="388608"/>
                  <a:pt x="1283181" y="479161"/>
                </a:cubicBezTo>
                <a:cubicBezTo>
                  <a:pt x="1289216" y="451252"/>
                  <a:pt x="1296406" y="423644"/>
                  <a:pt x="1301286" y="395435"/>
                </a:cubicBezTo>
                <a:cubicBezTo>
                  <a:pt x="1308485" y="353819"/>
                  <a:pt x="1305759" y="309252"/>
                  <a:pt x="1319393" y="269847"/>
                </a:cubicBezTo>
                <a:cubicBezTo>
                  <a:pt x="1330600" y="237456"/>
                  <a:pt x="1355604" y="214031"/>
                  <a:pt x="1373710" y="186122"/>
                </a:cubicBezTo>
                <a:cubicBezTo>
                  <a:pt x="1391815" y="193099"/>
                  <a:pt x="1412147" y="194815"/>
                  <a:pt x="1428027" y="207053"/>
                </a:cubicBezTo>
                <a:cubicBezTo>
                  <a:pt x="1449331" y="223474"/>
                  <a:pt x="1458946" y="257825"/>
                  <a:pt x="1482344" y="269847"/>
                </a:cubicBezTo>
                <a:cubicBezTo>
                  <a:pt x="1515891" y="287084"/>
                  <a:pt x="1554766" y="283802"/>
                  <a:pt x="1590978" y="290779"/>
                </a:cubicBezTo>
                <a:cubicBezTo>
                  <a:pt x="1713886" y="243414"/>
                  <a:pt x="1567152" y="306080"/>
                  <a:pt x="1753929" y="186122"/>
                </a:cubicBezTo>
                <a:cubicBezTo>
                  <a:pt x="1770612" y="175408"/>
                  <a:pt x="1790141" y="172168"/>
                  <a:pt x="1808246" y="165191"/>
                </a:cubicBezTo>
                <a:cubicBezTo>
                  <a:pt x="1808246" y="165191"/>
                  <a:pt x="1873797" y="241801"/>
                  <a:pt x="1916880" y="248916"/>
                </a:cubicBezTo>
                <a:cubicBezTo>
                  <a:pt x="1935774" y="252036"/>
                  <a:pt x="1928951" y="207053"/>
                  <a:pt x="1934986" y="186122"/>
                </a:cubicBezTo>
                <a:cubicBezTo>
                  <a:pt x="1953091" y="193099"/>
                  <a:pt x="1974400" y="193271"/>
                  <a:pt x="1989303" y="207053"/>
                </a:cubicBezTo>
                <a:cubicBezTo>
                  <a:pt x="2006295" y="222768"/>
                  <a:pt x="2004177" y="264914"/>
                  <a:pt x="2025514" y="269847"/>
                </a:cubicBezTo>
                <a:cubicBezTo>
                  <a:pt x="2046852" y="274780"/>
                  <a:pt x="2060368" y="239235"/>
                  <a:pt x="2079831" y="227986"/>
                </a:cubicBezTo>
                <a:cubicBezTo>
                  <a:pt x="2096902" y="218119"/>
                  <a:pt x="2116043" y="214031"/>
                  <a:pt x="2134149" y="207053"/>
                </a:cubicBezTo>
                <a:cubicBezTo>
                  <a:pt x="2143828" y="251814"/>
                  <a:pt x="2171510" y="388925"/>
                  <a:pt x="2188466" y="416367"/>
                </a:cubicBezTo>
                <a:cubicBezTo>
                  <a:pt x="2199559" y="434322"/>
                  <a:pt x="2224677" y="430322"/>
                  <a:pt x="2242783" y="437298"/>
                </a:cubicBezTo>
                <a:cubicBezTo>
                  <a:pt x="2254853" y="416367"/>
                  <a:pt x="2271353" y="398058"/>
                  <a:pt x="2278993" y="374504"/>
                </a:cubicBezTo>
                <a:cubicBezTo>
                  <a:pt x="2309173" y="281464"/>
                  <a:pt x="2269472" y="261187"/>
                  <a:pt x="2351417" y="207053"/>
                </a:cubicBezTo>
                <a:cubicBezTo>
                  <a:pt x="2373022" y="192781"/>
                  <a:pt x="2399698" y="193099"/>
                  <a:pt x="2423839" y="186122"/>
                </a:cubicBezTo>
                <a:lnTo>
                  <a:pt x="2478156" y="207053"/>
                </a:lnTo>
                <a:cubicBezTo>
                  <a:pt x="2498800" y="215009"/>
                  <a:pt x="2502297" y="248916"/>
                  <a:pt x="2514368" y="269847"/>
                </a:cubicBezTo>
                <a:cubicBezTo>
                  <a:pt x="2600995" y="420067"/>
                  <a:pt x="2556016" y="359858"/>
                  <a:pt x="2641107" y="458229"/>
                </a:cubicBezTo>
                <a:cubicBezTo>
                  <a:pt x="2759483" y="475335"/>
                  <a:pt x="2778847" y="522882"/>
                  <a:pt x="2840270" y="416367"/>
                </a:cubicBezTo>
                <a:cubicBezTo>
                  <a:pt x="2850857" y="398009"/>
                  <a:pt x="2852341" y="374504"/>
                  <a:pt x="2858376" y="353573"/>
                </a:cubicBezTo>
                <a:cubicBezTo>
                  <a:pt x="2858376" y="353573"/>
                  <a:pt x="2927021" y="264970"/>
                  <a:pt x="2967010" y="227986"/>
                </a:cubicBezTo>
                <a:cubicBezTo>
                  <a:pt x="2988085" y="208493"/>
                  <a:pt x="3012713" y="181710"/>
                  <a:pt x="3039432" y="186122"/>
                </a:cubicBezTo>
                <a:cubicBezTo>
                  <a:pt x="3064780" y="190309"/>
                  <a:pt x="3071518" y="234230"/>
                  <a:pt x="3093749" y="248916"/>
                </a:cubicBezTo>
                <a:cubicBezTo>
                  <a:pt x="3115355" y="263188"/>
                  <a:pt x="3142031" y="262871"/>
                  <a:pt x="3166173" y="269847"/>
                </a:cubicBezTo>
                <a:cubicBezTo>
                  <a:pt x="3184278" y="255893"/>
                  <a:pt x="3205103" y="245773"/>
                  <a:pt x="3220490" y="227986"/>
                </a:cubicBezTo>
                <a:cubicBezTo>
                  <a:pt x="3235876" y="210198"/>
                  <a:pt x="3235363" y="170125"/>
                  <a:pt x="3256700" y="165191"/>
                </a:cubicBezTo>
                <a:cubicBezTo>
                  <a:pt x="3307884" y="153356"/>
                  <a:pt x="3320810" y="241018"/>
                  <a:pt x="3329124" y="269847"/>
                </a:cubicBezTo>
                <a:cubicBezTo>
                  <a:pt x="3347229" y="276825"/>
                  <a:pt x="3366370" y="280913"/>
                  <a:pt x="3383441" y="290779"/>
                </a:cubicBezTo>
                <a:cubicBezTo>
                  <a:pt x="3402904" y="302029"/>
                  <a:pt x="3417384" y="323808"/>
                  <a:pt x="3437758" y="332641"/>
                </a:cubicBezTo>
                <a:cubicBezTo>
                  <a:pt x="3466572" y="345133"/>
                  <a:pt x="3498110" y="346596"/>
                  <a:pt x="3528286" y="353573"/>
                </a:cubicBezTo>
                <a:cubicBezTo>
                  <a:pt x="3540213" y="312208"/>
                  <a:pt x="3550697" y="257494"/>
                  <a:pt x="3582603" y="227986"/>
                </a:cubicBezTo>
                <a:cubicBezTo>
                  <a:pt x="3597506" y="214202"/>
                  <a:pt x="3619199" y="198859"/>
                  <a:pt x="3636920" y="207053"/>
                </a:cubicBezTo>
                <a:cubicBezTo>
                  <a:pt x="3657124" y="216396"/>
                  <a:pt x="3661061" y="248916"/>
                  <a:pt x="3673131" y="269847"/>
                </a:cubicBezTo>
                <a:cubicBezTo>
                  <a:pt x="3708604" y="283517"/>
                  <a:pt x="3786194" y="316304"/>
                  <a:pt x="3817977" y="311710"/>
                </a:cubicBezTo>
                <a:cubicBezTo>
                  <a:pt x="3839569" y="308590"/>
                  <a:pt x="3854189" y="283802"/>
                  <a:pt x="3872294" y="269847"/>
                </a:cubicBezTo>
                <a:cubicBezTo>
                  <a:pt x="4055014" y="243443"/>
                  <a:pt x="4001752" y="302280"/>
                  <a:pt x="4053351" y="123328"/>
                </a:cubicBezTo>
                <a:cubicBezTo>
                  <a:pt x="4071456" y="109374"/>
                  <a:pt x="4086203" y="77329"/>
                  <a:pt x="4107668" y="81466"/>
                </a:cubicBezTo>
                <a:cubicBezTo>
                  <a:pt x="4132925" y="86332"/>
                  <a:pt x="4140680" y="127839"/>
                  <a:pt x="4161985" y="144259"/>
                </a:cubicBezTo>
                <a:cubicBezTo>
                  <a:pt x="4177865" y="156498"/>
                  <a:pt x="4198197" y="158214"/>
                  <a:pt x="4216302" y="165191"/>
                </a:cubicBezTo>
                <a:cubicBezTo>
                  <a:pt x="4234407" y="158214"/>
                  <a:pt x="4255716" y="158042"/>
                  <a:pt x="4270619" y="144259"/>
                </a:cubicBezTo>
                <a:cubicBezTo>
                  <a:pt x="4287611" y="128545"/>
                  <a:pt x="4291443" y="99254"/>
                  <a:pt x="4306831" y="81466"/>
                </a:cubicBezTo>
                <a:cubicBezTo>
                  <a:pt x="4322218" y="63678"/>
                  <a:pt x="4343042" y="53558"/>
                  <a:pt x="4361148" y="39604"/>
                </a:cubicBezTo>
                <a:lnTo>
                  <a:pt x="4415465" y="60535"/>
                </a:lnTo>
                <a:cubicBezTo>
                  <a:pt x="4456752" y="76444"/>
                  <a:pt x="4457114" y="150546"/>
                  <a:pt x="4487887" y="186122"/>
                </a:cubicBezTo>
                <a:cubicBezTo>
                  <a:pt x="4501382" y="201723"/>
                  <a:pt x="4524099" y="200077"/>
                  <a:pt x="4542204" y="207053"/>
                </a:cubicBezTo>
                <a:cubicBezTo>
                  <a:pt x="4560310" y="193099"/>
                  <a:pt x="4582928" y="184836"/>
                  <a:pt x="4596521" y="165191"/>
                </a:cubicBezTo>
                <a:cubicBezTo>
                  <a:pt x="4608443" y="147963"/>
                  <a:pt x="4604040" y="120756"/>
                  <a:pt x="4614627" y="102398"/>
                </a:cubicBezTo>
                <a:cubicBezTo>
                  <a:pt x="4628830" y="77768"/>
                  <a:pt x="4650838" y="60535"/>
                  <a:pt x="4668944" y="39604"/>
                </a:cubicBezTo>
                <a:cubicBezTo>
                  <a:pt x="4691576" y="29138"/>
                  <a:pt x="4713041" y="8202"/>
                  <a:pt x="4735965" y="353"/>
                </a:cubicBezTo>
                <a:lnTo>
                  <a:pt x="4739144" y="0"/>
                </a:lnTo>
                <a:lnTo>
                  <a:pt x="4763811" y="0"/>
                </a:lnTo>
                <a:lnTo>
                  <a:pt x="4770118" y="3284"/>
                </a:lnTo>
                <a:cubicBezTo>
                  <a:pt x="4797314" y="25155"/>
                  <a:pt x="4838873" y="104031"/>
                  <a:pt x="4850001" y="123328"/>
                </a:cubicBezTo>
                <a:cubicBezTo>
                  <a:pt x="4940530" y="193100"/>
                  <a:pt x="4892248" y="144261"/>
                  <a:pt x="4976741" y="290779"/>
                </a:cubicBezTo>
                <a:cubicBezTo>
                  <a:pt x="4976741" y="290779"/>
                  <a:pt x="5047588" y="338882"/>
                  <a:pt x="5085375" y="332641"/>
                </a:cubicBezTo>
                <a:cubicBezTo>
                  <a:pt x="5104268" y="329521"/>
                  <a:pt x="5098237" y="291061"/>
                  <a:pt x="5103480" y="269847"/>
                </a:cubicBezTo>
                <a:cubicBezTo>
                  <a:pt x="5110317" y="242187"/>
                  <a:pt x="5115551" y="214031"/>
                  <a:pt x="5121586" y="186122"/>
                </a:cubicBezTo>
                <a:lnTo>
                  <a:pt x="5157797" y="248916"/>
                </a:lnTo>
                <a:cubicBezTo>
                  <a:pt x="5240806" y="392861"/>
                  <a:pt x="5188933" y="358594"/>
                  <a:pt x="5284538" y="395435"/>
                </a:cubicBezTo>
                <a:lnTo>
                  <a:pt x="5320748" y="332641"/>
                </a:lnTo>
                <a:lnTo>
                  <a:pt x="5393172" y="207053"/>
                </a:lnTo>
                <a:cubicBezTo>
                  <a:pt x="5488630" y="243840"/>
                  <a:pt x="5411387" y="203673"/>
                  <a:pt x="5501806" y="290779"/>
                </a:cubicBezTo>
                <a:cubicBezTo>
                  <a:pt x="5548602" y="335861"/>
                  <a:pt x="5556003" y="332596"/>
                  <a:pt x="5610440" y="353573"/>
                </a:cubicBezTo>
                <a:cubicBezTo>
                  <a:pt x="5628545" y="339619"/>
                  <a:pt x="5651164" y="331354"/>
                  <a:pt x="5664757" y="311710"/>
                </a:cubicBezTo>
                <a:cubicBezTo>
                  <a:pt x="5674202" y="298061"/>
                  <a:pt x="5699785" y="170661"/>
                  <a:pt x="5700968" y="165191"/>
                </a:cubicBezTo>
                <a:cubicBezTo>
                  <a:pt x="5719073" y="172168"/>
                  <a:pt x="5739404" y="173884"/>
                  <a:pt x="5755285" y="186122"/>
                </a:cubicBezTo>
                <a:cubicBezTo>
                  <a:pt x="5797106" y="218355"/>
                  <a:pt x="5819093" y="265376"/>
                  <a:pt x="5845813" y="311710"/>
                </a:cubicBezTo>
                <a:lnTo>
                  <a:pt x="5918236" y="332641"/>
                </a:lnTo>
                <a:cubicBezTo>
                  <a:pt x="5955266" y="343343"/>
                  <a:pt x="5988994" y="379978"/>
                  <a:pt x="6026870" y="374504"/>
                </a:cubicBezTo>
                <a:cubicBezTo>
                  <a:pt x="6048462" y="371384"/>
                  <a:pt x="6051011" y="332641"/>
                  <a:pt x="6063082" y="311710"/>
                </a:cubicBezTo>
                <a:cubicBezTo>
                  <a:pt x="6177725" y="278577"/>
                  <a:pt x="6114799" y="274822"/>
                  <a:pt x="6244138" y="374504"/>
                </a:cubicBezTo>
                <a:cubicBezTo>
                  <a:pt x="6330215" y="308164"/>
                  <a:pt x="6291574" y="356507"/>
                  <a:pt x="6334667" y="207053"/>
                </a:cubicBezTo>
                <a:cubicBezTo>
                  <a:pt x="6449311" y="173920"/>
                  <a:pt x="6393287" y="162186"/>
                  <a:pt x="6479513" y="311710"/>
                </a:cubicBezTo>
                <a:cubicBezTo>
                  <a:pt x="6497618" y="318687"/>
                  <a:pt x="6517950" y="320402"/>
                  <a:pt x="6533830" y="332641"/>
                </a:cubicBezTo>
                <a:cubicBezTo>
                  <a:pt x="6640194" y="414616"/>
                  <a:pt x="6530685" y="439721"/>
                  <a:pt x="6696781" y="311710"/>
                </a:cubicBezTo>
                <a:cubicBezTo>
                  <a:pt x="6833308" y="364320"/>
                  <a:pt x="6665022" y="293353"/>
                  <a:pt x="6805415" y="374504"/>
                </a:cubicBezTo>
                <a:cubicBezTo>
                  <a:pt x="6822485" y="384371"/>
                  <a:pt x="6841627" y="388458"/>
                  <a:pt x="6859732" y="395435"/>
                </a:cubicBezTo>
                <a:lnTo>
                  <a:pt x="6914049" y="353573"/>
                </a:lnTo>
                <a:cubicBezTo>
                  <a:pt x="6929929" y="341335"/>
                  <a:pt x="6926120" y="311710"/>
                  <a:pt x="6932155" y="290779"/>
                </a:cubicBezTo>
                <a:cubicBezTo>
                  <a:pt x="6944225" y="248916"/>
                  <a:pt x="6946181" y="201099"/>
                  <a:pt x="6968366" y="165191"/>
                </a:cubicBezTo>
                <a:cubicBezTo>
                  <a:pt x="6979460" y="147237"/>
                  <a:pt x="7004578" y="151237"/>
                  <a:pt x="7022683" y="144259"/>
                </a:cubicBezTo>
                <a:lnTo>
                  <a:pt x="7077000" y="186122"/>
                </a:lnTo>
                <a:lnTo>
                  <a:pt x="7185634" y="269847"/>
                </a:lnTo>
                <a:cubicBezTo>
                  <a:pt x="7217394" y="294325"/>
                  <a:pt x="7260902" y="290280"/>
                  <a:pt x="7294269" y="311710"/>
                </a:cubicBezTo>
                <a:cubicBezTo>
                  <a:pt x="7316652" y="326086"/>
                  <a:pt x="7328915" y="355554"/>
                  <a:pt x="7348586" y="374504"/>
                </a:cubicBezTo>
                <a:cubicBezTo>
                  <a:pt x="7439112" y="461717"/>
                  <a:pt x="7372728" y="364041"/>
                  <a:pt x="7439113" y="479161"/>
                </a:cubicBezTo>
                <a:lnTo>
                  <a:pt x="7493430" y="458229"/>
                </a:lnTo>
                <a:cubicBezTo>
                  <a:pt x="7534718" y="442318"/>
                  <a:pt x="7537195" y="370505"/>
                  <a:pt x="7565854" y="332641"/>
                </a:cubicBezTo>
                <a:cubicBezTo>
                  <a:pt x="7580183" y="313709"/>
                  <a:pt x="7602066" y="304734"/>
                  <a:pt x="7620171" y="290779"/>
                </a:cubicBezTo>
                <a:cubicBezTo>
                  <a:pt x="7638276" y="304734"/>
                  <a:pt x="7660895" y="312997"/>
                  <a:pt x="7674488" y="332641"/>
                </a:cubicBezTo>
                <a:cubicBezTo>
                  <a:pt x="7724463" y="404859"/>
                  <a:pt x="7703651" y="401029"/>
                  <a:pt x="7689805" y="394142"/>
                </a:cubicBezTo>
                <a:lnTo>
                  <a:pt x="7684721" y="391169"/>
                </a:lnTo>
                <a:lnTo>
                  <a:pt x="7683977" y="390642"/>
                </a:lnTo>
                <a:cubicBezTo>
                  <a:pt x="7680838" y="388566"/>
                  <a:pt x="7680564" y="388580"/>
                  <a:pt x="7681940" y="389544"/>
                </a:cubicBezTo>
                <a:lnTo>
                  <a:pt x="7684721" y="391169"/>
                </a:lnTo>
                <a:lnTo>
                  <a:pt x="7703204" y="404279"/>
                </a:lnTo>
                <a:cubicBezTo>
                  <a:pt x="7713288" y="411675"/>
                  <a:pt x="7727451" y="422301"/>
                  <a:pt x="7746910" y="437298"/>
                </a:cubicBezTo>
                <a:cubicBezTo>
                  <a:pt x="7757826" y="428885"/>
                  <a:pt x="7767206" y="421728"/>
                  <a:pt x="7775226" y="415667"/>
                </a:cubicBezTo>
                <a:lnTo>
                  <a:pt x="7776864" y="414443"/>
                </a:lnTo>
                <a:lnTo>
                  <a:pt x="7776864" y="3787676"/>
                </a:lnTo>
                <a:lnTo>
                  <a:pt x="7757242" y="3771762"/>
                </a:lnTo>
                <a:cubicBezTo>
                  <a:pt x="7734839" y="3753885"/>
                  <a:pt x="7707680" y="3732954"/>
                  <a:pt x="7688658" y="3720737"/>
                </a:cubicBezTo>
                <a:cubicBezTo>
                  <a:pt x="7667410" y="3707091"/>
                  <a:pt x="7578960" y="3683800"/>
                  <a:pt x="7561919" y="3678874"/>
                </a:cubicBezTo>
                <a:cubicBezTo>
                  <a:pt x="7561919" y="3678874"/>
                  <a:pt x="7536676" y="3762196"/>
                  <a:pt x="7525708" y="3804462"/>
                </a:cubicBezTo>
                <a:cubicBezTo>
                  <a:pt x="7518558" y="3832016"/>
                  <a:pt x="7514438" y="3860528"/>
                  <a:pt x="7507602" y="3888188"/>
                </a:cubicBezTo>
                <a:cubicBezTo>
                  <a:pt x="7502358" y="3909403"/>
                  <a:pt x="7495532" y="3930051"/>
                  <a:pt x="7489496" y="3950982"/>
                </a:cubicBezTo>
                <a:lnTo>
                  <a:pt x="7471879" y="4032448"/>
                </a:lnTo>
                <a:lnTo>
                  <a:pt x="7343933" y="4032448"/>
                </a:lnTo>
                <a:lnTo>
                  <a:pt x="7334828" y="4003826"/>
                </a:lnTo>
                <a:cubicBezTo>
                  <a:pt x="7332691" y="3992889"/>
                  <a:pt x="7330811" y="3981780"/>
                  <a:pt x="7326544" y="3971913"/>
                </a:cubicBezTo>
                <a:cubicBezTo>
                  <a:pt x="7256347" y="3809609"/>
                  <a:pt x="7317738" y="4004160"/>
                  <a:pt x="7272228" y="3846325"/>
                </a:cubicBezTo>
                <a:cubicBezTo>
                  <a:pt x="7254122" y="3853301"/>
                  <a:pt x="7232814" y="3853473"/>
                  <a:pt x="7217910" y="3867256"/>
                </a:cubicBezTo>
                <a:cubicBezTo>
                  <a:pt x="7100914" y="3975460"/>
                  <a:pt x="7263913" y="3898367"/>
                  <a:pt x="7127382" y="3950982"/>
                </a:cubicBezTo>
                <a:cubicBezTo>
                  <a:pt x="7027796" y="3912603"/>
                  <a:pt x="7117024" y="3953109"/>
                  <a:pt x="7018748" y="3888188"/>
                </a:cubicBezTo>
                <a:cubicBezTo>
                  <a:pt x="6879575" y="3796249"/>
                  <a:pt x="7012370" y="3903590"/>
                  <a:pt x="6873902" y="3783531"/>
                </a:cubicBezTo>
                <a:cubicBezTo>
                  <a:pt x="6849762" y="3776554"/>
                  <a:pt x="6819076" y="3782941"/>
                  <a:pt x="6801480" y="3762600"/>
                </a:cubicBezTo>
                <a:cubicBezTo>
                  <a:pt x="6783885" y="3742259"/>
                  <a:pt x="6790210" y="3706534"/>
                  <a:pt x="6783374" y="3678874"/>
                </a:cubicBezTo>
                <a:cubicBezTo>
                  <a:pt x="6778130" y="3657660"/>
                  <a:pt x="6771304" y="3637011"/>
                  <a:pt x="6765268" y="3616080"/>
                </a:cubicBezTo>
                <a:cubicBezTo>
                  <a:pt x="6662499" y="3497272"/>
                  <a:pt x="6734713" y="3548066"/>
                  <a:pt x="6692846" y="3741668"/>
                </a:cubicBezTo>
                <a:cubicBezTo>
                  <a:pt x="6687568" y="3766074"/>
                  <a:pt x="6668705" y="3783531"/>
                  <a:pt x="6656634" y="3804462"/>
                </a:cubicBezTo>
                <a:cubicBezTo>
                  <a:pt x="6644564" y="3783531"/>
                  <a:pt x="6634354" y="3760993"/>
                  <a:pt x="6620423" y="3741668"/>
                </a:cubicBezTo>
                <a:cubicBezTo>
                  <a:pt x="6604030" y="3718927"/>
                  <a:pt x="6578810" y="3704575"/>
                  <a:pt x="6566106" y="3678874"/>
                </a:cubicBezTo>
                <a:cubicBezTo>
                  <a:pt x="6494157" y="3533313"/>
                  <a:pt x="6611175" y="3643839"/>
                  <a:pt x="6493684" y="3553286"/>
                </a:cubicBezTo>
                <a:cubicBezTo>
                  <a:pt x="6487648" y="3581195"/>
                  <a:pt x="6480458" y="3608803"/>
                  <a:pt x="6475578" y="3637012"/>
                </a:cubicBezTo>
                <a:cubicBezTo>
                  <a:pt x="6468379" y="3678628"/>
                  <a:pt x="6471106" y="3723196"/>
                  <a:pt x="6457472" y="3762600"/>
                </a:cubicBezTo>
                <a:cubicBezTo>
                  <a:pt x="6446264" y="3794991"/>
                  <a:pt x="6421260" y="3818416"/>
                  <a:pt x="6403154" y="3846325"/>
                </a:cubicBezTo>
                <a:cubicBezTo>
                  <a:pt x="6385049" y="3839348"/>
                  <a:pt x="6364718" y="3837633"/>
                  <a:pt x="6348838" y="3825394"/>
                </a:cubicBezTo>
                <a:cubicBezTo>
                  <a:pt x="6327533" y="3808974"/>
                  <a:pt x="6317918" y="3774622"/>
                  <a:pt x="6294520" y="3762600"/>
                </a:cubicBezTo>
                <a:cubicBezTo>
                  <a:pt x="6260973" y="3745364"/>
                  <a:pt x="6222098" y="3748646"/>
                  <a:pt x="6185886" y="3741668"/>
                </a:cubicBezTo>
                <a:cubicBezTo>
                  <a:pt x="6062978" y="3789033"/>
                  <a:pt x="6209712" y="3726368"/>
                  <a:pt x="6022935" y="3846325"/>
                </a:cubicBezTo>
                <a:cubicBezTo>
                  <a:pt x="6006252" y="3857039"/>
                  <a:pt x="5986724" y="3860279"/>
                  <a:pt x="5968618" y="3867256"/>
                </a:cubicBezTo>
                <a:cubicBezTo>
                  <a:pt x="5968618" y="3867256"/>
                  <a:pt x="5903068" y="3790646"/>
                  <a:pt x="5859984" y="3783531"/>
                </a:cubicBezTo>
                <a:cubicBezTo>
                  <a:pt x="5841090" y="3780411"/>
                  <a:pt x="5847914" y="3825394"/>
                  <a:pt x="5841878" y="3846325"/>
                </a:cubicBezTo>
                <a:cubicBezTo>
                  <a:pt x="5823774" y="3839348"/>
                  <a:pt x="5802464" y="3839177"/>
                  <a:pt x="5787562" y="3825394"/>
                </a:cubicBezTo>
                <a:cubicBezTo>
                  <a:pt x="5770570" y="3809679"/>
                  <a:pt x="5772688" y="3767533"/>
                  <a:pt x="5751350" y="3762600"/>
                </a:cubicBezTo>
                <a:cubicBezTo>
                  <a:pt x="5730012" y="3757667"/>
                  <a:pt x="5716496" y="3793212"/>
                  <a:pt x="5697033" y="3804462"/>
                </a:cubicBezTo>
                <a:cubicBezTo>
                  <a:pt x="5679962" y="3814328"/>
                  <a:pt x="5660821" y="3818416"/>
                  <a:pt x="5642716" y="3825394"/>
                </a:cubicBezTo>
                <a:cubicBezTo>
                  <a:pt x="5633036" y="3780634"/>
                  <a:pt x="5605354" y="3643523"/>
                  <a:pt x="5588398" y="3616080"/>
                </a:cubicBezTo>
                <a:cubicBezTo>
                  <a:pt x="5577306" y="3598126"/>
                  <a:pt x="5552187" y="3602126"/>
                  <a:pt x="5534082" y="3595149"/>
                </a:cubicBezTo>
                <a:cubicBezTo>
                  <a:pt x="5522011" y="3616080"/>
                  <a:pt x="5505512" y="3634389"/>
                  <a:pt x="5497871" y="3657943"/>
                </a:cubicBezTo>
                <a:cubicBezTo>
                  <a:pt x="5467691" y="3750983"/>
                  <a:pt x="5507393" y="3771260"/>
                  <a:pt x="5425448" y="3825394"/>
                </a:cubicBezTo>
                <a:cubicBezTo>
                  <a:pt x="5403843" y="3839666"/>
                  <a:pt x="5377167" y="3839348"/>
                  <a:pt x="5353025" y="3846325"/>
                </a:cubicBezTo>
                <a:lnTo>
                  <a:pt x="5298708" y="3825394"/>
                </a:lnTo>
                <a:cubicBezTo>
                  <a:pt x="5278065" y="3817438"/>
                  <a:pt x="5274567" y="3783531"/>
                  <a:pt x="5262497" y="3762600"/>
                </a:cubicBezTo>
                <a:cubicBezTo>
                  <a:pt x="5175869" y="3612380"/>
                  <a:pt x="5220849" y="3672590"/>
                  <a:pt x="5135757" y="3574218"/>
                </a:cubicBezTo>
                <a:cubicBezTo>
                  <a:pt x="5017381" y="3557112"/>
                  <a:pt x="4998017" y="3509565"/>
                  <a:pt x="4936594" y="3616080"/>
                </a:cubicBezTo>
                <a:cubicBezTo>
                  <a:pt x="4926008" y="3634439"/>
                  <a:pt x="4924524" y="3657943"/>
                  <a:pt x="4918489" y="3678874"/>
                </a:cubicBezTo>
                <a:cubicBezTo>
                  <a:pt x="4918489" y="3678874"/>
                  <a:pt x="4849843" y="3767478"/>
                  <a:pt x="4809855" y="3804462"/>
                </a:cubicBezTo>
                <a:cubicBezTo>
                  <a:pt x="4788779" y="3823954"/>
                  <a:pt x="4764152" y="3850738"/>
                  <a:pt x="4737432" y="3846325"/>
                </a:cubicBezTo>
                <a:cubicBezTo>
                  <a:pt x="4712084" y="3842138"/>
                  <a:pt x="4705347" y="3798217"/>
                  <a:pt x="4683115" y="3783531"/>
                </a:cubicBezTo>
                <a:cubicBezTo>
                  <a:pt x="4661509" y="3769259"/>
                  <a:pt x="4634833" y="3769577"/>
                  <a:pt x="4610692" y="3762600"/>
                </a:cubicBezTo>
                <a:cubicBezTo>
                  <a:pt x="4592587" y="3776554"/>
                  <a:pt x="4571761" y="3786674"/>
                  <a:pt x="4556375" y="3804462"/>
                </a:cubicBezTo>
                <a:cubicBezTo>
                  <a:pt x="4540989" y="3822249"/>
                  <a:pt x="4541502" y="3862323"/>
                  <a:pt x="4520164" y="3867256"/>
                </a:cubicBezTo>
                <a:cubicBezTo>
                  <a:pt x="4468980" y="3879091"/>
                  <a:pt x="4456054" y="3791430"/>
                  <a:pt x="4447741" y="3762600"/>
                </a:cubicBezTo>
                <a:cubicBezTo>
                  <a:pt x="4429635" y="3755622"/>
                  <a:pt x="4410494" y="3751535"/>
                  <a:pt x="4393424" y="3741668"/>
                </a:cubicBezTo>
                <a:cubicBezTo>
                  <a:pt x="4373960" y="3730418"/>
                  <a:pt x="4359481" y="3708639"/>
                  <a:pt x="4339107" y="3699806"/>
                </a:cubicBezTo>
                <a:cubicBezTo>
                  <a:pt x="4310293" y="3687314"/>
                  <a:pt x="4278755" y="3685852"/>
                  <a:pt x="4248579" y="3678874"/>
                </a:cubicBezTo>
                <a:cubicBezTo>
                  <a:pt x="4236652" y="3720239"/>
                  <a:pt x="4226168" y="3774954"/>
                  <a:pt x="4194262" y="3804462"/>
                </a:cubicBezTo>
                <a:cubicBezTo>
                  <a:pt x="4179359" y="3818246"/>
                  <a:pt x="4157665" y="3833588"/>
                  <a:pt x="4139945" y="3825394"/>
                </a:cubicBezTo>
                <a:cubicBezTo>
                  <a:pt x="4119741" y="3816052"/>
                  <a:pt x="4115804" y="3783531"/>
                  <a:pt x="4103733" y="3762600"/>
                </a:cubicBezTo>
                <a:cubicBezTo>
                  <a:pt x="4068260" y="3748930"/>
                  <a:pt x="3990670" y="3716144"/>
                  <a:pt x="3958887" y="3720737"/>
                </a:cubicBezTo>
                <a:cubicBezTo>
                  <a:pt x="3937295" y="3723857"/>
                  <a:pt x="3922675" y="3748646"/>
                  <a:pt x="3904570" y="3762600"/>
                </a:cubicBezTo>
                <a:cubicBezTo>
                  <a:pt x="3721850" y="3789004"/>
                  <a:pt x="3775113" y="3730167"/>
                  <a:pt x="3723514" y="3909119"/>
                </a:cubicBezTo>
                <a:cubicBezTo>
                  <a:pt x="3705408" y="3923073"/>
                  <a:pt x="3690661" y="3955118"/>
                  <a:pt x="3669197" y="3950982"/>
                </a:cubicBezTo>
                <a:cubicBezTo>
                  <a:pt x="3643939" y="3946115"/>
                  <a:pt x="3636184" y="3904608"/>
                  <a:pt x="3614879" y="3888188"/>
                </a:cubicBezTo>
                <a:cubicBezTo>
                  <a:pt x="3598999" y="3875949"/>
                  <a:pt x="3578668" y="3874234"/>
                  <a:pt x="3560562" y="3867256"/>
                </a:cubicBezTo>
                <a:cubicBezTo>
                  <a:pt x="3542457" y="3874234"/>
                  <a:pt x="3521148" y="3874405"/>
                  <a:pt x="3506245" y="3888188"/>
                </a:cubicBezTo>
                <a:cubicBezTo>
                  <a:pt x="3489253" y="3903903"/>
                  <a:pt x="3485421" y="3933193"/>
                  <a:pt x="3470034" y="3950982"/>
                </a:cubicBezTo>
                <a:cubicBezTo>
                  <a:pt x="3454646" y="3968769"/>
                  <a:pt x="3433822" y="3978889"/>
                  <a:pt x="3415717" y="3992844"/>
                </a:cubicBezTo>
                <a:lnTo>
                  <a:pt x="3361400" y="3971913"/>
                </a:lnTo>
                <a:cubicBezTo>
                  <a:pt x="3320112" y="3956003"/>
                  <a:pt x="3319751" y="3881901"/>
                  <a:pt x="3288977" y="3846325"/>
                </a:cubicBezTo>
                <a:cubicBezTo>
                  <a:pt x="3275482" y="3830724"/>
                  <a:pt x="3252765" y="3832371"/>
                  <a:pt x="3234660" y="3825394"/>
                </a:cubicBezTo>
                <a:cubicBezTo>
                  <a:pt x="3216555" y="3839348"/>
                  <a:pt x="3193936" y="3847612"/>
                  <a:pt x="3180343" y="3867256"/>
                </a:cubicBezTo>
                <a:cubicBezTo>
                  <a:pt x="3168421" y="3884485"/>
                  <a:pt x="3172824" y="3911691"/>
                  <a:pt x="3162238" y="3930050"/>
                </a:cubicBezTo>
                <a:cubicBezTo>
                  <a:pt x="3148034" y="3954679"/>
                  <a:pt x="3126026" y="3971913"/>
                  <a:pt x="3107921" y="3992844"/>
                </a:cubicBezTo>
                <a:cubicBezTo>
                  <a:pt x="3085289" y="4003310"/>
                  <a:pt x="3063823" y="4024246"/>
                  <a:pt x="3040899" y="4032094"/>
                </a:cubicBezTo>
                <a:lnTo>
                  <a:pt x="3037712" y="4032448"/>
                </a:lnTo>
                <a:lnTo>
                  <a:pt x="3013055" y="4032448"/>
                </a:lnTo>
                <a:lnTo>
                  <a:pt x="3006747" y="4029163"/>
                </a:lnTo>
                <a:cubicBezTo>
                  <a:pt x="2979551" y="4007292"/>
                  <a:pt x="2937992" y="3928416"/>
                  <a:pt x="2926863" y="3909119"/>
                </a:cubicBezTo>
                <a:cubicBezTo>
                  <a:pt x="2836334" y="3839347"/>
                  <a:pt x="2884617" y="3888187"/>
                  <a:pt x="2800124" y="3741668"/>
                </a:cubicBezTo>
                <a:cubicBezTo>
                  <a:pt x="2800124" y="3741668"/>
                  <a:pt x="2729276" y="3693565"/>
                  <a:pt x="2691489" y="3699806"/>
                </a:cubicBezTo>
                <a:cubicBezTo>
                  <a:pt x="2672596" y="3702926"/>
                  <a:pt x="2678628" y="3741386"/>
                  <a:pt x="2673384" y="3762600"/>
                </a:cubicBezTo>
                <a:cubicBezTo>
                  <a:pt x="2666547" y="3790260"/>
                  <a:pt x="2661314" y="3818416"/>
                  <a:pt x="2655278" y="3846325"/>
                </a:cubicBezTo>
                <a:lnTo>
                  <a:pt x="2619067" y="3783531"/>
                </a:lnTo>
                <a:cubicBezTo>
                  <a:pt x="2536058" y="3639586"/>
                  <a:pt x="2587931" y="3673853"/>
                  <a:pt x="2492327" y="3637012"/>
                </a:cubicBezTo>
                <a:lnTo>
                  <a:pt x="2456116" y="3699806"/>
                </a:lnTo>
                <a:lnTo>
                  <a:pt x="2383692" y="3825394"/>
                </a:lnTo>
                <a:cubicBezTo>
                  <a:pt x="2288235" y="3788608"/>
                  <a:pt x="2365477" y="3828775"/>
                  <a:pt x="2275058" y="3741668"/>
                </a:cubicBezTo>
                <a:cubicBezTo>
                  <a:pt x="2228262" y="3696586"/>
                  <a:pt x="2220861" y="3699852"/>
                  <a:pt x="2166424" y="3678874"/>
                </a:cubicBezTo>
                <a:cubicBezTo>
                  <a:pt x="2148319" y="3692828"/>
                  <a:pt x="2125700" y="3701093"/>
                  <a:pt x="2112107" y="3720737"/>
                </a:cubicBezTo>
                <a:cubicBezTo>
                  <a:pt x="2102663" y="3734386"/>
                  <a:pt x="2077079" y="3861786"/>
                  <a:pt x="2075897" y="3867256"/>
                </a:cubicBezTo>
                <a:cubicBezTo>
                  <a:pt x="2057791" y="3860279"/>
                  <a:pt x="2037460" y="3858564"/>
                  <a:pt x="2021579" y="3846325"/>
                </a:cubicBezTo>
                <a:cubicBezTo>
                  <a:pt x="1979758" y="3814092"/>
                  <a:pt x="1957771" y="3767071"/>
                  <a:pt x="1931051" y="3720737"/>
                </a:cubicBezTo>
                <a:lnTo>
                  <a:pt x="1858628" y="3699806"/>
                </a:lnTo>
                <a:cubicBezTo>
                  <a:pt x="1821598" y="3689104"/>
                  <a:pt x="1787870" y="3652470"/>
                  <a:pt x="1749994" y="3657943"/>
                </a:cubicBezTo>
                <a:cubicBezTo>
                  <a:pt x="1728402" y="3661063"/>
                  <a:pt x="1725853" y="3699806"/>
                  <a:pt x="1713783" y="3720737"/>
                </a:cubicBezTo>
                <a:cubicBezTo>
                  <a:pt x="1599139" y="3753871"/>
                  <a:pt x="1662065" y="3757625"/>
                  <a:pt x="1532726" y="3657943"/>
                </a:cubicBezTo>
                <a:cubicBezTo>
                  <a:pt x="1446650" y="3724283"/>
                  <a:pt x="1485291" y="3675941"/>
                  <a:pt x="1442197" y="3825394"/>
                </a:cubicBezTo>
                <a:cubicBezTo>
                  <a:pt x="1327553" y="3858528"/>
                  <a:pt x="1383578" y="3870261"/>
                  <a:pt x="1297352" y="3720737"/>
                </a:cubicBezTo>
                <a:cubicBezTo>
                  <a:pt x="1279246" y="3713761"/>
                  <a:pt x="1258915" y="3712045"/>
                  <a:pt x="1243034" y="3699806"/>
                </a:cubicBezTo>
                <a:cubicBezTo>
                  <a:pt x="1136670" y="3617832"/>
                  <a:pt x="1246179" y="3592726"/>
                  <a:pt x="1080083" y="3720737"/>
                </a:cubicBezTo>
                <a:cubicBezTo>
                  <a:pt x="943556" y="3668127"/>
                  <a:pt x="1111843" y="3739094"/>
                  <a:pt x="971449" y="3657943"/>
                </a:cubicBezTo>
                <a:cubicBezTo>
                  <a:pt x="954379" y="3648077"/>
                  <a:pt x="935237" y="3643989"/>
                  <a:pt x="917132" y="3637012"/>
                </a:cubicBezTo>
                <a:lnTo>
                  <a:pt x="862815" y="3678874"/>
                </a:lnTo>
                <a:cubicBezTo>
                  <a:pt x="846935" y="3691113"/>
                  <a:pt x="850745" y="3720737"/>
                  <a:pt x="844710" y="3741668"/>
                </a:cubicBezTo>
                <a:cubicBezTo>
                  <a:pt x="832639" y="3783531"/>
                  <a:pt x="830684" y="3831348"/>
                  <a:pt x="808498" y="3867256"/>
                </a:cubicBezTo>
                <a:cubicBezTo>
                  <a:pt x="797405" y="3885210"/>
                  <a:pt x="772286" y="3881210"/>
                  <a:pt x="754181" y="3888188"/>
                </a:cubicBezTo>
                <a:lnTo>
                  <a:pt x="699864" y="3846325"/>
                </a:lnTo>
                <a:lnTo>
                  <a:pt x="591230" y="3762600"/>
                </a:lnTo>
                <a:cubicBezTo>
                  <a:pt x="559470" y="3738123"/>
                  <a:pt x="515962" y="3742167"/>
                  <a:pt x="482596" y="3720737"/>
                </a:cubicBezTo>
                <a:cubicBezTo>
                  <a:pt x="460212" y="3706361"/>
                  <a:pt x="447949" y="3676894"/>
                  <a:pt x="428278" y="3657943"/>
                </a:cubicBezTo>
                <a:cubicBezTo>
                  <a:pt x="337752" y="3570730"/>
                  <a:pt x="404136" y="3668407"/>
                  <a:pt x="337751" y="3553286"/>
                </a:cubicBezTo>
                <a:lnTo>
                  <a:pt x="283434" y="3574218"/>
                </a:lnTo>
                <a:cubicBezTo>
                  <a:pt x="242146" y="3590129"/>
                  <a:pt x="239669" y="3661942"/>
                  <a:pt x="211010" y="3699806"/>
                </a:cubicBezTo>
                <a:cubicBezTo>
                  <a:pt x="196681" y="3718738"/>
                  <a:pt x="174799" y="3727714"/>
                  <a:pt x="156693" y="3741668"/>
                </a:cubicBezTo>
                <a:cubicBezTo>
                  <a:pt x="138588" y="3727714"/>
                  <a:pt x="115969" y="3719450"/>
                  <a:pt x="102376" y="3699806"/>
                </a:cubicBezTo>
                <a:cubicBezTo>
                  <a:pt x="52401" y="3627589"/>
                  <a:pt x="73213" y="3631419"/>
                  <a:pt x="87060" y="3638306"/>
                </a:cubicBezTo>
                <a:lnTo>
                  <a:pt x="92144" y="3641278"/>
                </a:lnTo>
                <a:lnTo>
                  <a:pt x="92887" y="3641806"/>
                </a:lnTo>
                <a:cubicBezTo>
                  <a:pt x="96026" y="3643881"/>
                  <a:pt x="96300" y="3643867"/>
                  <a:pt x="94924" y="3642904"/>
                </a:cubicBezTo>
                <a:lnTo>
                  <a:pt x="92144" y="3641278"/>
                </a:lnTo>
                <a:lnTo>
                  <a:pt x="73660" y="3628168"/>
                </a:lnTo>
                <a:cubicBezTo>
                  <a:pt x="63576" y="3620772"/>
                  <a:pt x="49412" y="3610146"/>
                  <a:pt x="29954" y="3595149"/>
                </a:cubicBezTo>
                <a:cubicBezTo>
                  <a:pt x="19037" y="3603563"/>
                  <a:pt x="9658" y="3610719"/>
                  <a:pt x="1638" y="3616781"/>
                </a:cubicBezTo>
                <a:lnTo>
                  <a:pt x="0" y="3618004"/>
                </a:lnTo>
                <a:lnTo>
                  <a:pt x="0" y="244772"/>
                </a:lnTo>
                <a:lnTo>
                  <a:pt x="19622" y="260685"/>
                </a:lnTo>
                <a:cubicBezTo>
                  <a:pt x="42025" y="278562"/>
                  <a:pt x="69183" y="299493"/>
                  <a:pt x="88206" y="311710"/>
                </a:cubicBezTo>
                <a:cubicBezTo>
                  <a:pt x="109455" y="325357"/>
                  <a:pt x="197904" y="348648"/>
                  <a:pt x="214945" y="353573"/>
                </a:cubicBezTo>
                <a:cubicBezTo>
                  <a:pt x="214945" y="353573"/>
                  <a:pt x="240189" y="270251"/>
                  <a:pt x="251157" y="227986"/>
                </a:cubicBezTo>
                <a:cubicBezTo>
                  <a:pt x="258307" y="200431"/>
                  <a:pt x="262426" y="171920"/>
                  <a:pt x="269262" y="144259"/>
                </a:cubicBezTo>
                <a:cubicBezTo>
                  <a:pt x="274506" y="123044"/>
                  <a:pt x="281333" y="102396"/>
                  <a:pt x="287369" y="81466"/>
                </a:cubicBezTo>
                <a:close/>
              </a:path>
            </a:pathLst>
          </a:custGeom>
          <a:solidFill>
            <a:schemeClr val="accent5">
              <a:lumMod val="40000"/>
              <a:lumOff val="60000"/>
            </a:schemeClr>
          </a:soli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3600" dirty="0">
                <a:solidFill>
                  <a:schemeClr val="tx1"/>
                </a:solidFill>
              </a:rPr>
              <a:t>Secondary </a:t>
            </a:r>
            <a:r>
              <a:rPr lang="en-IN" sz="3600">
                <a:solidFill>
                  <a:schemeClr val="tx1"/>
                </a:solidFill>
              </a:rPr>
              <a:t>Need for a </a:t>
            </a:r>
            <a:r>
              <a:rPr lang="en-IN" sz="3600" dirty="0">
                <a:solidFill>
                  <a:schemeClr val="tx1"/>
                </a:solidFill>
              </a:rPr>
              <a:t>Constitution</a:t>
            </a:r>
          </a:p>
        </p:txBody>
      </p:sp>
      <p:pic>
        <p:nvPicPr>
          <p:cNvPr id="5122" name="Picture 2" descr="Free vector graphics of Rajyasabha">
            <a:extLst>
              <a:ext uri="{FF2B5EF4-FFF2-40B4-BE49-F238E27FC236}">
                <a16:creationId xmlns:a16="http://schemas.microsoft.com/office/drawing/2014/main" id="{491B0BFE-738D-B05B-A420-9DF8C745426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8349"/>
                    </a14:imgEffect>
                  </a14:imgLayer>
                </a14:imgProps>
              </a:ext>
              <a:ext uri="{28A0092B-C50C-407E-A947-70E740481C1C}">
                <a14:useLocalDpi xmlns:a14="http://schemas.microsoft.com/office/drawing/2010/main" val="0"/>
              </a:ext>
            </a:extLst>
          </a:blip>
          <a:srcRect t="49557" r="2689"/>
          <a:stretch/>
        </p:blipFill>
        <p:spPr bwMode="auto">
          <a:xfrm>
            <a:off x="8673354" y="1412776"/>
            <a:ext cx="2917431" cy="151230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4325C1A0-CF4D-C4A3-A279-EA509EDDF4B0}"/>
              </a:ext>
            </a:extLst>
          </p:cNvPr>
          <p:cNvGrpSpPr/>
          <p:nvPr/>
        </p:nvGrpSpPr>
        <p:grpSpPr>
          <a:xfrm>
            <a:off x="8543566" y="3772609"/>
            <a:ext cx="3312368" cy="1872209"/>
            <a:chOff x="8715097" y="3789040"/>
            <a:chExt cx="3312368" cy="1872209"/>
          </a:xfrm>
        </p:grpSpPr>
        <p:pic>
          <p:nvPicPr>
            <p:cNvPr id="5124" name="Picture 4" descr="Watercolor international human rights day instagram stories collection Free Vector">
              <a:extLst>
                <a:ext uri="{FF2B5EF4-FFF2-40B4-BE49-F238E27FC236}">
                  <a16:creationId xmlns:a16="http://schemas.microsoft.com/office/drawing/2014/main" id="{846DB0EC-E32F-11CC-0CF8-26B118B67959}"/>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l="5225" t="34798" r="50598" b="12123"/>
            <a:stretch/>
          </p:blipFill>
          <p:spPr bwMode="auto">
            <a:xfrm>
              <a:off x="8715097" y="3789041"/>
              <a:ext cx="3312368" cy="1872208"/>
            </a:xfrm>
            <a:prstGeom prst="rect">
              <a:avLst/>
            </a:prstGeom>
            <a:noFill/>
            <a:ln w="28575">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AD1C727A-D847-A2E5-0BB8-8D38F7F19C83}"/>
                </a:ext>
              </a:extLst>
            </p:cNvPr>
            <p:cNvSpPr txBox="1"/>
            <p:nvPr/>
          </p:nvSpPr>
          <p:spPr>
            <a:xfrm>
              <a:off x="8715097" y="3789040"/>
              <a:ext cx="1440160" cy="584775"/>
            </a:xfrm>
            <a:prstGeom prst="rect">
              <a:avLst/>
            </a:prstGeom>
            <a:solidFill>
              <a:schemeClr val="accent2">
                <a:lumMod val="20000"/>
                <a:lumOff val="80000"/>
              </a:schemeClr>
            </a:solidFill>
            <a:ln>
              <a:solidFill>
                <a:schemeClr val="accent3">
                  <a:lumMod val="20000"/>
                  <a:lumOff val="80000"/>
                </a:schemeClr>
              </a:solidFill>
            </a:ln>
          </p:spPr>
          <p:txBody>
            <a:bodyPr wrap="square" rtlCol="0">
              <a:spAutoFit/>
            </a:bodyPr>
            <a:lstStyle/>
            <a:p>
              <a:pPr algn="ctr"/>
              <a:r>
                <a:rPr lang="en-US" sz="1600" dirty="0"/>
                <a:t>RIGHT TO EDUCATION</a:t>
              </a:r>
            </a:p>
          </p:txBody>
        </p:sp>
      </p:grpSp>
    </p:spTree>
    <p:extLst>
      <p:ext uri="{BB962C8B-B14F-4D97-AF65-F5344CB8AC3E}">
        <p14:creationId xmlns:p14="http://schemas.microsoft.com/office/powerpoint/2010/main" val="343332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750"/>
                            </p:stCondLst>
                            <p:childTnLst>
                              <p:par>
                                <p:cTn id="9" presetID="1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right)">
                                      <p:cBhvr>
                                        <p:cTn id="12" dur="500"/>
                                        <p:tgtEl>
                                          <p:spTgt spid="5"/>
                                        </p:tgtEl>
                                      </p:cBhvr>
                                    </p:animEffect>
                                  </p:childTnLst>
                                </p:cTn>
                              </p:par>
                            </p:childTnLst>
                          </p:cTn>
                        </p:par>
                        <p:par>
                          <p:cTn id="13" fill="hold">
                            <p:stCondLst>
                              <p:cond delay="1250"/>
                            </p:stCondLst>
                            <p:childTnLst>
                              <p:par>
                                <p:cTn id="14" presetID="17"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ppt_x</p:attrName>
                                        </p:attrNameLst>
                                      </p:cBhvr>
                                      <p:tavLst>
                                        <p:tav tm="0">
                                          <p:val>
                                            <p:strVal val="#ppt_x-#ppt_w/2"/>
                                          </p:val>
                                        </p:tav>
                                        <p:tav tm="100000">
                                          <p:val>
                                            <p:strVal val="#ppt_x"/>
                                          </p:val>
                                        </p:tav>
                                      </p:tavLst>
                                    </p:anim>
                                    <p:anim calcmode="lin" valueType="num">
                                      <p:cBhvr>
                                        <p:cTn id="17" dur="1000" fill="hold"/>
                                        <p:tgtEl>
                                          <p:spTgt spid="2"/>
                                        </p:tgtEl>
                                        <p:attrNameLst>
                                          <p:attrName>ppt_y</p:attrName>
                                        </p:attrNameLst>
                                      </p:cBhvr>
                                      <p:tavLst>
                                        <p:tav tm="0">
                                          <p:val>
                                            <p:strVal val="#ppt_y"/>
                                          </p:val>
                                        </p:tav>
                                        <p:tav tm="100000">
                                          <p:val>
                                            <p:strVal val="#ppt_y"/>
                                          </p:val>
                                        </p:tav>
                                      </p:tavLst>
                                    </p:anim>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childTnLst>
                                </p:cTn>
                              </p:par>
                            </p:childTnLst>
                          </p:cTn>
                        </p:par>
                        <p:par>
                          <p:cTn id="20" fill="hold">
                            <p:stCondLst>
                              <p:cond delay="2250"/>
                            </p:stCondLst>
                            <p:childTnLst>
                              <p:par>
                                <p:cTn id="21" presetID="21" presetClass="entr" presetSubtype="1" fill="hold" nodeType="afterEffect">
                                  <p:stCondLst>
                                    <p:cond delay="750"/>
                                  </p:stCondLst>
                                  <p:childTnLst>
                                    <p:set>
                                      <p:cBhvr>
                                        <p:cTn id="22" dur="1" fill="hold">
                                          <p:stCondLst>
                                            <p:cond delay="0"/>
                                          </p:stCondLst>
                                        </p:cTn>
                                        <p:tgtEl>
                                          <p:spTgt spid="5122"/>
                                        </p:tgtEl>
                                        <p:attrNameLst>
                                          <p:attrName>style.visibility</p:attrName>
                                        </p:attrNameLst>
                                      </p:cBhvr>
                                      <p:to>
                                        <p:strVal val="visible"/>
                                      </p:to>
                                    </p:set>
                                    <p:animEffect transition="in" filter="wheel(1)">
                                      <p:cBhvr>
                                        <p:cTn id="23" dur="500"/>
                                        <p:tgtEl>
                                          <p:spTgt spid="5122"/>
                                        </p:tgtEl>
                                      </p:cBhvr>
                                    </p:animEffect>
                                  </p:childTnLst>
                                </p:cTn>
                              </p:par>
                            </p:childTnLst>
                          </p:cTn>
                        </p:par>
                        <p:par>
                          <p:cTn id="24" fill="hold">
                            <p:stCondLst>
                              <p:cond delay="3500"/>
                            </p:stCondLst>
                            <p:childTnLst>
                              <p:par>
                                <p:cTn id="25" presetID="22" presetClass="entr" presetSubtype="8" fill="hold" grpId="0" nodeType="afterEffect">
                                  <p:stCondLst>
                                    <p:cond delay="75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750"/>
                                        <p:tgtEl>
                                          <p:spTgt spid="11"/>
                                        </p:tgtEl>
                                      </p:cBhvr>
                                    </p:animEffect>
                                  </p:childTnLst>
                                </p:cTn>
                              </p:par>
                            </p:childTnLst>
                          </p:cTn>
                        </p:par>
                        <p:par>
                          <p:cTn id="28" fill="hold">
                            <p:stCondLst>
                              <p:cond delay="5000"/>
                            </p:stCondLst>
                            <p:childTnLst>
                              <p:par>
                                <p:cTn id="29" presetID="1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ppt_x</p:attrName>
                                        </p:attrNameLst>
                                      </p:cBhvr>
                                      <p:tavLst>
                                        <p:tav tm="0">
                                          <p:val>
                                            <p:strVal val="#ppt_x-#ppt_w*1.125000"/>
                                          </p:val>
                                        </p:tav>
                                        <p:tav tm="100000">
                                          <p:val>
                                            <p:strVal val="#ppt_x"/>
                                          </p:val>
                                        </p:tav>
                                      </p:tavLst>
                                    </p:anim>
                                    <p:animEffect transition="in" filter="wipe(right)">
                                      <p:cBhvr>
                                        <p:cTn id="32" dur="500"/>
                                        <p:tgtEl>
                                          <p:spTgt spid="10"/>
                                        </p:tgtEl>
                                      </p:cBhvr>
                                    </p:animEffect>
                                  </p:childTnLst>
                                </p:cTn>
                              </p:par>
                            </p:childTnLst>
                          </p:cTn>
                        </p:par>
                        <p:par>
                          <p:cTn id="33" fill="hold">
                            <p:stCondLst>
                              <p:cond delay="5500"/>
                            </p:stCondLst>
                            <p:childTnLst>
                              <p:par>
                                <p:cTn id="34" presetID="17" presetClass="entr" presetSubtype="8"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ppt_x</p:attrName>
                                        </p:attrNameLst>
                                      </p:cBhvr>
                                      <p:tavLst>
                                        <p:tav tm="0">
                                          <p:val>
                                            <p:strVal val="#ppt_x-#ppt_w/2"/>
                                          </p:val>
                                        </p:tav>
                                        <p:tav tm="100000">
                                          <p:val>
                                            <p:strVal val="#ppt_x"/>
                                          </p:val>
                                        </p:tav>
                                      </p:tavLst>
                                    </p:anim>
                                    <p:anim calcmode="lin" valueType="num">
                                      <p:cBhvr>
                                        <p:cTn id="37" dur="1000" fill="hold"/>
                                        <p:tgtEl>
                                          <p:spTgt spid="7"/>
                                        </p:tgtEl>
                                        <p:attrNameLst>
                                          <p:attrName>ppt_y</p:attrName>
                                        </p:attrNameLst>
                                      </p:cBhvr>
                                      <p:tavLst>
                                        <p:tav tm="0">
                                          <p:val>
                                            <p:strVal val="#ppt_y"/>
                                          </p:val>
                                        </p:tav>
                                        <p:tav tm="100000">
                                          <p:val>
                                            <p:strVal val="#ppt_y"/>
                                          </p:val>
                                        </p:tav>
                                      </p:tavLst>
                                    </p:anim>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strVal val="#ppt_h"/>
                                          </p:val>
                                        </p:tav>
                                        <p:tav tm="100000">
                                          <p:val>
                                            <p:strVal val="#ppt_h"/>
                                          </p:val>
                                        </p:tav>
                                      </p:tavLst>
                                    </p:anim>
                                  </p:childTnLst>
                                </p:cTn>
                              </p:par>
                            </p:childTnLst>
                          </p:cTn>
                        </p:par>
                        <p:par>
                          <p:cTn id="40" fill="hold">
                            <p:stCondLst>
                              <p:cond delay="6500"/>
                            </p:stCondLst>
                            <p:childTnLst>
                              <p:par>
                                <p:cTn id="41" presetID="21" presetClass="entr" presetSubtype="1" fill="hold" nodeType="afterEffect">
                                  <p:stCondLst>
                                    <p:cond delay="750"/>
                                  </p:stCondLst>
                                  <p:childTnLst>
                                    <p:set>
                                      <p:cBhvr>
                                        <p:cTn id="42" dur="1" fill="hold">
                                          <p:stCondLst>
                                            <p:cond delay="0"/>
                                          </p:stCondLst>
                                        </p:cTn>
                                        <p:tgtEl>
                                          <p:spTgt spid="20"/>
                                        </p:tgtEl>
                                        <p:attrNameLst>
                                          <p:attrName>style.visibility</p:attrName>
                                        </p:attrNameLst>
                                      </p:cBhvr>
                                      <p:to>
                                        <p:strVal val="visible"/>
                                      </p:to>
                                    </p:set>
                                    <p:animEffect transition="in" filter="wheel(1)">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6582EEB0-1FE4-49B4-BD65-584833C40CF9}"/>
              </a:ext>
            </a:extLst>
          </p:cNvPr>
          <p:cNvGraphicFramePr>
            <a:graphicFrameLocks noGrp="1"/>
          </p:cNvGraphicFramePr>
          <p:nvPr>
            <p:extLst>
              <p:ext uri="{D42A27DB-BD31-4B8C-83A1-F6EECF244321}">
                <p14:modId xmlns:p14="http://schemas.microsoft.com/office/powerpoint/2010/main" val="2024233801"/>
              </p:ext>
            </p:extLst>
          </p:nvPr>
        </p:nvGraphicFramePr>
        <p:xfrm>
          <a:off x="1127448" y="700345"/>
          <a:ext cx="9937104" cy="4560918"/>
        </p:xfrm>
        <a:graphic>
          <a:graphicData uri="http://schemas.openxmlformats.org/drawingml/2006/table">
            <a:tbl>
              <a:tblPr firstRow="1" bandRow="1">
                <a:tableStyleId>{93296810-A885-4BE3-A3E7-6D5BEEA58F35}</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u="none" strike="noStrike" kern="1200" baseline="0" dirty="0">
                          <a:solidFill>
                            <a:schemeClr val="tx1"/>
                          </a:solidFill>
                          <a:hlinkClick r:id="rId3"/>
                        </a:rPr>
                        <a:t>https://commons.wikimedia.org/wiki/File:CONSTITUTION_PREAMBLE.jpg</a:t>
                      </a:r>
                      <a:r>
                        <a:rPr lang="en-IN" sz="900" b="0" u="none" strike="noStrike" kern="1200" baseline="0" dirty="0">
                          <a:solidFill>
                            <a:schemeClr val="tx1"/>
                          </a:solidFill>
                        </a:rPr>
                        <a:t> (</a:t>
                      </a:r>
                      <a:r>
                        <a:rPr lang="en-IN" sz="900" b="0" u="none" strike="noStrike" kern="1200" baseline="0" dirty="0" err="1">
                          <a:solidFill>
                            <a:schemeClr val="tx1"/>
                          </a:solidFill>
                        </a:rPr>
                        <a:t>TimesofIndia</a:t>
                      </a:r>
                      <a:r>
                        <a:rPr lang="en-IN" sz="900" b="0" u="none" strike="noStrike" kern="1200" baseline="0" dirty="0">
                          <a:solidFill>
                            <a:schemeClr val="tx1"/>
                          </a:solidFill>
                        </a:rPr>
                        <a:t>)</a:t>
                      </a:r>
                      <a:endParaRPr lang="en-IN" sz="900" b="0" dirty="0"/>
                    </a:p>
                  </a:txBody>
                  <a:tcPr/>
                </a:tc>
                <a:extLst>
                  <a:ext uri="{0D108BD9-81ED-4DB2-BD59-A6C34878D82A}">
                    <a16:rowId xmlns:a16="http://schemas.microsoft.com/office/drawing/2014/main" val="10001"/>
                  </a:ext>
                </a:extLst>
              </a:tr>
              <a:tr h="389313">
                <a:tc>
                  <a:txBody>
                    <a:bodyPr/>
                    <a:lstStyle/>
                    <a:p>
                      <a:r>
                        <a:rPr lang="en-IN" sz="900" dirty="0"/>
                        <a:t>2</a:t>
                      </a:r>
                    </a:p>
                  </a:txBody>
                  <a:tcPr/>
                </a:tc>
                <a:tc>
                  <a:txBody>
                    <a:bodyPr/>
                    <a:lstStyle/>
                    <a:p>
                      <a:endParaRPr lang="en-IN" sz="900" dirty="0"/>
                    </a:p>
                  </a:txBody>
                  <a:tcPr/>
                </a:tc>
                <a:tc>
                  <a:txBody>
                    <a:bodyPr/>
                    <a:lstStyle/>
                    <a:p>
                      <a:r>
                        <a:rPr lang="en-IN" sz="900" dirty="0">
                          <a:latin typeface="+mn-lt"/>
                        </a:rPr>
                        <a:t>Boat - https://www.freepik.com/free-vector/wooden-ships-isolated-wood-boats-with-white-sails_25581763.htm (</a:t>
                      </a:r>
                      <a:r>
                        <a:rPr lang="en-IN" sz="900" dirty="0" err="1">
                          <a:latin typeface="+mn-lt"/>
                        </a:rPr>
                        <a:t>upklyak</a:t>
                      </a:r>
                      <a:r>
                        <a:rPr lang="en-IN" sz="900" dirty="0">
                          <a:latin typeface="+mn-lt"/>
                        </a:rPr>
                        <a:t>)</a:t>
                      </a:r>
                    </a:p>
                    <a:p>
                      <a:r>
                        <a:rPr lang="en-IN" sz="900" dirty="0">
                          <a:latin typeface="+mn-lt"/>
                        </a:rPr>
                        <a:t>Island https://www.freepik.com/free-vector/scene-with-island-sea_4882520.htm (</a:t>
                      </a:r>
                      <a:r>
                        <a:rPr lang="en-IN" sz="900" dirty="0" err="1">
                          <a:latin typeface="+mn-lt"/>
                        </a:rPr>
                        <a:t>brgfx</a:t>
                      </a:r>
                      <a:r>
                        <a:rPr lang="en-IN" sz="900" dirty="0">
                          <a:latin typeface="+mn-lt"/>
                        </a:rPr>
                        <a:t>)</a:t>
                      </a:r>
                    </a:p>
                  </a:txBody>
                  <a:tcPr/>
                </a:tc>
                <a:extLst>
                  <a:ext uri="{0D108BD9-81ED-4DB2-BD59-A6C34878D82A}">
                    <a16:rowId xmlns:a16="http://schemas.microsoft.com/office/drawing/2014/main" val="10002"/>
                  </a:ext>
                </a:extLst>
              </a:tr>
              <a:tr h="654950">
                <a:tc>
                  <a:txBody>
                    <a:bodyPr/>
                    <a:lstStyle/>
                    <a:p>
                      <a:r>
                        <a:rPr lang="en-IN" sz="900" dirty="0"/>
                        <a:t>3</a:t>
                      </a:r>
                    </a:p>
                  </a:txBody>
                  <a:tcPr/>
                </a:tc>
                <a:tc>
                  <a:txBody>
                    <a:bodyPr/>
                    <a:lstStyle/>
                    <a:p>
                      <a:endParaRPr lang="en-IN" sz="900" dirty="0"/>
                    </a:p>
                  </a:txBody>
                  <a:tcPr/>
                </a:tc>
                <a:tc>
                  <a:txBody>
                    <a:bodyPr/>
                    <a:lstStyle/>
                    <a:p>
                      <a:pPr rtl="0"/>
                      <a:r>
                        <a:rPr lang="en-IN" sz="900" b="0" i="0" u="none" strike="noStrike" kern="1200" baseline="0" dirty="0">
                          <a:solidFill>
                            <a:schemeClr val="tx1"/>
                          </a:solidFill>
                          <a:latin typeface="+mn-lt"/>
                          <a:ea typeface="+mn-ea"/>
                          <a:cs typeface="+mn-cs"/>
                        </a:rPr>
                        <a:t>Quarrel - https://pixabay.com/vectors/argument-conflict-discussion-fight-1299108/</a:t>
                      </a:r>
                    </a:p>
                    <a:p>
                      <a:pPr rtl="0"/>
                      <a:r>
                        <a:rPr lang="en-IN" sz="900" b="0" i="0" u="none" strike="noStrike" kern="1200" baseline="0" dirty="0">
                          <a:solidFill>
                            <a:schemeClr val="tx1"/>
                          </a:solidFill>
                          <a:latin typeface="+mn-lt"/>
                          <a:ea typeface="+mn-ea"/>
                          <a:cs typeface="+mn-cs"/>
                        </a:rPr>
                        <a:t>Veggies -https://pixabay.com/photos/vegetables-fruits-food-salad-fruit-5313942/</a:t>
                      </a:r>
                    </a:p>
                    <a:p>
                      <a:pPr rtl="0"/>
                      <a:r>
                        <a:rPr lang="en-IN" sz="900" b="0" i="0" u="none" strike="noStrike" kern="1200" baseline="0" dirty="0">
                          <a:solidFill>
                            <a:schemeClr val="tx1"/>
                          </a:solidFill>
                          <a:latin typeface="+mn-lt"/>
                          <a:ea typeface="+mn-ea"/>
                          <a:cs typeface="+mn-cs"/>
                        </a:rPr>
                        <a:t>Water -https://pixabay.com/photos/krka-waterfall-croatia-nature-park-987021/</a:t>
                      </a:r>
                    </a:p>
                    <a:p>
                      <a:pPr rtl="0"/>
                      <a:r>
                        <a:rPr lang="en-IN" sz="900" b="0" i="0" u="none" strike="noStrike" kern="1200" baseline="0" dirty="0">
                          <a:solidFill>
                            <a:schemeClr val="tx1"/>
                          </a:solidFill>
                          <a:latin typeface="+mn-lt"/>
                          <a:ea typeface="+mn-ea"/>
                          <a:cs typeface="+mn-cs"/>
                        </a:rPr>
                        <a:t>Grp- https://www.freepik.com/free-vector/modern-pack-silhouette-avatars_1292965.htm#&amp;position=3&amp;from_view=detail#&amp;position=3&amp;from_view=detail (</a:t>
                      </a:r>
                      <a:r>
                        <a:rPr lang="en-IN" sz="900" b="0" i="0" u="none" strike="noStrike" kern="1200" baseline="0" dirty="0" err="1">
                          <a:solidFill>
                            <a:schemeClr val="tx1"/>
                          </a:solidFill>
                          <a:latin typeface="+mn-lt"/>
                          <a:ea typeface="+mn-ea"/>
                          <a:cs typeface="+mn-cs"/>
                        </a:rPr>
                        <a:t>freepik</a:t>
                      </a:r>
                      <a:r>
                        <a:rPr lang="en-IN" sz="900" b="0" i="0" u="none" strike="noStrike" kern="1200" baseline="0" dirty="0">
                          <a:solidFill>
                            <a:schemeClr val="tx1"/>
                          </a:solidFill>
                          <a:latin typeface="+mn-lt"/>
                          <a:ea typeface="+mn-ea"/>
                          <a:cs typeface="+mn-cs"/>
                        </a:rPr>
                        <a:t>)</a:t>
                      </a:r>
                    </a:p>
                    <a:p>
                      <a:pPr rtl="0"/>
                      <a:r>
                        <a:rPr lang="en-IN" sz="900" b="0" i="0" u="none" strike="noStrike" kern="1200" baseline="0" dirty="0">
                          <a:solidFill>
                            <a:schemeClr val="tx1"/>
                          </a:solidFill>
                          <a:latin typeface="+mn-lt"/>
                          <a:ea typeface="+mn-ea"/>
                          <a:cs typeface="+mn-cs"/>
                        </a:rPr>
                        <a:t>Representatives- https://pixabay.com/vectors/communicate-communication-conference-2028004/</a:t>
                      </a:r>
                    </a:p>
                    <a:p>
                      <a:r>
                        <a:rPr lang="en-IN" sz="900" dirty="0"/>
                        <a:t>Rules-https://www.freepik.com/free-vector/pharmaceutical-policy-clipboard-researchers-tiny-people-pharmaceutical-policy-pharmaceutical-lobby-drugs-production-control-concept-pinkish-coral-bluevector-vector-isolated-illustration_11667046.htm (</a:t>
                      </a:r>
                      <a:r>
                        <a:rPr lang="en-IN" sz="900" dirty="0" err="1"/>
                        <a:t>vectorjuice</a:t>
                      </a:r>
                      <a:r>
                        <a:rPr lang="en-IN" sz="900" dirty="0"/>
                        <a:t>)</a:t>
                      </a:r>
                    </a:p>
                  </a:txBody>
                  <a:tcPr/>
                </a:tc>
                <a:extLst>
                  <a:ext uri="{0D108BD9-81ED-4DB2-BD59-A6C34878D82A}">
                    <a16:rowId xmlns:a16="http://schemas.microsoft.com/office/drawing/2014/main" val="10003"/>
                  </a:ext>
                </a:extLst>
              </a:tr>
              <a:tr h="389313">
                <a:tc>
                  <a:txBody>
                    <a:bodyPr/>
                    <a:lstStyle/>
                    <a:p>
                      <a:r>
                        <a:rPr lang="en-IN" sz="900" dirty="0"/>
                        <a:t>4</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u="none" kern="1200" dirty="0">
                          <a:solidFill>
                            <a:schemeClr val="dk1"/>
                          </a:solidFill>
                          <a:effectLst/>
                          <a:latin typeface="+mn-lt"/>
                          <a:ea typeface="+mn-ea"/>
                          <a:cs typeface="+mn-cs"/>
                          <a:hlinkClick r:id="rId4"/>
                        </a:rPr>
                        <a:t>https://pixabay.com/vectors/india-circles-dots-map-country-5901199/</a:t>
                      </a:r>
                      <a:r>
                        <a:rPr lang="en-IN" sz="900" b="0" i="0" u="none" strike="noStrike" kern="1200" baseline="0" dirty="0">
                          <a:solidFill>
                            <a:schemeClr val="tx1"/>
                          </a:solidFill>
                          <a:latin typeface="+mn-lt"/>
                          <a:ea typeface="+mn-ea"/>
                          <a:cs typeface="+mn-cs"/>
                        </a:rPr>
                        <a:t>&gt;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dirty="0"/>
                        <a:t>https://www.freepik.com/free-vector/indian-group-india-cartoon_4887724.htm (</a:t>
                      </a:r>
                      <a:r>
                        <a:rPr lang="en-IN" sz="900" b="0" dirty="0" err="1"/>
                        <a:t>jemastock</a:t>
                      </a:r>
                      <a:r>
                        <a:rPr lang="en-IN" sz="900" b="0" dirty="0"/>
                        <a:t>)</a:t>
                      </a:r>
                    </a:p>
                  </a:txBody>
                  <a:tcPr/>
                </a:tc>
                <a:extLst>
                  <a:ext uri="{0D108BD9-81ED-4DB2-BD59-A6C34878D82A}">
                    <a16:rowId xmlns:a16="http://schemas.microsoft.com/office/drawing/2014/main" val="10004"/>
                  </a:ext>
                </a:extLst>
              </a:tr>
              <a:tr h="389313">
                <a:tc>
                  <a:txBody>
                    <a:bodyPr/>
                    <a:lstStyle/>
                    <a:p>
                      <a:r>
                        <a:rPr lang="en-IN" sz="900" dirty="0"/>
                        <a:t>5</a:t>
                      </a:r>
                    </a:p>
                  </a:txBody>
                  <a:tcPr/>
                </a:tc>
                <a:tc>
                  <a:txBody>
                    <a:bodyPr/>
                    <a:lstStyle/>
                    <a:p>
                      <a:endParaRPr lang="en-IN" sz="900" dirty="0"/>
                    </a:p>
                  </a:txBody>
                  <a:tcPr/>
                </a:tc>
                <a:tc>
                  <a:txBody>
                    <a:bodyPr/>
                    <a:lstStyle/>
                    <a:p>
                      <a:pPr rtl="0"/>
                      <a:r>
                        <a:rPr lang="en-IN" sz="900" b="0" dirty="0"/>
                        <a:t>https://www.freepik.com/free-vector/friends-showing-unity-teamwork_1577715.htm</a:t>
                      </a:r>
                      <a:r>
                        <a:rPr lang="en-IN" sz="900" b="0" i="0" u="none" strike="noStrike" kern="1200" baseline="0" dirty="0">
                          <a:solidFill>
                            <a:schemeClr val="tx1"/>
                          </a:solidFill>
                          <a:latin typeface="+mn-lt"/>
                          <a:ea typeface="+mn-ea"/>
                          <a:cs typeface="+mn-cs"/>
                        </a:rPr>
                        <a:t> (</a:t>
                      </a:r>
                      <a:r>
                        <a:rPr lang="en-IN" sz="900" b="0" i="0" u="none" strike="noStrike" kern="1200" baseline="0" dirty="0" err="1">
                          <a:solidFill>
                            <a:schemeClr val="tx1"/>
                          </a:solidFill>
                          <a:latin typeface="+mn-lt"/>
                          <a:ea typeface="+mn-ea"/>
                          <a:cs typeface="+mn-cs"/>
                        </a:rPr>
                        <a:t>makyzz</a:t>
                      </a:r>
                      <a:r>
                        <a:rPr lang="en-IN" sz="900" b="0" i="0" u="none" strike="noStrike" kern="1200" baseline="0" dirty="0">
                          <a:solidFill>
                            <a:schemeClr val="tx1"/>
                          </a:solidFill>
                          <a:latin typeface="+mn-lt"/>
                          <a:ea typeface="+mn-ea"/>
                          <a:cs typeface="+mn-cs"/>
                        </a:rPr>
                        <a:t>)</a:t>
                      </a:r>
                      <a:endParaRPr lang="en-IN" sz="900" b="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IN" sz="900" dirty="0"/>
                        <a:t>2.https://www.freepik.com/free-vector/background-with-advocacy-elements_2250056.htm (</a:t>
                      </a:r>
                      <a:r>
                        <a:rPr lang="en-IN" sz="900" dirty="0" err="1"/>
                        <a:t>freepik</a:t>
                      </a:r>
                      <a:r>
                        <a:rPr lang="en-IN" sz="900" dirty="0"/>
                        <a:t>)</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IN" sz="900" dirty="0"/>
                        <a:t>3.https://www.freepik.com/free-vector/tiny-business-people-reading-list-rules-man-woman-making-checklist-control-companys-management-huge-clipboard-flat-vector-illustration-guidance-concept_24644903.htm (</a:t>
                      </a:r>
                      <a:r>
                        <a:rPr lang="en-IN" sz="900" dirty="0" err="1"/>
                        <a:t>pch.vector</a:t>
                      </a:r>
                      <a:r>
                        <a:rPr lang="en-IN" sz="900" dirty="0"/>
                        <a:t>)</a:t>
                      </a:r>
                    </a:p>
                  </a:txBody>
                  <a:tcPr/>
                </a:tc>
                <a:extLst>
                  <a:ext uri="{0D108BD9-81ED-4DB2-BD59-A6C34878D82A}">
                    <a16:rowId xmlns:a16="http://schemas.microsoft.com/office/drawing/2014/main" val="10005"/>
                  </a:ext>
                </a:extLst>
              </a:tr>
              <a:tr h="389313">
                <a:tc>
                  <a:txBody>
                    <a:bodyPr/>
                    <a:lstStyle/>
                    <a:p>
                      <a:r>
                        <a:rPr lang="en-IN" sz="900" dirty="0"/>
                        <a:t>6</a:t>
                      </a:r>
                    </a:p>
                  </a:txBody>
                  <a:tcPr/>
                </a:tc>
                <a:tc>
                  <a:txBody>
                    <a:bodyPr/>
                    <a:lstStyle/>
                    <a:p>
                      <a:endParaRPr lang="en-IN" sz="900" dirty="0"/>
                    </a:p>
                  </a:txBody>
                  <a:tcPr/>
                </a:tc>
                <a:tc>
                  <a:txBody>
                    <a:bodyPr/>
                    <a:lstStyle/>
                    <a:p>
                      <a:pPr marL="228600" indent="-228600" rtl="0">
                        <a:buAutoNum type="arabicPeriod"/>
                      </a:pPr>
                      <a:r>
                        <a:rPr lang="en-IN" sz="900" b="0" dirty="0"/>
                        <a:t>https://pixabay.com/vectors/rajyasabha-bhavan-election-flag-4187959/</a:t>
                      </a:r>
                    </a:p>
                    <a:p>
                      <a:pPr marL="228600" indent="-228600" rtl="0">
                        <a:buAutoNum type="arabicPeriod"/>
                      </a:pPr>
                      <a:r>
                        <a:rPr lang="en-US" sz="900" dirty="0"/>
                        <a:t>https://www.freepik.com/free-vector/watercolor-international-human-rights-day-instagram-stories-collection_20106569.htm</a:t>
                      </a:r>
                      <a:r>
                        <a:rPr lang="en-IN" sz="900" b="0" dirty="0"/>
                        <a:t> (</a:t>
                      </a:r>
                      <a:r>
                        <a:rPr lang="en-IN" sz="900" b="0" dirty="0" err="1"/>
                        <a:t>freepik</a:t>
                      </a:r>
                      <a:r>
                        <a:rPr lang="en-IN" sz="900" b="0" dirty="0"/>
                        <a:t>)</a:t>
                      </a:r>
                      <a:endParaRPr lang="en-US" sz="900" dirty="0"/>
                    </a:p>
                  </a:txBody>
                  <a:tcPr/>
                </a:tc>
                <a:extLst>
                  <a:ext uri="{0D108BD9-81ED-4DB2-BD59-A6C34878D82A}">
                    <a16:rowId xmlns:a16="http://schemas.microsoft.com/office/drawing/2014/main" val="10006"/>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8"/>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3"/>
                  </a:ext>
                </a:extLst>
              </a:tr>
            </a:tbl>
          </a:graphicData>
        </a:graphic>
      </p:graphicFrame>
      <p:pic>
        <p:nvPicPr>
          <p:cNvPr id="5" name="Picture 2">
            <a:extLst>
              <a:ext uri="{FF2B5EF4-FFF2-40B4-BE49-F238E27FC236}">
                <a16:creationId xmlns:a16="http://schemas.microsoft.com/office/drawing/2014/main" id="{10300B77-1668-E3CF-531F-E28FA9E417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5600" y="1124744"/>
            <a:ext cx="260424" cy="2578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Wooden ships isolated wood boats with white sails Free Vector">
            <a:extLst>
              <a:ext uri="{FF2B5EF4-FFF2-40B4-BE49-F238E27FC236}">
                <a16:creationId xmlns:a16="http://schemas.microsoft.com/office/drawing/2014/main" id="{422A52ED-FFC4-AE05-70E4-AE11834D3C3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5699"/>
          <a:stretch/>
        </p:blipFill>
        <p:spPr bwMode="auto">
          <a:xfrm>
            <a:off x="2577629" y="1585574"/>
            <a:ext cx="251729" cy="2627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ooden ships isolated wood boats with white sails Free Vector">
            <a:extLst>
              <a:ext uri="{FF2B5EF4-FFF2-40B4-BE49-F238E27FC236}">
                <a16:creationId xmlns:a16="http://schemas.microsoft.com/office/drawing/2014/main" id="{95011D9F-1568-A062-B414-A5D84BA0B0F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35" r="66322"/>
          <a:stretch/>
        </p:blipFill>
        <p:spPr bwMode="auto">
          <a:xfrm>
            <a:off x="2132201" y="1580402"/>
            <a:ext cx="265705" cy="2658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cene with island in the sea Free Vector">
            <a:extLst>
              <a:ext uri="{FF2B5EF4-FFF2-40B4-BE49-F238E27FC236}">
                <a16:creationId xmlns:a16="http://schemas.microsoft.com/office/drawing/2014/main" id="{D2C2BEC1-C8DD-7093-C84E-34EDC8AB339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34608" y="1620852"/>
            <a:ext cx="251730" cy="2471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rgument, Conflict, Discussion, Fight, Human Figures">
            <a:extLst>
              <a:ext uri="{FF2B5EF4-FFF2-40B4-BE49-F238E27FC236}">
                <a16:creationId xmlns:a16="http://schemas.microsoft.com/office/drawing/2014/main" id="{6156A923-A3A0-1020-91E5-E41597C6EDD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18015" y="2165910"/>
            <a:ext cx="212403" cy="2187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CE3CE7A-ECBF-3D8E-13FB-617B0D45121E}"/>
              </a:ext>
            </a:extLst>
          </p:cNvPr>
          <p:cNvPicPr>
            <a:picLocks noChangeAspect="1"/>
          </p:cNvPicPr>
          <p:nvPr/>
        </p:nvPicPr>
        <p:blipFill>
          <a:blip r:embed="rId10"/>
          <a:stretch>
            <a:fillRect/>
          </a:stretch>
        </p:blipFill>
        <p:spPr>
          <a:xfrm>
            <a:off x="2452516" y="2175411"/>
            <a:ext cx="279935" cy="219044"/>
          </a:xfrm>
          <a:prstGeom prst="rect">
            <a:avLst/>
          </a:prstGeom>
        </p:spPr>
      </p:pic>
      <p:pic>
        <p:nvPicPr>
          <p:cNvPr id="11" name="Picture 10">
            <a:extLst>
              <a:ext uri="{FF2B5EF4-FFF2-40B4-BE49-F238E27FC236}">
                <a16:creationId xmlns:a16="http://schemas.microsoft.com/office/drawing/2014/main" id="{B149959A-0370-1B73-3FC9-014B090906EA}"/>
              </a:ext>
            </a:extLst>
          </p:cNvPr>
          <p:cNvPicPr>
            <a:picLocks noChangeAspect="1"/>
          </p:cNvPicPr>
          <p:nvPr/>
        </p:nvPicPr>
        <p:blipFill rotWithShape="1">
          <a:blip r:embed="rId11">
            <a:extLst>
              <a:ext uri="{BEBA8EAE-BF5A-486C-A8C5-ECC9F3942E4B}">
                <a14:imgProps xmlns:a14="http://schemas.microsoft.com/office/drawing/2010/main">
                  <a14:imgLayer r:embed="rId12">
                    <a14:imgEffect>
                      <a14:sharpenSoften amount="50000"/>
                    </a14:imgEffect>
                  </a14:imgLayer>
                </a14:imgProps>
              </a:ext>
            </a:extLst>
          </a:blip>
          <a:srcRect l="13972" t="2750" r="31572" b="18501"/>
          <a:stretch/>
        </p:blipFill>
        <p:spPr>
          <a:xfrm>
            <a:off x="2854549" y="2175411"/>
            <a:ext cx="248958" cy="247199"/>
          </a:xfrm>
          <a:prstGeom prst="rect">
            <a:avLst/>
          </a:prstGeom>
        </p:spPr>
      </p:pic>
      <p:pic>
        <p:nvPicPr>
          <p:cNvPr id="12" name="Picture 8" descr="Modern pack of silhouette avatars Free Vector">
            <a:extLst>
              <a:ext uri="{FF2B5EF4-FFF2-40B4-BE49-F238E27FC236}">
                <a16:creationId xmlns:a16="http://schemas.microsoft.com/office/drawing/2014/main" id="{97BD4997-1861-A01A-ED70-6A47EC44AAA4}"/>
              </a:ext>
            </a:extLst>
          </p:cNvPr>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rcRect l="5318" t="4508" r="5293" b="7732"/>
          <a:stretch/>
        </p:blipFill>
        <p:spPr bwMode="auto">
          <a:xfrm>
            <a:off x="2162731" y="2546368"/>
            <a:ext cx="212403" cy="2085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Pharmaceutical policy on clipboard and researchers, tiny people. pharmaceutical policy, pharmaceutical lobby, drugs production control concept. pinkish coral bluevector vector isolated illustration Free Vector">
            <a:extLst>
              <a:ext uri="{FF2B5EF4-FFF2-40B4-BE49-F238E27FC236}">
                <a16:creationId xmlns:a16="http://schemas.microsoft.com/office/drawing/2014/main" id="{CB488D4C-6203-D4C1-A7C6-6536F3D81414}"/>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2945" t="10116" r="36796" b="14469"/>
          <a:stretch/>
        </p:blipFill>
        <p:spPr bwMode="auto">
          <a:xfrm>
            <a:off x="2854549" y="2467100"/>
            <a:ext cx="194321" cy="2720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ree vector graphics of Communicate">
            <a:extLst>
              <a:ext uri="{FF2B5EF4-FFF2-40B4-BE49-F238E27FC236}">
                <a16:creationId xmlns:a16="http://schemas.microsoft.com/office/drawing/2014/main" id="{207C9382-BBB6-58DA-BCE0-061D87048EB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86407" y="2493069"/>
            <a:ext cx="236694" cy="23845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ndia, Circles, Dots, Map, Country, Nation, Borders">
            <a:extLst>
              <a:ext uri="{FF2B5EF4-FFF2-40B4-BE49-F238E27FC236}">
                <a16:creationId xmlns:a16="http://schemas.microsoft.com/office/drawing/2014/main" id="{88ABD4B6-58B4-9EC5-FD57-A04C433DC95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783504" y="3085758"/>
            <a:ext cx="265366" cy="2903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ndian group of india cartoon Free Vector">
            <a:extLst>
              <a:ext uri="{FF2B5EF4-FFF2-40B4-BE49-F238E27FC236}">
                <a16:creationId xmlns:a16="http://schemas.microsoft.com/office/drawing/2014/main" id="{9A0BDD1C-F37B-237D-1837-159A621007E2}"/>
              </a:ext>
            </a:extLst>
          </p:cNvPr>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t="25224"/>
          <a:stretch/>
        </p:blipFill>
        <p:spPr bwMode="auto">
          <a:xfrm>
            <a:off x="2198721" y="3099342"/>
            <a:ext cx="296879" cy="2219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Background with advocacy elements Free Vector">
            <a:extLst>
              <a:ext uri="{FF2B5EF4-FFF2-40B4-BE49-F238E27FC236}">
                <a16:creationId xmlns:a16="http://schemas.microsoft.com/office/drawing/2014/main" id="{9F3374D6-08CD-425B-711B-757998404198}"/>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b="25098"/>
          <a:stretch/>
        </p:blipFill>
        <p:spPr bwMode="auto">
          <a:xfrm>
            <a:off x="3012972" y="3604805"/>
            <a:ext cx="265366" cy="1904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Tiny business people reading list of rules. man and woman making checklist for control of companys management on huge clipboard flat vector illustration. guidance concept Free Vector">
            <a:extLst>
              <a:ext uri="{FF2B5EF4-FFF2-40B4-BE49-F238E27FC236}">
                <a16:creationId xmlns:a16="http://schemas.microsoft.com/office/drawing/2014/main" id="{81EE0CA2-36AB-0D5E-13F3-E67E66C5D894}"/>
              </a:ext>
            </a:extLst>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14978" t="9220" r="18601" b="9218"/>
          <a:stretch/>
        </p:blipFill>
        <p:spPr bwMode="auto">
          <a:xfrm>
            <a:off x="2625700" y="3618851"/>
            <a:ext cx="228849" cy="20410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Friends showing unity and teamwork Free Vector">
            <a:extLst>
              <a:ext uri="{FF2B5EF4-FFF2-40B4-BE49-F238E27FC236}">
                <a16:creationId xmlns:a16="http://schemas.microsoft.com/office/drawing/2014/main" id="{132B3EED-048E-C73C-7844-446F2317AC80}"/>
              </a:ext>
            </a:extLst>
          </p:cNvPr>
          <p:cNvPicPr>
            <a:picLocks noChangeAspect="1" noChangeArrowheads="1"/>
          </p:cNvPicPr>
          <p:nvPr/>
        </p:nvPicPr>
        <p:blipFill>
          <a:blip r:embed="rId22" cstate="print">
            <a:extLst>
              <a:ext uri="{BEBA8EAE-BF5A-486C-A8C5-ECC9F3942E4B}">
                <a14:imgProps xmlns:a14="http://schemas.microsoft.com/office/drawing/2010/main">
                  <a14:imgLayer r:embed="rId23">
                    <a14:imgEffect>
                      <a14:sharpenSoften amount="50000"/>
                    </a14:imgEffect>
                    <a14:imgEffect>
                      <a14:colorTemperature colorTemp="47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187150" y="3633562"/>
            <a:ext cx="265366" cy="18231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Free vector graphics of Rajyasabha">
            <a:extLst>
              <a:ext uri="{FF2B5EF4-FFF2-40B4-BE49-F238E27FC236}">
                <a16:creationId xmlns:a16="http://schemas.microsoft.com/office/drawing/2014/main" id="{0E25BE79-F09B-11F2-41B1-4826437DD4C9}"/>
              </a:ext>
            </a:extLst>
          </p:cNvPr>
          <p:cNvPicPr>
            <a:picLocks noChangeAspect="1" noChangeArrowheads="1"/>
          </p:cNvPicPr>
          <p:nvPr/>
        </p:nvPicPr>
        <p:blipFill rotWithShape="1">
          <a:blip r:embed="rId24" cstate="print">
            <a:extLst>
              <a:ext uri="{BEBA8EAE-BF5A-486C-A8C5-ECC9F3942E4B}">
                <a14:imgProps xmlns:a14="http://schemas.microsoft.com/office/drawing/2010/main">
                  <a14:imgLayer r:embed="rId25">
                    <a14:imgEffect>
                      <a14:sharpenSoften amount="50000"/>
                    </a14:imgEffect>
                    <a14:imgEffect>
                      <a14:colorTemperature colorTemp="8349"/>
                    </a14:imgEffect>
                  </a14:imgLayer>
                </a14:imgProps>
              </a:ext>
              <a:ext uri="{28A0092B-C50C-407E-A947-70E740481C1C}">
                <a14:useLocalDpi xmlns:a14="http://schemas.microsoft.com/office/drawing/2010/main" val="0"/>
              </a:ext>
            </a:extLst>
          </a:blip>
          <a:srcRect t="49557" r="2689"/>
          <a:stretch/>
        </p:blipFill>
        <p:spPr bwMode="auto">
          <a:xfrm>
            <a:off x="2082562" y="4187769"/>
            <a:ext cx="474541" cy="24598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Watercolor international human rights day instagram stories collection Free Vector">
            <a:extLst>
              <a:ext uri="{FF2B5EF4-FFF2-40B4-BE49-F238E27FC236}">
                <a16:creationId xmlns:a16="http://schemas.microsoft.com/office/drawing/2014/main" id="{0D98171F-FEDE-15DD-CB59-D91567BA781D}"/>
              </a:ext>
            </a:extLst>
          </p:cNvPr>
          <p:cNvPicPr>
            <a:picLocks noChangeAspect="1" noChangeArrowheads="1"/>
          </p:cNvPicPr>
          <p:nvPr/>
        </p:nvPicPr>
        <p:blipFill rotWithShape="1">
          <a:blip r:embed="rId26" cstate="print">
            <a:extLst>
              <a:ext uri="{BEBA8EAE-BF5A-486C-A8C5-ECC9F3942E4B}">
                <a14:imgProps xmlns:a14="http://schemas.microsoft.com/office/drawing/2010/main">
                  <a14:imgLayer r:embed="rId27">
                    <a14:imgEffect>
                      <a14:sharpenSoften amount="50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l="5225" t="34798" r="50598" b="12123"/>
          <a:stretch/>
        </p:blipFill>
        <p:spPr bwMode="auto">
          <a:xfrm>
            <a:off x="2859225" y="4190539"/>
            <a:ext cx="268527" cy="190422"/>
          </a:xfrm>
          <a:prstGeom prst="rect">
            <a:avLst/>
          </a:prstGeom>
          <a:noFill/>
          <a:ln w="28575">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D">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3585</TotalTime>
  <Words>1274</Words>
  <Application>Microsoft Office PowerPoint</Application>
  <PresentationFormat>Widescreen</PresentationFormat>
  <Paragraphs>100</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DD</vt:lpstr>
      <vt:lpstr>Need for a Constitution</vt:lpstr>
      <vt:lpstr>PowerPoint Presentation</vt:lpstr>
      <vt:lpstr>PowerPoint Presentation</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Shyam Sunder</cp:lastModifiedBy>
  <cp:revision>56</cp:revision>
  <dcterms:created xsi:type="dcterms:W3CDTF">2020-08-28T09:38:22Z</dcterms:created>
  <dcterms:modified xsi:type="dcterms:W3CDTF">2022-12-24T04:35:44Z</dcterms:modified>
</cp:coreProperties>
</file>