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0" r:id="rId3"/>
    <p:sldId id="261"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2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EE1"/>
    <a:srgbClr val="48A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8" autoAdjust="0"/>
    <p:restoredTop sz="93780" autoAdjust="0"/>
  </p:normalViewPr>
  <p:slideViewPr>
    <p:cSldViewPr>
      <p:cViewPr varScale="1">
        <p:scale>
          <a:sx n="65" d="100"/>
          <a:sy n="65" d="100"/>
        </p:scale>
        <p:origin x="744" y="19"/>
      </p:cViewPr>
      <p:guideLst>
        <p:guide orient="horz" pos="2160"/>
        <p:guide pos="40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4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5F73-10C3-4CF1-9748-6957144C0F88}" type="datetimeFigureOut">
              <a:rPr lang="en-US" smtClean="0"/>
              <a:pPr/>
              <a:t>12/21/2022</a:t>
            </a:fld>
            <a:endParaRPr lang="en-IN"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9F57-8124-4820-B21D-41E3E4B5EDC9}" type="slidenum">
              <a:rPr lang="en-IN" smtClean="0"/>
              <a:pPr/>
              <a:t>‹#›</a:t>
            </a:fld>
            <a:endParaRPr lang="en-I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https://pixabay.com/illustrations/vote-voting-voting-ballot-box-3569999/ </a:t>
            </a:r>
            <a:endParaRPr lang="en-IN" b="0"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1</a:t>
            </a:fld>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Voting Ink Mark- SSSVV gallery</a:t>
            </a:r>
          </a:p>
          <a:p>
            <a:pPr rtl="0"/>
            <a:r>
              <a:rPr lang="en-IN" sz="1200" b="0" i="0" u="none" strike="noStrike" kern="1200" dirty="0">
                <a:solidFill>
                  <a:schemeClr val="tx1"/>
                </a:solidFill>
                <a:latin typeface="+mn-lt"/>
                <a:ea typeface="+mn-ea"/>
                <a:cs typeface="+mn-cs"/>
              </a:rPr>
              <a:t>Elections- SSSVV gallery</a:t>
            </a:r>
            <a:endParaRPr lang="en-IN" b="0"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2</a:t>
            </a:fld>
            <a:endParaRPr lang="en-IN" dirty="0"/>
          </a:p>
        </p:txBody>
      </p:sp>
    </p:spTree>
    <p:extLst>
      <p:ext uri="{BB962C8B-B14F-4D97-AF65-F5344CB8AC3E}">
        <p14:creationId xmlns:p14="http://schemas.microsoft.com/office/powerpoint/2010/main" val="267660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endParaRPr lang="en-IN" sz="1200" b="0" i="0" u="none" strike="noStrike" kern="1200" dirty="0">
              <a:solidFill>
                <a:schemeClr val="tx1"/>
              </a:solidFill>
              <a:latin typeface="+mn-lt"/>
              <a:ea typeface="+mn-ea"/>
              <a:cs typeface="+mn-cs"/>
            </a:endParaRPr>
          </a:p>
          <a:p>
            <a:pPr rtl="0"/>
            <a:r>
              <a:rPr lang="en-IN" b="0" dirty="0"/>
              <a:t>https://www.flickr.com/photos/publicresourceorg/27246140560/in/photostream</a:t>
            </a:r>
            <a:r>
              <a:rPr lang="en-US" b="0" dirty="0"/>
              <a:t>/ (</a:t>
            </a:r>
            <a:r>
              <a:rPr lang="en-US" b="0" dirty="0" err="1"/>
              <a:t>Public.Resource.Org</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b="0" dirty="0"/>
              <a:t>https://www.flickr.com/photos/publicresourceorg/26914486533/in/photostream</a:t>
            </a:r>
            <a:r>
              <a:rPr lang="en-US" b="0" dirty="0"/>
              <a:t>/(</a:t>
            </a:r>
            <a:r>
              <a:rPr lang="en-US" b="0" dirty="0" err="1"/>
              <a:t>Public.Resource.Org</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b="0" dirty="0"/>
              <a:t>https://www.flickr.com/photos/publicresourceorg/26914486693/in/photostream</a:t>
            </a:r>
            <a:r>
              <a:rPr lang="en-US" b="0" dirty="0"/>
              <a:t>/ (</a:t>
            </a:r>
            <a:r>
              <a:rPr lang="en-US" b="0" dirty="0" err="1"/>
              <a:t>Public.Resource.Org</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https://www.flickr.com/photos/publicresourceorg/27450505411/in/photostream/ (</a:t>
            </a:r>
            <a:r>
              <a:rPr lang="en-US" b="0" dirty="0" err="1"/>
              <a:t>Public.Resource.Org</a:t>
            </a:r>
            <a:r>
              <a:rPr lang="en-US" b="0" dirty="0"/>
              <a:t>)</a:t>
            </a:r>
          </a:p>
          <a:p>
            <a:pPr rtl="0"/>
            <a:r>
              <a:rPr lang="en-US" b="0" dirty="0"/>
              <a:t>	</a:t>
            </a:r>
            <a:endParaRPr lang="en-IN" b="0"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3</a:t>
            </a:fld>
            <a:endParaRPr lang="en-IN" dirty="0"/>
          </a:p>
        </p:txBody>
      </p:sp>
    </p:spTree>
    <p:extLst>
      <p:ext uri="{BB962C8B-B14F-4D97-AF65-F5344CB8AC3E}">
        <p14:creationId xmlns:p14="http://schemas.microsoft.com/office/powerpoint/2010/main" val="423753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4</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533" y="890666"/>
            <a:ext cx="9718104" cy="1615170"/>
          </a:xfrm>
          <a:prstGeom prst="rect">
            <a:avLst/>
          </a:prstGeom>
        </p:spPr>
        <p:txBody>
          <a:bodyPr anchor="ctr">
            <a:noAutofit/>
          </a:bodyPr>
          <a:lstStyle>
            <a:lvl1pPr>
              <a:defRPr sz="5400"/>
            </a:lvl1pPr>
          </a:lstStyle>
          <a:p>
            <a:r>
              <a:rPr lang="en-US" dirty="0"/>
              <a:t>Click to add Asset Title</a:t>
            </a:r>
            <a:br>
              <a:rPr lang="en-US" dirty="0"/>
            </a:br>
            <a:r>
              <a:rPr lang="en-US" dirty="0"/>
              <a:t>(Size 54)</a:t>
            </a:r>
            <a:endParaRPr lang="en-IN" dirty="0"/>
          </a:p>
        </p:txBody>
      </p:sp>
      <p:sp>
        <p:nvSpPr>
          <p:cNvPr id="3" name="Subtitle 2"/>
          <p:cNvSpPr>
            <a:spLocks noGrp="1"/>
          </p:cNvSpPr>
          <p:nvPr>
            <p:ph type="subTitle" idx="1" hasCustomPrompt="1"/>
          </p:nvPr>
        </p:nvSpPr>
        <p:spPr>
          <a:xfrm>
            <a:off x="1703512" y="293314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dirty="0">
                <a:solidFill>
                  <a:srgbClr val="0000CC"/>
                </a:solidFill>
                <a:latin typeface="Calibri"/>
                <a:ea typeface="Calibri"/>
                <a:cs typeface="Calibri"/>
                <a:sym typeface="Calibri"/>
              </a:rPr>
              <a:t>©www.srisathyasaividyavahini.org</a:t>
            </a:r>
            <a:endParaRPr sz="1100" b="1" i="0" u="none" strike="noStrike" cap="none" dirty="0">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dirty="0">
                <a:solidFill>
                  <a:srgbClr val="08482B"/>
                </a:solidFill>
                <a:latin typeface="Calibri"/>
                <a:ea typeface="Calibri"/>
                <a:cs typeface="Calibri"/>
                <a:sym typeface="Calibri"/>
              </a:rPr>
              <a:t>Integral Education</a:t>
            </a:r>
            <a:r>
              <a:rPr lang="en-US" sz="1400" b="0" i="0" u="none" strike="noStrike" cap="none" dirty="0">
                <a:solidFill>
                  <a:srgbClr val="08482B"/>
                </a:solidFill>
                <a:latin typeface="Calibri"/>
                <a:ea typeface="Calibri"/>
                <a:cs typeface="Calibri"/>
                <a:sym typeface="Calibri"/>
              </a:rPr>
              <a:t> </a:t>
            </a:r>
            <a:r>
              <a:rPr lang="en-US" sz="1400" b="1" i="0" u="none" strike="noStrike" cap="none" dirty="0">
                <a:solidFill>
                  <a:srgbClr val="002060"/>
                </a:solidFill>
                <a:latin typeface="Calibri"/>
                <a:ea typeface="Calibri"/>
                <a:cs typeface="Calibri"/>
                <a:sym typeface="Calibri"/>
              </a:rPr>
              <a:t>FOR  </a:t>
            </a:r>
            <a:r>
              <a:rPr lang="en-US" sz="1400" b="1" i="0" u="none" strike="noStrike" cap="none" dirty="0">
                <a:solidFill>
                  <a:srgbClr val="C00000"/>
                </a:solidFill>
                <a:latin typeface="Calibri"/>
                <a:ea typeface="Calibri"/>
                <a:cs typeface="Calibri"/>
                <a:sym typeface="Calibri"/>
              </a:rPr>
              <a:t>ALL, </a:t>
            </a:r>
            <a:r>
              <a:rPr lang="en-US" sz="1400" b="1" i="0" u="none" strike="noStrike" cap="none" dirty="0">
                <a:solidFill>
                  <a:srgbClr val="002060"/>
                </a:solidFill>
                <a:latin typeface="Calibri"/>
                <a:ea typeface="Calibri"/>
                <a:cs typeface="Calibri"/>
                <a:sym typeface="Calibri"/>
              </a:rPr>
              <a:t>BY</a:t>
            </a:r>
            <a:r>
              <a:rPr lang="en-US" sz="1400" b="1" i="0" u="none" strike="noStrike" cap="none" dirty="0">
                <a:solidFill>
                  <a:srgbClr val="C00000"/>
                </a:solidFill>
                <a:latin typeface="Calibri"/>
                <a:ea typeface="Calibri"/>
                <a:cs typeface="Calibri"/>
                <a:sym typeface="Calibri"/>
              </a:rPr>
              <a:t> ALL</a:t>
            </a:r>
            <a:endParaRPr sz="1800" dirty="0"/>
          </a:p>
        </p:txBody>
      </p:sp>
      <p:pic>
        <p:nvPicPr>
          <p:cNvPr id="5" name="Picture 4" descr="A picture containing text, clock&#10;&#10;Description automatically generated">
            <a:extLst>
              <a:ext uri="{FF2B5EF4-FFF2-40B4-BE49-F238E27FC236}">
                <a16:creationId xmlns:a16="http://schemas.microsoft.com/office/drawing/2014/main" id="{973F3153-D2E2-4CB5-92E1-0FDE2E66A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336" y="85825"/>
            <a:ext cx="902286" cy="957155"/>
          </a:xfrm>
          <a:prstGeom prst="rect">
            <a:avLst/>
          </a:prstGeom>
        </p:spPr>
      </p:pic>
      <p:pic>
        <p:nvPicPr>
          <p:cNvPr id="20" name="Picture 19" descr="Calendar&#10;&#10;Description automatically generated with low confidence">
            <a:extLst>
              <a:ext uri="{FF2B5EF4-FFF2-40B4-BE49-F238E27FC236}">
                <a16:creationId xmlns:a16="http://schemas.microsoft.com/office/drawing/2014/main" id="{6EBBC086-E00A-4962-9292-B0040BE00F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104115"/>
            <a:ext cx="963251" cy="938865"/>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05DA5C60-62E1-4C74-BD39-4D382ABD82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17985" y="5854048"/>
            <a:ext cx="914479" cy="914479"/>
          </a:xfrm>
          <a:prstGeom prst="rect">
            <a:avLst/>
          </a:prstGeom>
        </p:spPr>
      </p:pic>
      <p:sp>
        <p:nvSpPr>
          <p:cNvPr id="10" name="TextBox 9">
            <a:extLst>
              <a:ext uri="{FF2B5EF4-FFF2-40B4-BE49-F238E27FC236}">
                <a16:creationId xmlns:a16="http://schemas.microsoft.com/office/drawing/2014/main" id="{5C30149E-B435-4079-A99C-F6BCE4B5BC9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dirty="0">
                <a:solidFill>
                  <a:srgbClr val="0000CC"/>
                </a:solidFill>
                <a:latin typeface="Calibri"/>
                <a:ea typeface="Calibri"/>
                <a:cs typeface="Calibri"/>
                <a:sym typeface="Calibri"/>
              </a:rPr>
              <a:t>©www.srisathyasaividyavahini.org</a:t>
            </a:r>
            <a:endParaRPr sz="1100" b="1" i="0" u="none" strike="noStrike" cap="none" dirty="0">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20341" y="1169591"/>
            <a:ext cx="10351317" cy="451881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p:txBody>
      </p:sp>
      <p:pic>
        <p:nvPicPr>
          <p:cNvPr id="4" name="Picture 3" descr="Graphical user interface&#10;&#10;Description automatically generated">
            <a:extLst>
              <a:ext uri="{FF2B5EF4-FFF2-40B4-BE49-F238E27FC236}">
                <a16:creationId xmlns:a16="http://schemas.microsoft.com/office/drawing/2014/main" id="{85DBA303-D024-4521-A193-E3AB28334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887505"/>
            <a:ext cx="914479" cy="914479"/>
          </a:xfrm>
          <a:prstGeom prst="rect">
            <a:avLst/>
          </a:prstGeom>
        </p:spPr>
      </p:pic>
      <p:pic>
        <p:nvPicPr>
          <p:cNvPr id="6" name="Picture 5" descr="Calendar&#10;&#10;Description automatically generated with low confidence">
            <a:extLst>
              <a:ext uri="{FF2B5EF4-FFF2-40B4-BE49-F238E27FC236}">
                <a16:creationId xmlns:a16="http://schemas.microsoft.com/office/drawing/2014/main" id="{D9480DD8-19E9-4AC1-82D6-82D57BD60F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2344" y="116632"/>
            <a:ext cx="312731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dirty="0">
                <a:solidFill>
                  <a:srgbClr val="0000CC"/>
                </a:solidFill>
                <a:latin typeface="Calibri"/>
                <a:ea typeface="Calibri"/>
                <a:cs typeface="Calibri"/>
                <a:sym typeface="Calibri"/>
              </a:rPr>
              <a:t>©www.srisathyasaividyavahini.org</a:t>
            </a:r>
            <a:endParaRPr sz="1100" b="1" i="0" u="none" strike="noStrike" cap="none" dirty="0">
              <a:solidFill>
                <a:srgbClr val="0000CC"/>
              </a:solidFill>
              <a:latin typeface="Calibri"/>
              <a:ea typeface="Calibri"/>
              <a:cs typeface="Calibri"/>
              <a:sym typeface="Calibri"/>
            </a:endParaRPr>
          </a:p>
        </p:txBody>
      </p:sp>
      <p:pic>
        <p:nvPicPr>
          <p:cNvPr id="6" name="Picture 5" descr="Graphical user interface&#10;&#10;Description automatically generated">
            <a:extLst>
              <a:ext uri="{FF2B5EF4-FFF2-40B4-BE49-F238E27FC236}">
                <a16:creationId xmlns:a16="http://schemas.microsoft.com/office/drawing/2014/main" id="{7F2A4449-9196-447D-8D22-7EDED6D549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923293"/>
            <a:ext cx="914479" cy="914479"/>
          </a:xfrm>
          <a:prstGeom prst="rect">
            <a:avLst/>
          </a:prstGeom>
        </p:spPr>
      </p:pic>
      <p:pic>
        <p:nvPicPr>
          <p:cNvPr id="5" name="Picture 4" descr="Calendar&#10;&#10;Description automatically generated with low confidence">
            <a:extLst>
              <a:ext uri="{FF2B5EF4-FFF2-40B4-BE49-F238E27FC236}">
                <a16:creationId xmlns:a16="http://schemas.microsoft.com/office/drawing/2014/main" id="{5FC82D0F-6676-431E-9073-5F9C57D014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microsoft.com/office/2007/relationships/hdphoto" Target="../media/hdphoto6.wdp"/><Relationship Id="rId3" Type="http://schemas.openxmlformats.org/officeDocument/2006/relationships/hyperlink" Target="https://www.flickr.com/photos/publicresourceorg/27246140560/in/photostream/" TargetMode="External"/><Relationship Id="rId7" Type="http://schemas.openxmlformats.org/officeDocument/2006/relationships/image" Target="../media/image11.jpeg"/><Relationship Id="rId12" Type="http://schemas.openxmlformats.org/officeDocument/2006/relationships/image" Target="../media/image15.png"/><Relationship Id="rId17" Type="http://schemas.microsoft.com/office/2007/relationships/hdphoto" Target="../media/hdphoto8.wdp"/><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hyperlink" Target="https://www.flickr.com/photos/publicresourceorg/27450505411/in/photostream/" TargetMode="External"/><Relationship Id="rId11" Type="http://schemas.microsoft.com/office/2007/relationships/hdphoto" Target="../media/hdphoto5.wdp"/><Relationship Id="rId5" Type="http://schemas.openxmlformats.org/officeDocument/2006/relationships/hyperlink" Target="https://www.flickr.com/photos/publicresourceorg/26914486693/in/photostream/" TargetMode="External"/><Relationship Id="rId15" Type="http://schemas.microsoft.com/office/2007/relationships/hdphoto" Target="../media/hdphoto7.wdp"/><Relationship Id="rId10" Type="http://schemas.openxmlformats.org/officeDocument/2006/relationships/image" Target="../media/image14.png"/><Relationship Id="rId4" Type="http://schemas.openxmlformats.org/officeDocument/2006/relationships/hyperlink" Target="https://www.flickr.com/photos/publicresourceorg/26914486533/in/photostream/" TargetMode="External"/><Relationship Id="rId9" Type="http://schemas.openxmlformats.org/officeDocument/2006/relationships/image" Target="../media/image13.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6948" y="890666"/>
            <a:ext cx="9718104" cy="1615170"/>
          </a:xfrm>
        </p:spPr>
        <p:txBody>
          <a:bodyPr/>
          <a:lstStyle/>
          <a:p>
            <a:pPr rtl="0">
              <a:spcBef>
                <a:spcPts val="0"/>
              </a:spcBef>
              <a:spcAft>
                <a:spcPts val="0"/>
              </a:spcAft>
            </a:pPr>
            <a:br>
              <a:rPr lang="en-US" b="0" dirty="0">
                <a:effectLst/>
              </a:rPr>
            </a:br>
            <a:r>
              <a:rPr lang="en-US" sz="1800" b="0" i="0" u="none" strike="noStrike" dirty="0">
                <a:solidFill>
                  <a:srgbClr val="FFFFFF"/>
                </a:solidFill>
                <a:effectLst/>
                <a:latin typeface="Calibri" panose="020F0502020204030204" pitchFamily="34" charset="0"/>
              </a:rPr>
              <a:t>Text here</a:t>
            </a:r>
            <a:br>
              <a:rPr lang="en-US" b="0" dirty="0">
                <a:effectLst/>
              </a:rPr>
            </a:br>
            <a:br>
              <a:rPr lang="en-US" dirty="0"/>
            </a:br>
            <a:endParaRPr lang="en-IN" dirty="0"/>
          </a:p>
        </p:txBody>
      </p:sp>
      <p:sp>
        <p:nvSpPr>
          <p:cNvPr id="8" name="Arrow: Pentagon 7">
            <a:extLst>
              <a:ext uri="{FF2B5EF4-FFF2-40B4-BE49-F238E27FC236}">
                <a16:creationId xmlns:a16="http://schemas.microsoft.com/office/drawing/2014/main" id="{E403DB8C-03F6-43C1-A8EE-B4363BB54A37}"/>
              </a:ext>
            </a:extLst>
          </p:cNvPr>
          <p:cNvSpPr/>
          <p:nvPr/>
        </p:nvSpPr>
        <p:spPr>
          <a:xfrm>
            <a:off x="875048" y="1052736"/>
            <a:ext cx="10441904" cy="1512167"/>
          </a:xfrm>
          <a:prstGeom prst="homePlate">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sz="5400" dirty="0"/>
              <a:t>Our Role in Citizen’s Right to Vote</a:t>
            </a:r>
          </a:p>
        </p:txBody>
      </p:sp>
      <p:pic>
        <p:nvPicPr>
          <p:cNvPr id="1030" name="Picture 6" descr="Vote, Voting, Voting Ballot, Box, Paper, Choice, Choose">
            <a:extLst>
              <a:ext uri="{FF2B5EF4-FFF2-40B4-BE49-F238E27FC236}">
                <a16:creationId xmlns:a16="http://schemas.microsoft.com/office/drawing/2014/main" id="{0AC42586-C0E2-4E0C-945B-F883DC5CEA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9816" y="2924944"/>
            <a:ext cx="3063688" cy="19084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2166B57-19FD-47C4-BEE7-F50257E12F05}"/>
              </a:ext>
            </a:extLst>
          </p:cNvPr>
          <p:cNvGrpSpPr/>
          <p:nvPr/>
        </p:nvGrpSpPr>
        <p:grpSpPr>
          <a:xfrm>
            <a:off x="1451484" y="111869"/>
            <a:ext cx="9289032" cy="836712"/>
            <a:chOff x="1757518" y="211996"/>
            <a:chExt cx="7362818" cy="836712"/>
          </a:xfrm>
          <a:solidFill>
            <a:srgbClr val="FF7271"/>
          </a:solidFill>
          <a:effectLst>
            <a:outerShdw blurRad="50800" dist="38100" dir="5400000" algn="t" rotWithShape="0">
              <a:prstClr val="black">
                <a:alpha val="40000"/>
              </a:prstClr>
            </a:outerShdw>
          </a:effectLst>
        </p:grpSpPr>
        <p:sp>
          <p:nvSpPr>
            <p:cNvPr id="9" name="Arrow: Chevron 8">
              <a:extLst>
                <a:ext uri="{FF2B5EF4-FFF2-40B4-BE49-F238E27FC236}">
                  <a16:creationId xmlns:a16="http://schemas.microsoft.com/office/drawing/2014/main" id="{E221AC52-5AA9-4A0D-94AC-1180AAEF3B13}"/>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dirty="0">
                <a:solidFill>
                  <a:schemeClr val="tx1"/>
                </a:solidFill>
              </a:endParaRPr>
            </a:p>
          </p:txBody>
        </p:sp>
        <p:sp>
          <p:nvSpPr>
            <p:cNvPr id="10" name="Arrow: Pentagon 9">
              <a:extLst>
                <a:ext uri="{FF2B5EF4-FFF2-40B4-BE49-F238E27FC236}">
                  <a16:creationId xmlns:a16="http://schemas.microsoft.com/office/drawing/2014/main" id="{1830D706-48A3-495C-A622-1BE2B9AD3DA5}"/>
                </a:ext>
              </a:extLst>
            </p:cNvPr>
            <p:cNvSpPr/>
            <p:nvPr/>
          </p:nvSpPr>
          <p:spPr>
            <a:xfrm>
              <a:off x="2567608" y="211996"/>
              <a:ext cx="6552728" cy="836712"/>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t> Right to Vote</a:t>
              </a:r>
            </a:p>
          </p:txBody>
        </p:sp>
        <p:sp>
          <p:nvSpPr>
            <p:cNvPr id="11" name="Arrow: Chevron 10">
              <a:extLst>
                <a:ext uri="{FF2B5EF4-FFF2-40B4-BE49-F238E27FC236}">
                  <a16:creationId xmlns:a16="http://schemas.microsoft.com/office/drawing/2014/main" id="{94838A34-080E-48E6-A1DE-9522823B4CA8}"/>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dirty="0">
                <a:solidFill>
                  <a:schemeClr val="tx1"/>
                </a:solidFill>
              </a:endParaRPr>
            </a:p>
          </p:txBody>
        </p:sp>
      </p:grpSp>
      <p:sp>
        <p:nvSpPr>
          <p:cNvPr id="257" name="Text Placeholder 2">
            <a:extLst>
              <a:ext uri="{FF2B5EF4-FFF2-40B4-BE49-F238E27FC236}">
                <a16:creationId xmlns:a16="http://schemas.microsoft.com/office/drawing/2014/main" id="{A7A63B28-9BBB-668D-45F6-CC53598510B2}"/>
              </a:ext>
            </a:extLst>
          </p:cNvPr>
          <p:cNvSpPr txBox="1">
            <a:spLocks/>
          </p:cNvSpPr>
          <p:nvPr/>
        </p:nvSpPr>
        <p:spPr>
          <a:xfrm>
            <a:off x="961794" y="1161855"/>
            <a:ext cx="10351317" cy="451881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IN" dirty="0"/>
          </a:p>
        </p:txBody>
      </p:sp>
      <p:sp>
        <p:nvSpPr>
          <p:cNvPr id="266" name="Text Placeholder 2">
            <a:extLst>
              <a:ext uri="{FF2B5EF4-FFF2-40B4-BE49-F238E27FC236}">
                <a16:creationId xmlns:a16="http://schemas.microsoft.com/office/drawing/2014/main" id="{DF34CD7E-BCC1-FE93-1523-4A05E33F9742}"/>
              </a:ext>
            </a:extLst>
          </p:cNvPr>
          <p:cNvSpPr>
            <a:spLocks noGrp="1"/>
          </p:cNvSpPr>
          <p:nvPr>
            <p:ph type="body" sz="quarter" idx="10"/>
          </p:nvPr>
        </p:nvSpPr>
        <p:spPr>
          <a:xfrm>
            <a:off x="1006169" y="1177327"/>
            <a:ext cx="10351317" cy="5106147"/>
          </a:xfrm>
          <a:ln>
            <a:noFill/>
          </a:ln>
        </p:spPr>
        <p:style>
          <a:lnRef idx="2">
            <a:schemeClr val="accent1"/>
          </a:lnRef>
          <a:fillRef idx="1">
            <a:schemeClr val="lt1"/>
          </a:fillRef>
          <a:effectRef idx="0">
            <a:schemeClr val="accent1"/>
          </a:effectRef>
          <a:fontRef idx="minor">
            <a:schemeClr val="dk1"/>
          </a:fontRef>
        </p:style>
        <p:txBody>
          <a:bodyPr/>
          <a:lstStyle/>
          <a:p>
            <a:pPr marL="0" indent="0">
              <a:buNone/>
            </a:pPr>
            <a:r>
              <a:rPr lang="en-IN" dirty="0"/>
              <a:t>           </a:t>
            </a:r>
          </a:p>
        </p:txBody>
      </p:sp>
      <p:pic>
        <p:nvPicPr>
          <p:cNvPr id="4" name="Picture 3">
            <a:extLst>
              <a:ext uri="{FF2B5EF4-FFF2-40B4-BE49-F238E27FC236}">
                <a16:creationId xmlns:a16="http://schemas.microsoft.com/office/drawing/2014/main" id="{48938982-D11E-9444-B7E4-FBEAC9D3E6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6924" y="2341806"/>
            <a:ext cx="1155977" cy="2108315"/>
          </a:xfrm>
          <a:prstGeom prst="rect">
            <a:avLst/>
          </a:prstGeom>
        </p:spPr>
      </p:pic>
      <p:sp>
        <p:nvSpPr>
          <p:cNvPr id="5" name="TextBox 4">
            <a:extLst>
              <a:ext uri="{FF2B5EF4-FFF2-40B4-BE49-F238E27FC236}">
                <a16:creationId xmlns:a16="http://schemas.microsoft.com/office/drawing/2014/main" id="{5C348B91-F086-400F-3EDE-0B7F573954E8}"/>
              </a:ext>
            </a:extLst>
          </p:cNvPr>
          <p:cNvSpPr txBox="1"/>
          <p:nvPr/>
        </p:nvSpPr>
        <p:spPr>
          <a:xfrm>
            <a:off x="769502" y="4653421"/>
            <a:ext cx="2045312" cy="430887"/>
          </a:xfrm>
          <a:prstGeom prst="rect">
            <a:avLst/>
          </a:prstGeom>
          <a:solidFill>
            <a:schemeClr val="tx2">
              <a:lumMod val="20000"/>
              <a:lumOff val="80000"/>
            </a:schemeClr>
          </a:solidFill>
          <a:ln>
            <a:solidFill>
              <a:schemeClr val="tx1">
                <a:lumMod val="95000"/>
                <a:lumOff val="5000"/>
              </a:schemeClr>
            </a:solidFill>
            <a:prstDash val="dashDot"/>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200" dirty="0"/>
              <a:t>Adult Franchise</a:t>
            </a:r>
          </a:p>
        </p:txBody>
      </p:sp>
      <p:cxnSp>
        <p:nvCxnSpPr>
          <p:cNvPr id="268" name="Straight Arrow Connector 267">
            <a:extLst>
              <a:ext uri="{FF2B5EF4-FFF2-40B4-BE49-F238E27FC236}">
                <a16:creationId xmlns:a16="http://schemas.microsoft.com/office/drawing/2014/main" id="{B7B6165E-4903-1A22-C140-A78D95705BA4}"/>
              </a:ext>
            </a:extLst>
          </p:cNvPr>
          <p:cNvCxnSpPr/>
          <p:nvPr/>
        </p:nvCxnSpPr>
        <p:spPr>
          <a:xfrm flipV="1">
            <a:off x="2684621" y="2553960"/>
            <a:ext cx="810090" cy="504056"/>
          </a:xfrm>
          <a:prstGeom prst="straightConnector1">
            <a:avLst/>
          </a:prstGeom>
          <a:ln>
            <a:tailEnd type="triangle"/>
          </a:ln>
          <a:scene3d>
            <a:camera prst="perspectiveFront"/>
            <a:lightRig rig="threePt" dir="t"/>
          </a:scene3d>
        </p:spPr>
        <p:style>
          <a:lnRef idx="3">
            <a:schemeClr val="accent2"/>
          </a:lnRef>
          <a:fillRef idx="0">
            <a:schemeClr val="accent2"/>
          </a:fillRef>
          <a:effectRef idx="2">
            <a:schemeClr val="accent2"/>
          </a:effectRef>
          <a:fontRef idx="minor">
            <a:schemeClr val="tx1"/>
          </a:fontRef>
        </p:style>
      </p:cxnSp>
      <p:sp>
        <p:nvSpPr>
          <p:cNvPr id="269" name="Rectangle: Rounded Corners 268">
            <a:extLst>
              <a:ext uri="{FF2B5EF4-FFF2-40B4-BE49-F238E27FC236}">
                <a16:creationId xmlns:a16="http://schemas.microsoft.com/office/drawing/2014/main" id="{8798802C-19EC-86D5-339C-5441003A5C59}"/>
              </a:ext>
            </a:extLst>
          </p:cNvPr>
          <p:cNvSpPr/>
          <p:nvPr/>
        </p:nvSpPr>
        <p:spPr>
          <a:xfrm>
            <a:off x="3589266" y="2015692"/>
            <a:ext cx="2480595" cy="83724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dirty="0"/>
              <a:t>18 years of age</a:t>
            </a:r>
          </a:p>
        </p:txBody>
      </p:sp>
      <p:cxnSp>
        <p:nvCxnSpPr>
          <p:cNvPr id="271" name="Straight Arrow Connector 270">
            <a:extLst>
              <a:ext uri="{FF2B5EF4-FFF2-40B4-BE49-F238E27FC236}">
                <a16:creationId xmlns:a16="http://schemas.microsoft.com/office/drawing/2014/main" id="{9EC4D217-B9E0-6774-D510-18AF18832AB2}"/>
              </a:ext>
            </a:extLst>
          </p:cNvPr>
          <p:cNvCxnSpPr/>
          <p:nvPr/>
        </p:nvCxnSpPr>
        <p:spPr>
          <a:xfrm>
            <a:off x="2684621" y="3647970"/>
            <a:ext cx="963107" cy="0"/>
          </a:xfrm>
          <a:prstGeom prst="straightConnector1">
            <a:avLst/>
          </a:prstGeom>
          <a:ln>
            <a:tailEnd type="triangle"/>
          </a:ln>
          <a:scene3d>
            <a:camera prst="perspectiveFront"/>
            <a:lightRig rig="threePt" dir="t"/>
          </a:scene3d>
        </p:spPr>
        <p:style>
          <a:lnRef idx="3">
            <a:schemeClr val="accent2"/>
          </a:lnRef>
          <a:fillRef idx="0">
            <a:schemeClr val="accent2"/>
          </a:fillRef>
          <a:effectRef idx="2">
            <a:schemeClr val="accent2"/>
          </a:effectRef>
          <a:fontRef idx="minor">
            <a:schemeClr val="tx1"/>
          </a:fontRef>
        </p:style>
      </p:cxnSp>
      <p:sp>
        <p:nvSpPr>
          <p:cNvPr id="272" name="Rectangle: Rounded Corners 271">
            <a:extLst>
              <a:ext uri="{FF2B5EF4-FFF2-40B4-BE49-F238E27FC236}">
                <a16:creationId xmlns:a16="http://schemas.microsoft.com/office/drawing/2014/main" id="{51045C63-5469-CE39-F078-DEE54ACFDF3A}"/>
              </a:ext>
            </a:extLst>
          </p:cNvPr>
          <p:cNvSpPr/>
          <p:nvPr/>
        </p:nvSpPr>
        <p:spPr>
          <a:xfrm>
            <a:off x="3614622" y="3126770"/>
            <a:ext cx="2455240" cy="83724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dirty="0"/>
              <a:t>Right to elect own representatives</a:t>
            </a:r>
          </a:p>
        </p:txBody>
      </p:sp>
      <p:cxnSp>
        <p:nvCxnSpPr>
          <p:cNvPr id="274" name="Straight Arrow Connector 273">
            <a:extLst>
              <a:ext uri="{FF2B5EF4-FFF2-40B4-BE49-F238E27FC236}">
                <a16:creationId xmlns:a16="http://schemas.microsoft.com/office/drawing/2014/main" id="{4EF3D76D-A709-6699-C7A8-4CCC9F87F2FE}"/>
              </a:ext>
            </a:extLst>
          </p:cNvPr>
          <p:cNvCxnSpPr>
            <a:cxnSpLocks/>
          </p:cNvCxnSpPr>
          <p:nvPr/>
        </p:nvCxnSpPr>
        <p:spPr>
          <a:xfrm>
            <a:off x="2684621" y="4198093"/>
            <a:ext cx="757019" cy="623985"/>
          </a:xfrm>
          <a:prstGeom prst="straightConnector1">
            <a:avLst/>
          </a:prstGeom>
          <a:ln>
            <a:tailEnd type="triangle"/>
          </a:ln>
          <a:scene3d>
            <a:camera prst="perspectiveFront"/>
            <a:lightRig rig="threePt" dir="t"/>
          </a:scene3d>
        </p:spPr>
        <p:style>
          <a:lnRef idx="3">
            <a:schemeClr val="accent2"/>
          </a:lnRef>
          <a:fillRef idx="0">
            <a:schemeClr val="accent2"/>
          </a:fillRef>
          <a:effectRef idx="2">
            <a:schemeClr val="accent2"/>
          </a:effectRef>
          <a:fontRef idx="minor">
            <a:schemeClr val="tx1"/>
          </a:fontRef>
        </p:style>
      </p:cxnSp>
      <p:sp>
        <p:nvSpPr>
          <p:cNvPr id="275" name="Rectangle: Rounded Corners 274">
            <a:extLst>
              <a:ext uri="{FF2B5EF4-FFF2-40B4-BE49-F238E27FC236}">
                <a16:creationId xmlns:a16="http://schemas.microsoft.com/office/drawing/2014/main" id="{872B342E-3F1D-977C-8E9A-437522671186}"/>
              </a:ext>
            </a:extLst>
          </p:cNvPr>
          <p:cNvSpPr/>
          <p:nvPr/>
        </p:nvSpPr>
        <p:spPr>
          <a:xfrm>
            <a:off x="3583997" y="4260949"/>
            <a:ext cx="2485864" cy="83724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dirty="0"/>
              <a:t>No scope for outsiders to govern</a:t>
            </a:r>
          </a:p>
        </p:txBody>
      </p:sp>
      <p:pic>
        <p:nvPicPr>
          <p:cNvPr id="278" name="Picture 277" descr="A person's hand with painted nails&#10;&#10;Description automatically generated with medium confidence">
            <a:extLst>
              <a:ext uri="{FF2B5EF4-FFF2-40B4-BE49-F238E27FC236}">
                <a16:creationId xmlns:a16="http://schemas.microsoft.com/office/drawing/2014/main" id="{FBCB24A2-8222-0195-50A4-46E442220D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504" y="2439448"/>
            <a:ext cx="1466562" cy="2000699"/>
          </a:xfrm>
          <a:prstGeom prst="rect">
            <a:avLst/>
          </a:prstGeom>
        </p:spPr>
      </p:pic>
      <p:cxnSp>
        <p:nvCxnSpPr>
          <p:cNvPr id="279" name="Straight Arrow Connector 278">
            <a:extLst>
              <a:ext uri="{FF2B5EF4-FFF2-40B4-BE49-F238E27FC236}">
                <a16:creationId xmlns:a16="http://schemas.microsoft.com/office/drawing/2014/main" id="{65B7F30A-1E8F-54FD-FE2D-5F15AA8C4D24}"/>
              </a:ext>
            </a:extLst>
          </p:cNvPr>
          <p:cNvCxnSpPr/>
          <p:nvPr/>
        </p:nvCxnSpPr>
        <p:spPr>
          <a:xfrm flipV="1">
            <a:off x="7977164" y="2553960"/>
            <a:ext cx="810090" cy="504056"/>
          </a:xfrm>
          <a:prstGeom prst="straightConnector1">
            <a:avLst/>
          </a:prstGeom>
          <a:ln>
            <a:tailEnd type="triangle"/>
          </a:ln>
          <a:scene3d>
            <a:camera prst="perspectiveFront"/>
            <a:lightRig rig="threePt" dir="t"/>
          </a:scene3d>
        </p:spPr>
        <p:style>
          <a:lnRef idx="3">
            <a:schemeClr val="accent2"/>
          </a:lnRef>
          <a:fillRef idx="0">
            <a:schemeClr val="accent2"/>
          </a:fillRef>
          <a:effectRef idx="2">
            <a:schemeClr val="accent2"/>
          </a:effectRef>
          <a:fontRef idx="minor">
            <a:schemeClr val="tx1"/>
          </a:fontRef>
        </p:style>
      </p:cxnSp>
      <p:sp>
        <p:nvSpPr>
          <p:cNvPr id="280" name="Rectangle: Rounded Corners 279">
            <a:extLst>
              <a:ext uri="{FF2B5EF4-FFF2-40B4-BE49-F238E27FC236}">
                <a16:creationId xmlns:a16="http://schemas.microsoft.com/office/drawing/2014/main" id="{4E4157D3-6381-70D1-E127-603412C5F67F}"/>
              </a:ext>
            </a:extLst>
          </p:cNvPr>
          <p:cNvSpPr/>
          <p:nvPr/>
        </p:nvSpPr>
        <p:spPr>
          <a:xfrm>
            <a:off x="9031999" y="2099857"/>
            <a:ext cx="2328390" cy="837244"/>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dirty="0"/>
              <a:t>Country</a:t>
            </a:r>
          </a:p>
        </p:txBody>
      </p:sp>
      <p:cxnSp>
        <p:nvCxnSpPr>
          <p:cNvPr id="281" name="Straight Arrow Connector 280">
            <a:extLst>
              <a:ext uri="{FF2B5EF4-FFF2-40B4-BE49-F238E27FC236}">
                <a16:creationId xmlns:a16="http://schemas.microsoft.com/office/drawing/2014/main" id="{D61F795C-EAC4-15E5-9A66-B8C3E1093BD5}"/>
              </a:ext>
            </a:extLst>
          </p:cNvPr>
          <p:cNvCxnSpPr/>
          <p:nvPr/>
        </p:nvCxnSpPr>
        <p:spPr>
          <a:xfrm>
            <a:off x="7977164" y="3455018"/>
            <a:ext cx="963107" cy="0"/>
          </a:xfrm>
          <a:prstGeom prst="straightConnector1">
            <a:avLst/>
          </a:prstGeom>
          <a:ln>
            <a:tailEnd type="triangle"/>
          </a:ln>
          <a:scene3d>
            <a:camera prst="perspectiveFront"/>
            <a:lightRig rig="threePt" dir="t"/>
          </a:scene3d>
        </p:spPr>
        <p:style>
          <a:lnRef idx="3">
            <a:schemeClr val="accent2"/>
          </a:lnRef>
          <a:fillRef idx="0">
            <a:schemeClr val="accent2"/>
          </a:fillRef>
          <a:effectRef idx="2">
            <a:schemeClr val="accent2"/>
          </a:effectRef>
          <a:fontRef idx="minor">
            <a:schemeClr val="tx1"/>
          </a:fontRef>
        </p:style>
      </p:cxnSp>
      <p:cxnSp>
        <p:nvCxnSpPr>
          <p:cNvPr id="282" name="Straight Arrow Connector 281">
            <a:extLst>
              <a:ext uri="{FF2B5EF4-FFF2-40B4-BE49-F238E27FC236}">
                <a16:creationId xmlns:a16="http://schemas.microsoft.com/office/drawing/2014/main" id="{DCC07196-B788-A8FE-EFC6-2249C9732347}"/>
              </a:ext>
            </a:extLst>
          </p:cNvPr>
          <p:cNvCxnSpPr>
            <a:cxnSpLocks/>
          </p:cNvCxnSpPr>
          <p:nvPr/>
        </p:nvCxnSpPr>
        <p:spPr>
          <a:xfrm>
            <a:off x="7982011" y="3964014"/>
            <a:ext cx="917268" cy="378527"/>
          </a:xfrm>
          <a:prstGeom prst="straightConnector1">
            <a:avLst/>
          </a:prstGeom>
          <a:ln>
            <a:tailEnd type="triangle"/>
          </a:ln>
          <a:scene3d>
            <a:camera prst="perspectiveFront"/>
            <a:lightRig rig="threePt" dir="t"/>
          </a:scene3d>
        </p:spPr>
        <p:style>
          <a:lnRef idx="3">
            <a:schemeClr val="accent2"/>
          </a:lnRef>
          <a:fillRef idx="0">
            <a:schemeClr val="accent2"/>
          </a:fillRef>
          <a:effectRef idx="2">
            <a:schemeClr val="accent2"/>
          </a:effectRef>
          <a:fontRef idx="minor">
            <a:schemeClr val="tx1"/>
          </a:fontRef>
        </p:style>
      </p:cxnSp>
      <p:sp>
        <p:nvSpPr>
          <p:cNvPr id="290" name="Rectangle: Rounded Corners 289">
            <a:extLst>
              <a:ext uri="{FF2B5EF4-FFF2-40B4-BE49-F238E27FC236}">
                <a16:creationId xmlns:a16="http://schemas.microsoft.com/office/drawing/2014/main" id="{ADB9964F-1CBB-BAF0-9E20-3523A997257C}"/>
              </a:ext>
            </a:extLst>
          </p:cNvPr>
          <p:cNvSpPr/>
          <p:nvPr/>
        </p:nvSpPr>
        <p:spPr>
          <a:xfrm>
            <a:off x="9031999" y="3118768"/>
            <a:ext cx="2328390" cy="837244"/>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dirty="0"/>
              <a:t>State</a:t>
            </a:r>
          </a:p>
        </p:txBody>
      </p:sp>
      <p:sp>
        <p:nvSpPr>
          <p:cNvPr id="291" name="Rectangle: Rounded Corners 290">
            <a:extLst>
              <a:ext uri="{FF2B5EF4-FFF2-40B4-BE49-F238E27FC236}">
                <a16:creationId xmlns:a16="http://schemas.microsoft.com/office/drawing/2014/main" id="{E5874F73-513C-E42D-FF6B-0DB0F34960E6}"/>
              </a:ext>
            </a:extLst>
          </p:cNvPr>
          <p:cNvSpPr/>
          <p:nvPr/>
        </p:nvSpPr>
        <p:spPr>
          <a:xfrm>
            <a:off x="9031999" y="4077187"/>
            <a:ext cx="2328390" cy="837244"/>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dirty="0"/>
              <a:t>Village</a:t>
            </a:r>
          </a:p>
        </p:txBody>
      </p:sp>
      <p:cxnSp>
        <p:nvCxnSpPr>
          <p:cNvPr id="293" name="Straight Arrow Connector 292">
            <a:extLst>
              <a:ext uri="{FF2B5EF4-FFF2-40B4-BE49-F238E27FC236}">
                <a16:creationId xmlns:a16="http://schemas.microsoft.com/office/drawing/2014/main" id="{18C82CAD-ACE5-3E55-55DC-72E1B0CEC489}"/>
              </a:ext>
            </a:extLst>
          </p:cNvPr>
          <p:cNvCxnSpPr>
            <a:cxnSpLocks/>
          </p:cNvCxnSpPr>
          <p:nvPr/>
        </p:nvCxnSpPr>
        <p:spPr>
          <a:xfrm>
            <a:off x="6137452" y="3647970"/>
            <a:ext cx="422769" cy="75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4" name="Flowchart: Alternate Process 293">
            <a:extLst>
              <a:ext uri="{FF2B5EF4-FFF2-40B4-BE49-F238E27FC236}">
                <a16:creationId xmlns:a16="http://schemas.microsoft.com/office/drawing/2014/main" id="{6DEAD29B-36FE-F260-9D36-B36D784A548F}"/>
              </a:ext>
            </a:extLst>
          </p:cNvPr>
          <p:cNvSpPr/>
          <p:nvPr/>
        </p:nvSpPr>
        <p:spPr>
          <a:xfrm>
            <a:off x="1415480" y="5517232"/>
            <a:ext cx="9744045" cy="520100"/>
          </a:xfrm>
          <a:prstGeom prst="flowChartAlternateProcess">
            <a:avLst/>
          </a:prstGeom>
          <a:solidFill>
            <a:srgbClr val="D1DEE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The right to self-governance is the essence of being an independent nation</a:t>
            </a:r>
          </a:p>
        </p:txBody>
      </p:sp>
    </p:spTree>
    <p:extLst>
      <p:ext uri="{BB962C8B-B14F-4D97-AF65-F5344CB8AC3E}">
        <p14:creationId xmlns:p14="http://schemas.microsoft.com/office/powerpoint/2010/main" val="211657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78"/>
                                        </p:tgtEl>
                                        <p:attrNameLst>
                                          <p:attrName>style.visibility</p:attrName>
                                        </p:attrNameLst>
                                      </p:cBhvr>
                                      <p:to>
                                        <p:strVal val="visible"/>
                                      </p:to>
                                    </p:set>
                                    <p:anim calcmode="lin" valueType="num">
                                      <p:cBhvr additive="base">
                                        <p:cTn id="7" dur="750"/>
                                        <p:tgtEl>
                                          <p:spTgt spid="278"/>
                                        </p:tgtEl>
                                        <p:attrNameLst>
                                          <p:attrName>ppt_x</p:attrName>
                                        </p:attrNameLst>
                                      </p:cBhvr>
                                      <p:tavLst>
                                        <p:tav tm="0">
                                          <p:val>
                                            <p:strVal val="#ppt_x-#ppt_w*1.125000"/>
                                          </p:val>
                                        </p:tav>
                                        <p:tav tm="100000">
                                          <p:val>
                                            <p:strVal val="#ppt_x"/>
                                          </p:val>
                                        </p:tav>
                                      </p:tavLst>
                                    </p:anim>
                                    <p:animEffect transition="in" filter="wipe(right)">
                                      <p:cBhvr>
                                        <p:cTn id="8" dur="750"/>
                                        <p:tgtEl>
                                          <p:spTgt spid="278"/>
                                        </p:tgtEl>
                                      </p:cBhvr>
                                    </p:animEffect>
                                  </p:childTnLst>
                                </p:cTn>
                              </p:par>
                            </p:childTnLst>
                          </p:cTn>
                        </p:par>
                        <p:par>
                          <p:cTn id="9" fill="hold">
                            <p:stCondLst>
                              <p:cond delay="75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par>
                          <p:cTn id="15" fill="hold">
                            <p:stCondLst>
                              <p:cond delay="1750"/>
                            </p:stCondLst>
                            <p:childTnLst>
                              <p:par>
                                <p:cTn id="16" presetID="16" presetClass="entr" presetSubtype="21" fill="hold" nodeType="afterEffect">
                                  <p:stCondLst>
                                    <p:cond delay="0"/>
                                  </p:stCondLst>
                                  <p:childTnLst>
                                    <p:set>
                                      <p:cBhvr>
                                        <p:cTn id="17" dur="1" fill="hold">
                                          <p:stCondLst>
                                            <p:cond delay="0"/>
                                          </p:stCondLst>
                                        </p:cTn>
                                        <p:tgtEl>
                                          <p:spTgt spid="268"/>
                                        </p:tgtEl>
                                        <p:attrNameLst>
                                          <p:attrName>style.visibility</p:attrName>
                                        </p:attrNameLst>
                                      </p:cBhvr>
                                      <p:to>
                                        <p:strVal val="visible"/>
                                      </p:to>
                                    </p:set>
                                    <p:animEffect transition="in" filter="barn(inVertical)">
                                      <p:cBhvr>
                                        <p:cTn id="18" dur="500"/>
                                        <p:tgtEl>
                                          <p:spTgt spid="268"/>
                                        </p:tgtEl>
                                      </p:cBhvr>
                                    </p:animEffect>
                                  </p:childTnLst>
                                </p:cTn>
                              </p:par>
                            </p:childTnLst>
                          </p:cTn>
                        </p:par>
                        <p:par>
                          <p:cTn id="19" fill="hold">
                            <p:stCondLst>
                              <p:cond delay="2250"/>
                            </p:stCondLst>
                            <p:childTnLst>
                              <p:par>
                                <p:cTn id="20" presetID="9" presetClass="entr" presetSubtype="0" fill="hold" grpId="0" nodeType="afterEffect">
                                  <p:stCondLst>
                                    <p:cond delay="500"/>
                                  </p:stCondLst>
                                  <p:childTnLst>
                                    <p:set>
                                      <p:cBhvr>
                                        <p:cTn id="21" dur="1" fill="hold">
                                          <p:stCondLst>
                                            <p:cond delay="0"/>
                                          </p:stCondLst>
                                        </p:cTn>
                                        <p:tgtEl>
                                          <p:spTgt spid="269"/>
                                        </p:tgtEl>
                                        <p:attrNameLst>
                                          <p:attrName>style.visibility</p:attrName>
                                        </p:attrNameLst>
                                      </p:cBhvr>
                                      <p:to>
                                        <p:strVal val="visible"/>
                                      </p:to>
                                    </p:set>
                                    <p:animEffect transition="in" filter="dissolve">
                                      <p:cBhvr>
                                        <p:cTn id="22" dur="1000"/>
                                        <p:tgtEl>
                                          <p:spTgt spid="269"/>
                                        </p:tgtEl>
                                      </p:cBhvr>
                                    </p:animEffect>
                                  </p:childTnLst>
                                </p:cTn>
                              </p:par>
                            </p:childTnLst>
                          </p:cTn>
                        </p:par>
                        <p:par>
                          <p:cTn id="23" fill="hold">
                            <p:stCondLst>
                              <p:cond delay="3750"/>
                            </p:stCondLst>
                            <p:childTnLst>
                              <p:par>
                                <p:cTn id="24" presetID="16" presetClass="entr" presetSubtype="21" fill="hold" nodeType="afterEffect">
                                  <p:stCondLst>
                                    <p:cond delay="0"/>
                                  </p:stCondLst>
                                  <p:childTnLst>
                                    <p:set>
                                      <p:cBhvr>
                                        <p:cTn id="25" dur="1" fill="hold">
                                          <p:stCondLst>
                                            <p:cond delay="0"/>
                                          </p:stCondLst>
                                        </p:cTn>
                                        <p:tgtEl>
                                          <p:spTgt spid="271"/>
                                        </p:tgtEl>
                                        <p:attrNameLst>
                                          <p:attrName>style.visibility</p:attrName>
                                        </p:attrNameLst>
                                      </p:cBhvr>
                                      <p:to>
                                        <p:strVal val="visible"/>
                                      </p:to>
                                    </p:set>
                                    <p:animEffect transition="in" filter="barn(inVertical)">
                                      <p:cBhvr>
                                        <p:cTn id="26" dur="500"/>
                                        <p:tgtEl>
                                          <p:spTgt spid="271"/>
                                        </p:tgtEl>
                                      </p:cBhvr>
                                    </p:animEffect>
                                  </p:childTnLst>
                                </p:cTn>
                              </p:par>
                            </p:childTnLst>
                          </p:cTn>
                        </p:par>
                        <p:par>
                          <p:cTn id="27" fill="hold">
                            <p:stCondLst>
                              <p:cond delay="4250"/>
                            </p:stCondLst>
                            <p:childTnLst>
                              <p:par>
                                <p:cTn id="28" presetID="9" presetClass="entr" presetSubtype="0" fill="hold" grpId="0" nodeType="afterEffect">
                                  <p:stCondLst>
                                    <p:cond delay="500"/>
                                  </p:stCondLst>
                                  <p:childTnLst>
                                    <p:set>
                                      <p:cBhvr>
                                        <p:cTn id="29" dur="1" fill="hold">
                                          <p:stCondLst>
                                            <p:cond delay="0"/>
                                          </p:stCondLst>
                                        </p:cTn>
                                        <p:tgtEl>
                                          <p:spTgt spid="272"/>
                                        </p:tgtEl>
                                        <p:attrNameLst>
                                          <p:attrName>style.visibility</p:attrName>
                                        </p:attrNameLst>
                                      </p:cBhvr>
                                      <p:to>
                                        <p:strVal val="visible"/>
                                      </p:to>
                                    </p:set>
                                    <p:animEffect transition="in" filter="dissolve">
                                      <p:cBhvr>
                                        <p:cTn id="30" dur="1000"/>
                                        <p:tgtEl>
                                          <p:spTgt spid="272"/>
                                        </p:tgtEl>
                                      </p:cBhvr>
                                    </p:animEffect>
                                  </p:childTnLst>
                                </p:cTn>
                              </p:par>
                            </p:childTnLst>
                          </p:cTn>
                        </p:par>
                        <p:par>
                          <p:cTn id="31" fill="hold">
                            <p:stCondLst>
                              <p:cond delay="5750"/>
                            </p:stCondLst>
                            <p:childTnLst>
                              <p:par>
                                <p:cTn id="32" presetID="16" presetClass="entr" presetSubtype="21" fill="hold" nodeType="afterEffect">
                                  <p:stCondLst>
                                    <p:cond delay="0"/>
                                  </p:stCondLst>
                                  <p:childTnLst>
                                    <p:set>
                                      <p:cBhvr>
                                        <p:cTn id="33" dur="1" fill="hold">
                                          <p:stCondLst>
                                            <p:cond delay="0"/>
                                          </p:stCondLst>
                                        </p:cTn>
                                        <p:tgtEl>
                                          <p:spTgt spid="293"/>
                                        </p:tgtEl>
                                        <p:attrNameLst>
                                          <p:attrName>style.visibility</p:attrName>
                                        </p:attrNameLst>
                                      </p:cBhvr>
                                      <p:to>
                                        <p:strVal val="visible"/>
                                      </p:to>
                                    </p:set>
                                    <p:animEffect transition="in" filter="barn(inVertical)">
                                      <p:cBhvr>
                                        <p:cTn id="34" dur="500"/>
                                        <p:tgtEl>
                                          <p:spTgt spid="293"/>
                                        </p:tgtEl>
                                      </p:cBhvr>
                                    </p:animEffect>
                                  </p:childTnLst>
                                </p:cTn>
                              </p:par>
                            </p:childTnLst>
                          </p:cTn>
                        </p:par>
                        <p:par>
                          <p:cTn id="35" fill="hold">
                            <p:stCondLst>
                              <p:cond delay="6250"/>
                            </p:stCondLst>
                            <p:childTnLst>
                              <p:par>
                                <p:cTn id="36" presetID="12" presetClass="entr" presetSubtype="8" fill="hold" nodeType="afterEffect">
                                  <p:stCondLst>
                                    <p:cond delay="50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750"/>
                                        <p:tgtEl>
                                          <p:spTgt spid="4"/>
                                        </p:tgtEl>
                                        <p:attrNameLst>
                                          <p:attrName>ppt_x</p:attrName>
                                        </p:attrNameLst>
                                      </p:cBhvr>
                                      <p:tavLst>
                                        <p:tav tm="0">
                                          <p:val>
                                            <p:strVal val="#ppt_x-#ppt_w*1.125000"/>
                                          </p:val>
                                        </p:tav>
                                        <p:tav tm="100000">
                                          <p:val>
                                            <p:strVal val="#ppt_x"/>
                                          </p:val>
                                        </p:tav>
                                      </p:tavLst>
                                    </p:anim>
                                    <p:animEffect transition="in" filter="wipe(right)">
                                      <p:cBhvr>
                                        <p:cTn id="39" dur="750"/>
                                        <p:tgtEl>
                                          <p:spTgt spid="4"/>
                                        </p:tgtEl>
                                      </p:cBhvr>
                                    </p:animEffect>
                                  </p:childTnLst>
                                </p:cTn>
                              </p:par>
                            </p:childTnLst>
                          </p:cTn>
                        </p:par>
                        <p:par>
                          <p:cTn id="40" fill="hold">
                            <p:stCondLst>
                              <p:cond delay="7500"/>
                            </p:stCondLst>
                            <p:childTnLst>
                              <p:par>
                                <p:cTn id="41" presetID="16" presetClass="entr" presetSubtype="21" fill="hold" nodeType="afterEffect">
                                  <p:stCondLst>
                                    <p:cond delay="0"/>
                                  </p:stCondLst>
                                  <p:childTnLst>
                                    <p:set>
                                      <p:cBhvr>
                                        <p:cTn id="42" dur="1" fill="hold">
                                          <p:stCondLst>
                                            <p:cond delay="0"/>
                                          </p:stCondLst>
                                        </p:cTn>
                                        <p:tgtEl>
                                          <p:spTgt spid="279"/>
                                        </p:tgtEl>
                                        <p:attrNameLst>
                                          <p:attrName>style.visibility</p:attrName>
                                        </p:attrNameLst>
                                      </p:cBhvr>
                                      <p:to>
                                        <p:strVal val="visible"/>
                                      </p:to>
                                    </p:set>
                                    <p:animEffect transition="in" filter="barn(inVertical)">
                                      <p:cBhvr>
                                        <p:cTn id="43" dur="500"/>
                                        <p:tgtEl>
                                          <p:spTgt spid="279"/>
                                        </p:tgtEl>
                                      </p:cBhvr>
                                    </p:animEffect>
                                  </p:childTnLst>
                                </p:cTn>
                              </p:par>
                            </p:childTnLst>
                          </p:cTn>
                        </p:par>
                        <p:par>
                          <p:cTn id="44" fill="hold">
                            <p:stCondLst>
                              <p:cond delay="8000"/>
                            </p:stCondLst>
                            <p:childTnLst>
                              <p:par>
                                <p:cTn id="45" presetID="9" presetClass="entr" presetSubtype="0" fill="hold" grpId="0" nodeType="afterEffect">
                                  <p:stCondLst>
                                    <p:cond delay="500"/>
                                  </p:stCondLst>
                                  <p:childTnLst>
                                    <p:set>
                                      <p:cBhvr>
                                        <p:cTn id="46" dur="1" fill="hold">
                                          <p:stCondLst>
                                            <p:cond delay="0"/>
                                          </p:stCondLst>
                                        </p:cTn>
                                        <p:tgtEl>
                                          <p:spTgt spid="280"/>
                                        </p:tgtEl>
                                        <p:attrNameLst>
                                          <p:attrName>style.visibility</p:attrName>
                                        </p:attrNameLst>
                                      </p:cBhvr>
                                      <p:to>
                                        <p:strVal val="visible"/>
                                      </p:to>
                                    </p:set>
                                    <p:animEffect transition="in" filter="dissolve">
                                      <p:cBhvr>
                                        <p:cTn id="47" dur="1000"/>
                                        <p:tgtEl>
                                          <p:spTgt spid="280"/>
                                        </p:tgtEl>
                                      </p:cBhvr>
                                    </p:animEffect>
                                  </p:childTnLst>
                                </p:cTn>
                              </p:par>
                            </p:childTnLst>
                          </p:cTn>
                        </p:par>
                        <p:par>
                          <p:cTn id="48" fill="hold">
                            <p:stCondLst>
                              <p:cond delay="9500"/>
                            </p:stCondLst>
                            <p:childTnLst>
                              <p:par>
                                <p:cTn id="49" presetID="16" presetClass="entr" presetSubtype="21" fill="hold" nodeType="afterEffect">
                                  <p:stCondLst>
                                    <p:cond delay="0"/>
                                  </p:stCondLst>
                                  <p:childTnLst>
                                    <p:set>
                                      <p:cBhvr>
                                        <p:cTn id="50" dur="1" fill="hold">
                                          <p:stCondLst>
                                            <p:cond delay="0"/>
                                          </p:stCondLst>
                                        </p:cTn>
                                        <p:tgtEl>
                                          <p:spTgt spid="281"/>
                                        </p:tgtEl>
                                        <p:attrNameLst>
                                          <p:attrName>style.visibility</p:attrName>
                                        </p:attrNameLst>
                                      </p:cBhvr>
                                      <p:to>
                                        <p:strVal val="visible"/>
                                      </p:to>
                                    </p:set>
                                    <p:animEffect transition="in" filter="barn(inVertical)">
                                      <p:cBhvr>
                                        <p:cTn id="51" dur="500"/>
                                        <p:tgtEl>
                                          <p:spTgt spid="281"/>
                                        </p:tgtEl>
                                      </p:cBhvr>
                                    </p:animEffect>
                                  </p:childTnLst>
                                </p:cTn>
                              </p:par>
                            </p:childTnLst>
                          </p:cTn>
                        </p:par>
                        <p:par>
                          <p:cTn id="52" fill="hold">
                            <p:stCondLst>
                              <p:cond delay="10000"/>
                            </p:stCondLst>
                            <p:childTnLst>
                              <p:par>
                                <p:cTn id="53" presetID="9" presetClass="entr" presetSubtype="0" fill="hold" grpId="0" nodeType="afterEffect">
                                  <p:stCondLst>
                                    <p:cond delay="500"/>
                                  </p:stCondLst>
                                  <p:childTnLst>
                                    <p:set>
                                      <p:cBhvr>
                                        <p:cTn id="54" dur="1" fill="hold">
                                          <p:stCondLst>
                                            <p:cond delay="0"/>
                                          </p:stCondLst>
                                        </p:cTn>
                                        <p:tgtEl>
                                          <p:spTgt spid="290"/>
                                        </p:tgtEl>
                                        <p:attrNameLst>
                                          <p:attrName>style.visibility</p:attrName>
                                        </p:attrNameLst>
                                      </p:cBhvr>
                                      <p:to>
                                        <p:strVal val="visible"/>
                                      </p:to>
                                    </p:set>
                                    <p:animEffect transition="in" filter="dissolve">
                                      <p:cBhvr>
                                        <p:cTn id="55" dur="1000"/>
                                        <p:tgtEl>
                                          <p:spTgt spid="290"/>
                                        </p:tgtEl>
                                      </p:cBhvr>
                                    </p:animEffect>
                                  </p:childTnLst>
                                </p:cTn>
                              </p:par>
                            </p:childTnLst>
                          </p:cTn>
                        </p:par>
                        <p:par>
                          <p:cTn id="56" fill="hold">
                            <p:stCondLst>
                              <p:cond delay="11500"/>
                            </p:stCondLst>
                            <p:childTnLst>
                              <p:par>
                                <p:cTn id="57" presetID="16" presetClass="entr" presetSubtype="21" fill="hold" nodeType="afterEffect">
                                  <p:stCondLst>
                                    <p:cond delay="0"/>
                                  </p:stCondLst>
                                  <p:childTnLst>
                                    <p:set>
                                      <p:cBhvr>
                                        <p:cTn id="58" dur="1" fill="hold">
                                          <p:stCondLst>
                                            <p:cond delay="0"/>
                                          </p:stCondLst>
                                        </p:cTn>
                                        <p:tgtEl>
                                          <p:spTgt spid="282"/>
                                        </p:tgtEl>
                                        <p:attrNameLst>
                                          <p:attrName>style.visibility</p:attrName>
                                        </p:attrNameLst>
                                      </p:cBhvr>
                                      <p:to>
                                        <p:strVal val="visible"/>
                                      </p:to>
                                    </p:set>
                                    <p:animEffect transition="in" filter="barn(inVertical)">
                                      <p:cBhvr>
                                        <p:cTn id="59" dur="500"/>
                                        <p:tgtEl>
                                          <p:spTgt spid="282"/>
                                        </p:tgtEl>
                                      </p:cBhvr>
                                    </p:animEffect>
                                  </p:childTnLst>
                                </p:cTn>
                              </p:par>
                            </p:childTnLst>
                          </p:cTn>
                        </p:par>
                        <p:par>
                          <p:cTn id="60" fill="hold">
                            <p:stCondLst>
                              <p:cond delay="12000"/>
                            </p:stCondLst>
                            <p:childTnLst>
                              <p:par>
                                <p:cTn id="61" presetID="9" presetClass="entr" presetSubtype="0" fill="hold" grpId="0" nodeType="afterEffect">
                                  <p:stCondLst>
                                    <p:cond delay="500"/>
                                  </p:stCondLst>
                                  <p:childTnLst>
                                    <p:set>
                                      <p:cBhvr>
                                        <p:cTn id="62" dur="1" fill="hold">
                                          <p:stCondLst>
                                            <p:cond delay="0"/>
                                          </p:stCondLst>
                                        </p:cTn>
                                        <p:tgtEl>
                                          <p:spTgt spid="291"/>
                                        </p:tgtEl>
                                        <p:attrNameLst>
                                          <p:attrName>style.visibility</p:attrName>
                                        </p:attrNameLst>
                                      </p:cBhvr>
                                      <p:to>
                                        <p:strVal val="visible"/>
                                      </p:to>
                                    </p:set>
                                    <p:animEffect transition="in" filter="dissolve">
                                      <p:cBhvr>
                                        <p:cTn id="63" dur="1000"/>
                                        <p:tgtEl>
                                          <p:spTgt spid="291"/>
                                        </p:tgtEl>
                                      </p:cBhvr>
                                    </p:animEffect>
                                  </p:childTnLst>
                                </p:cTn>
                              </p:par>
                            </p:childTnLst>
                          </p:cTn>
                        </p:par>
                        <p:par>
                          <p:cTn id="64" fill="hold">
                            <p:stCondLst>
                              <p:cond delay="13500"/>
                            </p:stCondLst>
                            <p:childTnLst>
                              <p:par>
                                <p:cTn id="65" presetID="16" presetClass="entr" presetSubtype="21" fill="hold" nodeType="afterEffect">
                                  <p:stCondLst>
                                    <p:cond delay="0"/>
                                  </p:stCondLst>
                                  <p:childTnLst>
                                    <p:set>
                                      <p:cBhvr>
                                        <p:cTn id="66" dur="1" fill="hold">
                                          <p:stCondLst>
                                            <p:cond delay="0"/>
                                          </p:stCondLst>
                                        </p:cTn>
                                        <p:tgtEl>
                                          <p:spTgt spid="274"/>
                                        </p:tgtEl>
                                        <p:attrNameLst>
                                          <p:attrName>style.visibility</p:attrName>
                                        </p:attrNameLst>
                                      </p:cBhvr>
                                      <p:to>
                                        <p:strVal val="visible"/>
                                      </p:to>
                                    </p:set>
                                    <p:animEffect transition="in" filter="barn(inVertical)">
                                      <p:cBhvr>
                                        <p:cTn id="67" dur="500"/>
                                        <p:tgtEl>
                                          <p:spTgt spid="274"/>
                                        </p:tgtEl>
                                      </p:cBhvr>
                                    </p:animEffect>
                                  </p:childTnLst>
                                </p:cTn>
                              </p:par>
                            </p:childTnLst>
                          </p:cTn>
                        </p:par>
                        <p:par>
                          <p:cTn id="68" fill="hold">
                            <p:stCondLst>
                              <p:cond delay="14000"/>
                            </p:stCondLst>
                            <p:childTnLst>
                              <p:par>
                                <p:cTn id="69" presetID="9" presetClass="entr" presetSubtype="0" fill="hold" grpId="0" nodeType="afterEffect">
                                  <p:stCondLst>
                                    <p:cond delay="500"/>
                                  </p:stCondLst>
                                  <p:childTnLst>
                                    <p:set>
                                      <p:cBhvr>
                                        <p:cTn id="70" dur="1" fill="hold">
                                          <p:stCondLst>
                                            <p:cond delay="0"/>
                                          </p:stCondLst>
                                        </p:cTn>
                                        <p:tgtEl>
                                          <p:spTgt spid="275"/>
                                        </p:tgtEl>
                                        <p:attrNameLst>
                                          <p:attrName>style.visibility</p:attrName>
                                        </p:attrNameLst>
                                      </p:cBhvr>
                                      <p:to>
                                        <p:strVal val="visible"/>
                                      </p:to>
                                    </p:set>
                                    <p:animEffect transition="in" filter="dissolve">
                                      <p:cBhvr>
                                        <p:cTn id="71" dur="1000"/>
                                        <p:tgtEl>
                                          <p:spTgt spid="275"/>
                                        </p:tgtEl>
                                      </p:cBhvr>
                                    </p:animEffect>
                                  </p:childTnLst>
                                </p:cTn>
                              </p:par>
                            </p:childTnLst>
                          </p:cTn>
                        </p:par>
                        <p:par>
                          <p:cTn id="72" fill="hold">
                            <p:stCondLst>
                              <p:cond delay="15500"/>
                            </p:stCondLst>
                            <p:childTnLst>
                              <p:par>
                                <p:cTn id="73" presetID="6" presetClass="entr" presetSubtype="32" fill="hold" grpId="0" nodeType="afterEffect">
                                  <p:stCondLst>
                                    <p:cond delay="750"/>
                                  </p:stCondLst>
                                  <p:childTnLst>
                                    <p:set>
                                      <p:cBhvr>
                                        <p:cTn id="74" dur="1" fill="hold">
                                          <p:stCondLst>
                                            <p:cond delay="0"/>
                                          </p:stCondLst>
                                        </p:cTn>
                                        <p:tgtEl>
                                          <p:spTgt spid="294"/>
                                        </p:tgtEl>
                                        <p:attrNameLst>
                                          <p:attrName>style.visibility</p:attrName>
                                        </p:attrNameLst>
                                      </p:cBhvr>
                                      <p:to>
                                        <p:strVal val="visible"/>
                                      </p:to>
                                    </p:set>
                                    <p:animEffect transition="in" filter="circle(out)">
                                      <p:cBhvr>
                                        <p:cTn id="75" dur="10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9" grpId="0" animBg="1"/>
      <p:bldP spid="272" grpId="0" animBg="1"/>
      <p:bldP spid="275" grpId="0" animBg="1"/>
      <p:bldP spid="280" grpId="0" animBg="1"/>
      <p:bldP spid="290" grpId="0" animBg="1"/>
      <p:bldP spid="291" grpId="0" animBg="1"/>
      <p:bldP spid="29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CAC827DA-7672-DCD2-B111-AA3DC9592EEC}"/>
              </a:ext>
            </a:extLst>
          </p:cNvPr>
          <p:cNvSpPr/>
          <p:nvPr/>
        </p:nvSpPr>
        <p:spPr>
          <a:xfrm>
            <a:off x="460857" y="2204864"/>
            <a:ext cx="3186871" cy="2754164"/>
          </a:xfrm>
          <a:prstGeom prst="horizontalScroll">
            <a:avLst/>
          </a:prstGeom>
          <a:solidFill>
            <a:srgbClr val="48A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 having the right to vote now, what should be your role and responsibility as a good citizen</a:t>
            </a:r>
            <a:r>
              <a:rPr lang="en-US" dirty="0"/>
              <a:t>?</a:t>
            </a:r>
          </a:p>
        </p:txBody>
      </p:sp>
      <p:grpSp>
        <p:nvGrpSpPr>
          <p:cNvPr id="14" name="Group 13">
            <a:extLst>
              <a:ext uri="{FF2B5EF4-FFF2-40B4-BE49-F238E27FC236}">
                <a16:creationId xmlns:a16="http://schemas.microsoft.com/office/drawing/2014/main" id="{449E9B6D-BF06-DFF1-EAC5-589CF6CC4081}"/>
              </a:ext>
            </a:extLst>
          </p:cNvPr>
          <p:cNvGrpSpPr/>
          <p:nvPr/>
        </p:nvGrpSpPr>
        <p:grpSpPr>
          <a:xfrm>
            <a:off x="3647728" y="732228"/>
            <a:ext cx="6981479" cy="2674674"/>
            <a:chOff x="2640215" y="1233186"/>
            <a:chExt cx="6021263" cy="2201607"/>
          </a:xfrm>
        </p:grpSpPr>
        <p:sp>
          <p:nvSpPr>
            <p:cNvPr id="15" name="Freeform 12">
              <a:extLst>
                <a:ext uri="{FF2B5EF4-FFF2-40B4-BE49-F238E27FC236}">
                  <a16:creationId xmlns:a16="http://schemas.microsoft.com/office/drawing/2014/main" id="{899908C0-2E1A-2862-AD86-52C9027B4703}"/>
                </a:ext>
              </a:extLst>
            </p:cNvPr>
            <p:cNvSpPr/>
            <p:nvPr/>
          </p:nvSpPr>
          <p:spPr>
            <a:xfrm>
              <a:off x="2640215" y="1706602"/>
              <a:ext cx="1387399" cy="1728191"/>
            </a:xfrm>
            <a:custGeom>
              <a:avLst/>
              <a:gdLst>
                <a:gd name="connsiteX0" fmla="*/ 1755228 w 1765738"/>
                <a:gd name="connsiteY0" fmla="*/ 1723697 h 2774731"/>
                <a:gd name="connsiteX1" fmla="*/ 0 w 1765738"/>
                <a:gd name="connsiteY1" fmla="*/ 2774731 h 2774731"/>
                <a:gd name="connsiteX2" fmla="*/ 1765738 w 1765738"/>
                <a:gd name="connsiteY2" fmla="*/ 0 h 2774731"/>
                <a:gd name="connsiteX3" fmla="*/ 1755228 w 1765738"/>
                <a:gd name="connsiteY3" fmla="*/ 1723697 h 2774731"/>
                <a:gd name="connsiteX0" fmla="*/ 1755228 w 1782829"/>
                <a:gd name="connsiteY0" fmla="*/ 1725834 h 2776868"/>
                <a:gd name="connsiteX1" fmla="*/ 0 w 1782829"/>
                <a:gd name="connsiteY1" fmla="*/ 2776868 h 2776868"/>
                <a:gd name="connsiteX2" fmla="*/ 1782829 w 1782829"/>
                <a:gd name="connsiteY2" fmla="*/ 0 h 2776868"/>
                <a:gd name="connsiteX3" fmla="*/ 1755228 w 1782829"/>
                <a:gd name="connsiteY3" fmla="*/ 1725834 h 2776868"/>
                <a:gd name="connsiteX0" fmla="*/ 1776592 w 1782829"/>
                <a:gd name="connsiteY0" fmla="*/ 1723697 h 2776868"/>
                <a:gd name="connsiteX1" fmla="*/ 0 w 1782829"/>
                <a:gd name="connsiteY1" fmla="*/ 2776868 h 2776868"/>
                <a:gd name="connsiteX2" fmla="*/ 1782829 w 1782829"/>
                <a:gd name="connsiteY2" fmla="*/ 0 h 2776868"/>
                <a:gd name="connsiteX3" fmla="*/ 1776592 w 1782829"/>
                <a:gd name="connsiteY3" fmla="*/ 1723697 h 2776868"/>
                <a:gd name="connsiteX0" fmla="*/ 1776592 w 1782829"/>
                <a:gd name="connsiteY0" fmla="*/ 1727970 h 2781141"/>
                <a:gd name="connsiteX1" fmla="*/ 0 w 1782829"/>
                <a:gd name="connsiteY1" fmla="*/ 2781141 h 2781141"/>
                <a:gd name="connsiteX2" fmla="*/ 1782829 w 1782829"/>
                <a:gd name="connsiteY2" fmla="*/ 0 h 2781141"/>
                <a:gd name="connsiteX3" fmla="*/ 1776592 w 1782829"/>
                <a:gd name="connsiteY3" fmla="*/ 1727970 h 2781141"/>
                <a:gd name="connsiteX0" fmla="*/ 1781456 w 1787693"/>
                <a:gd name="connsiteY0" fmla="*/ 1727970 h 2766550"/>
                <a:gd name="connsiteX1" fmla="*/ 0 w 1787693"/>
                <a:gd name="connsiteY1" fmla="*/ 2766550 h 2766550"/>
                <a:gd name="connsiteX2" fmla="*/ 1787693 w 1787693"/>
                <a:gd name="connsiteY2" fmla="*/ 0 h 2766550"/>
                <a:gd name="connsiteX3" fmla="*/ 1781456 w 1787693"/>
                <a:gd name="connsiteY3" fmla="*/ 1727970 h 2766550"/>
                <a:gd name="connsiteX0" fmla="*/ 1783623 w 1787693"/>
                <a:gd name="connsiteY0" fmla="*/ 1727970 h 2766550"/>
                <a:gd name="connsiteX1" fmla="*/ 0 w 1787693"/>
                <a:gd name="connsiteY1" fmla="*/ 2766550 h 2766550"/>
                <a:gd name="connsiteX2" fmla="*/ 1787693 w 1787693"/>
                <a:gd name="connsiteY2" fmla="*/ 0 h 2766550"/>
                <a:gd name="connsiteX3" fmla="*/ 1783623 w 1787693"/>
                <a:gd name="connsiteY3" fmla="*/ 1727970 h 2766550"/>
                <a:gd name="connsiteX0" fmla="*/ 1787956 w 1788937"/>
                <a:gd name="connsiteY0" fmla="*/ 1727970 h 2766550"/>
                <a:gd name="connsiteX1" fmla="*/ 0 w 1788937"/>
                <a:gd name="connsiteY1" fmla="*/ 2766550 h 2766550"/>
                <a:gd name="connsiteX2" fmla="*/ 1787693 w 1788937"/>
                <a:gd name="connsiteY2" fmla="*/ 0 h 2766550"/>
                <a:gd name="connsiteX3" fmla="*/ 1787956 w 1788937"/>
                <a:gd name="connsiteY3" fmla="*/ 1727970 h 2766550"/>
              </a:gdLst>
              <a:ahLst/>
              <a:cxnLst>
                <a:cxn ang="0">
                  <a:pos x="connsiteX0" y="connsiteY0"/>
                </a:cxn>
                <a:cxn ang="0">
                  <a:pos x="connsiteX1" y="connsiteY1"/>
                </a:cxn>
                <a:cxn ang="0">
                  <a:pos x="connsiteX2" y="connsiteY2"/>
                </a:cxn>
                <a:cxn ang="0">
                  <a:pos x="connsiteX3" y="connsiteY3"/>
                </a:cxn>
              </a:cxnLst>
              <a:rect l="l" t="t" r="r" b="b"/>
              <a:pathLst>
                <a:path w="1788937" h="2766550">
                  <a:moveTo>
                    <a:pt x="1787956" y="1727970"/>
                  </a:moveTo>
                  <a:lnTo>
                    <a:pt x="0" y="2766550"/>
                  </a:lnTo>
                  <a:lnTo>
                    <a:pt x="1787693" y="0"/>
                  </a:lnTo>
                  <a:cubicBezTo>
                    <a:pt x="1784190" y="574566"/>
                    <a:pt x="1791459" y="1153404"/>
                    <a:pt x="1787956" y="1727970"/>
                  </a:cubicBezTo>
                  <a:close/>
                </a:path>
              </a:pathLst>
            </a:cu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D3C9BC4F-C85B-2395-23F2-1B447FA18D58}"/>
                </a:ext>
              </a:extLst>
            </p:cNvPr>
            <p:cNvGrpSpPr/>
            <p:nvPr/>
          </p:nvGrpSpPr>
          <p:grpSpPr>
            <a:xfrm>
              <a:off x="4035060" y="1233186"/>
              <a:ext cx="4626418" cy="2082742"/>
              <a:chOff x="4055321" y="1073628"/>
              <a:chExt cx="4626418" cy="2082742"/>
            </a:xfrm>
          </p:grpSpPr>
          <p:sp>
            <p:nvSpPr>
              <p:cNvPr id="17" name="Rectangle 16">
                <a:extLst>
                  <a:ext uri="{FF2B5EF4-FFF2-40B4-BE49-F238E27FC236}">
                    <a16:creationId xmlns:a16="http://schemas.microsoft.com/office/drawing/2014/main" id="{0E7D4991-45C3-BC3F-3CE6-500A0E80AD16}"/>
                  </a:ext>
                </a:extLst>
              </p:cNvPr>
              <p:cNvSpPr/>
              <p:nvPr/>
            </p:nvSpPr>
            <p:spPr>
              <a:xfrm>
                <a:off x="4055321" y="1428178"/>
                <a:ext cx="1728192" cy="1728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B5AB29-1E20-3FE2-FC7E-17ED249C1216}"/>
                  </a:ext>
                </a:extLst>
              </p:cNvPr>
              <p:cNvSpPr/>
              <p:nvPr/>
            </p:nvSpPr>
            <p:spPr>
              <a:xfrm>
                <a:off x="4195628" y="1565888"/>
                <a:ext cx="1478053" cy="148079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Ensure every member of the family exercises his or her </a:t>
                </a:r>
                <a:r>
                  <a:rPr lang="en-US" sz="2000" b="1" dirty="0">
                    <a:solidFill>
                      <a:schemeClr val="tx1"/>
                    </a:solidFill>
                  </a:rPr>
                  <a:t>right to vote</a:t>
                </a:r>
              </a:p>
            </p:txBody>
          </p:sp>
          <p:sp>
            <p:nvSpPr>
              <p:cNvPr id="19" name="Text Placeholder 2">
                <a:extLst>
                  <a:ext uri="{FF2B5EF4-FFF2-40B4-BE49-F238E27FC236}">
                    <a16:creationId xmlns:a16="http://schemas.microsoft.com/office/drawing/2014/main" id="{20BF0564-10BA-C2EE-A20A-EA7580C53AAA}"/>
                  </a:ext>
                </a:extLst>
              </p:cNvPr>
              <p:cNvSpPr txBox="1">
                <a:spLocks/>
              </p:cNvSpPr>
              <p:nvPr/>
            </p:nvSpPr>
            <p:spPr>
              <a:xfrm>
                <a:off x="6443583" y="1073628"/>
                <a:ext cx="2238156" cy="1395861"/>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IN" sz="2800" dirty="0">
                  <a:solidFill>
                    <a:schemeClr val="accent6">
                      <a:lumMod val="50000"/>
                    </a:schemeClr>
                  </a:solidFill>
                </a:endParaRPr>
              </a:p>
            </p:txBody>
          </p:sp>
        </p:grpSp>
      </p:grpSp>
      <p:grpSp>
        <p:nvGrpSpPr>
          <p:cNvPr id="20" name="Group 19">
            <a:extLst>
              <a:ext uri="{FF2B5EF4-FFF2-40B4-BE49-F238E27FC236}">
                <a16:creationId xmlns:a16="http://schemas.microsoft.com/office/drawing/2014/main" id="{8528A34D-AAED-5891-B0FB-651C02E4B97D}"/>
              </a:ext>
            </a:extLst>
          </p:cNvPr>
          <p:cNvGrpSpPr/>
          <p:nvPr/>
        </p:nvGrpSpPr>
        <p:grpSpPr>
          <a:xfrm>
            <a:off x="3647728" y="3396396"/>
            <a:ext cx="6240376" cy="2509878"/>
            <a:chOff x="2359391" y="3959575"/>
            <a:chExt cx="6240376" cy="2509878"/>
          </a:xfrm>
        </p:grpSpPr>
        <p:sp>
          <p:nvSpPr>
            <p:cNvPr id="21" name="Freeform 14">
              <a:extLst>
                <a:ext uri="{FF2B5EF4-FFF2-40B4-BE49-F238E27FC236}">
                  <a16:creationId xmlns:a16="http://schemas.microsoft.com/office/drawing/2014/main" id="{BC483926-0051-343C-06B9-A57D40895340}"/>
                </a:ext>
              </a:extLst>
            </p:cNvPr>
            <p:cNvSpPr/>
            <p:nvPr/>
          </p:nvSpPr>
          <p:spPr>
            <a:xfrm flipV="1">
              <a:off x="2359391" y="3959575"/>
              <a:ext cx="1608649" cy="2195740"/>
            </a:xfrm>
            <a:custGeom>
              <a:avLst/>
              <a:gdLst>
                <a:gd name="connsiteX0" fmla="*/ 1755228 w 1765738"/>
                <a:gd name="connsiteY0" fmla="*/ 1723697 h 2774731"/>
                <a:gd name="connsiteX1" fmla="*/ 0 w 1765738"/>
                <a:gd name="connsiteY1" fmla="*/ 2774731 h 2774731"/>
                <a:gd name="connsiteX2" fmla="*/ 1765738 w 1765738"/>
                <a:gd name="connsiteY2" fmla="*/ 0 h 2774731"/>
                <a:gd name="connsiteX3" fmla="*/ 1755228 w 1765738"/>
                <a:gd name="connsiteY3" fmla="*/ 1723697 h 2774731"/>
                <a:gd name="connsiteX0" fmla="*/ 1755228 w 1765738"/>
                <a:gd name="connsiteY0" fmla="*/ 1732243 h 2774731"/>
                <a:gd name="connsiteX1" fmla="*/ 0 w 1765738"/>
                <a:gd name="connsiteY1" fmla="*/ 2774731 h 2774731"/>
                <a:gd name="connsiteX2" fmla="*/ 1765738 w 1765738"/>
                <a:gd name="connsiteY2" fmla="*/ 0 h 2774731"/>
                <a:gd name="connsiteX3" fmla="*/ 1755228 w 1765738"/>
                <a:gd name="connsiteY3" fmla="*/ 1732243 h 2774731"/>
                <a:gd name="connsiteX0" fmla="*/ 1755228 w 1759329"/>
                <a:gd name="connsiteY0" fmla="*/ 1719424 h 2761912"/>
                <a:gd name="connsiteX1" fmla="*/ 0 w 1759329"/>
                <a:gd name="connsiteY1" fmla="*/ 2761912 h 2761912"/>
                <a:gd name="connsiteX2" fmla="*/ 1759329 w 1759329"/>
                <a:gd name="connsiteY2" fmla="*/ 0 h 2761912"/>
                <a:gd name="connsiteX3" fmla="*/ 1755228 w 1759329"/>
                <a:gd name="connsiteY3" fmla="*/ 1719424 h 2761912"/>
                <a:gd name="connsiteX0" fmla="*/ 1755228 w 1755740"/>
                <a:gd name="connsiteY0" fmla="*/ 1719424 h 2761912"/>
                <a:gd name="connsiteX1" fmla="*/ 0 w 1755740"/>
                <a:gd name="connsiteY1" fmla="*/ 2761912 h 2761912"/>
                <a:gd name="connsiteX2" fmla="*/ 1746510 w 1755740"/>
                <a:gd name="connsiteY2" fmla="*/ 0 h 2761912"/>
                <a:gd name="connsiteX3" fmla="*/ 1755228 w 1755740"/>
                <a:gd name="connsiteY3" fmla="*/ 1719424 h 2761912"/>
                <a:gd name="connsiteX0" fmla="*/ 1755228 w 1755810"/>
                <a:gd name="connsiteY0" fmla="*/ 1725833 h 2768321"/>
                <a:gd name="connsiteX1" fmla="*/ 0 w 1755810"/>
                <a:gd name="connsiteY1" fmla="*/ 2768321 h 2768321"/>
                <a:gd name="connsiteX2" fmla="*/ 1748647 w 1755810"/>
                <a:gd name="connsiteY2" fmla="*/ 0 h 2768321"/>
                <a:gd name="connsiteX3" fmla="*/ 1755228 w 1755810"/>
                <a:gd name="connsiteY3" fmla="*/ 1725833 h 2768321"/>
                <a:gd name="connsiteX0" fmla="*/ 1755228 w 1756030"/>
                <a:gd name="connsiteY0" fmla="*/ 1732242 h 2774730"/>
                <a:gd name="connsiteX1" fmla="*/ 0 w 1756030"/>
                <a:gd name="connsiteY1" fmla="*/ 2774730 h 2774730"/>
                <a:gd name="connsiteX2" fmla="*/ 1752920 w 1756030"/>
                <a:gd name="connsiteY2" fmla="*/ 0 h 2774730"/>
                <a:gd name="connsiteX3" fmla="*/ 1755228 w 1756030"/>
                <a:gd name="connsiteY3" fmla="*/ 1732242 h 2774730"/>
                <a:gd name="connsiteX0" fmla="*/ 1784411 w 1785213"/>
                <a:gd name="connsiteY0" fmla="*/ 1732242 h 2752843"/>
                <a:gd name="connsiteX1" fmla="*/ 0 w 1785213"/>
                <a:gd name="connsiteY1" fmla="*/ 2752843 h 2752843"/>
                <a:gd name="connsiteX2" fmla="*/ 1782103 w 1785213"/>
                <a:gd name="connsiteY2" fmla="*/ 0 h 2752843"/>
                <a:gd name="connsiteX3" fmla="*/ 1784411 w 1785213"/>
                <a:gd name="connsiteY3" fmla="*/ 1732242 h 2752843"/>
              </a:gdLst>
              <a:ahLst/>
              <a:cxnLst>
                <a:cxn ang="0">
                  <a:pos x="connsiteX0" y="connsiteY0"/>
                </a:cxn>
                <a:cxn ang="0">
                  <a:pos x="connsiteX1" y="connsiteY1"/>
                </a:cxn>
                <a:cxn ang="0">
                  <a:pos x="connsiteX2" y="connsiteY2"/>
                </a:cxn>
                <a:cxn ang="0">
                  <a:pos x="connsiteX3" y="connsiteY3"/>
                </a:cxn>
              </a:cxnLst>
              <a:rect l="l" t="t" r="r" b="b"/>
              <a:pathLst>
                <a:path w="1785213" h="2752843">
                  <a:moveTo>
                    <a:pt x="1784411" y="1732242"/>
                  </a:moveTo>
                  <a:lnTo>
                    <a:pt x="0" y="2752843"/>
                  </a:lnTo>
                  <a:lnTo>
                    <a:pt x="1782103" y="0"/>
                  </a:lnTo>
                  <a:cubicBezTo>
                    <a:pt x="1778600" y="574566"/>
                    <a:pt x="1787914" y="1157676"/>
                    <a:pt x="1784411" y="1732242"/>
                  </a:cubicBezTo>
                  <a:close/>
                </a:path>
              </a:pathLst>
            </a:custGeom>
            <a:solidFill>
              <a:schemeClr val="accent5">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7B90995-D299-6E0D-F910-BFCDBE3CEA38}"/>
                </a:ext>
              </a:extLst>
            </p:cNvPr>
            <p:cNvGrpSpPr/>
            <p:nvPr/>
          </p:nvGrpSpPr>
          <p:grpSpPr>
            <a:xfrm>
              <a:off x="3960848" y="4531693"/>
              <a:ext cx="2003788" cy="1937759"/>
              <a:chOff x="3981109" y="4372135"/>
              <a:chExt cx="2003788" cy="1937759"/>
            </a:xfrm>
          </p:grpSpPr>
          <p:sp>
            <p:nvSpPr>
              <p:cNvPr id="24" name="Rectangle 23">
                <a:extLst>
                  <a:ext uri="{FF2B5EF4-FFF2-40B4-BE49-F238E27FC236}">
                    <a16:creationId xmlns:a16="http://schemas.microsoft.com/office/drawing/2014/main" id="{76A6E8CD-95A5-6EDD-B84C-B7DC6E952C98}"/>
                  </a:ext>
                </a:extLst>
              </p:cNvPr>
              <p:cNvSpPr/>
              <p:nvPr/>
            </p:nvSpPr>
            <p:spPr>
              <a:xfrm>
                <a:off x="3981109" y="4372135"/>
                <a:ext cx="2003788" cy="19377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4234F40-5F8E-EFAD-C691-9E58C3C9EF95}"/>
                  </a:ext>
                </a:extLst>
              </p:cNvPr>
              <p:cNvSpPr/>
              <p:nvPr/>
            </p:nvSpPr>
            <p:spPr>
              <a:xfrm>
                <a:off x="4121609" y="4493066"/>
                <a:ext cx="1713759" cy="1656184"/>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Help old members of the family reach the voting station </a:t>
                </a:r>
                <a:endParaRPr lang="en-US" dirty="0"/>
              </a:p>
            </p:txBody>
          </p:sp>
        </p:grpSp>
        <p:sp>
          <p:nvSpPr>
            <p:cNvPr id="23" name="Text Placeholder 2">
              <a:extLst>
                <a:ext uri="{FF2B5EF4-FFF2-40B4-BE49-F238E27FC236}">
                  <a16:creationId xmlns:a16="http://schemas.microsoft.com/office/drawing/2014/main" id="{7E0F5681-344C-6532-F73F-10D424A38558}"/>
                </a:ext>
              </a:extLst>
            </p:cNvPr>
            <p:cNvSpPr txBox="1">
              <a:spLocks/>
            </p:cNvSpPr>
            <p:nvPr/>
          </p:nvSpPr>
          <p:spPr>
            <a:xfrm>
              <a:off x="6423322" y="5022438"/>
              <a:ext cx="2176445" cy="144701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solidFill>
                  <a:schemeClr val="accent5">
                    <a:lumMod val="50000"/>
                  </a:schemeClr>
                </a:solidFill>
              </a:endParaRPr>
            </a:p>
          </p:txBody>
        </p:sp>
      </p:grpSp>
      <p:pic>
        <p:nvPicPr>
          <p:cNvPr id="10" name="Picture 9" descr="A picture containing person, person&#10;&#10;Description automatically generated">
            <a:extLst>
              <a:ext uri="{FF2B5EF4-FFF2-40B4-BE49-F238E27FC236}">
                <a16:creationId xmlns:a16="http://schemas.microsoft.com/office/drawing/2014/main" id="{C1584B25-58B8-EB47-0C32-5F40250F62C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432346" y="3968514"/>
            <a:ext cx="1864903" cy="1937759"/>
          </a:xfrm>
          <a:prstGeom prst="rect">
            <a:avLst/>
          </a:prstGeom>
        </p:spPr>
      </p:pic>
      <p:pic>
        <p:nvPicPr>
          <p:cNvPr id="32" name="Picture 31" descr="A picture containing person&#10;&#10;Description automatically generated">
            <a:extLst>
              <a:ext uri="{FF2B5EF4-FFF2-40B4-BE49-F238E27FC236}">
                <a16:creationId xmlns:a16="http://schemas.microsoft.com/office/drawing/2014/main" id="{5C6EEDD3-0655-57AE-479B-D6BD7E0213B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432346" y="1162961"/>
            <a:ext cx="2248372" cy="2082167"/>
          </a:xfrm>
          <a:prstGeom prst="rect">
            <a:avLst/>
          </a:prstGeom>
        </p:spPr>
      </p:pic>
      <p:pic>
        <p:nvPicPr>
          <p:cNvPr id="36" name="Picture 35" descr="A group of people sitting at a table&#10;&#10;Description automatically generated with low confidence">
            <a:extLst>
              <a:ext uri="{FF2B5EF4-FFF2-40B4-BE49-F238E27FC236}">
                <a16:creationId xmlns:a16="http://schemas.microsoft.com/office/drawing/2014/main" id="{69306CCB-4690-CD7B-3B5A-87E5FA6D6CF6}"/>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594387" y="3968515"/>
            <a:ext cx="2387430" cy="1937758"/>
          </a:xfrm>
          <a:prstGeom prst="rect">
            <a:avLst/>
          </a:prstGeom>
        </p:spPr>
      </p:pic>
      <p:pic>
        <p:nvPicPr>
          <p:cNvPr id="38" name="Picture 37" descr="A group of people standing in a room&#10;&#10;Description automatically generated with medium confidence">
            <a:extLst>
              <a:ext uri="{FF2B5EF4-FFF2-40B4-BE49-F238E27FC236}">
                <a16:creationId xmlns:a16="http://schemas.microsoft.com/office/drawing/2014/main" id="{78C083C0-2477-9457-95E8-8B9E5A8F2176}"/>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844266" y="1162961"/>
            <a:ext cx="2176463" cy="2082166"/>
          </a:xfrm>
          <a:prstGeom prst="rect">
            <a:avLst/>
          </a:prstGeom>
        </p:spPr>
      </p:pic>
      <p:grpSp>
        <p:nvGrpSpPr>
          <p:cNvPr id="48" name="Group 47">
            <a:extLst>
              <a:ext uri="{FF2B5EF4-FFF2-40B4-BE49-F238E27FC236}">
                <a16:creationId xmlns:a16="http://schemas.microsoft.com/office/drawing/2014/main" id="{611FEB3D-BCDB-74D3-89ED-595120ADB0D3}"/>
              </a:ext>
            </a:extLst>
          </p:cNvPr>
          <p:cNvGrpSpPr/>
          <p:nvPr/>
        </p:nvGrpSpPr>
        <p:grpSpPr>
          <a:xfrm>
            <a:off x="1451484" y="147141"/>
            <a:ext cx="9289032" cy="836712"/>
            <a:chOff x="1757518" y="211996"/>
            <a:chExt cx="7362818" cy="836712"/>
          </a:xfrm>
          <a:solidFill>
            <a:srgbClr val="FF7271"/>
          </a:solidFill>
          <a:effectLst>
            <a:outerShdw blurRad="50800" dist="38100" dir="5400000" algn="t" rotWithShape="0">
              <a:prstClr val="black">
                <a:alpha val="40000"/>
              </a:prstClr>
            </a:outerShdw>
          </a:effectLst>
        </p:grpSpPr>
        <p:sp>
          <p:nvSpPr>
            <p:cNvPr id="49" name="Arrow: Chevron 48">
              <a:extLst>
                <a:ext uri="{FF2B5EF4-FFF2-40B4-BE49-F238E27FC236}">
                  <a16:creationId xmlns:a16="http://schemas.microsoft.com/office/drawing/2014/main" id="{8D0A2E82-1F26-B259-9263-85E0F645BCB2}"/>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dirty="0">
                <a:solidFill>
                  <a:schemeClr val="tx1"/>
                </a:solidFill>
              </a:endParaRPr>
            </a:p>
          </p:txBody>
        </p:sp>
        <p:sp>
          <p:nvSpPr>
            <p:cNvPr id="50" name="Arrow: Pentagon 49">
              <a:extLst>
                <a:ext uri="{FF2B5EF4-FFF2-40B4-BE49-F238E27FC236}">
                  <a16:creationId xmlns:a16="http://schemas.microsoft.com/office/drawing/2014/main" id="{34AE18D2-FD91-EDCD-4610-E6B9B121BD0E}"/>
                </a:ext>
              </a:extLst>
            </p:cNvPr>
            <p:cNvSpPr/>
            <p:nvPr/>
          </p:nvSpPr>
          <p:spPr>
            <a:xfrm>
              <a:off x="2567608" y="211996"/>
              <a:ext cx="6552728" cy="836712"/>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t>Role as a responsible citizen</a:t>
              </a:r>
            </a:p>
          </p:txBody>
        </p:sp>
        <p:sp>
          <p:nvSpPr>
            <p:cNvPr id="51" name="Arrow: Chevron 50">
              <a:extLst>
                <a:ext uri="{FF2B5EF4-FFF2-40B4-BE49-F238E27FC236}">
                  <a16:creationId xmlns:a16="http://schemas.microsoft.com/office/drawing/2014/main" id="{69EC91F7-3BC6-E2F8-E30D-A9036FBE8690}"/>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dirty="0">
                <a:solidFill>
                  <a:schemeClr val="tx1"/>
                </a:solidFill>
              </a:endParaRPr>
            </a:p>
          </p:txBody>
        </p:sp>
      </p:grpSp>
    </p:spTree>
    <p:extLst>
      <p:ext uri="{BB962C8B-B14F-4D97-AF65-F5344CB8AC3E}">
        <p14:creationId xmlns:p14="http://schemas.microsoft.com/office/powerpoint/2010/main" val="3228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0-#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50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1000" fill="hold"/>
                                        <p:tgtEl>
                                          <p:spTgt spid="32"/>
                                        </p:tgtEl>
                                        <p:attrNameLst>
                                          <p:attrName>ppt_x</p:attrName>
                                        </p:attrNameLst>
                                      </p:cBhvr>
                                      <p:tavLst>
                                        <p:tav tm="0">
                                          <p:val>
                                            <p:strVal val="0-#ppt_w/2"/>
                                          </p:val>
                                        </p:tav>
                                        <p:tav tm="100000">
                                          <p:val>
                                            <p:strVal val="#ppt_x"/>
                                          </p:val>
                                        </p:tav>
                                      </p:tavLst>
                                    </p:anim>
                                    <p:anim calcmode="lin" valueType="num">
                                      <p:cBhvr additive="base">
                                        <p:cTn id="19" dur="1000" fill="hold"/>
                                        <p:tgtEl>
                                          <p:spTgt spid="32"/>
                                        </p:tgtEl>
                                        <p:attrNameLst>
                                          <p:attrName>ppt_y</p:attrName>
                                        </p:attrNameLst>
                                      </p:cBhvr>
                                      <p:tavLst>
                                        <p:tav tm="0">
                                          <p:val>
                                            <p:strVal val="#ppt_y"/>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5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1000" fill="hold"/>
                                        <p:tgtEl>
                                          <p:spTgt spid="38"/>
                                        </p:tgtEl>
                                        <p:attrNameLst>
                                          <p:attrName>ppt_x</p:attrName>
                                        </p:attrNameLst>
                                      </p:cBhvr>
                                      <p:tavLst>
                                        <p:tav tm="0">
                                          <p:val>
                                            <p:strVal val="0-#ppt_w/2"/>
                                          </p:val>
                                        </p:tav>
                                        <p:tav tm="100000">
                                          <p:val>
                                            <p:strVal val="#ppt_x"/>
                                          </p:val>
                                        </p:tav>
                                      </p:tavLst>
                                    </p:anim>
                                    <p:anim calcmode="lin" valueType="num">
                                      <p:cBhvr additive="base">
                                        <p:cTn id="24" dur="1000" fill="hold"/>
                                        <p:tgtEl>
                                          <p:spTgt spid="38"/>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8" fill="hold" nodeType="afterEffect">
                                  <p:stCondLst>
                                    <p:cond delay="10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1500" fill="hold"/>
                                        <p:tgtEl>
                                          <p:spTgt spid="20"/>
                                        </p:tgtEl>
                                        <p:attrNameLst>
                                          <p:attrName>ppt_x</p:attrName>
                                        </p:attrNameLst>
                                      </p:cBhvr>
                                      <p:tavLst>
                                        <p:tav tm="0">
                                          <p:val>
                                            <p:strVal val="0-#ppt_w/2"/>
                                          </p:val>
                                        </p:tav>
                                        <p:tav tm="100000">
                                          <p:val>
                                            <p:strVal val="#ppt_x"/>
                                          </p:val>
                                        </p:tav>
                                      </p:tavLst>
                                    </p:anim>
                                    <p:anim calcmode="lin" valueType="num">
                                      <p:cBhvr additive="base">
                                        <p:cTn id="29" dur="1500" fill="hold"/>
                                        <p:tgtEl>
                                          <p:spTgt spid="20"/>
                                        </p:tgtEl>
                                        <p:attrNameLst>
                                          <p:attrName>ppt_y</p:attrName>
                                        </p:attrNameLst>
                                      </p:cBhvr>
                                      <p:tavLst>
                                        <p:tav tm="0">
                                          <p:val>
                                            <p:strVal val="#ppt_y"/>
                                          </p:val>
                                        </p:tav>
                                        <p:tav tm="100000">
                                          <p:val>
                                            <p:strVal val="#ppt_y"/>
                                          </p:val>
                                        </p:tav>
                                      </p:tavLst>
                                    </p:anim>
                                  </p:childTnLst>
                                </p:cTn>
                              </p:par>
                            </p:childTnLst>
                          </p:cTn>
                        </p:par>
                        <p:par>
                          <p:cTn id="30" fill="hold">
                            <p:stCondLst>
                              <p:cond delay="6500"/>
                            </p:stCondLst>
                            <p:childTnLst>
                              <p:par>
                                <p:cTn id="31" presetID="2" presetClass="entr" presetSubtype="8" fill="hold" nodeType="afterEffect">
                                  <p:stCondLst>
                                    <p:cond delay="5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000" fill="hold"/>
                                        <p:tgtEl>
                                          <p:spTgt spid="10"/>
                                        </p:tgtEl>
                                        <p:attrNameLst>
                                          <p:attrName>ppt_x</p:attrName>
                                        </p:attrNameLst>
                                      </p:cBhvr>
                                      <p:tavLst>
                                        <p:tav tm="0">
                                          <p:val>
                                            <p:strVal val="0-#ppt_w/2"/>
                                          </p:val>
                                        </p:tav>
                                        <p:tav tm="100000">
                                          <p:val>
                                            <p:strVal val="#ppt_x"/>
                                          </p:val>
                                        </p:tav>
                                      </p:tavLst>
                                    </p:anim>
                                    <p:anim calcmode="lin" valueType="num">
                                      <p:cBhvr additive="base">
                                        <p:cTn id="34" dur="10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8000"/>
                            </p:stCondLst>
                            <p:childTnLst>
                              <p:par>
                                <p:cTn id="36" presetID="2" presetClass="entr" presetSubtype="8" fill="hold" nodeType="afterEffect">
                                  <p:stCondLst>
                                    <p:cond delay="50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1000" fill="hold"/>
                                        <p:tgtEl>
                                          <p:spTgt spid="36"/>
                                        </p:tgtEl>
                                        <p:attrNameLst>
                                          <p:attrName>ppt_x</p:attrName>
                                        </p:attrNameLst>
                                      </p:cBhvr>
                                      <p:tavLst>
                                        <p:tav tm="0">
                                          <p:val>
                                            <p:strVal val="0-#ppt_w/2"/>
                                          </p:val>
                                        </p:tav>
                                        <p:tav tm="100000">
                                          <p:val>
                                            <p:strVal val="#ppt_x"/>
                                          </p:val>
                                        </p:tav>
                                      </p:tavLst>
                                    </p:anim>
                                    <p:anim calcmode="lin" valueType="num">
                                      <p:cBhvr additive="base">
                                        <p:cTn id="39"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44" y="142876"/>
            <a:ext cx="3127312" cy="500042"/>
          </a:xfrm>
        </p:spPr>
        <p:txBody>
          <a:bodyPr>
            <a:normAutofit fontScale="90000"/>
          </a:bodyPr>
          <a:lstStyle/>
          <a:p>
            <a:r>
              <a:rPr lang="en-IN" dirty="0"/>
              <a:t>MM Index</a:t>
            </a:r>
          </a:p>
        </p:txBody>
      </p:sp>
      <p:graphicFrame>
        <p:nvGraphicFramePr>
          <p:cNvPr id="3" name="Table 2"/>
          <p:cNvGraphicFramePr>
            <a:graphicFrameLocks noGrp="1"/>
          </p:cNvGraphicFramePr>
          <p:nvPr>
            <p:extLst>
              <p:ext uri="{D42A27DB-BD31-4B8C-83A1-F6EECF244321}">
                <p14:modId xmlns:p14="http://schemas.microsoft.com/office/powerpoint/2010/main" val="2680738721"/>
              </p:ext>
            </p:extLst>
          </p:nvPr>
        </p:nvGraphicFramePr>
        <p:xfrm>
          <a:off x="1184299" y="802723"/>
          <a:ext cx="9823402" cy="3764943"/>
        </p:xfrm>
        <a:graphic>
          <a:graphicData uri="http://schemas.openxmlformats.org/drawingml/2006/table">
            <a:tbl>
              <a:tblPr firstRow="1" bandRow="1">
                <a:tableStyleId>{5C22544A-7EE6-4342-B048-85BDC9FD1C3A}</a:tableStyleId>
              </a:tblPr>
              <a:tblGrid>
                <a:gridCol w="933767">
                  <a:extLst>
                    <a:ext uri="{9D8B030D-6E8A-4147-A177-3AD203B41FA5}">
                      <a16:colId xmlns:a16="http://schemas.microsoft.com/office/drawing/2014/main" val="20000"/>
                    </a:ext>
                  </a:extLst>
                </a:gridCol>
                <a:gridCol w="1367155">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r>
                        <a:rPr lang="en-IN" sz="900" b="0" u="none" strike="noStrike" kern="1200" dirty="0">
                          <a:solidFill>
                            <a:schemeClr val="tx1"/>
                          </a:solidFill>
                        </a:rPr>
                        <a:t>https://pixabay.com/illustrations/vote-voting-voting-ballot-box-3569999/ </a:t>
                      </a:r>
                      <a:endParaRPr lang="en-IN" sz="90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r>
                        <a:rPr lang="en-IN" sz="900" dirty="0"/>
                        <a:t>Ink mark- SSSVV gallery, Elections- SSSVV gallery</a:t>
                      </a:r>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pPr rtl="0"/>
                      <a:endParaRPr lang="en-IN" sz="900" b="0" i="0" u="none" strike="noStrike" kern="1200" dirty="0">
                        <a:solidFill>
                          <a:schemeClr val="tx1"/>
                        </a:solidFill>
                        <a:latin typeface="+mn-lt"/>
                        <a:ea typeface="+mn-ea"/>
                        <a:cs typeface="+mn-cs"/>
                      </a:endParaRPr>
                    </a:p>
                    <a:p>
                      <a:pPr rtl="0"/>
                      <a:r>
                        <a:rPr lang="en-IN" sz="900" b="0" dirty="0">
                          <a:hlinkClick r:id="rId3"/>
                        </a:rPr>
                        <a:t>https://www.flickr.com/photos/publicresourceorg/27246140560/in/photostream</a:t>
                      </a:r>
                      <a:r>
                        <a:rPr lang="en-US" sz="900" b="0" dirty="0">
                          <a:hlinkClick r:id="rId3"/>
                        </a:rPr>
                        <a:t>/</a:t>
                      </a:r>
                      <a:r>
                        <a:rPr lang="en-US" sz="900" b="0" dirty="0"/>
                        <a:t>  (</a:t>
                      </a:r>
                      <a:r>
                        <a:rPr lang="en-US" sz="900" b="0" dirty="0" err="1"/>
                        <a:t>Public.Resource.Org</a:t>
                      </a:r>
                      <a:r>
                        <a:rPr lang="en-US" sz="900"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hlinkClick r:id="rId4"/>
                        </a:rPr>
                        <a:t>https://www.flickr.com/photos/publicresourceorg/26914486533/in/photostream</a:t>
                      </a:r>
                      <a:r>
                        <a:rPr lang="en-US" sz="900" b="0" dirty="0">
                          <a:hlinkClick r:id="rId4"/>
                        </a:rPr>
                        <a:t>/</a:t>
                      </a:r>
                      <a:r>
                        <a:rPr lang="en-US" sz="900" b="0" dirty="0"/>
                        <a:t>  (</a:t>
                      </a:r>
                      <a:r>
                        <a:rPr lang="en-US" sz="900" b="0" dirty="0" err="1"/>
                        <a:t>Public.Resource.Org</a:t>
                      </a:r>
                      <a:r>
                        <a:rPr lang="en-US" sz="900" b="0" dirty="0"/>
                        <a:t>)</a:t>
                      </a:r>
                    </a:p>
                    <a:p>
                      <a:pPr rtl="0"/>
                      <a:endParaRPr lang="en-US" sz="900" b="0" dirty="0"/>
                    </a:p>
                    <a:p>
                      <a:endParaRPr lang="en-IN" sz="900" dirty="0"/>
                    </a:p>
                  </a:txBody>
                  <a:tcPr/>
                </a:tc>
                <a:extLst>
                  <a:ext uri="{0D108BD9-81ED-4DB2-BD59-A6C34878D82A}">
                    <a16:rowId xmlns:a16="http://schemas.microsoft.com/office/drawing/2014/main" val="10004"/>
                  </a:ext>
                </a:extLst>
              </a:tr>
              <a:tr h="644898">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hlinkClick r:id="rId5"/>
                        </a:rPr>
                        <a:t>https://www.flickr.com/photos/publicresourceorg/26914486693/in/photostream</a:t>
                      </a:r>
                      <a:r>
                        <a:rPr lang="en-US" sz="900" b="0" dirty="0">
                          <a:hlinkClick r:id="rId5"/>
                        </a:rPr>
                        <a:t>/</a:t>
                      </a:r>
                      <a:r>
                        <a:rPr lang="en-US" sz="900" b="0" dirty="0"/>
                        <a:t>  (</a:t>
                      </a:r>
                      <a:r>
                        <a:rPr lang="en-US" sz="900" b="0" dirty="0" err="1"/>
                        <a:t>Public.Resource.Org</a:t>
                      </a:r>
                      <a:r>
                        <a:rPr lang="en-US" sz="900" b="0" dirty="0"/>
                        <a:t>)</a:t>
                      </a:r>
                    </a:p>
                    <a:p>
                      <a:r>
                        <a:rPr lang="en-US" sz="900" b="0" dirty="0">
                          <a:hlinkClick r:id="rId6"/>
                        </a:rPr>
                        <a:t>https://www.flickr.com/photos/publicresourceorg/27450505411/in/photostream/</a:t>
                      </a:r>
                      <a:r>
                        <a:rPr lang="en-US" sz="900" b="0" dirty="0"/>
                        <a:t>  (</a:t>
                      </a:r>
                      <a:r>
                        <a:rPr lang="en-US" sz="900" b="0" dirty="0" err="1"/>
                        <a:t>Public.Resource.Org</a:t>
                      </a:r>
                      <a:r>
                        <a:rPr lang="en-US" sz="900" b="0" dirty="0"/>
                        <a:t>)</a:t>
                      </a:r>
                    </a:p>
                    <a:p>
                      <a:endParaRPr lang="en-IN" sz="900" dirty="0"/>
                    </a:p>
                  </a:txBody>
                  <a:tcPr/>
                </a:tc>
                <a:extLst>
                  <a:ext uri="{0D108BD9-81ED-4DB2-BD59-A6C34878D82A}">
                    <a16:rowId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bl>
          </a:graphicData>
        </a:graphic>
      </p:graphicFrame>
      <p:pic>
        <p:nvPicPr>
          <p:cNvPr id="4" name="Picture 6" descr="Vote, Voting, Voting Ballot, Box, Paper, Choice, Choose">
            <a:extLst>
              <a:ext uri="{FF2B5EF4-FFF2-40B4-BE49-F238E27FC236}">
                <a16:creationId xmlns:a16="http://schemas.microsoft.com/office/drawing/2014/main" id="{088F9F5D-1D56-A201-3DEF-A55451DA239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0503" y="1262403"/>
            <a:ext cx="315640" cy="1966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s hand with painted nails&#10;&#10;Description automatically generated with medium confidence">
            <a:extLst>
              <a:ext uri="{FF2B5EF4-FFF2-40B4-BE49-F238E27FC236}">
                <a16:creationId xmlns:a16="http://schemas.microsoft.com/office/drawing/2014/main" id="{981B3B51-B71E-7E4F-2E10-3A636E61D0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4859" y="1660055"/>
            <a:ext cx="199658" cy="272376"/>
          </a:xfrm>
          <a:prstGeom prst="rect">
            <a:avLst/>
          </a:prstGeom>
        </p:spPr>
      </p:pic>
      <p:pic>
        <p:nvPicPr>
          <p:cNvPr id="6" name="Picture 5">
            <a:extLst>
              <a:ext uri="{FF2B5EF4-FFF2-40B4-BE49-F238E27FC236}">
                <a16:creationId xmlns:a16="http://schemas.microsoft.com/office/drawing/2014/main" id="{D4586CA8-33EB-E98F-889F-3DBBDD9721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01472" y="1668345"/>
            <a:ext cx="149342" cy="272376"/>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C1690DD9-9F17-87DF-D314-0DD7D690B9C4}"/>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V="1">
            <a:off x="2207566" y="2129667"/>
            <a:ext cx="413314" cy="382761"/>
          </a:xfrm>
          <a:prstGeom prst="rect">
            <a:avLst/>
          </a:prstGeom>
        </p:spPr>
      </p:pic>
      <p:pic>
        <p:nvPicPr>
          <p:cNvPr id="10" name="Picture 9" descr="A group of people standing in a room&#10;&#10;Description automatically generated with medium confidence">
            <a:extLst>
              <a:ext uri="{FF2B5EF4-FFF2-40B4-BE49-F238E27FC236}">
                <a16:creationId xmlns:a16="http://schemas.microsoft.com/office/drawing/2014/main" id="{998E808D-C29C-600D-8DD2-A60551158058}"/>
              </a:ext>
            </a:extLst>
          </p:cNvPr>
          <p:cNvPicPr>
            <a:picLocks noChangeAspect="1"/>
          </p:cNvPicPr>
          <p:nvPr/>
        </p:nvPicPr>
        <p:blipFill>
          <a:blip r:embed="rId12" cstate="print">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2818323" y="2204864"/>
            <a:ext cx="335827" cy="327881"/>
          </a:xfrm>
          <a:prstGeom prst="rect">
            <a:avLst/>
          </a:prstGeom>
        </p:spPr>
      </p:pic>
      <p:pic>
        <p:nvPicPr>
          <p:cNvPr id="11" name="Picture 10" descr="A picture containing person, person&#10;&#10;Description automatically generated">
            <a:extLst>
              <a:ext uri="{FF2B5EF4-FFF2-40B4-BE49-F238E27FC236}">
                <a16:creationId xmlns:a16="http://schemas.microsoft.com/office/drawing/2014/main" id="{C29E7D81-D749-2A5D-54A3-9B8875C9D4E1}"/>
              </a:ext>
            </a:extLst>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254859" y="2908769"/>
            <a:ext cx="296360" cy="307938"/>
          </a:xfrm>
          <a:prstGeom prst="rect">
            <a:avLst/>
          </a:prstGeom>
        </p:spPr>
      </p:pic>
      <p:pic>
        <p:nvPicPr>
          <p:cNvPr id="12" name="Picture 11" descr="A group of people sitting at a table&#10;&#10;Description automatically generated with low confidence">
            <a:extLst>
              <a:ext uri="{FF2B5EF4-FFF2-40B4-BE49-F238E27FC236}">
                <a16:creationId xmlns:a16="http://schemas.microsoft.com/office/drawing/2014/main" id="{960B2F39-90F0-399C-54F3-CAD20932A0DE}"/>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7620" y="2961812"/>
            <a:ext cx="296361" cy="240541"/>
          </a:xfrm>
          <a:prstGeom prst="rect">
            <a:avLst/>
          </a:prstGeom>
        </p:spPr>
      </p:pic>
    </p:spTree>
  </p:cSld>
  <p:clrMapOvr>
    <a:masterClrMapping/>
  </p:clrMapOvr>
</p:sld>
</file>

<file path=ppt/theme/theme1.xml><?xml version="1.0" encoding="utf-8"?>
<a:theme xmlns:a="http://schemas.openxmlformats.org/drawingml/2006/main" name="DD">
  <a:themeElements>
    <a:clrScheme name="Custom 1">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1368</TotalTime>
  <Words>528</Words>
  <Application>Microsoft Office PowerPoint</Application>
  <PresentationFormat>Widescreen</PresentationFormat>
  <Paragraphs>54</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DD</vt:lpstr>
      <vt:lpstr> Text here  </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Shyam Sunder</cp:lastModifiedBy>
  <cp:revision>30</cp:revision>
  <dcterms:created xsi:type="dcterms:W3CDTF">2020-08-28T09:38:22Z</dcterms:created>
  <dcterms:modified xsi:type="dcterms:W3CDTF">2022-12-21T14:14:14Z</dcterms:modified>
</cp:coreProperties>
</file>