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9"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17F"/>
    <a:srgbClr val="51AECE"/>
    <a:srgbClr val="47EAC0"/>
    <a:srgbClr val="FFE692"/>
    <a:srgbClr val="FE7B9A"/>
    <a:srgbClr val="F36A19"/>
    <a:srgbClr val="05B788"/>
    <a:srgbClr val="3599BD"/>
    <a:srgbClr val="06D6A0"/>
    <a:srgbClr val="E44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80" autoAdjust="0"/>
  </p:normalViewPr>
  <p:slideViewPr>
    <p:cSldViewPr>
      <p:cViewPr varScale="1">
        <p:scale>
          <a:sx n="65" d="100"/>
          <a:sy n="65" d="100"/>
        </p:scale>
        <p:origin x="626" y="2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1/16/2023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India_flag_emblem.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reepik.com/free-vector/realistic-wooden-brown-judge-gavel_7776009.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reepik.com/free-photo/empty-woman-hands-isolated-white-background_1139748.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hlinkClick r:id="rId3"/>
              </a:rPr>
              <a:t>https://commons.wikimedia.org/wiki/File:India_flag_emblem.jpg</a:t>
            </a:r>
            <a:r>
              <a:rPr lang="en-IN" sz="1200" dirty="0"/>
              <a:t> </a:t>
            </a:r>
            <a:r>
              <a:rPr lang="en-IN" sz="1200" baseline="0" dirty="0"/>
              <a:t>(BY: </a:t>
            </a:r>
            <a:r>
              <a:rPr lang="en-IN" sz="1200" baseline="0" dirty="0" err="1"/>
              <a:t>Mellisa</a:t>
            </a:r>
            <a:r>
              <a:rPr lang="en-IN" sz="1200" baseline="0" dirty="0"/>
              <a:t> Anthony Jones at English Wikipedia)</a:t>
            </a:r>
            <a:endParaRPr lang="en-IN" sz="120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gavel -</a:t>
            </a:r>
            <a:r>
              <a:rPr lang="en-IN" sz="1200" u="none" dirty="0">
                <a:solidFill>
                  <a:schemeClr val="tx1"/>
                </a:solidFill>
                <a:hlinkClick r:id="rId3">
                  <a:extLst>
                    <a:ext uri="{A12FA001-AC4F-418D-AE19-62706E023703}">
                      <ahyp:hlinkClr xmlns:ahyp="http://schemas.microsoft.com/office/drawing/2018/hyperlinkcolor" val="tx"/>
                    </a:ext>
                  </a:extLst>
                </a:hlinkClick>
              </a:rPr>
              <a:t>https://www.freepik.com/free-vector/realistic-wooden-brown-judge-gavel_7776009.htm</a:t>
            </a:r>
            <a:r>
              <a:rPr lang="en-IN" sz="1200" u="none" dirty="0">
                <a:solidFill>
                  <a:schemeClr val="tx1"/>
                </a:solidFill>
              </a:rPr>
              <a:t>  (</a:t>
            </a:r>
            <a:r>
              <a:rPr lang="en-IN" sz="1200" u="none" dirty="0" err="1">
                <a:solidFill>
                  <a:schemeClr val="tx1"/>
                </a:solidFill>
              </a:rPr>
              <a:t>redgreystock</a:t>
            </a:r>
            <a:r>
              <a:rPr lang="en-IN" sz="1200" u="none" dirty="0">
                <a:solidFill>
                  <a:schemeClr val="tx1"/>
                </a:solidFill>
              </a:rPr>
              <a:t>) </a:t>
            </a:r>
          </a:p>
          <a:p>
            <a:pPr rtl="0"/>
            <a:r>
              <a:rPr lang="en-IN" sz="1200" u="none" dirty="0">
                <a:solidFill>
                  <a:schemeClr val="tx1"/>
                </a:solidFill>
              </a:rPr>
              <a:t>hands –</a:t>
            </a:r>
            <a:r>
              <a:rPr lang="en-IN" sz="1200" u="none" dirty="0">
                <a:solidFill>
                  <a:schemeClr val="tx1"/>
                </a:solidFill>
                <a:hlinkClick r:id="rId4">
                  <a:extLst>
                    <a:ext uri="{A12FA001-AC4F-418D-AE19-62706E023703}">
                      <ahyp:hlinkClr xmlns:ahyp="http://schemas.microsoft.com/office/drawing/2018/hyperlinkcolor" val="tx"/>
                    </a:ext>
                  </a:extLst>
                </a:hlinkClick>
              </a:rPr>
              <a:t> https://www.freepik.com/free-photo/empty-woman-hands-isolated-white-background_1139748.htm</a:t>
            </a:r>
            <a:r>
              <a:rPr lang="en-IN" sz="1200" u="none" dirty="0">
                <a:solidFill>
                  <a:schemeClr val="tx1"/>
                </a:solidFill>
              </a:rPr>
              <a:t> (</a:t>
            </a:r>
            <a:r>
              <a:rPr lang="en-IN" sz="1200" u="none" dirty="0" err="1">
                <a:solidFill>
                  <a:schemeClr val="tx1"/>
                </a:solidFill>
              </a:rPr>
              <a:t>nensuria</a:t>
            </a:r>
            <a:r>
              <a:rPr lang="en-IN" sz="1200" u="none"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Flag - https://freesvg.org/indian-flag-image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p>
          <a:p>
            <a:endParaRPr lang="en-IN"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427899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2" y="95208"/>
            <a:ext cx="678726" cy="720000"/>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
        <p:nvSpPr>
          <p:cNvPr id="4" name="TextBox 3">
            <a:extLst>
              <a:ext uri="{FF2B5EF4-FFF2-40B4-BE49-F238E27FC236}">
                <a16:creationId xmlns:a16="http://schemas.microsoft.com/office/drawing/2014/main" id="{A5880E23-A228-8B87-7BE3-9F32A1CC58BB}"/>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A picture containing text, light&#10;&#10;Description automatically generated">
            <a:extLst>
              <a:ext uri="{FF2B5EF4-FFF2-40B4-BE49-F238E27FC236}">
                <a16:creationId xmlns:a16="http://schemas.microsoft.com/office/drawing/2014/main" id="{1716D0EA-6595-0DDF-A11C-967389A9B8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7FAECEB2-1ECA-B3BF-148C-B228983D68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A picture containing text, light&#10;&#10;Description automatically generated">
            <a:extLst>
              <a:ext uri="{FF2B5EF4-FFF2-40B4-BE49-F238E27FC236}">
                <a16:creationId xmlns:a16="http://schemas.microsoft.com/office/drawing/2014/main" id="{98FC515C-74C0-6C54-7807-BC2FE2A64E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F895204D-23B7-8FBD-30C1-DC654857B8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ommons.wikimedia.org/wiki/File:India_flag_emblem.jpg"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hyperlink" Target="https://www.freepik.com/free-photo/empty-woman-hands-isolated-white-background_1139748.htm" TargetMode="External"/><Relationship Id="rId4" Type="http://schemas.openxmlformats.org/officeDocument/2006/relationships/hyperlink" Target="https://www.freepik.com/free-vector/realistic-wooden-brown-judge-gavel_7776009.htm"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36C519-D04B-08DE-564E-311EFA322CF0}"/>
              </a:ext>
            </a:extLst>
          </p:cNvPr>
          <p:cNvPicPr>
            <a:picLocks noChangeAspect="1"/>
          </p:cNvPicPr>
          <p:nvPr/>
        </p:nvPicPr>
        <p:blipFill rotWithShape="1">
          <a:blip r:embed="rId3"/>
          <a:srcRect l="6569" t="6533" r="7190"/>
          <a:stretch/>
        </p:blipFill>
        <p:spPr>
          <a:xfrm>
            <a:off x="3791744" y="1268760"/>
            <a:ext cx="4518079" cy="367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2">
            <a:extLst>
              <a:ext uri="{FF2B5EF4-FFF2-40B4-BE49-F238E27FC236}">
                <a16:creationId xmlns:a16="http://schemas.microsoft.com/office/drawing/2014/main" id="{B9853795-8A70-7DDE-7525-D8F853443E0F}"/>
              </a:ext>
            </a:extLst>
          </p:cNvPr>
          <p:cNvGrpSpPr/>
          <p:nvPr/>
        </p:nvGrpSpPr>
        <p:grpSpPr>
          <a:xfrm>
            <a:off x="3143672" y="260648"/>
            <a:ext cx="5508612" cy="735152"/>
            <a:chOff x="3143672" y="260648"/>
            <a:chExt cx="5508612" cy="735152"/>
          </a:xfrm>
        </p:grpSpPr>
        <p:grpSp>
          <p:nvGrpSpPr>
            <p:cNvPr id="4" name="Group 3">
              <a:extLst>
                <a:ext uri="{FF2B5EF4-FFF2-40B4-BE49-F238E27FC236}">
                  <a16:creationId xmlns:a16="http://schemas.microsoft.com/office/drawing/2014/main" id="{D3DE78BA-EA1B-5FF5-7ACE-8C093077A680}"/>
                </a:ext>
              </a:extLst>
            </p:cNvPr>
            <p:cNvGrpSpPr/>
            <p:nvPr/>
          </p:nvGrpSpPr>
          <p:grpSpPr>
            <a:xfrm>
              <a:off x="3143672" y="260648"/>
              <a:ext cx="5508612" cy="735152"/>
              <a:chOff x="3035660" y="332656"/>
              <a:chExt cx="5508612" cy="735152"/>
            </a:xfrm>
          </p:grpSpPr>
          <p:sp>
            <p:nvSpPr>
              <p:cNvPr id="6" name="Rectangle: Rounded Corners 5">
                <a:extLst>
                  <a:ext uri="{FF2B5EF4-FFF2-40B4-BE49-F238E27FC236}">
                    <a16:creationId xmlns:a16="http://schemas.microsoft.com/office/drawing/2014/main" id="{54FFF870-914F-D455-92A2-E179DD4A71AF}"/>
                  </a:ext>
                </a:extLst>
              </p:cNvPr>
              <p:cNvSpPr/>
              <p:nvPr/>
            </p:nvSpPr>
            <p:spPr>
              <a:xfrm>
                <a:off x="3431704" y="340192"/>
                <a:ext cx="5112568" cy="7200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dirty="0">
                    <a:solidFill>
                      <a:schemeClr val="tx1"/>
                    </a:solidFill>
                    <a:effectLst/>
                    <a:ea typeface="Times New Roman" panose="02020603050405020304" pitchFamily="18" charset="0"/>
                  </a:rPr>
                  <a:t>Constitution</a:t>
                </a:r>
                <a:endParaRPr lang="en-US" sz="5400" dirty="0">
                  <a:solidFill>
                    <a:schemeClr val="tx1"/>
                  </a:solidFill>
                </a:endParaRPr>
              </a:p>
            </p:txBody>
          </p:sp>
          <p:sp>
            <p:nvSpPr>
              <p:cNvPr id="7" name="Plaque 6">
                <a:extLst>
                  <a:ext uri="{FF2B5EF4-FFF2-40B4-BE49-F238E27FC236}">
                    <a16:creationId xmlns:a16="http://schemas.microsoft.com/office/drawing/2014/main" id="{1373E79F-3144-CCF7-69BC-89774D87B600}"/>
                  </a:ext>
                </a:extLst>
              </p:cNvPr>
              <p:cNvSpPr/>
              <p:nvPr/>
            </p:nvSpPr>
            <p:spPr>
              <a:xfrm>
                <a:off x="3035660" y="332656"/>
                <a:ext cx="936104" cy="720080"/>
              </a:xfrm>
              <a:prstGeom prst="plaqu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ort 7">
                <a:extLst>
                  <a:ext uri="{FF2B5EF4-FFF2-40B4-BE49-F238E27FC236}">
                    <a16:creationId xmlns:a16="http://schemas.microsoft.com/office/drawing/2014/main" id="{380FDE4A-0D7E-60AD-80B6-6B5BB3FD60E7}"/>
                  </a:ext>
                </a:extLst>
              </p:cNvPr>
              <p:cNvSpPr/>
              <p:nvPr/>
            </p:nvSpPr>
            <p:spPr>
              <a:xfrm>
                <a:off x="3051632" y="347728"/>
                <a:ext cx="936104" cy="720080"/>
              </a:xfrm>
              <a:prstGeom prst="flowChartSo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109474A3-0B4E-7BB0-DA33-850B2197C1BC}"/>
                </a:ext>
              </a:extLst>
            </p:cNvPr>
            <p:cNvPicPr>
              <a:picLocks noChangeAspect="1"/>
            </p:cNvPicPr>
            <p:nvPr/>
          </p:nvPicPr>
          <p:blipFill>
            <a:blip r:embed="rId4"/>
            <a:stretch>
              <a:fillRect/>
            </a:stretch>
          </p:blipFill>
          <p:spPr>
            <a:xfrm>
              <a:off x="3351074" y="359138"/>
              <a:ext cx="553244" cy="55324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311E8-EE75-4518-12B1-C005A3C368BF}"/>
              </a:ext>
            </a:extLst>
          </p:cNvPr>
          <p:cNvPicPr>
            <a:picLocks noChangeAspect="1"/>
          </p:cNvPicPr>
          <p:nvPr/>
        </p:nvPicPr>
        <p:blipFill>
          <a:blip r:embed="rId3"/>
          <a:stretch>
            <a:fillRect/>
          </a:stretch>
        </p:blipFill>
        <p:spPr>
          <a:xfrm>
            <a:off x="4972650" y="2984803"/>
            <a:ext cx="664522" cy="1750718"/>
          </a:xfrm>
          <a:prstGeom prst="rect">
            <a:avLst/>
          </a:prstGeom>
        </p:spPr>
      </p:pic>
      <p:pic>
        <p:nvPicPr>
          <p:cNvPr id="5" name="Picture 4">
            <a:extLst>
              <a:ext uri="{FF2B5EF4-FFF2-40B4-BE49-F238E27FC236}">
                <a16:creationId xmlns:a16="http://schemas.microsoft.com/office/drawing/2014/main" id="{22BD360D-3731-3831-A0F8-25F8042E9473}"/>
              </a:ext>
            </a:extLst>
          </p:cNvPr>
          <p:cNvPicPr>
            <a:picLocks noChangeAspect="1"/>
          </p:cNvPicPr>
          <p:nvPr/>
        </p:nvPicPr>
        <p:blipFill>
          <a:blip r:embed="rId4"/>
          <a:stretch>
            <a:fillRect/>
          </a:stretch>
        </p:blipFill>
        <p:spPr>
          <a:xfrm>
            <a:off x="4908816" y="3715843"/>
            <a:ext cx="426757" cy="1013983"/>
          </a:xfrm>
          <a:prstGeom prst="rect">
            <a:avLst/>
          </a:prstGeom>
        </p:spPr>
      </p:pic>
      <p:pic>
        <p:nvPicPr>
          <p:cNvPr id="6" name="Picture 5">
            <a:extLst>
              <a:ext uri="{FF2B5EF4-FFF2-40B4-BE49-F238E27FC236}">
                <a16:creationId xmlns:a16="http://schemas.microsoft.com/office/drawing/2014/main" id="{BD224F89-F771-A6D1-A7FC-AFE862B7578D}"/>
              </a:ext>
            </a:extLst>
          </p:cNvPr>
          <p:cNvPicPr>
            <a:picLocks noChangeAspect="1"/>
          </p:cNvPicPr>
          <p:nvPr/>
        </p:nvPicPr>
        <p:blipFill>
          <a:blip r:embed="rId5"/>
          <a:stretch>
            <a:fillRect/>
          </a:stretch>
        </p:blipFill>
        <p:spPr>
          <a:xfrm>
            <a:off x="5645146" y="2767912"/>
            <a:ext cx="335309" cy="1964391"/>
          </a:xfrm>
          <a:prstGeom prst="rect">
            <a:avLst/>
          </a:prstGeom>
        </p:spPr>
      </p:pic>
      <p:pic>
        <p:nvPicPr>
          <p:cNvPr id="7" name="Picture 6">
            <a:extLst>
              <a:ext uri="{FF2B5EF4-FFF2-40B4-BE49-F238E27FC236}">
                <a16:creationId xmlns:a16="http://schemas.microsoft.com/office/drawing/2014/main" id="{C14506B4-54B5-D113-F2D2-788533DDEE78}"/>
              </a:ext>
            </a:extLst>
          </p:cNvPr>
          <p:cNvPicPr>
            <a:picLocks noChangeAspect="1"/>
          </p:cNvPicPr>
          <p:nvPr/>
        </p:nvPicPr>
        <p:blipFill>
          <a:blip r:embed="rId6"/>
          <a:stretch>
            <a:fillRect/>
          </a:stretch>
        </p:blipFill>
        <p:spPr>
          <a:xfrm>
            <a:off x="5978000" y="3087852"/>
            <a:ext cx="652329" cy="1633870"/>
          </a:xfrm>
          <a:prstGeom prst="rect">
            <a:avLst/>
          </a:prstGeom>
        </p:spPr>
      </p:pic>
      <p:pic>
        <p:nvPicPr>
          <p:cNvPr id="8" name="Picture 7">
            <a:extLst>
              <a:ext uri="{FF2B5EF4-FFF2-40B4-BE49-F238E27FC236}">
                <a16:creationId xmlns:a16="http://schemas.microsoft.com/office/drawing/2014/main" id="{F04D631D-0837-BF34-19DD-D18C2F3734E3}"/>
              </a:ext>
            </a:extLst>
          </p:cNvPr>
          <p:cNvPicPr>
            <a:picLocks noChangeAspect="1"/>
          </p:cNvPicPr>
          <p:nvPr/>
        </p:nvPicPr>
        <p:blipFill>
          <a:blip r:embed="rId7"/>
          <a:stretch>
            <a:fillRect/>
          </a:stretch>
        </p:blipFill>
        <p:spPr>
          <a:xfrm>
            <a:off x="6274179" y="3697323"/>
            <a:ext cx="414564" cy="1014507"/>
          </a:xfrm>
          <a:prstGeom prst="rect">
            <a:avLst/>
          </a:prstGeom>
        </p:spPr>
      </p:pic>
      <p:grpSp>
        <p:nvGrpSpPr>
          <p:cNvPr id="9" name="Group 8">
            <a:extLst>
              <a:ext uri="{FF2B5EF4-FFF2-40B4-BE49-F238E27FC236}">
                <a16:creationId xmlns:a16="http://schemas.microsoft.com/office/drawing/2014/main" id="{8BDA453D-B6AD-DEB9-CC8D-9C99ECB0DC47}"/>
              </a:ext>
            </a:extLst>
          </p:cNvPr>
          <p:cNvGrpSpPr/>
          <p:nvPr/>
        </p:nvGrpSpPr>
        <p:grpSpPr>
          <a:xfrm>
            <a:off x="4505534" y="3671057"/>
            <a:ext cx="532766" cy="538999"/>
            <a:chOff x="4543512" y="3287164"/>
            <a:chExt cx="532766" cy="538999"/>
          </a:xfrm>
        </p:grpSpPr>
        <p:sp>
          <p:nvSpPr>
            <p:cNvPr id="10" name="Oval 9">
              <a:extLst>
                <a:ext uri="{FF2B5EF4-FFF2-40B4-BE49-F238E27FC236}">
                  <a16:creationId xmlns:a16="http://schemas.microsoft.com/office/drawing/2014/main" id="{00EC51A1-1D4C-1868-2A55-C1D1E1A889CC}"/>
                </a:ext>
              </a:extLst>
            </p:cNvPr>
            <p:cNvSpPr/>
            <p:nvPr/>
          </p:nvSpPr>
          <p:spPr>
            <a:xfrm>
              <a:off x="4543512" y="3287164"/>
              <a:ext cx="532766" cy="538999"/>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C953067-05F7-B420-1C30-D76C7D0A1DCA}"/>
                </a:ext>
              </a:extLst>
            </p:cNvPr>
            <p:cNvPicPr>
              <a:picLocks noChangeAspect="1"/>
            </p:cNvPicPr>
            <p:nvPr/>
          </p:nvPicPr>
          <p:blipFill>
            <a:blip r:embed="rId8"/>
            <a:stretch>
              <a:fillRect/>
            </a:stretch>
          </p:blipFill>
          <p:spPr>
            <a:xfrm flipH="1">
              <a:off x="4572719" y="3315376"/>
              <a:ext cx="474352" cy="474352"/>
            </a:xfrm>
            <a:prstGeom prst="rect">
              <a:avLst/>
            </a:prstGeom>
            <a:effectLst>
              <a:glow rad="101600">
                <a:schemeClr val="accent5">
                  <a:satMod val="175000"/>
                  <a:alpha val="40000"/>
                </a:schemeClr>
              </a:glow>
            </a:effectLst>
            <a:scene3d>
              <a:camera prst="orthographicFront"/>
              <a:lightRig rig="threePt" dir="t"/>
            </a:scene3d>
            <a:sp3d>
              <a:bevelT/>
            </a:sp3d>
          </p:spPr>
        </p:pic>
      </p:grpSp>
      <p:pic>
        <p:nvPicPr>
          <p:cNvPr id="12" name="Picture 11">
            <a:extLst>
              <a:ext uri="{FF2B5EF4-FFF2-40B4-BE49-F238E27FC236}">
                <a16:creationId xmlns:a16="http://schemas.microsoft.com/office/drawing/2014/main" id="{ED513CA6-3002-6F72-FC6E-C3496778DAE7}"/>
              </a:ext>
            </a:extLst>
          </p:cNvPr>
          <p:cNvPicPr>
            <a:picLocks noChangeAspect="1"/>
          </p:cNvPicPr>
          <p:nvPr/>
        </p:nvPicPr>
        <p:blipFill>
          <a:blip r:embed="rId9"/>
          <a:stretch>
            <a:fillRect/>
          </a:stretch>
        </p:blipFill>
        <p:spPr>
          <a:xfrm>
            <a:off x="4495830" y="2842787"/>
            <a:ext cx="707197" cy="707197"/>
          </a:xfrm>
          <a:prstGeom prst="rect">
            <a:avLst/>
          </a:prstGeom>
        </p:spPr>
      </p:pic>
      <p:grpSp>
        <p:nvGrpSpPr>
          <p:cNvPr id="13" name="Group 12">
            <a:extLst>
              <a:ext uri="{FF2B5EF4-FFF2-40B4-BE49-F238E27FC236}">
                <a16:creationId xmlns:a16="http://schemas.microsoft.com/office/drawing/2014/main" id="{0F5C98FD-781B-9CF9-FA00-112906D11D8A}"/>
              </a:ext>
            </a:extLst>
          </p:cNvPr>
          <p:cNvGrpSpPr/>
          <p:nvPr/>
        </p:nvGrpSpPr>
        <p:grpSpPr>
          <a:xfrm>
            <a:off x="5545909" y="2367980"/>
            <a:ext cx="532766" cy="538999"/>
            <a:chOff x="4543512" y="3287164"/>
            <a:chExt cx="532766" cy="538999"/>
          </a:xfrm>
        </p:grpSpPr>
        <p:sp>
          <p:nvSpPr>
            <p:cNvPr id="14" name="Oval 13">
              <a:extLst>
                <a:ext uri="{FF2B5EF4-FFF2-40B4-BE49-F238E27FC236}">
                  <a16:creationId xmlns:a16="http://schemas.microsoft.com/office/drawing/2014/main" id="{FF3CB5D8-40B0-6FE7-DD66-5F70734EA2C4}"/>
                </a:ext>
              </a:extLst>
            </p:cNvPr>
            <p:cNvSpPr/>
            <p:nvPr/>
          </p:nvSpPr>
          <p:spPr>
            <a:xfrm>
              <a:off x="4543512" y="3287164"/>
              <a:ext cx="532766" cy="538999"/>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B10AB1E-13E8-9A14-F3D4-270A2FF20819}"/>
                </a:ext>
              </a:extLst>
            </p:cNvPr>
            <p:cNvPicPr>
              <a:picLocks noChangeAspect="1"/>
            </p:cNvPicPr>
            <p:nvPr/>
          </p:nvPicPr>
          <p:blipFill>
            <a:blip r:embed="rId8"/>
            <a:stretch>
              <a:fillRect/>
            </a:stretch>
          </p:blipFill>
          <p:spPr>
            <a:xfrm flipH="1">
              <a:off x="4572719" y="3315376"/>
              <a:ext cx="474352" cy="474352"/>
            </a:xfrm>
            <a:prstGeom prst="rect">
              <a:avLst/>
            </a:prstGeom>
            <a:effectLst>
              <a:glow rad="101600">
                <a:schemeClr val="accent5">
                  <a:satMod val="175000"/>
                  <a:alpha val="40000"/>
                </a:schemeClr>
              </a:glow>
            </a:effectLst>
            <a:scene3d>
              <a:camera prst="orthographicFront"/>
              <a:lightRig rig="threePt" dir="t"/>
            </a:scene3d>
            <a:sp3d>
              <a:bevelT/>
            </a:sp3d>
          </p:spPr>
        </p:pic>
      </p:grpSp>
      <p:grpSp>
        <p:nvGrpSpPr>
          <p:cNvPr id="16" name="Group 15">
            <a:extLst>
              <a:ext uri="{FF2B5EF4-FFF2-40B4-BE49-F238E27FC236}">
                <a16:creationId xmlns:a16="http://schemas.microsoft.com/office/drawing/2014/main" id="{4AF594DB-EABE-77CB-6D9D-29450E3C6BC5}"/>
              </a:ext>
            </a:extLst>
          </p:cNvPr>
          <p:cNvGrpSpPr/>
          <p:nvPr/>
        </p:nvGrpSpPr>
        <p:grpSpPr>
          <a:xfrm>
            <a:off x="6475854" y="2902590"/>
            <a:ext cx="532766" cy="538999"/>
            <a:chOff x="4543512" y="3287164"/>
            <a:chExt cx="532766" cy="538999"/>
          </a:xfrm>
        </p:grpSpPr>
        <p:sp>
          <p:nvSpPr>
            <p:cNvPr id="17" name="Oval 16">
              <a:extLst>
                <a:ext uri="{FF2B5EF4-FFF2-40B4-BE49-F238E27FC236}">
                  <a16:creationId xmlns:a16="http://schemas.microsoft.com/office/drawing/2014/main" id="{406E02CE-EB36-0A2D-6524-F40163BFF05B}"/>
                </a:ext>
              </a:extLst>
            </p:cNvPr>
            <p:cNvSpPr/>
            <p:nvPr/>
          </p:nvSpPr>
          <p:spPr>
            <a:xfrm>
              <a:off x="4543512" y="3287164"/>
              <a:ext cx="532766" cy="538999"/>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7CE513F-2950-BA5D-642C-9D8BC24ABB88}"/>
                </a:ext>
              </a:extLst>
            </p:cNvPr>
            <p:cNvPicPr>
              <a:picLocks noChangeAspect="1"/>
            </p:cNvPicPr>
            <p:nvPr/>
          </p:nvPicPr>
          <p:blipFill>
            <a:blip r:embed="rId8"/>
            <a:stretch>
              <a:fillRect/>
            </a:stretch>
          </p:blipFill>
          <p:spPr>
            <a:xfrm flipH="1">
              <a:off x="4572719" y="3315376"/>
              <a:ext cx="474352" cy="474352"/>
            </a:xfrm>
            <a:prstGeom prst="rect">
              <a:avLst/>
            </a:prstGeom>
            <a:effectLst>
              <a:glow rad="101600">
                <a:schemeClr val="accent5">
                  <a:satMod val="175000"/>
                  <a:alpha val="40000"/>
                </a:schemeClr>
              </a:glow>
            </a:effectLst>
            <a:scene3d>
              <a:camera prst="orthographicFront"/>
              <a:lightRig rig="threePt" dir="t"/>
            </a:scene3d>
            <a:sp3d>
              <a:bevelT/>
            </a:sp3d>
          </p:spPr>
        </p:pic>
      </p:grpSp>
      <p:grpSp>
        <p:nvGrpSpPr>
          <p:cNvPr id="19" name="Group 18">
            <a:extLst>
              <a:ext uri="{FF2B5EF4-FFF2-40B4-BE49-F238E27FC236}">
                <a16:creationId xmlns:a16="http://schemas.microsoft.com/office/drawing/2014/main" id="{C6685434-EE70-843E-A4D1-B0EB5B8000C6}"/>
              </a:ext>
            </a:extLst>
          </p:cNvPr>
          <p:cNvGrpSpPr/>
          <p:nvPr/>
        </p:nvGrpSpPr>
        <p:grpSpPr>
          <a:xfrm>
            <a:off x="6547978" y="3660888"/>
            <a:ext cx="567399" cy="565039"/>
            <a:chOff x="4543512" y="3287164"/>
            <a:chExt cx="532766" cy="538999"/>
          </a:xfrm>
        </p:grpSpPr>
        <p:sp>
          <p:nvSpPr>
            <p:cNvPr id="20" name="Oval 19">
              <a:extLst>
                <a:ext uri="{FF2B5EF4-FFF2-40B4-BE49-F238E27FC236}">
                  <a16:creationId xmlns:a16="http://schemas.microsoft.com/office/drawing/2014/main" id="{680170CE-F433-6A39-C1F0-D60666834A1C}"/>
                </a:ext>
              </a:extLst>
            </p:cNvPr>
            <p:cNvSpPr/>
            <p:nvPr/>
          </p:nvSpPr>
          <p:spPr>
            <a:xfrm>
              <a:off x="4543512" y="3287164"/>
              <a:ext cx="532766" cy="538999"/>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8AC81ED-E8EF-344E-E4F8-0CBC4F635903}"/>
                </a:ext>
              </a:extLst>
            </p:cNvPr>
            <p:cNvPicPr>
              <a:picLocks noChangeAspect="1"/>
            </p:cNvPicPr>
            <p:nvPr/>
          </p:nvPicPr>
          <p:blipFill>
            <a:blip r:embed="rId8"/>
            <a:stretch>
              <a:fillRect/>
            </a:stretch>
          </p:blipFill>
          <p:spPr>
            <a:xfrm flipH="1">
              <a:off x="4572719" y="3315376"/>
              <a:ext cx="474352" cy="474352"/>
            </a:xfrm>
            <a:prstGeom prst="rect">
              <a:avLst/>
            </a:prstGeom>
            <a:effectLst>
              <a:glow rad="101600">
                <a:schemeClr val="accent5">
                  <a:satMod val="175000"/>
                  <a:alpha val="40000"/>
                </a:schemeClr>
              </a:glow>
            </a:effectLst>
            <a:scene3d>
              <a:camera prst="orthographicFront"/>
              <a:lightRig rig="threePt" dir="t"/>
            </a:scene3d>
            <a:sp3d>
              <a:bevelT/>
            </a:sp3d>
          </p:spPr>
        </p:pic>
      </p:grpSp>
      <p:sp>
        <p:nvSpPr>
          <p:cNvPr id="22" name="Rectangle: Rounded Corners 21">
            <a:extLst>
              <a:ext uri="{FF2B5EF4-FFF2-40B4-BE49-F238E27FC236}">
                <a16:creationId xmlns:a16="http://schemas.microsoft.com/office/drawing/2014/main" id="{130F2DD7-A21E-C608-1799-526CF1147F5B}"/>
              </a:ext>
            </a:extLst>
          </p:cNvPr>
          <p:cNvSpPr/>
          <p:nvPr/>
        </p:nvSpPr>
        <p:spPr>
          <a:xfrm>
            <a:off x="191344" y="3666131"/>
            <a:ext cx="4187932" cy="141905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b="1" dirty="0">
              <a:effectLst/>
              <a:ea typeface="Times New Roman" panose="02020603050405020304" pitchFamily="18" charset="0"/>
              <a:cs typeface="Kalinga" panose="020B0502040204020203" pitchFamily="34" charset="0"/>
            </a:endParaRPr>
          </a:p>
          <a:p>
            <a:pPr algn="ctr"/>
            <a:r>
              <a:rPr lang="en-IN" sz="2000" b="1" dirty="0">
                <a:ea typeface="Times New Roman" panose="02020603050405020304" pitchFamily="18" charset="0"/>
                <a:cs typeface="Kalinga" panose="020B0502040204020203" pitchFamily="34" charset="0"/>
              </a:rPr>
              <a:t>Rules and regulations required for the functioning of society</a:t>
            </a:r>
            <a:endParaRPr lang="en-US" sz="2000" b="1" dirty="0">
              <a:ea typeface="Times New Roman" panose="02020603050405020304" pitchFamily="18" charset="0"/>
              <a:cs typeface="Kalinga" panose="020B0502040204020203" pitchFamily="34" charset="0"/>
            </a:endParaRPr>
          </a:p>
          <a:p>
            <a:pPr algn="ctr"/>
            <a:endParaRPr lang="en-US" dirty="0"/>
          </a:p>
        </p:txBody>
      </p:sp>
      <p:sp>
        <p:nvSpPr>
          <p:cNvPr id="23" name="Rectangle: Rounded Corners 22">
            <a:extLst>
              <a:ext uri="{FF2B5EF4-FFF2-40B4-BE49-F238E27FC236}">
                <a16:creationId xmlns:a16="http://schemas.microsoft.com/office/drawing/2014/main" id="{E4241FC1-2C91-83FF-9FC1-D7611066BFF6}"/>
              </a:ext>
            </a:extLst>
          </p:cNvPr>
          <p:cNvSpPr/>
          <p:nvPr/>
        </p:nvSpPr>
        <p:spPr>
          <a:xfrm>
            <a:off x="191344" y="2394763"/>
            <a:ext cx="4195908" cy="109037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Set of rules for governing the nation </a:t>
            </a:r>
          </a:p>
          <a:p>
            <a:pPr algn="ctr"/>
            <a:r>
              <a:rPr lang="en-US" sz="2000" b="1" dirty="0"/>
              <a:t>b. Fundamental law of the nation</a:t>
            </a:r>
            <a:endParaRPr lang="en-US" b="1" dirty="0"/>
          </a:p>
        </p:txBody>
      </p:sp>
      <p:sp>
        <p:nvSpPr>
          <p:cNvPr id="24" name="Rectangle: Rounded Corners 23">
            <a:extLst>
              <a:ext uri="{FF2B5EF4-FFF2-40B4-BE49-F238E27FC236}">
                <a16:creationId xmlns:a16="http://schemas.microsoft.com/office/drawing/2014/main" id="{8B7E97F6-5571-A3F9-4490-AC7F36614014}"/>
              </a:ext>
            </a:extLst>
          </p:cNvPr>
          <p:cNvSpPr/>
          <p:nvPr/>
        </p:nvSpPr>
        <p:spPr>
          <a:xfrm>
            <a:off x="3061136" y="902387"/>
            <a:ext cx="5976663" cy="116085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u="sng" dirty="0">
                <a:latin typeface="+mj-lt"/>
                <a:ea typeface="Times New Roman" panose="02020603050405020304" pitchFamily="18" charset="0"/>
                <a:cs typeface="Kalinga" panose="020B0502040204020203" pitchFamily="34" charset="0"/>
              </a:rPr>
              <a:t>T</a:t>
            </a:r>
            <a:r>
              <a:rPr lang="en-IN" sz="2000" b="1" u="sng" dirty="0">
                <a:effectLst/>
                <a:latin typeface="+mj-lt"/>
                <a:ea typeface="Times New Roman" panose="02020603050405020304" pitchFamily="18" charset="0"/>
                <a:cs typeface="Kalinga" panose="020B0502040204020203" pitchFamily="34" charset="0"/>
              </a:rPr>
              <a:t>ypes </a:t>
            </a:r>
            <a:r>
              <a:rPr lang="en-IN" sz="2000" b="1" dirty="0">
                <a:effectLst/>
                <a:latin typeface="+mj-lt"/>
                <a:ea typeface="Times New Roman" panose="02020603050405020304" pitchFamily="18" charset="0"/>
                <a:cs typeface="Kalinga" panose="020B0502040204020203" pitchFamily="34" charset="0"/>
              </a:rPr>
              <a:t> -</a:t>
            </a:r>
          </a:p>
          <a:p>
            <a:pPr algn="ctr"/>
            <a:r>
              <a:rPr lang="en-IN" sz="2000" b="1" dirty="0">
                <a:effectLst/>
                <a:latin typeface="+mj-lt"/>
                <a:ea typeface="Times New Roman" panose="02020603050405020304" pitchFamily="18" charset="0"/>
                <a:cs typeface="Kalinga" panose="020B0502040204020203" pitchFamily="34" charset="0"/>
              </a:rPr>
              <a:t>1. Evolved or Enacted  </a:t>
            </a:r>
            <a:r>
              <a:rPr lang="en-IN" sz="2000" b="1" dirty="0">
                <a:latin typeface="+mj-lt"/>
                <a:ea typeface="Times New Roman" panose="02020603050405020304" pitchFamily="18" charset="0"/>
                <a:cs typeface="Kalinga" panose="020B0502040204020203" pitchFamily="34" charset="0"/>
              </a:rPr>
              <a:t>2. W</a:t>
            </a:r>
            <a:r>
              <a:rPr lang="en-IN" sz="2000" b="1" dirty="0">
                <a:effectLst/>
                <a:latin typeface="+mj-lt"/>
                <a:ea typeface="Times New Roman" panose="02020603050405020304" pitchFamily="18" charset="0"/>
                <a:cs typeface="Kalinga" panose="020B0502040204020203" pitchFamily="34" charset="0"/>
              </a:rPr>
              <a:t>ritten or Unwritten </a:t>
            </a:r>
          </a:p>
          <a:p>
            <a:pPr algn="ctr"/>
            <a:r>
              <a:rPr lang="en-IN" sz="2000" b="1" dirty="0">
                <a:latin typeface="+mj-lt"/>
                <a:ea typeface="Times New Roman" panose="02020603050405020304" pitchFamily="18" charset="0"/>
                <a:cs typeface="Kalinga" panose="020B0502040204020203" pitchFamily="34" charset="0"/>
              </a:rPr>
              <a:t>3. R</a:t>
            </a:r>
            <a:r>
              <a:rPr lang="en-IN" sz="2000" b="1" dirty="0">
                <a:effectLst/>
                <a:latin typeface="+mj-lt"/>
                <a:ea typeface="Times New Roman" panose="02020603050405020304" pitchFamily="18" charset="0"/>
                <a:cs typeface="Kalinga" panose="020B0502040204020203" pitchFamily="34" charset="0"/>
              </a:rPr>
              <a:t>igid or Flexible</a:t>
            </a:r>
            <a:endParaRPr lang="en-US" dirty="0"/>
          </a:p>
        </p:txBody>
      </p:sp>
      <p:grpSp>
        <p:nvGrpSpPr>
          <p:cNvPr id="25" name="Group 24">
            <a:extLst>
              <a:ext uri="{FF2B5EF4-FFF2-40B4-BE49-F238E27FC236}">
                <a16:creationId xmlns:a16="http://schemas.microsoft.com/office/drawing/2014/main" id="{9B53A96F-7554-2988-CE2D-C36139B7A202}"/>
              </a:ext>
            </a:extLst>
          </p:cNvPr>
          <p:cNvGrpSpPr/>
          <p:nvPr/>
        </p:nvGrpSpPr>
        <p:grpSpPr>
          <a:xfrm>
            <a:off x="3170548" y="98889"/>
            <a:ext cx="5508612" cy="735152"/>
            <a:chOff x="3143672" y="260648"/>
            <a:chExt cx="5508612" cy="735152"/>
          </a:xfrm>
        </p:grpSpPr>
        <p:grpSp>
          <p:nvGrpSpPr>
            <p:cNvPr id="26" name="Group 25">
              <a:extLst>
                <a:ext uri="{FF2B5EF4-FFF2-40B4-BE49-F238E27FC236}">
                  <a16:creationId xmlns:a16="http://schemas.microsoft.com/office/drawing/2014/main" id="{3BC78B69-5F3F-4A6B-6394-85132154FD9B}"/>
                </a:ext>
              </a:extLst>
            </p:cNvPr>
            <p:cNvGrpSpPr/>
            <p:nvPr/>
          </p:nvGrpSpPr>
          <p:grpSpPr>
            <a:xfrm>
              <a:off x="3143672" y="260648"/>
              <a:ext cx="5508612" cy="735152"/>
              <a:chOff x="3035660" y="332656"/>
              <a:chExt cx="5508612" cy="735152"/>
            </a:xfrm>
          </p:grpSpPr>
          <p:sp>
            <p:nvSpPr>
              <p:cNvPr id="28" name="Rectangle: Rounded Corners 27">
                <a:extLst>
                  <a:ext uri="{FF2B5EF4-FFF2-40B4-BE49-F238E27FC236}">
                    <a16:creationId xmlns:a16="http://schemas.microsoft.com/office/drawing/2014/main" id="{0AD87143-F758-6023-4650-05EB4B890015}"/>
                  </a:ext>
                </a:extLst>
              </p:cNvPr>
              <p:cNvSpPr/>
              <p:nvPr/>
            </p:nvSpPr>
            <p:spPr>
              <a:xfrm>
                <a:off x="3431704" y="340192"/>
                <a:ext cx="5112568" cy="7200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effectLst/>
                    <a:ea typeface="Times New Roman" panose="02020603050405020304" pitchFamily="18" charset="0"/>
                  </a:rPr>
                  <a:t>Constitution</a:t>
                </a:r>
                <a:endParaRPr lang="en-US" sz="3600" dirty="0">
                  <a:solidFill>
                    <a:schemeClr val="tx1"/>
                  </a:solidFill>
                </a:endParaRPr>
              </a:p>
            </p:txBody>
          </p:sp>
          <p:sp>
            <p:nvSpPr>
              <p:cNvPr id="29" name="Plaque 28">
                <a:extLst>
                  <a:ext uri="{FF2B5EF4-FFF2-40B4-BE49-F238E27FC236}">
                    <a16:creationId xmlns:a16="http://schemas.microsoft.com/office/drawing/2014/main" id="{1F5CAE05-A0A3-3459-0E37-EFB558DBA68D}"/>
                  </a:ext>
                </a:extLst>
              </p:cNvPr>
              <p:cNvSpPr/>
              <p:nvPr/>
            </p:nvSpPr>
            <p:spPr>
              <a:xfrm>
                <a:off x="3035660" y="332656"/>
                <a:ext cx="936104" cy="720080"/>
              </a:xfrm>
              <a:prstGeom prst="plaqu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ort 29">
                <a:extLst>
                  <a:ext uri="{FF2B5EF4-FFF2-40B4-BE49-F238E27FC236}">
                    <a16:creationId xmlns:a16="http://schemas.microsoft.com/office/drawing/2014/main" id="{7A71ABE4-D691-F946-7B97-A7927B2B774B}"/>
                  </a:ext>
                </a:extLst>
              </p:cNvPr>
              <p:cNvSpPr/>
              <p:nvPr/>
            </p:nvSpPr>
            <p:spPr>
              <a:xfrm>
                <a:off x="3051632" y="347728"/>
                <a:ext cx="936104" cy="720080"/>
              </a:xfrm>
              <a:prstGeom prst="flowChartSo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508FAA29-7F0E-DEA5-3B04-B93CBEA1A257}"/>
                </a:ext>
              </a:extLst>
            </p:cNvPr>
            <p:cNvPicPr>
              <a:picLocks noChangeAspect="1"/>
            </p:cNvPicPr>
            <p:nvPr/>
          </p:nvPicPr>
          <p:blipFill>
            <a:blip r:embed="rId8"/>
            <a:stretch>
              <a:fillRect/>
            </a:stretch>
          </p:blipFill>
          <p:spPr>
            <a:xfrm>
              <a:off x="3351074" y="359138"/>
              <a:ext cx="553244" cy="553244"/>
            </a:xfrm>
            <a:prstGeom prst="rect">
              <a:avLst/>
            </a:prstGeom>
          </p:spPr>
        </p:pic>
      </p:grpSp>
      <p:sp>
        <p:nvSpPr>
          <p:cNvPr id="31" name="Rectangle: Rounded Corners 30">
            <a:extLst>
              <a:ext uri="{FF2B5EF4-FFF2-40B4-BE49-F238E27FC236}">
                <a16:creationId xmlns:a16="http://schemas.microsoft.com/office/drawing/2014/main" id="{CFE72609-BF02-96B0-5594-8710F0F1EA40}"/>
              </a:ext>
            </a:extLst>
          </p:cNvPr>
          <p:cNvSpPr/>
          <p:nvPr/>
        </p:nvSpPr>
        <p:spPr>
          <a:xfrm>
            <a:off x="7215727" y="2394764"/>
            <a:ext cx="4784929" cy="1117886"/>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ea typeface="Times New Roman" panose="02020603050405020304" pitchFamily="18" charset="0"/>
              </a:rPr>
              <a:t>Required to</a:t>
            </a:r>
            <a:r>
              <a:rPr lang="en-IN" sz="2000" b="1" dirty="0">
                <a:effectLst/>
                <a:ea typeface="Times New Roman" panose="02020603050405020304" pitchFamily="18" charset="0"/>
              </a:rPr>
              <a:t> maintain peace and harmony in the nation </a:t>
            </a:r>
            <a:endParaRPr lang="en-US" sz="2000" b="1" dirty="0"/>
          </a:p>
        </p:txBody>
      </p:sp>
      <p:sp>
        <p:nvSpPr>
          <p:cNvPr id="32" name="Rectangle: Rounded Corners 31">
            <a:extLst>
              <a:ext uri="{FF2B5EF4-FFF2-40B4-BE49-F238E27FC236}">
                <a16:creationId xmlns:a16="http://schemas.microsoft.com/office/drawing/2014/main" id="{720FA4FE-5DC9-9099-4780-5299975DCA94}"/>
              </a:ext>
            </a:extLst>
          </p:cNvPr>
          <p:cNvSpPr/>
          <p:nvPr/>
        </p:nvSpPr>
        <p:spPr>
          <a:xfrm>
            <a:off x="7215727" y="3715843"/>
            <a:ext cx="4856937" cy="136934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latin typeface="Times New Roman" panose="02020603050405020304" pitchFamily="18" charset="0"/>
              <a:ea typeface="Times New Roman" panose="02020603050405020304" pitchFamily="18" charset="0"/>
              <a:cs typeface="Kalinga" panose="020B0502040204020203" pitchFamily="34" charset="0"/>
            </a:endParaRPr>
          </a:p>
          <a:p>
            <a:pPr algn="ctr"/>
            <a:r>
              <a:rPr lang="en-IN" sz="2000" b="1" dirty="0">
                <a:latin typeface="+mj-lt"/>
                <a:ea typeface="Times New Roman" panose="02020603050405020304" pitchFamily="18" charset="0"/>
                <a:cs typeface="Kalinga" panose="020B0502040204020203" pitchFamily="34" charset="0"/>
              </a:rPr>
              <a:t>a. B</a:t>
            </a:r>
            <a:r>
              <a:rPr lang="en-IN" sz="2000" b="1" dirty="0">
                <a:effectLst/>
                <a:latin typeface="+mj-lt"/>
                <a:ea typeface="Times New Roman" panose="02020603050405020304" pitchFamily="18" charset="0"/>
                <a:cs typeface="Kalinga" panose="020B0502040204020203" pitchFamily="34" charset="0"/>
              </a:rPr>
              <a:t>inds people, helps individuals to become good citizens </a:t>
            </a:r>
          </a:p>
          <a:p>
            <a:pPr algn="ctr"/>
            <a:r>
              <a:rPr lang="en-IN" sz="2000" b="1" dirty="0">
                <a:latin typeface="+mj-lt"/>
                <a:ea typeface="Times New Roman" panose="02020603050405020304" pitchFamily="18" charset="0"/>
                <a:cs typeface="Kalinga" panose="020B0502040204020203" pitchFamily="34" charset="0"/>
              </a:rPr>
              <a:t>b. L</a:t>
            </a:r>
            <a:r>
              <a:rPr lang="en-IN" sz="2000" b="1" dirty="0">
                <a:effectLst/>
                <a:latin typeface="+mj-lt"/>
                <a:ea typeface="Times New Roman" panose="02020603050405020304" pitchFamily="18" charset="0"/>
                <a:cs typeface="Kalinga" panose="020B0502040204020203" pitchFamily="34" charset="0"/>
              </a:rPr>
              <a:t>ays down basic principles for other laws of the nation</a:t>
            </a:r>
            <a:endParaRPr lang="en-US" sz="1800" b="1" dirty="0">
              <a:effectLst/>
              <a:latin typeface="+mj-lt"/>
              <a:ea typeface="Times New Roman" panose="02020603050405020304" pitchFamily="18" charset="0"/>
              <a:cs typeface="Kalinga" panose="020B0502040204020203" pitchFamily="34" charset="0"/>
            </a:endParaRPr>
          </a:p>
          <a:p>
            <a:pPr algn="ctr"/>
            <a:endParaRPr lang="en-US" dirty="0"/>
          </a:p>
        </p:txBody>
      </p:sp>
      <p:pic>
        <p:nvPicPr>
          <p:cNvPr id="2050" name="Picture 2" descr="Free photo empty woman hands isolated on white background">
            <a:extLst>
              <a:ext uri="{FF2B5EF4-FFF2-40B4-BE49-F238E27FC236}">
                <a16:creationId xmlns:a16="http://schemas.microsoft.com/office/drawing/2014/main" id="{AAF7DD53-3E42-9450-46E3-47FD3F5F92E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2998" y="4993416"/>
            <a:ext cx="2309006" cy="15381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C9A4374A-68F3-E902-2855-90A962A2163A}"/>
              </a:ext>
            </a:extLst>
          </p:cNvPr>
          <p:cNvPicPr>
            <a:picLocks noChangeAspect="1"/>
          </p:cNvPicPr>
          <p:nvPr/>
        </p:nvPicPr>
        <p:blipFill rotWithShape="1">
          <a:blip r:embed="rId11"/>
          <a:srcRect l="7350" t="22207" r="6882" b="13641"/>
          <a:stretch/>
        </p:blipFill>
        <p:spPr>
          <a:xfrm>
            <a:off x="5405027" y="4866178"/>
            <a:ext cx="1012001" cy="694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1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1000"/>
                            </p:stCondLst>
                            <p:childTnLst>
                              <p:par>
                                <p:cTn id="66" presetID="53" presetClass="entr" presetSubtype="16"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00"/>
                                        <p:tgtEl>
                                          <p:spTgt spid="8"/>
                                        </p:tgtEl>
                                      </p:cBhvr>
                                    </p:animEffect>
                                  </p:childTnLst>
                                </p:cTn>
                              </p:par>
                            </p:childTnLst>
                          </p:cTn>
                        </p:par>
                        <p:par>
                          <p:cTn id="76" fill="hold">
                            <p:stCondLst>
                              <p:cond delay="500"/>
                            </p:stCondLst>
                            <p:childTnLst>
                              <p:par>
                                <p:cTn id="77" presetID="53" presetClass="entr" presetSubtype="16"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1000"/>
                            </p:stCondLst>
                            <p:childTnLst>
                              <p:par>
                                <p:cTn id="83" presetID="53" presetClass="entr" presetSubtype="16"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500" fill="hold"/>
                                        <p:tgtEl>
                                          <p:spTgt spid="32"/>
                                        </p:tgtEl>
                                        <p:attrNameLst>
                                          <p:attrName>ppt_w</p:attrName>
                                        </p:attrNameLst>
                                      </p:cBhvr>
                                      <p:tavLst>
                                        <p:tav tm="0">
                                          <p:val>
                                            <p:fltVal val="0"/>
                                          </p:val>
                                        </p:tav>
                                        <p:tav tm="100000">
                                          <p:val>
                                            <p:strVal val="#ppt_w"/>
                                          </p:val>
                                        </p:tav>
                                      </p:tavLst>
                                    </p:anim>
                                    <p:anim calcmode="lin" valueType="num">
                                      <p:cBhvr>
                                        <p:cTn id="86" dur="500" fill="hold"/>
                                        <p:tgtEl>
                                          <p:spTgt spid="32"/>
                                        </p:tgtEl>
                                        <p:attrNameLst>
                                          <p:attrName>ppt_h</p:attrName>
                                        </p:attrNameLst>
                                      </p:cBhvr>
                                      <p:tavLst>
                                        <p:tav tm="0">
                                          <p:val>
                                            <p:fltVal val="0"/>
                                          </p:val>
                                        </p:tav>
                                        <p:tav tm="100000">
                                          <p:val>
                                            <p:strVal val="#ppt_h"/>
                                          </p:val>
                                        </p:tav>
                                      </p:tavLst>
                                    </p:anim>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47E40-1016-42B9-890A-A4F6921E12BD}"/>
              </a:ext>
            </a:extLst>
          </p:cNvPr>
          <p:cNvGraphicFramePr>
            <a:graphicFrameLocks noGrp="1"/>
          </p:cNvGraphicFramePr>
          <p:nvPr>
            <p:extLst>
              <p:ext uri="{D42A27DB-BD31-4B8C-83A1-F6EECF244321}">
                <p14:modId xmlns:p14="http://schemas.microsoft.com/office/powerpoint/2010/main" val="3915621855"/>
              </p:ext>
            </p:extLst>
          </p:nvPr>
        </p:nvGraphicFramePr>
        <p:xfrm>
          <a:off x="1127448" y="700345"/>
          <a:ext cx="9937103" cy="4792312"/>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pPr algn="ctr"/>
                      <a:r>
                        <a:rPr lang="en-IN" sz="900" dirty="0"/>
                        <a:t>1. </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3"/>
                        </a:rPr>
                        <a:t>https://commons.wikimedia.org/wiki/File:India_flag_emblem.jpg</a:t>
                      </a:r>
                      <a:r>
                        <a:rPr lang="en-IN" sz="900" dirty="0"/>
                        <a:t> </a:t>
                      </a:r>
                    </a:p>
                  </a:txBody>
                  <a:tcPr/>
                </a:tc>
                <a:tc>
                  <a:txBody>
                    <a:bodyPr/>
                    <a:lstStyle/>
                    <a:p>
                      <a:r>
                        <a:rPr lang="en-IN" sz="900" baseline="0" dirty="0" err="1"/>
                        <a:t>Mellisa</a:t>
                      </a:r>
                      <a:r>
                        <a:rPr lang="en-IN" sz="900" baseline="0" dirty="0"/>
                        <a:t> Anthony Jones at English Wikipedia</a:t>
                      </a:r>
                      <a:endParaRPr lang="en-IN" sz="900" dirty="0"/>
                    </a:p>
                  </a:txBody>
                  <a:tcPr/>
                </a:tc>
                <a:extLst>
                  <a:ext uri="{0D108BD9-81ED-4DB2-BD59-A6C34878D82A}">
                    <a16:rowId xmlns:a16="http://schemas.microsoft.com/office/drawing/2014/main" val="10001"/>
                  </a:ext>
                </a:extLst>
              </a:tr>
              <a:tr h="502942">
                <a:tc>
                  <a:txBody>
                    <a:bodyPr/>
                    <a:lstStyle/>
                    <a:p>
                      <a:pPr algn="ctr"/>
                      <a:r>
                        <a:rPr lang="en-IN" sz="900" dirty="0"/>
                        <a:t>2</a:t>
                      </a:r>
                    </a:p>
                  </a:txBody>
                  <a:tcPr/>
                </a:tc>
                <a:tc>
                  <a:txBody>
                    <a:bodyPr/>
                    <a:lstStyle/>
                    <a:p>
                      <a:endParaRPr lang="en-IN" sz="900" dirty="0"/>
                    </a:p>
                  </a:txBody>
                  <a:tcPr/>
                </a:tc>
                <a:tc>
                  <a:txBody>
                    <a:bodyPr/>
                    <a:lstStyle/>
                    <a:p>
                      <a:r>
                        <a:rPr lang="en-IN" sz="900" dirty="0"/>
                        <a:t>https://freesvg.org/indian-flag-image</a:t>
                      </a:r>
                    </a:p>
                  </a:txBody>
                  <a:tcPr/>
                </a:tc>
                <a:tc>
                  <a:txBody>
                    <a:bodyPr/>
                    <a:lstStyle/>
                    <a:p>
                      <a:endParaRPr lang="en-IN" sz="900" dirty="0"/>
                    </a:p>
                  </a:txBody>
                  <a:tcPr/>
                </a:tc>
                <a:extLst>
                  <a:ext uri="{0D108BD9-81ED-4DB2-BD59-A6C34878D82A}">
                    <a16:rowId xmlns:a16="http://schemas.microsoft.com/office/drawing/2014/main" val="10002"/>
                  </a:ext>
                </a:extLst>
              </a:tr>
              <a:tr h="389313">
                <a:tc>
                  <a:txBody>
                    <a:bodyPr/>
                    <a:lstStyle/>
                    <a:p>
                      <a:pPr algn="ctr"/>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4"/>
                        </a:rPr>
                        <a:t>https://www.freepik.com/free-vector/realistic-wooden-brown-judge-gavel_7776009.htm</a:t>
                      </a:r>
                      <a:r>
                        <a:rPr lang="en-IN" sz="900" dirty="0"/>
                        <a:t>  </a:t>
                      </a:r>
                    </a:p>
                  </a:txBody>
                  <a:tcPr/>
                </a:tc>
                <a:tc>
                  <a:txBody>
                    <a:bodyPr/>
                    <a:lstStyle/>
                    <a:p>
                      <a:r>
                        <a:rPr lang="en-IN" sz="900" dirty="0" err="1"/>
                        <a:t>redgreystock</a:t>
                      </a:r>
                      <a:endParaRPr lang="en-IN" sz="900" dirty="0"/>
                    </a:p>
                  </a:txBody>
                  <a:tcPr/>
                </a:tc>
                <a:extLst>
                  <a:ext uri="{0D108BD9-81ED-4DB2-BD59-A6C34878D82A}">
                    <a16:rowId xmlns:a16="http://schemas.microsoft.com/office/drawing/2014/main" val="10003"/>
                  </a:ext>
                </a:extLst>
              </a:tr>
              <a:tr h="389313">
                <a:tc>
                  <a:txBody>
                    <a:bodyPr/>
                    <a:lstStyle/>
                    <a:p>
                      <a:pPr algn="ctr"/>
                      <a:r>
                        <a:rPr lang="en-IN" sz="900" dirty="0"/>
                        <a:t>2</a:t>
                      </a:r>
                    </a:p>
                  </a:txBody>
                  <a:tcPr/>
                </a:tc>
                <a:tc>
                  <a:txBody>
                    <a:bodyPr/>
                    <a:lstStyle/>
                    <a:p>
                      <a:endParaRPr lang="en-IN" sz="900" dirty="0"/>
                    </a:p>
                  </a:txBody>
                  <a:tcPr/>
                </a:tc>
                <a:tc>
                  <a:txBody>
                    <a:bodyPr/>
                    <a:lstStyle/>
                    <a:p>
                      <a:r>
                        <a:rPr lang="en-IN" sz="900" dirty="0">
                          <a:hlinkClick r:id="rId5"/>
                        </a:rPr>
                        <a:t>https://www.freepik.com/free-photo/empty-woman-hands-isolated-white-background_1139748.htm</a:t>
                      </a:r>
                      <a:endParaRPr lang="en-IN" sz="900" dirty="0"/>
                    </a:p>
                  </a:txBody>
                  <a:tcPr/>
                </a:tc>
                <a:tc>
                  <a:txBody>
                    <a:bodyPr/>
                    <a:lstStyle/>
                    <a:p>
                      <a:r>
                        <a:rPr lang="en-IN" sz="900" dirty="0" err="1"/>
                        <a:t>nensuria</a:t>
                      </a:r>
                      <a:endParaRPr lang="en-IN" sz="900" dirty="0"/>
                    </a:p>
                  </a:txBody>
                  <a:tcPr/>
                </a:tc>
                <a:extLst>
                  <a:ext uri="{0D108BD9-81ED-4DB2-BD59-A6C34878D82A}">
                    <a16:rowId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sp>
        <p:nvSpPr>
          <p:cNvPr id="5" name="Title 1">
            <a:extLst>
              <a:ext uri="{FF2B5EF4-FFF2-40B4-BE49-F238E27FC236}">
                <a16:creationId xmlns:a16="http://schemas.microsoft.com/office/drawing/2014/main" id="{B8945A06-9906-EFE3-68D5-23506ABF20A2}"/>
              </a:ext>
            </a:extLst>
          </p:cNvPr>
          <p:cNvSpPr txBox="1">
            <a:spLocks/>
          </p:cNvSpPr>
          <p:nvPr/>
        </p:nvSpPr>
        <p:spPr>
          <a:xfrm>
            <a:off x="3549975" y="116632"/>
            <a:ext cx="5092048" cy="50004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t>Attribution / Citation</a:t>
            </a:r>
            <a:endParaRPr lang="en-IN" dirty="0"/>
          </a:p>
        </p:txBody>
      </p:sp>
      <p:pic>
        <p:nvPicPr>
          <p:cNvPr id="1026" name="Picture 2">
            <a:extLst>
              <a:ext uri="{FF2B5EF4-FFF2-40B4-BE49-F238E27FC236}">
                <a16:creationId xmlns:a16="http://schemas.microsoft.com/office/drawing/2014/main" id="{209735C9-4B56-C232-75CE-6DDECCE2A5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5963" y="1189513"/>
            <a:ext cx="321686" cy="241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iagram&#10;&#10;Description automatically generated with low confidence">
            <a:extLst>
              <a:ext uri="{FF2B5EF4-FFF2-40B4-BE49-F238E27FC236}">
                <a16:creationId xmlns:a16="http://schemas.microsoft.com/office/drawing/2014/main" id="{87441522-F04A-3199-693E-1904E498095F}"/>
              </a:ext>
            </a:extLst>
          </p:cNvPr>
          <p:cNvPicPr>
            <a:picLocks noChangeAspect="1"/>
          </p:cNvPicPr>
          <p:nvPr/>
        </p:nvPicPr>
        <p:blipFill>
          <a:blip r:embed="rId7"/>
          <a:stretch>
            <a:fillRect/>
          </a:stretch>
        </p:blipFill>
        <p:spPr>
          <a:xfrm>
            <a:off x="2657619" y="1613625"/>
            <a:ext cx="224860" cy="224860"/>
          </a:xfrm>
          <a:prstGeom prst="rect">
            <a:avLst/>
          </a:prstGeom>
        </p:spPr>
      </p:pic>
      <p:pic>
        <p:nvPicPr>
          <p:cNvPr id="6" name="Picture 5">
            <a:extLst>
              <a:ext uri="{FF2B5EF4-FFF2-40B4-BE49-F238E27FC236}">
                <a16:creationId xmlns:a16="http://schemas.microsoft.com/office/drawing/2014/main" id="{89DBDAE1-C9DB-2D54-5DA8-10B4EA91892B}"/>
              </a:ext>
            </a:extLst>
          </p:cNvPr>
          <p:cNvPicPr>
            <a:picLocks noChangeAspect="1"/>
          </p:cNvPicPr>
          <p:nvPr/>
        </p:nvPicPr>
        <p:blipFill>
          <a:blip r:embed="rId8"/>
          <a:stretch>
            <a:fillRect/>
          </a:stretch>
        </p:blipFill>
        <p:spPr>
          <a:xfrm>
            <a:off x="2711625" y="2065939"/>
            <a:ext cx="224860" cy="169793"/>
          </a:xfrm>
          <a:prstGeom prst="rect">
            <a:avLst/>
          </a:prstGeom>
        </p:spPr>
      </p:pic>
      <p:pic>
        <p:nvPicPr>
          <p:cNvPr id="7" name="Picture 2" descr="Free photo empty woman hands isolated on white background">
            <a:extLst>
              <a:ext uri="{FF2B5EF4-FFF2-40B4-BE49-F238E27FC236}">
                <a16:creationId xmlns:a16="http://schemas.microsoft.com/office/drawing/2014/main" id="{56B72003-A99C-94D1-EF5C-B5994D2813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7619" y="2463186"/>
            <a:ext cx="321686" cy="214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249</TotalTime>
  <Words>404</Words>
  <Application>Microsoft Office PowerPoint</Application>
  <PresentationFormat>Widescreen</PresentationFormat>
  <Paragraphs>45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Times New Roman</vt:lpstr>
      <vt:lpstr>Wingdings</vt:lpstr>
      <vt:lpstr>DD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30</cp:revision>
  <dcterms:created xsi:type="dcterms:W3CDTF">2020-08-28T09:38:22Z</dcterms:created>
  <dcterms:modified xsi:type="dcterms:W3CDTF">2023-01-16T08:18:43Z</dcterms:modified>
</cp:coreProperties>
</file>