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Znh81x2UTIo4qDXuUYIV0HiN6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613445-C238-4877-A156-789F06DB2CBB}">
  <a:tblStyle styleId="{EB613445-C238-4877-A156-789F06DB2C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547"/>
  </p:normalViewPr>
  <p:slideViewPr>
    <p:cSldViewPr snapToGrid="0">
      <p:cViewPr varScale="1">
        <p:scale>
          <a:sx n="51" d="100"/>
          <a:sy n="51" d="100"/>
        </p:scale>
        <p:origin x="116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5" Type="http://schemas.openxmlformats.org/officeDocument/2006/relationships/notesMaster" Target="notesMasters/notesMaster1.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111d1e2c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g111d1e2cf7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3" name="Google Shape;33;g111d1e2cf7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a:t>
            </a:r>
            <a:r>
              <a:rPr lang="en-US" dirty="0" err="1"/>
              <a:t>veda</a:t>
            </a:r>
            <a:r>
              <a:rPr lang="en-US" dirty="0"/>
              <a:t> book&gt; - &lt;SSSVV – book, </a:t>
            </a:r>
            <a:r>
              <a:rPr lang="en-US" dirty="0" err="1"/>
              <a:t>veda</a:t>
            </a:r>
            <a:r>
              <a:rPr lang="en-US" dirty="0"/>
              <a:t> book&gt;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&lt;boy, man&gt; - &lt;SSSVV - boy&gt;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&lt;house&gt; &lt;SSSVV-house&gt;</a:t>
            </a:r>
          </a:p>
          <a:p>
            <a:pPr marL="0" lvl="0" indent="0" algn="l" rtl="0">
              <a:spcBef>
                <a:spcPts val="0"/>
              </a:spcBef>
              <a:spcAft>
                <a:spcPts val="0"/>
              </a:spcAft>
              <a:buNone/>
            </a:pPr>
            <a:r>
              <a:rPr lang="en-US" dirty="0"/>
              <a:t>&lt;recorder&gt; - &lt;SSSVV– recorder&gt;</a:t>
            </a:r>
          </a:p>
          <a:p>
            <a:pPr marL="0" lvl="0" indent="0" algn="l" rtl="0">
              <a:spcBef>
                <a:spcPts val="0"/>
              </a:spcBef>
              <a:spcAft>
                <a:spcPts val="0"/>
              </a:spcAft>
              <a:buNone/>
            </a:pPr>
            <a:r>
              <a:rPr lang="en-US" dirty="0"/>
              <a:t>&lt;camel&gt; - &lt;SSSVV – camel&gt;</a:t>
            </a:r>
          </a:p>
          <a:p>
            <a:pPr marL="0" lvl="0" indent="0" algn="l" rtl="0">
              <a:spcBef>
                <a:spcPts val="0"/>
              </a:spcBef>
              <a:spcAft>
                <a:spcPts val="0"/>
              </a:spcAft>
              <a:buNone/>
            </a:pPr>
            <a:r>
              <a:rPr lang="en-US" dirty="0"/>
              <a:t>&lt;kittens&gt; - &lt;https://</a:t>
            </a:r>
            <a:r>
              <a:rPr lang="en-US" dirty="0" err="1"/>
              <a:t>pixabay.com</a:t>
            </a:r>
            <a:r>
              <a:rPr lang="en-US" dirty="0"/>
              <a:t>/vectors/kitty-cuddling-cat-kitten-feline-151949/&gt;</a:t>
            </a:r>
          </a:p>
          <a:p>
            <a:pPr marL="0" lvl="0" indent="0" algn="l" rtl="0">
              <a:spcBef>
                <a:spcPts val="0"/>
              </a:spcBef>
              <a:spcAft>
                <a:spcPts val="0"/>
              </a:spcAft>
              <a:buNone/>
            </a:pPr>
            <a:r>
              <a:rPr lang="en-US" dirty="0"/>
              <a:t>&lt;</a:t>
            </a:r>
            <a:r>
              <a:rPr lang="en-US" dirty="0" err="1"/>
              <a:t>colourful</a:t>
            </a:r>
            <a:r>
              <a:rPr lang="en-US" dirty="0"/>
              <a:t> ball &gt; - &lt;https://</a:t>
            </a:r>
            <a:r>
              <a:rPr lang="en-US" dirty="0" err="1"/>
              <a:t>pixabay.com</a:t>
            </a:r>
            <a:r>
              <a:rPr lang="en-US" dirty="0"/>
              <a:t>/illustrations/to-dye-ball-round-bullet-262808/&gt;</a:t>
            </a:r>
          </a:p>
          <a:p>
            <a:pPr marL="0" lvl="0" indent="0" algn="l" rtl="0">
              <a:spcBef>
                <a:spcPts val="0"/>
              </a:spcBef>
              <a:spcAft>
                <a:spcPts val="0"/>
              </a:spcAft>
              <a:buNone/>
            </a:pPr>
            <a:r>
              <a:rPr lang="en-US" dirty="0"/>
              <a:t>&lt;orange ball&gt; - &lt;https://</a:t>
            </a:r>
            <a:r>
              <a:rPr lang="en-US" dirty="0" err="1"/>
              <a:t>pixabay.com</a:t>
            </a:r>
            <a:r>
              <a:rPr lang="en-US" dirty="0"/>
              <a:t>/vectors/basketball-ball-sport-orange-ball-155997/&gt;</a:t>
            </a:r>
          </a:p>
          <a:p>
            <a:pPr marL="0" lvl="0" indent="0" algn="l" rtl="0">
              <a:spcBef>
                <a:spcPts val="0"/>
              </a:spcBef>
              <a:spcAft>
                <a:spcPts val="0"/>
              </a:spcAft>
              <a:buNone/>
            </a:pPr>
            <a:r>
              <a:rPr lang="en-US" dirty="0"/>
              <a:t>&lt;football&gt; &lt;https://</a:t>
            </a:r>
            <a:r>
              <a:rPr lang="en-US" dirty="0" err="1"/>
              <a:t>pixabay.com</a:t>
            </a:r>
            <a:r>
              <a:rPr lang="en-US" dirty="0"/>
              <a:t>/vectors/football-ball-sport-soccer-round-157930/&gt;</a:t>
            </a:r>
          </a:p>
          <a:p>
            <a:pPr marL="0" lvl="0" indent="0" algn="l" rtl="0">
              <a:spcBef>
                <a:spcPts val="0"/>
              </a:spcBef>
              <a:spcAft>
                <a:spcPts val="0"/>
              </a:spcAft>
              <a:buNone/>
            </a:pPr>
            <a:r>
              <a:rPr lang="en-US" dirty="0"/>
              <a:t>&lt;cricket&gt; &lt;https://</a:t>
            </a:r>
            <a:r>
              <a:rPr lang="en-US" dirty="0" err="1"/>
              <a:t>pixabay.com</a:t>
            </a:r>
            <a:r>
              <a:rPr lang="en-US" dirty="0"/>
              <a:t>/vectors/cricket-cricket-bat-bat-ball-155965/&gt;</a:t>
            </a:r>
          </a:p>
          <a:p>
            <a:pPr marL="0" lvl="0" indent="0" algn="l" rtl="0">
              <a:spcBef>
                <a:spcPts val="0"/>
              </a:spcBef>
              <a:spcAft>
                <a:spcPts val="0"/>
              </a:spcAft>
              <a:buNone/>
            </a:pPr>
            <a:r>
              <a:rPr lang="en-US" dirty="0"/>
              <a:t>&lt;dog sleeping&gt; &lt;https://</a:t>
            </a:r>
            <a:r>
              <a:rPr lang="en-US" dirty="0" err="1"/>
              <a:t>pixabay.com</a:t>
            </a:r>
            <a:r>
              <a:rPr lang="en-US" dirty="0"/>
              <a:t>/photos/molly-sleeping-dog-canine-west-14171/&gt;</a:t>
            </a:r>
          </a:p>
          <a:p>
            <a:pPr marL="0" lvl="0" indent="0" algn="l" rtl="0">
              <a:spcBef>
                <a:spcPts val="0"/>
              </a:spcBef>
              <a:spcAft>
                <a:spcPts val="0"/>
              </a:spcAft>
              <a:buNone/>
            </a:pPr>
            <a:r>
              <a:rPr lang="en-US" dirty="0"/>
              <a:t>&lt;orange flower&gt; - &lt;https://</a:t>
            </a:r>
            <a:r>
              <a:rPr lang="en-US" dirty="0" err="1"/>
              <a:t>pixabay.com</a:t>
            </a:r>
            <a:r>
              <a:rPr lang="en-US" dirty="0"/>
              <a:t>/illustrations/chrysanthemum-flower-bloom-5683416/&gt;</a:t>
            </a:r>
          </a:p>
          <a:p>
            <a:pPr marL="0" lvl="0" indent="0" algn="l" rtl="0">
              <a:spcBef>
                <a:spcPts val="0"/>
              </a:spcBef>
              <a:spcAft>
                <a:spcPts val="0"/>
              </a:spcAft>
              <a:buNone/>
            </a:pPr>
            <a:r>
              <a:rPr lang="en-US" dirty="0"/>
              <a:t>&lt;baby girl&gt; &lt;https://</a:t>
            </a:r>
            <a:r>
              <a:rPr lang="en-US" dirty="0" err="1"/>
              <a:t>pixabay.com</a:t>
            </a:r>
            <a:r>
              <a:rPr lang="en-US" dirty="0"/>
              <a:t>/photos/baby-small-girl-indian-child-love-3588097/&gt;</a:t>
            </a:r>
          </a:p>
          <a:p>
            <a:pPr marL="0" lvl="0" indent="0" algn="l" rtl="0">
              <a:spcBef>
                <a:spcPts val="0"/>
              </a:spcBef>
              <a:spcAft>
                <a:spcPts val="0"/>
              </a:spcAft>
              <a:buNone/>
            </a:pPr>
            <a:r>
              <a:rPr lang="en-US" dirty="0"/>
              <a:t>&lt;sweets&gt; &lt;https://</a:t>
            </a:r>
            <a:r>
              <a:rPr lang="en-US" dirty="0" err="1"/>
              <a:t>pixabay.com</a:t>
            </a:r>
            <a:r>
              <a:rPr lang="en-US" dirty="0"/>
              <a:t>/photos/fresh-jalebi-indian-sweet-dessert-818316/&gt;</a:t>
            </a:r>
          </a:p>
          <a:p>
            <a:pPr marL="0" lvl="0" indent="0" algn="l" rtl="0">
              <a:spcBef>
                <a:spcPts val="0"/>
              </a:spcBef>
              <a:spcAft>
                <a:spcPts val="0"/>
              </a:spcAft>
              <a:buNone/>
            </a:pPr>
            <a:r>
              <a:rPr lang="en-US" dirty="0"/>
              <a:t>&lt;dogs&gt; &lt;https://</a:t>
            </a:r>
            <a:r>
              <a:rPr lang="en-US" dirty="0" err="1"/>
              <a:t>pixabay.com</a:t>
            </a:r>
            <a:r>
              <a:rPr lang="en-US" dirty="0"/>
              <a:t>/illustrations/dogs-puppies-cartoon-pets-animals-6990170/&gt;</a:t>
            </a:r>
          </a:p>
          <a:p>
            <a:pPr marL="0" lvl="0" indent="0" algn="l" rtl="0">
              <a:spcBef>
                <a:spcPts val="0"/>
              </a:spcBef>
              <a:spcAft>
                <a:spcPts val="0"/>
              </a:spcAft>
              <a:buNone/>
            </a:pPr>
            <a:r>
              <a:rPr lang="en-US" dirty="0"/>
              <a:t>&lt;cat&gt; &lt;https://</a:t>
            </a:r>
            <a:r>
              <a:rPr lang="en-US" dirty="0" err="1"/>
              <a:t>pixabay.com</a:t>
            </a:r>
            <a:r>
              <a:rPr lang="en-US" dirty="0"/>
              <a:t>/vectors/cat-animal-the-silhouette-1583462/&gt;</a:t>
            </a:r>
          </a:p>
          <a:p>
            <a:pPr marL="0" lvl="0" indent="0" algn="l" rtl="0">
              <a:spcBef>
                <a:spcPts val="0"/>
              </a:spcBef>
              <a:spcAft>
                <a:spcPts val="0"/>
              </a:spcAft>
              <a:buNone/>
            </a:pPr>
            <a:r>
              <a:rPr lang="en-US" dirty="0"/>
              <a:t>&lt;palace&gt; https://</a:t>
            </a:r>
            <a:r>
              <a:rPr lang="en-US" dirty="0" err="1"/>
              <a:t>pixabay.com</a:t>
            </a:r>
            <a:r>
              <a:rPr lang="en-US" dirty="0"/>
              <a:t>/photos/hawa-mahal-palace-architecture-6156123/&gt;</a:t>
            </a:r>
            <a:endParaRPr dirty="0"/>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7" name="Google Shape;4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5"/>
          <p:cNvSpPr txBox="1">
            <a:spLocks noGrp="1"/>
          </p:cNvSpPr>
          <p:nvPr>
            <p:ph type="ctrTitle"/>
          </p:nvPr>
        </p:nvSpPr>
        <p:spPr>
          <a:xfrm>
            <a:off x="914400" y="885575"/>
            <a:ext cx="10363200" cy="160732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
          <p:cNvSpPr txBox="1">
            <a:spLocks noGrp="1"/>
          </p:cNvSpPr>
          <p:nvPr>
            <p:ph type="subTitle" idx="1"/>
          </p:nvPr>
        </p:nvSpPr>
        <p:spPr>
          <a:xfrm>
            <a:off x="1828800" y="2612504"/>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5">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3">
            <a:alphaModFix/>
          </a:blip>
          <a:srcRect/>
          <a:stretch/>
        </p:blipFill>
        <p:spPr>
          <a:xfrm>
            <a:off x="89057" y="114396"/>
            <a:ext cx="902286" cy="957155"/>
          </a:xfrm>
          <a:prstGeom prst="rect">
            <a:avLst/>
          </a:prstGeom>
          <a:noFill/>
          <a:ln>
            <a:noFill/>
          </a:ln>
        </p:spPr>
      </p:pic>
      <p:pic>
        <p:nvPicPr>
          <p:cNvPr id="16" name="Google Shape;16;p5" descr="A picture containing text, lamp&#10;&#10;Description automatically generated"/>
          <p:cNvPicPr preferRelativeResize="0"/>
          <p:nvPr/>
        </p:nvPicPr>
        <p:blipFill rotWithShape="1">
          <a:blip r:embed="rId4">
            <a:alphaModFix/>
          </a:blip>
          <a:srcRect/>
          <a:stretch/>
        </p:blipFill>
        <p:spPr>
          <a:xfrm>
            <a:off x="11164077" y="5837009"/>
            <a:ext cx="914479" cy="914479"/>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5">
            <a:alphaModFix/>
          </a:blip>
          <a:srcRect/>
          <a:stretch/>
        </p:blipFill>
        <p:spPr>
          <a:xfrm>
            <a:off x="11139692" y="132686"/>
            <a:ext cx="963251" cy="938865"/>
          </a:xfrm>
          <a:prstGeom prst="rect">
            <a:avLst/>
          </a:prstGeom>
          <a:noFill/>
          <a:ln>
            <a:noFill/>
          </a:ln>
        </p:spPr>
      </p:pic>
      <p:sp>
        <p:nvSpPr>
          <p:cNvPr id="18" name="Google Shape;18;p5"/>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6"/>
          <p:cNvSpPr txBox="1">
            <a:spLocks noGrp="1"/>
          </p:cNvSpPr>
          <p:nvPr>
            <p:ph type="body" idx="1"/>
          </p:nvPr>
        </p:nvSpPr>
        <p:spPr>
          <a:xfrm>
            <a:off x="954779" y="1243798"/>
            <a:ext cx="10282441" cy="444681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6"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4" name="Google Shape;24;p6"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7"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9" name="Google Shape;29;p7"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jpeg"/><Relationship Id="rId3" Type="http://schemas.openxmlformats.org/officeDocument/2006/relationships/image" Target="../media/image8.png"/><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jpe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grpSp>
        <p:nvGrpSpPr>
          <p:cNvPr id="10" name="Group 9">
            <a:extLst>
              <a:ext uri="{FF2B5EF4-FFF2-40B4-BE49-F238E27FC236}">
                <a16:creationId xmlns:a16="http://schemas.microsoft.com/office/drawing/2014/main" id="{1C45FF1C-30BF-61C3-AA5D-A6FD734FF515}"/>
              </a:ext>
            </a:extLst>
          </p:cNvPr>
          <p:cNvGrpSpPr/>
          <p:nvPr/>
        </p:nvGrpSpPr>
        <p:grpSpPr>
          <a:xfrm>
            <a:off x="2361328" y="1067083"/>
            <a:ext cx="7623920" cy="3760949"/>
            <a:chOff x="3198552" y="260648"/>
            <a:chExt cx="5400600" cy="792088"/>
          </a:xfrm>
        </p:grpSpPr>
        <p:sp>
          <p:nvSpPr>
            <p:cNvPr id="11" name="Rectangle: Rounded Corners 18">
              <a:extLst>
                <a:ext uri="{FF2B5EF4-FFF2-40B4-BE49-F238E27FC236}">
                  <a16:creationId xmlns:a16="http://schemas.microsoft.com/office/drawing/2014/main" id="{679F9137-EA96-0471-564F-F03E783811E8}"/>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Rounded Corners 19">
              <a:extLst>
                <a:ext uri="{FF2B5EF4-FFF2-40B4-BE49-F238E27FC236}">
                  <a16:creationId xmlns:a16="http://schemas.microsoft.com/office/drawing/2014/main" id="{3DB9BD7F-CC97-05CA-AE40-0444EE49D112}"/>
                </a:ext>
              </a:extLst>
            </p:cNvPr>
            <p:cNvSpPr/>
            <p:nvPr/>
          </p:nvSpPr>
          <p:spPr>
            <a:xfrm>
              <a:off x="3198552" y="260648"/>
              <a:ext cx="5400600"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chemeClr val="tx1"/>
                </a:solidFill>
              </a:endParaRPr>
            </a:p>
          </p:txBody>
        </p:sp>
      </p:grpSp>
      <p:sp>
        <p:nvSpPr>
          <p:cNvPr id="35" name="Google Shape;35;g111d1e2cf77_0_0"/>
          <p:cNvSpPr txBox="1">
            <a:spLocks noGrp="1"/>
          </p:cNvSpPr>
          <p:nvPr>
            <p:ph type="ctrTitle"/>
          </p:nvPr>
        </p:nvSpPr>
        <p:spPr>
          <a:xfrm>
            <a:off x="2698996" y="1238802"/>
            <a:ext cx="6790692" cy="10081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US" b="1"/>
              <a:t>Board </a:t>
            </a:r>
            <a:r>
              <a:rPr lang="en-US" b="1" dirty="0"/>
              <a:t>Game</a:t>
            </a:r>
            <a:endParaRPr b="1" dirty="0"/>
          </a:p>
        </p:txBody>
      </p:sp>
      <p:sp>
        <p:nvSpPr>
          <p:cNvPr id="36" name="Google Shape;36;g111d1e2cf77_0_0"/>
          <p:cNvSpPr txBox="1">
            <a:spLocks noGrp="1"/>
          </p:cNvSpPr>
          <p:nvPr>
            <p:ph type="subTitle" idx="1"/>
          </p:nvPr>
        </p:nvSpPr>
        <p:spPr>
          <a:xfrm>
            <a:off x="3542327" y="2577530"/>
            <a:ext cx="5123935" cy="1816050"/>
          </a:xfrm>
          <a:prstGeom prst="rect">
            <a:avLst/>
          </a:prstGeom>
        </p:spPr>
        <p:txBody>
          <a:bodyPr spcFirstLastPara="1" wrap="square" lIns="91425" tIns="45700" rIns="91425" bIns="45700" anchor="ctr" anchorCtr="0">
            <a:noAutofit/>
          </a:bodyPr>
          <a:lstStyle/>
          <a:p>
            <a:pPr marL="0" lvl="0" indent="0" algn="ctr" rtl="0">
              <a:spcBef>
                <a:spcPts val="640"/>
              </a:spcBef>
              <a:spcAft>
                <a:spcPts val="0"/>
              </a:spcAft>
              <a:buNone/>
            </a:pPr>
            <a:r>
              <a:rPr lang="en-US" sz="5400" b="1" dirty="0">
                <a:solidFill>
                  <a:srgbClr val="C00000"/>
                </a:solidFill>
              </a:rPr>
              <a:t>Demonstrative Adjectives</a:t>
            </a:r>
            <a:endParaRPr sz="54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8" name="Freeform: Shape 27">
            <a:extLst>
              <a:ext uri="{FF2B5EF4-FFF2-40B4-BE49-F238E27FC236}">
                <a16:creationId xmlns:a16="http://schemas.microsoft.com/office/drawing/2014/main" id="{418622C8-03D0-C4DC-5863-EEC569F25636}"/>
              </a:ext>
            </a:extLst>
          </p:cNvPr>
          <p:cNvSpPr/>
          <p:nvPr/>
        </p:nvSpPr>
        <p:spPr>
          <a:xfrm>
            <a:off x="2726230" y="71414"/>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600" b="1" dirty="0">
                <a:solidFill>
                  <a:srgbClr val="C00000"/>
                </a:solidFill>
                <a:latin typeface="Calibri" panose="020F0502020204030204" pitchFamily="34" charset="0"/>
                <a:cs typeface="Calibri" panose="020F0502020204030204" pitchFamily="34" charset="0"/>
              </a:rPr>
              <a:t>The Game</a:t>
            </a:r>
            <a:endParaRPr lang="en-IN" sz="3600" dirty="0">
              <a:solidFill>
                <a:srgbClr val="C00000"/>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EC027590-0C16-202B-1F96-89F19702C274}"/>
              </a:ext>
            </a:extLst>
          </p:cNvPr>
          <p:cNvGrpSpPr/>
          <p:nvPr/>
        </p:nvGrpSpPr>
        <p:grpSpPr>
          <a:xfrm>
            <a:off x="814039" y="1032225"/>
            <a:ext cx="10215854" cy="5263664"/>
            <a:chOff x="735512" y="414039"/>
            <a:chExt cx="10215854" cy="5263664"/>
          </a:xfrm>
        </p:grpSpPr>
        <p:sp>
          <p:nvSpPr>
            <p:cNvPr id="6" name="Rectangle 5">
              <a:extLst>
                <a:ext uri="{FF2B5EF4-FFF2-40B4-BE49-F238E27FC236}">
                  <a16:creationId xmlns:a16="http://schemas.microsoft.com/office/drawing/2014/main" id="{C3B7B0FF-E2DC-E116-C850-CA5852145FA0}"/>
                </a:ext>
              </a:extLst>
            </p:cNvPr>
            <p:cNvSpPr/>
            <p:nvPr/>
          </p:nvSpPr>
          <p:spPr>
            <a:xfrm>
              <a:off x="2771219" y="429821"/>
              <a:ext cx="914400" cy="742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7" name="Picture 6" descr="A mannequin wearing a blue dress&#10;&#10;Description automatically generated with low confidence">
              <a:extLst>
                <a:ext uri="{FF2B5EF4-FFF2-40B4-BE49-F238E27FC236}">
                  <a16:creationId xmlns:a16="http://schemas.microsoft.com/office/drawing/2014/main" id="{F2509865-2A4C-A1B6-E46F-12B8A92F2D69}"/>
                </a:ext>
              </a:extLst>
            </p:cNvPr>
            <p:cNvPicPr>
              <a:picLocks noChangeAspect="1"/>
            </p:cNvPicPr>
            <p:nvPr/>
          </p:nvPicPr>
          <p:blipFill rotWithShape="1">
            <a:blip r:embed="rId3"/>
            <a:srcRect l="23204" t="6463" r="20876" b="9793"/>
            <a:stretch/>
          </p:blipFill>
          <p:spPr>
            <a:xfrm>
              <a:off x="3110730" y="429821"/>
              <a:ext cx="291417" cy="800101"/>
            </a:xfrm>
            <a:prstGeom prst="rect">
              <a:avLst/>
            </a:prstGeom>
            <a:ln>
              <a:noFill/>
            </a:ln>
          </p:spPr>
        </p:pic>
        <p:grpSp>
          <p:nvGrpSpPr>
            <p:cNvPr id="9" name="Group 8">
              <a:extLst>
                <a:ext uri="{FF2B5EF4-FFF2-40B4-BE49-F238E27FC236}">
                  <a16:creationId xmlns:a16="http://schemas.microsoft.com/office/drawing/2014/main" id="{E859F1A5-DA36-CC40-1737-11C80A46BACC}"/>
                </a:ext>
              </a:extLst>
            </p:cNvPr>
            <p:cNvGrpSpPr/>
            <p:nvPr/>
          </p:nvGrpSpPr>
          <p:grpSpPr>
            <a:xfrm>
              <a:off x="886379" y="429821"/>
              <a:ext cx="914400" cy="742950"/>
              <a:chOff x="886379" y="429821"/>
              <a:chExt cx="914400" cy="742950"/>
            </a:xfrm>
          </p:grpSpPr>
          <p:sp>
            <p:nvSpPr>
              <p:cNvPr id="90" name="Rectangle 89">
                <a:extLst>
                  <a:ext uri="{FF2B5EF4-FFF2-40B4-BE49-F238E27FC236}">
                    <a16:creationId xmlns:a16="http://schemas.microsoft.com/office/drawing/2014/main" id="{5ABA71F4-AE0D-4DD5-0E84-EB01977C9CC0}"/>
                  </a:ext>
                </a:extLst>
              </p:cNvPr>
              <p:cNvSpPr/>
              <p:nvPr/>
            </p:nvSpPr>
            <p:spPr>
              <a:xfrm>
                <a:off x="886379" y="429821"/>
                <a:ext cx="914400" cy="7429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BBF04030-614B-933D-F51A-89E368D1B1B0}"/>
                  </a:ext>
                </a:extLst>
              </p:cNvPr>
              <p:cNvSpPr txBox="1"/>
              <p:nvPr/>
            </p:nvSpPr>
            <p:spPr>
              <a:xfrm>
                <a:off x="941681" y="570464"/>
                <a:ext cx="763351" cy="446276"/>
              </a:xfrm>
              <a:prstGeom prst="rect">
                <a:avLst/>
              </a:prstGeom>
              <a:no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Start</a:t>
                </a:r>
              </a:p>
            </p:txBody>
          </p:sp>
        </p:grpSp>
        <p:grpSp>
          <p:nvGrpSpPr>
            <p:cNvPr id="10" name="Group 9">
              <a:extLst>
                <a:ext uri="{FF2B5EF4-FFF2-40B4-BE49-F238E27FC236}">
                  <a16:creationId xmlns:a16="http://schemas.microsoft.com/office/drawing/2014/main" id="{80CA3D37-9883-E292-2811-C22A460EFFFB}"/>
                </a:ext>
              </a:extLst>
            </p:cNvPr>
            <p:cNvGrpSpPr/>
            <p:nvPr/>
          </p:nvGrpSpPr>
          <p:grpSpPr>
            <a:xfrm>
              <a:off x="2771219" y="1172151"/>
              <a:ext cx="914400" cy="742950"/>
              <a:chOff x="886379" y="429821"/>
              <a:chExt cx="914400" cy="742950"/>
            </a:xfrm>
            <a:solidFill>
              <a:schemeClr val="accent2">
                <a:lumMod val="60000"/>
                <a:lumOff val="40000"/>
              </a:schemeClr>
            </a:solidFill>
          </p:grpSpPr>
          <p:sp>
            <p:nvSpPr>
              <p:cNvPr id="88" name="Rectangle 87">
                <a:extLst>
                  <a:ext uri="{FF2B5EF4-FFF2-40B4-BE49-F238E27FC236}">
                    <a16:creationId xmlns:a16="http://schemas.microsoft.com/office/drawing/2014/main" id="{883C33C2-DAD6-EF83-A895-B5D133322787}"/>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DDABF69A-C10A-3CD1-17A6-2DC33B1441FF}"/>
                  </a:ext>
                </a:extLst>
              </p:cNvPr>
              <p:cNvSpPr txBox="1"/>
              <p:nvPr/>
            </p:nvSpPr>
            <p:spPr>
              <a:xfrm>
                <a:off x="949697" y="570464"/>
                <a:ext cx="620683" cy="446276"/>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Ball</a:t>
                </a:r>
              </a:p>
            </p:txBody>
          </p:sp>
        </p:grpSp>
        <p:grpSp>
          <p:nvGrpSpPr>
            <p:cNvPr id="11" name="Group 10">
              <a:extLst>
                <a:ext uri="{FF2B5EF4-FFF2-40B4-BE49-F238E27FC236}">
                  <a16:creationId xmlns:a16="http://schemas.microsoft.com/office/drawing/2014/main" id="{B81D1296-04E4-AAE6-76ED-CA4F4F0BF9F0}"/>
                </a:ext>
              </a:extLst>
            </p:cNvPr>
            <p:cNvGrpSpPr/>
            <p:nvPr/>
          </p:nvGrpSpPr>
          <p:grpSpPr>
            <a:xfrm>
              <a:off x="2771219" y="1914481"/>
              <a:ext cx="914400" cy="742950"/>
              <a:chOff x="886379" y="429821"/>
              <a:chExt cx="914400" cy="742950"/>
            </a:xfrm>
            <a:solidFill>
              <a:srgbClr val="FFC000"/>
            </a:solidFill>
          </p:grpSpPr>
          <p:sp>
            <p:nvSpPr>
              <p:cNvPr id="86" name="Rectangle 85">
                <a:extLst>
                  <a:ext uri="{FF2B5EF4-FFF2-40B4-BE49-F238E27FC236}">
                    <a16:creationId xmlns:a16="http://schemas.microsoft.com/office/drawing/2014/main" id="{28D72899-AEEB-5A60-99CD-A8E9F5F68DE2}"/>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38A36A46-2240-5F24-9D21-FB5ECAA6F508}"/>
                  </a:ext>
                </a:extLst>
              </p:cNvPr>
              <p:cNvSpPr txBox="1"/>
              <p:nvPr/>
            </p:nvSpPr>
            <p:spPr>
              <a:xfrm>
                <a:off x="944086" y="570464"/>
                <a:ext cx="723276" cy="446276"/>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Eggs</a:t>
                </a:r>
              </a:p>
            </p:txBody>
          </p:sp>
        </p:grpSp>
        <p:sp>
          <p:nvSpPr>
            <p:cNvPr id="12" name="TextBox 11">
              <a:extLst>
                <a:ext uri="{FF2B5EF4-FFF2-40B4-BE49-F238E27FC236}">
                  <a16:creationId xmlns:a16="http://schemas.microsoft.com/office/drawing/2014/main" id="{E879290F-593B-C81F-C092-1FD26FCA70DA}"/>
                </a:ext>
              </a:extLst>
            </p:cNvPr>
            <p:cNvSpPr txBox="1"/>
            <p:nvPr/>
          </p:nvSpPr>
          <p:spPr>
            <a:xfrm>
              <a:off x="735512" y="1253408"/>
              <a:ext cx="1933937" cy="769441"/>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For images use this or these</a:t>
              </a:r>
            </a:p>
          </p:txBody>
        </p:sp>
        <p:pic>
          <p:nvPicPr>
            <p:cNvPr id="13" name="Picture 12" descr="A picture containing text&#10;&#10;Description automatically generated">
              <a:extLst>
                <a:ext uri="{FF2B5EF4-FFF2-40B4-BE49-F238E27FC236}">
                  <a16:creationId xmlns:a16="http://schemas.microsoft.com/office/drawing/2014/main" id="{8A72C8C1-B482-92D3-DE80-9472EA354E70}"/>
                </a:ext>
              </a:extLst>
            </p:cNvPr>
            <p:cNvPicPr>
              <a:picLocks noChangeAspect="1"/>
            </p:cNvPicPr>
            <p:nvPr/>
          </p:nvPicPr>
          <p:blipFill rotWithShape="1">
            <a:blip r:embed="rId4"/>
            <a:srcRect l="9025" t="8672" r="8110" b="17857"/>
            <a:stretch/>
          </p:blipFill>
          <p:spPr>
            <a:xfrm>
              <a:off x="3685619" y="1914481"/>
              <a:ext cx="923145" cy="742950"/>
            </a:xfrm>
            <a:prstGeom prst="rect">
              <a:avLst/>
            </a:prstGeom>
            <a:ln>
              <a:solidFill>
                <a:schemeClr val="tx1"/>
              </a:solidFill>
            </a:ln>
          </p:spPr>
        </p:pic>
        <p:grpSp>
          <p:nvGrpSpPr>
            <p:cNvPr id="14" name="Group 13">
              <a:extLst>
                <a:ext uri="{FF2B5EF4-FFF2-40B4-BE49-F238E27FC236}">
                  <a16:creationId xmlns:a16="http://schemas.microsoft.com/office/drawing/2014/main" id="{DC64B273-F09D-99BA-AA3C-F566CF3D10B2}"/>
                </a:ext>
              </a:extLst>
            </p:cNvPr>
            <p:cNvGrpSpPr/>
            <p:nvPr/>
          </p:nvGrpSpPr>
          <p:grpSpPr>
            <a:xfrm>
              <a:off x="4608764" y="1914480"/>
              <a:ext cx="914400" cy="742950"/>
              <a:chOff x="886379" y="429821"/>
              <a:chExt cx="914400" cy="742950"/>
            </a:xfrm>
            <a:solidFill>
              <a:schemeClr val="accent5">
                <a:lumMod val="40000"/>
                <a:lumOff val="60000"/>
              </a:schemeClr>
            </a:solidFill>
          </p:grpSpPr>
          <p:sp>
            <p:nvSpPr>
              <p:cNvPr id="84" name="Rectangle 83">
                <a:extLst>
                  <a:ext uri="{FF2B5EF4-FFF2-40B4-BE49-F238E27FC236}">
                    <a16:creationId xmlns:a16="http://schemas.microsoft.com/office/drawing/2014/main" id="{3F68CF1C-D64D-7EE1-B3F2-2BC545B3075A}"/>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5" name="TextBox 84">
                <a:extLst>
                  <a:ext uri="{FF2B5EF4-FFF2-40B4-BE49-F238E27FC236}">
                    <a16:creationId xmlns:a16="http://schemas.microsoft.com/office/drawing/2014/main" id="{8A7E84CB-28B2-6DC3-6315-8FE012F5B945}"/>
                  </a:ext>
                </a:extLst>
              </p:cNvPr>
              <p:cNvSpPr txBox="1"/>
              <p:nvPr/>
            </p:nvSpPr>
            <p:spPr>
              <a:xfrm>
                <a:off x="941682" y="570464"/>
                <a:ext cx="790601" cy="446276"/>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Book</a:t>
                </a:r>
              </a:p>
            </p:txBody>
          </p:sp>
        </p:grpSp>
        <p:pic>
          <p:nvPicPr>
            <p:cNvPr id="15" name="Picture 14" descr="A close up of a flower&#10;&#10;Description automatically generated with medium confidence">
              <a:extLst>
                <a:ext uri="{FF2B5EF4-FFF2-40B4-BE49-F238E27FC236}">
                  <a16:creationId xmlns:a16="http://schemas.microsoft.com/office/drawing/2014/main" id="{F6820EC2-93F8-44F8-7293-037E3FC5C9F1}"/>
                </a:ext>
              </a:extLst>
            </p:cNvPr>
            <p:cNvPicPr>
              <a:picLocks noChangeAspect="1"/>
            </p:cNvPicPr>
            <p:nvPr/>
          </p:nvPicPr>
          <p:blipFill rotWithShape="1">
            <a:blip r:embed="rId5"/>
            <a:srcRect l="25078" t="11677" r="10100" b="13470"/>
            <a:stretch/>
          </p:blipFill>
          <p:spPr>
            <a:xfrm>
              <a:off x="4608764" y="1213299"/>
              <a:ext cx="914400" cy="701181"/>
            </a:xfrm>
            <a:prstGeom prst="rect">
              <a:avLst/>
            </a:prstGeom>
          </p:spPr>
        </p:pic>
        <p:grpSp>
          <p:nvGrpSpPr>
            <p:cNvPr id="16" name="Group 15">
              <a:extLst>
                <a:ext uri="{FF2B5EF4-FFF2-40B4-BE49-F238E27FC236}">
                  <a16:creationId xmlns:a16="http://schemas.microsoft.com/office/drawing/2014/main" id="{D9F8EA24-6E6C-B40F-6B64-A9E33D0DC113}"/>
                </a:ext>
              </a:extLst>
            </p:cNvPr>
            <p:cNvGrpSpPr/>
            <p:nvPr/>
          </p:nvGrpSpPr>
          <p:grpSpPr>
            <a:xfrm>
              <a:off x="4608764" y="414039"/>
              <a:ext cx="914400" cy="800219"/>
              <a:chOff x="886379" y="414368"/>
              <a:chExt cx="914400" cy="783543"/>
            </a:xfrm>
            <a:solidFill>
              <a:srgbClr val="00B0F0"/>
            </a:solidFill>
          </p:grpSpPr>
          <p:sp>
            <p:nvSpPr>
              <p:cNvPr id="82" name="Rectangle 81">
                <a:extLst>
                  <a:ext uri="{FF2B5EF4-FFF2-40B4-BE49-F238E27FC236}">
                    <a16:creationId xmlns:a16="http://schemas.microsoft.com/office/drawing/2014/main" id="{29C0C8C1-D6A0-FAA4-8272-661262063658}"/>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7CA64D2D-1112-4B1F-1C05-0D513571C993}"/>
                  </a:ext>
                </a:extLst>
              </p:cNvPr>
              <p:cNvSpPr txBox="1"/>
              <p:nvPr/>
            </p:nvSpPr>
            <p:spPr>
              <a:xfrm>
                <a:off x="970720" y="414368"/>
                <a:ext cx="745717" cy="783543"/>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Go</a:t>
                </a:r>
              </a:p>
              <a:p>
                <a:pPr algn="ctr"/>
                <a:r>
                  <a:rPr lang="en-US" sz="2300" dirty="0">
                    <a:latin typeface="Calibri" panose="020F0502020204030204" pitchFamily="34" charset="0"/>
                    <a:cs typeface="Calibri" panose="020F0502020204030204" pitchFamily="34" charset="0"/>
                  </a:rPr>
                  <a:t>Back</a:t>
                </a:r>
              </a:p>
            </p:txBody>
          </p:sp>
        </p:grpSp>
        <p:cxnSp>
          <p:nvCxnSpPr>
            <p:cNvPr id="17" name="Straight Arrow Connector 16">
              <a:extLst>
                <a:ext uri="{FF2B5EF4-FFF2-40B4-BE49-F238E27FC236}">
                  <a16:creationId xmlns:a16="http://schemas.microsoft.com/office/drawing/2014/main" id="{6275B6BA-C5DC-3C29-62D7-5661726AF266}"/>
                </a:ext>
              </a:extLst>
            </p:cNvPr>
            <p:cNvCxnSpPr>
              <a:cxnSpLocks/>
              <a:stCxn id="82" idx="1"/>
              <a:endCxn id="6" idx="3"/>
            </p:cNvCxnSpPr>
            <p:nvPr/>
          </p:nvCxnSpPr>
          <p:spPr>
            <a:xfrm flipH="1" flipV="1">
              <a:off x="3685619" y="801296"/>
              <a:ext cx="923145" cy="7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65D4E443-ADBD-E426-3B9D-A394CA460CC6}"/>
                </a:ext>
              </a:extLst>
            </p:cNvPr>
            <p:cNvSpPr/>
            <p:nvPr/>
          </p:nvSpPr>
          <p:spPr>
            <a:xfrm>
              <a:off x="5531909" y="445633"/>
              <a:ext cx="914400" cy="742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593DCAAD-D16F-1DB9-2D3C-131CEEA04959}"/>
                </a:ext>
              </a:extLst>
            </p:cNvPr>
            <p:cNvPicPr>
              <a:picLocks noChangeAspect="1"/>
            </p:cNvPicPr>
            <p:nvPr/>
          </p:nvPicPr>
          <p:blipFill rotWithShape="1">
            <a:blip r:embed="rId6"/>
            <a:srcRect l="18928" t="12359" r="19258" b="10646"/>
            <a:stretch/>
          </p:blipFill>
          <p:spPr>
            <a:xfrm>
              <a:off x="5590382" y="517574"/>
              <a:ext cx="797454" cy="574167"/>
            </a:xfrm>
            <a:prstGeom prst="rect">
              <a:avLst/>
            </a:prstGeom>
          </p:spPr>
        </p:pic>
        <p:sp>
          <p:nvSpPr>
            <p:cNvPr id="20" name="Rectangle 19">
              <a:extLst>
                <a:ext uri="{FF2B5EF4-FFF2-40B4-BE49-F238E27FC236}">
                  <a16:creationId xmlns:a16="http://schemas.microsoft.com/office/drawing/2014/main" id="{6391BCA9-47C1-15F6-F43D-155F62A2A1E8}"/>
                </a:ext>
              </a:extLst>
            </p:cNvPr>
            <p:cNvSpPr/>
            <p:nvPr/>
          </p:nvSpPr>
          <p:spPr>
            <a:xfrm>
              <a:off x="6446309" y="445633"/>
              <a:ext cx="914400" cy="742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1" name="Picture 20" descr="A picture containing sweet&#10;&#10;Description automatically generated">
              <a:extLst>
                <a:ext uri="{FF2B5EF4-FFF2-40B4-BE49-F238E27FC236}">
                  <a16:creationId xmlns:a16="http://schemas.microsoft.com/office/drawing/2014/main" id="{9936F41B-5A8A-7C59-563F-65DCD8D52DC7}"/>
                </a:ext>
              </a:extLst>
            </p:cNvPr>
            <p:cNvPicPr>
              <a:picLocks noChangeAspect="1"/>
            </p:cNvPicPr>
            <p:nvPr/>
          </p:nvPicPr>
          <p:blipFill>
            <a:blip r:embed="rId7"/>
            <a:stretch>
              <a:fillRect/>
            </a:stretch>
          </p:blipFill>
          <p:spPr>
            <a:xfrm>
              <a:off x="6433776" y="510433"/>
              <a:ext cx="868460" cy="613350"/>
            </a:xfrm>
            <a:prstGeom prst="rect">
              <a:avLst/>
            </a:prstGeom>
          </p:spPr>
        </p:pic>
        <p:grpSp>
          <p:nvGrpSpPr>
            <p:cNvPr id="22" name="Group 21">
              <a:extLst>
                <a:ext uri="{FF2B5EF4-FFF2-40B4-BE49-F238E27FC236}">
                  <a16:creationId xmlns:a16="http://schemas.microsoft.com/office/drawing/2014/main" id="{3B34225E-590A-9882-B734-0073168868AE}"/>
                </a:ext>
              </a:extLst>
            </p:cNvPr>
            <p:cNvGrpSpPr/>
            <p:nvPr/>
          </p:nvGrpSpPr>
          <p:grpSpPr>
            <a:xfrm>
              <a:off x="8261561" y="429201"/>
              <a:ext cx="914400" cy="742950"/>
              <a:chOff x="886379" y="429821"/>
              <a:chExt cx="914400" cy="742950"/>
            </a:xfrm>
            <a:solidFill>
              <a:schemeClr val="accent3">
                <a:lumMod val="40000"/>
                <a:lumOff val="60000"/>
              </a:schemeClr>
            </a:solidFill>
          </p:grpSpPr>
          <p:sp>
            <p:nvSpPr>
              <p:cNvPr id="80" name="Rectangle 79">
                <a:extLst>
                  <a:ext uri="{FF2B5EF4-FFF2-40B4-BE49-F238E27FC236}">
                    <a16:creationId xmlns:a16="http://schemas.microsoft.com/office/drawing/2014/main" id="{F1F442C0-090B-41DE-DF72-EB022BAB7B33}"/>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408F386C-273D-5A74-C2DC-E1575E87BF0D}"/>
                  </a:ext>
                </a:extLst>
              </p:cNvPr>
              <p:cNvSpPr txBox="1"/>
              <p:nvPr/>
            </p:nvSpPr>
            <p:spPr>
              <a:xfrm>
                <a:off x="942483" y="570464"/>
                <a:ext cx="776175" cy="446276"/>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Dogs</a:t>
                </a:r>
              </a:p>
            </p:txBody>
          </p:sp>
        </p:grpSp>
        <p:grpSp>
          <p:nvGrpSpPr>
            <p:cNvPr id="23" name="Group 22">
              <a:extLst>
                <a:ext uri="{FF2B5EF4-FFF2-40B4-BE49-F238E27FC236}">
                  <a16:creationId xmlns:a16="http://schemas.microsoft.com/office/drawing/2014/main" id="{062E5B6B-1F12-3086-2D48-6CC37DEFC3D6}"/>
                </a:ext>
              </a:extLst>
            </p:cNvPr>
            <p:cNvGrpSpPr/>
            <p:nvPr/>
          </p:nvGrpSpPr>
          <p:grpSpPr>
            <a:xfrm>
              <a:off x="7344884" y="429201"/>
              <a:ext cx="914400" cy="767942"/>
              <a:chOff x="886379" y="429821"/>
              <a:chExt cx="914400" cy="742950"/>
            </a:xfrm>
            <a:solidFill>
              <a:schemeClr val="accent3">
                <a:lumMod val="60000"/>
                <a:lumOff val="40000"/>
              </a:schemeClr>
            </a:solidFill>
          </p:grpSpPr>
          <p:sp>
            <p:nvSpPr>
              <p:cNvPr id="78" name="Rectangle 77">
                <a:extLst>
                  <a:ext uri="{FF2B5EF4-FFF2-40B4-BE49-F238E27FC236}">
                    <a16:creationId xmlns:a16="http://schemas.microsoft.com/office/drawing/2014/main" id="{9AEDD0A3-8060-2505-48B0-2896D56DF518}"/>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2BD7C7DF-6771-276D-AB4D-DF2E0BA8C952}"/>
                  </a:ext>
                </a:extLst>
              </p:cNvPr>
              <p:cNvSpPr txBox="1"/>
              <p:nvPr/>
            </p:nvSpPr>
            <p:spPr>
              <a:xfrm>
                <a:off x="945689" y="570965"/>
                <a:ext cx="697628" cy="431752"/>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Cats</a:t>
                </a:r>
              </a:p>
            </p:txBody>
          </p:sp>
        </p:grpSp>
        <p:pic>
          <p:nvPicPr>
            <p:cNvPr id="24" name="Picture 23" descr="A picture containing match&#10;&#10;Description automatically generated">
              <a:extLst>
                <a:ext uri="{FF2B5EF4-FFF2-40B4-BE49-F238E27FC236}">
                  <a16:creationId xmlns:a16="http://schemas.microsoft.com/office/drawing/2014/main" id="{CAECA90E-9E15-29A2-5AF1-A7B9EA28E301}"/>
                </a:ext>
              </a:extLst>
            </p:cNvPr>
            <p:cNvPicPr>
              <a:picLocks noChangeAspect="1"/>
            </p:cNvPicPr>
            <p:nvPr/>
          </p:nvPicPr>
          <p:blipFill rotWithShape="1">
            <a:blip r:embed="rId8"/>
            <a:srcRect r="24919"/>
            <a:stretch/>
          </p:blipFill>
          <p:spPr>
            <a:xfrm>
              <a:off x="9182429" y="429199"/>
              <a:ext cx="793990" cy="742951"/>
            </a:xfrm>
            <a:prstGeom prst="rect">
              <a:avLst/>
            </a:prstGeom>
            <a:ln>
              <a:solidFill>
                <a:schemeClr val="tx1"/>
              </a:solidFill>
            </a:ln>
          </p:spPr>
        </p:pic>
        <p:pic>
          <p:nvPicPr>
            <p:cNvPr id="25" name="Picture 24" descr="A picture containing text, clipart&#10;&#10;Description automatically generated">
              <a:extLst>
                <a:ext uri="{FF2B5EF4-FFF2-40B4-BE49-F238E27FC236}">
                  <a16:creationId xmlns:a16="http://schemas.microsoft.com/office/drawing/2014/main" id="{376B1E8F-88E8-4BB6-5C52-F6F974182FBD}"/>
                </a:ext>
              </a:extLst>
            </p:cNvPr>
            <p:cNvPicPr>
              <a:picLocks noChangeAspect="1"/>
            </p:cNvPicPr>
            <p:nvPr/>
          </p:nvPicPr>
          <p:blipFill>
            <a:blip r:embed="rId9"/>
            <a:stretch>
              <a:fillRect/>
            </a:stretch>
          </p:blipFill>
          <p:spPr>
            <a:xfrm>
              <a:off x="9982887" y="424647"/>
              <a:ext cx="914400" cy="742951"/>
            </a:xfrm>
            <a:prstGeom prst="rect">
              <a:avLst/>
            </a:prstGeom>
            <a:ln>
              <a:solidFill>
                <a:schemeClr val="tx1"/>
              </a:solidFill>
            </a:ln>
          </p:spPr>
        </p:pic>
        <p:grpSp>
          <p:nvGrpSpPr>
            <p:cNvPr id="26" name="Group 25">
              <a:extLst>
                <a:ext uri="{FF2B5EF4-FFF2-40B4-BE49-F238E27FC236}">
                  <a16:creationId xmlns:a16="http://schemas.microsoft.com/office/drawing/2014/main" id="{21C4A5DD-2D3F-09A3-8727-EA1CB5A876B6}"/>
                </a:ext>
              </a:extLst>
            </p:cNvPr>
            <p:cNvGrpSpPr/>
            <p:nvPr/>
          </p:nvGrpSpPr>
          <p:grpSpPr>
            <a:xfrm>
              <a:off x="9989355" y="3376009"/>
              <a:ext cx="914400" cy="742950"/>
              <a:chOff x="886379" y="429821"/>
              <a:chExt cx="914400" cy="742950"/>
            </a:xfrm>
            <a:solidFill>
              <a:srgbClr val="7030A0"/>
            </a:solidFill>
          </p:grpSpPr>
          <p:sp>
            <p:nvSpPr>
              <p:cNvPr id="76" name="Rectangle 75">
                <a:extLst>
                  <a:ext uri="{FF2B5EF4-FFF2-40B4-BE49-F238E27FC236}">
                    <a16:creationId xmlns:a16="http://schemas.microsoft.com/office/drawing/2014/main" id="{BB955888-455F-C238-ACE1-65E77AAC1ABC}"/>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77" name="TextBox 76">
                <a:extLst>
                  <a:ext uri="{FF2B5EF4-FFF2-40B4-BE49-F238E27FC236}">
                    <a16:creationId xmlns:a16="http://schemas.microsoft.com/office/drawing/2014/main" id="{BE7F5417-DC7A-BB21-E1E3-02D5FFD8F33C}"/>
                  </a:ext>
                </a:extLst>
              </p:cNvPr>
              <p:cNvSpPr txBox="1"/>
              <p:nvPr/>
            </p:nvSpPr>
            <p:spPr>
              <a:xfrm>
                <a:off x="945689" y="570464"/>
                <a:ext cx="708848" cy="446276"/>
              </a:xfrm>
              <a:prstGeom prst="rect">
                <a:avLst/>
              </a:prstGeom>
              <a:grpFill/>
            </p:spPr>
            <p:txBody>
              <a:bodyPr wrap="none" rtlCol="0" anchor="ctr">
                <a:spAutoFit/>
              </a:bodyPr>
              <a:lstStyle/>
              <a:p>
                <a:pPr algn="ctr"/>
                <a:r>
                  <a:rPr lang="en-US" sz="2300" dirty="0">
                    <a:solidFill>
                      <a:schemeClr val="bg1"/>
                    </a:solidFill>
                    <a:latin typeface="Calibri" panose="020F0502020204030204" pitchFamily="34" charset="0"/>
                    <a:cs typeface="Calibri" panose="020F0502020204030204" pitchFamily="34" charset="0"/>
                  </a:rPr>
                  <a:t>Cow</a:t>
                </a:r>
              </a:p>
            </p:txBody>
          </p:sp>
        </p:grpSp>
        <p:grpSp>
          <p:nvGrpSpPr>
            <p:cNvPr id="27" name="Group 26">
              <a:extLst>
                <a:ext uri="{FF2B5EF4-FFF2-40B4-BE49-F238E27FC236}">
                  <a16:creationId xmlns:a16="http://schemas.microsoft.com/office/drawing/2014/main" id="{2C503785-F886-7240-6B1F-40C156EC480B}"/>
                </a:ext>
              </a:extLst>
            </p:cNvPr>
            <p:cNvGrpSpPr/>
            <p:nvPr/>
          </p:nvGrpSpPr>
          <p:grpSpPr>
            <a:xfrm>
              <a:off x="9941153" y="1167598"/>
              <a:ext cx="1010213" cy="742950"/>
              <a:chOff x="844645" y="429821"/>
              <a:chExt cx="1010213" cy="742950"/>
            </a:xfrm>
            <a:solidFill>
              <a:schemeClr val="accent4">
                <a:lumMod val="40000"/>
                <a:lumOff val="60000"/>
              </a:schemeClr>
            </a:solidFill>
          </p:grpSpPr>
          <p:sp>
            <p:nvSpPr>
              <p:cNvPr id="74" name="Rectangle 73">
                <a:extLst>
                  <a:ext uri="{FF2B5EF4-FFF2-40B4-BE49-F238E27FC236}">
                    <a16:creationId xmlns:a16="http://schemas.microsoft.com/office/drawing/2014/main" id="{9B2E1552-CA26-A7FF-AD1E-7C5ACA028848}"/>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ADEEA033-FBAF-6BDD-2F2F-539C74A1E604}"/>
                  </a:ext>
                </a:extLst>
              </p:cNvPr>
              <p:cNvSpPr txBox="1"/>
              <p:nvPr/>
            </p:nvSpPr>
            <p:spPr>
              <a:xfrm>
                <a:off x="844645" y="570464"/>
                <a:ext cx="1010213" cy="446276"/>
              </a:xfrm>
              <a:prstGeom prst="rect">
                <a:avLst/>
              </a:prstGeom>
              <a:no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People</a:t>
                </a:r>
              </a:p>
            </p:txBody>
          </p:sp>
        </p:grpSp>
        <p:grpSp>
          <p:nvGrpSpPr>
            <p:cNvPr id="28" name="Group 27">
              <a:extLst>
                <a:ext uri="{FF2B5EF4-FFF2-40B4-BE49-F238E27FC236}">
                  <a16:creationId xmlns:a16="http://schemas.microsoft.com/office/drawing/2014/main" id="{13C00618-993C-B23E-1742-A4B68D6E020E}"/>
                </a:ext>
              </a:extLst>
            </p:cNvPr>
            <p:cNvGrpSpPr/>
            <p:nvPr/>
          </p:nvGrpSpPr>
          <p:grpSpPr>
            <a:xfrm>
              <a:off x="9976419" y="1901234"/>
              <a:ext cx="943087" cy="800219"/>
              <a:chOff x="886379" y="416576"/>
              <a:chExt cx="943087" cy="800219"/>
            </a:xfrm>
            <a:solidFill>
              <a:schemeClr val="accent2">
                <a:lumMod val="60000"/>
                <a:lumOff val="40000"/>
              </a:schemeClr>
            </a:solidFill>
          </p:grpSpPr>
          <p:sp>
            <p:nvSpPr>
              <p:cNvPr id="72" name="Rectangle 71">
                <a:extLst>
                  <a:ext uri="{FF2B5EF4-FFF2-40B4-BE49-F238E27FC236}">
                    <a16:creationId xmlns:a16="http://schemas.microsoft.com/office/drawing/2014/main" id="{0740D3E1-562A-0083-29EF-48F6A0581790}"/>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3" name="TextBox 72">
                <a:extLst>
                  <a:ext uri="{FF2B5EF4-FFF2-40B4-BE49-F238E27FC236}">
                    <a16:creationId xmlns:a16="http://schemas.microsoft.com/office/drawing/2014/main" id="{425D9772-5A30-EBBA-906B-A73DD06BE11F}"/>
                  </a:ext>
                </a:extLst>
              </p:cNvPr>
              <p:cNvSpPr txBox="1"/>
              <p:nvPr/>
            </p:nvSpPr>
            <p:spPr>
              <a:xfrm>
                <a:off x="904213" y="416576"/>
                <a:ext cx="925253" cy="800219"/>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Move</a:t>
                </a:r>
              </a:p>
              <a:p>
                <a:pPr algn="ctr"/>
                <a:r>
                  <a:rPr lang="en-US" sz="2300" dirty="0">
                    <a:latin typeface="Calibri" panose="020F0502020204030204" pitchFamily="34" charset="0"/>
                    <a:cs typeface="Calibri" panose="020F0502020204030204" pitchFamily="34" charset="0"/>
                  </a:rPr>
                  <a:t>ahead</a:t>
                </a:r>
              </a:p>
            </p:txBody>
          </p:sp>
        </p:grpSp>
        <p:sp>
          <p:nvSpPr>
            <p:cNvPr id="29" name="Rectangle 28">
              <a:extLst>
                <a:ext uri="{FF2B5EF4-FFF2-40B4-BE49-F238E27FC236}">
                  <a16:creationId xmlns:a16="http://schemas.microsoft.com/office/drawing/2014/main" id="{B2C21706-2A8A-9C14-54ED-500C099BB7A0}"/>
                </a:ext>
              </a:extLst>
            </p:cNvPr>
            <p:cNvSpPr/>
            <p:nvPr/>
          </p:nvSpPr>
          <p:spPr>
            <a:xfrm>
              <a:off x="9982887" y="2653499"/>
              <a:ext cx="914400" cy="74295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30" name="Picture 29" descr="A white football ball&#10;&#10;Description automatically generated with low confidence">
              <a:extLst>
                <a:ext uri="{FF2B5EF4-FFF2-40B4-BE49-F238E27FC236}">
                  <a16:creationId xmlns:a16="http://schemas.microsoft.com/office/drawing/2014/main" id="{359882A7-EFCF-13E5-1FB2-A91EA64B3D41}"/>
                </a:ext>
              </a:extLst>
            </p:cNvPr>
            <p:cNvPicPr>
              <a:picLocks noChangeAspect="1"/>
            </p:cNvPicPr>
            <p:nvPr/>
          </p:nvPicPr>
          <p:blipFill>
            <a:blip r:embed="rId10"/>
            <a:stretch>
              <a:fillRect/>
            </a:stretch>
          </p:blipFill>
          <p:spPr>
            <a:xfrm>
              <a:off x="10064639" y="2862339"/>
              <a:ext cx="329200" cy="329200"/>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2E8D1C8F-59ED-7BD3-FC33-3F9B63FA0B4E}"/>
                </a:ext>
              </a:extLst>
            </p:cNvPr>
            <p:cNvPicPr>
              <a:picLocks noChangeAspect="1"/>
            </p:cNvPicPr>
            <p:nvPr/>
          </p:nvPicPr>
          <p:blipFill>
            <a:blip r:embed="rId11"/>
            <a:stretch>
              <a:fillRect/>
            </a:stretch>
          </p:blipFill>
          <p:spPr>
            <a:xfrm>
              <a:off x="10432868" y="2848169"/>
              <a:ext cx="317087" cy="337102"/>
            </a:xfrm>
            <a:prstGeom prst="rect">
              <a:avLst/>
            </a:prstGeom>
          </p:spPr>
        </p:pic>
        <p:grpSp>
          <p:nvGrpSpPr>
            <p:cNvPr id="32" name="Group 31">
              <a:extLst>
                <a:ext uri="{FF2B5EF4-FFF2-40B4-BE49-F238E27FC236}">
                  <a16:creationId xmlns:a16="http://schemas.microsoft.com/office/drawing/2014/main" id="{7DD3ECB7-2B34-1F44-4BCF-9D3EFFB53321}"/>
                </a:ext>
              </a:extLst>
            </p:cNvPr>
            <p:cNvGrpSpPr/>
            <p:nvPr/>
          </p:nvGrpSpPr>
          <p:grpSpPr>
            <a:xfrm>
              <a:off x="9150239" y="3376009"/>
              <a:ext cx="839116" cy="742950"/>
              <a:chOff x="886379" y="429821"/>
              <a:chExt cx="839116" cy="742950"/>
            </a:xfrm>
            <a:solidFill>
              <a:schemeClr val="accent1">
                <a:lumMod val="50000"/>
              </a:schemeClr>
            </a:solidFill>
          </p:grpSpPr>
          <p:sp>
            <p:nvSpPr>
              <p:cNvPr id="70" name="Rectangle 69">
                <a:extLst>
                  <a:ext uri="{FF2B5EF4-FFF2-40B4-BE49-F238E27FC236}">
                    <a16:creationId xmlns:a16="http://schemas.microsoft.com/office/drawing/2014/main" id="{CA7355FE-9C85-4CB8-1F0F-4AF831FE56FE}"/>
                  </a:ext>
                </a:extLst>
              </p:cNvPr>
              <p:cNvSpPr/>
              <p:nvPr/>
            </p:nvSpPr>
            <p:spPr>
              <a:xfrm>
                <a:off x="886379" y="429821"/>
                <a:ext cx="839116"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67A7BBB7-CC3F-DD7C-DB1D-A033EB7446A2}"/>
                  </a:ext>
                </a:extLst>
              </p:cNvPr>
              <p:cNvSpPr txBox="1"/>
              <p:nvPr/>
            </p:nvSpPr>
            <p:spPr>
              <a:xfrm>
                <a:off x="948896" y="570464"/>
                <a:ext cx="635110" cy="446276"/>
              </a:xfrm>
              <a:prstGeom prst="rect">
                <a:avLst/>
              </a:prstGeom>
              <a:grpFill/>
            </p:spPr>
            <p:txBody>
              <a:bodyPr wrap="none" rtlCol="0" anchor="ctr">
                <a:spAutoFit/>
              </a:bodyPr>
              <a:lstStyle/>
              <a:p>
                <a:pPr algn="ctr"/>
                <a:r>
                  <a:rPr lang="en-US" sz="2300" dirty="0">
                    <a:solidFill>
                      <a:schemeClr val="bg1"/>
                    </a:solidFill>
                    <a:latin typeface="Calibri" panose="020F0502020204030204" pitchFamily="34" charset="0"/>
                    <a:cs typeface="Calibri" panose="020F0502020204030204" pitchFamily="34" charset="0"/>
                  </a:rPr>
                  <a:t>Bull</a:t>
                </a:r>
              </a:p>
            </p:txBody>
          </p:sp>
        </p:grpSp>
        <p:pic>
          <p:nvPicPr>
            <p:cNvPr id="33" name="Picture 32">
              <a:extLst>
                <a:ext uri="{FF2B5EF4-FFF2-40B4-BE49-F238E27FC236}">
                  <a16:creationId xmlns:a16="http://schemas.microsoft.com/office/drawing/2014/main" id="{9B406E23-D041-2398-8D19-6628D55D9D76}"/>
                </a:ext>
              </a:extLst>
            </p:cNvPr>
            <p:cNvPicPr>
              <a:picLocks noChangeAspect="1"/>
            </p:cNvPicPr>
            <p:nvPr/>
          </p:nvPicPr>
          <p:blipFill>
            <a:blip r:embed="rId12"/>
            <a:stretch>
              <a:fillRect/>
            </a:stretch>
          </p:blipFill>
          <p:spPr>
            <a:xfrm>
              <a:off x="8274110" y="3376010"/>
              <a:ext cx="914399" cy="742950"/>
            </a:xfrm>
            <a:prstGeom prst="rect">
              <a:avLst/>
            </a:prstGeom>
            <a:ln>
              <a:solidFill>
                <a:schemeClr val="tx1"/>
              </a:solidFill>
            </a:ln>
          </p:spPr>
        </p:pic>
        <p:grpSp>
          <p:nvGrpSpPr>
            <p:cNvPr id="34" name="Group 33">
              <a:extLst>
                <a:ext uri="{FF2B5EF4-FFF2-40B4-BE49-F238E27FC236}">
                  <a16:creationId xmlns:a16="http://schemas.microsoft.com/office/drawing/2014/main" id="{4CC11C26-077D-8FE7-7ABC-22E04ECAA83B}"/>
                </a:ext>
              </a:extLst>
            </p:cNvPr>
            <p:cNvGrpSpPr/>
            <p:nvPr/>
          </p:nvGrpSpPr>
          <p:grpSpPr>
            <a:xfrm>
              <a:off x="8260900" y="1896947"/>
              <a:ext cx="938077" cy="742950"/>
              <a:chOff x="882240" y="429821"/>
              <a:chExt cx="938077" cy="742950"/>
            </a:xfrm>
            <a:solidFill>
              <a:srgbClr val="C00000"/>
            </a:solidFill>
          </p:grpSpPr>
          <p:sp>
            <p:nvSpPr>
              <p:cNvPr id="68" name="Rectangle 67">
                <a:extLst>
                  <a:ext uri="{FF2B5EF4-FFF2-40B4-BE49-F238E27FC236}">
                    <a16:creationId xmlns:a16="http://schemas.microsoft.com/office/drawing/2014/main" id="{2973EB99-E23F-784F-0655-895E04971C8F}"/>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A8AF1DF4-AF22-47E4-DAA9-69FC98861645}"/>
                  </a:ext>
                </a:extLst>
              </p:cNvPr>
              <p:cNvSpPr txBox="1"/>
              <p:nvPr/>
            </p:nvSpPr>
            <p:spPr>
              <a:xfrm>
                <a:off x="882240" y="601241"/>
                <a:ext cx="938077" cy="446276"/>
              </a:xfrm>
              <a:prstGeom prst="rect">
                <a:avLst/>
              </a:prstGeom>
              <a:noFill/>
            </p:spPr>
            <p:txBody>
              <a:bodyPr wrap="none" rtlCol="0">
                <a:spAutoFit/>
              </a:bodyPr>
              <a:lstStyle/>
              <a:p>
                <a:r>
                  <a:rPr lang="en-US" sz="2300" dirty="0">
                    <a:solidFill>
                      <a:schemeClr val="bg1"/>
                    </a:solidFill>
                    <a:latin typeface="Calibri" panose="020F0502020204030204" pitchFamily="34" charset="0"/>
                    <a:cs typeface="Calibri" panose="020F0502020204030204" pitchFamily="34" charset="0"/>
                  </a:rPr>
                  <a:t>Parrot</a:t>
                </a:r>
              </a:p>
            </p:txBody>
          </p:sp>
        </p:grpSp>
        <p:grpSp>
          <p:nvGrpSpPr>
            <p:cNvPr id="35" name="Group 34">
              <a:extLst>
                <a:ext uri="{FF2B5EF4-FFF2-40B4-BE49-F238E27FC236}">
                  <a16:creationId xmlns:a16="http://schemas.microsoft.com/office/drawing/2014/main" id="{61888508-761C-6FBD-CDE2-DB3B5145114B}"/>
                </a:ext>
              </a:extLst>
            </p:cNvPr>
            <p:cNvGrpSpPr/>
            <p:nvPr/>
          </p:nvGrpSpPr>
          <p:grpSpPr>
            <a:xfrm>
              <a:off x="8234354" y="2633059"/>
              <a:ext cx="979755" cy="742950"/>
              <a:chOff x="861449" y="429821"/>
              <a:chExt cx="979755" cy="742950"/>
            </a:xfrm>
            <a:solidFill>
              <a:schemeClr val="tx1">
                <a:lumMod val="95000"/>
                <a:lumOff val="5000"/>
              </a:schemeClr>
            </a:solidFill>
          </p:grpSpPr>
          <p:sp>
            <p:nvSpPr>
              <p:cNvPr id="66" name="Rectangle 65">
                <a:extLst>
                  <a:ext uri="{FF2B5EF4-FFF2-40B4-BE49-F238E27FC236}">
                    <a16:creationId xmlns:a16="http://schemas.microsoft.com/office/drawing/2014/main" id="{6B5A7B99-E963-D033-1065-AA5D39BC2B60}"/>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3632F6F0-FD27-C039-2EFE-B8368F8DCCAD}"/>
                  </a:ext>
                </a:extLst>
              </p:cNvPr>
              <p:cNvSpPr txBox="1"/>
              <p:nvPr/>
            </p:nvSpPr>
            <p:spPr>
              <a:xfrm>
                <a:off x="861449" y="581923"/>
                <a:ext cx="979755" cy="446276"/>
              </a:xfrm>
              <a:prstGeom prst="rect">
                <a:avLst/>
              </a:prstGeom>
              <a:noFill/>
            </p:spPr>
            <p:txBody>
              <a:bodyPr wrap="none" rtlCol="0">
                <a:spAutoFit/>
              </a:bodyPr>
              <a:lstStyle/>
              <a:p>
                <a:r>
                  <a:rPr lang="en-US" sz="2300" dirty="0">
                    <a:solidFill>
                      <a:schemeClr val="bg1"/>
                    </a:solidFill>
                    <a:latin typeface="Calibri" panose="020F0502020204030204" pitchFamily="34" charset="0"/>
                    <a:cs typeface="Calibri" panose="020F0502020204030204" pitchFamily="34" charset="0"/>
                  </a:rPr>
                  <a:t>School</a:t>
                </a:r>
              </a:p>
            </p:txBody>
          </p:sp>
        </p:grpSp>
        <p:cxnSp>
          <p:nvCxnSpPr>
            <p:cNvPr id="36" name="Straight Arrow Connector 35">
              <a:extLst>
                <a:ext uri="{FF2B5EF4-FFF2-40B4-BE49-F238E27FC236}">
                  <a16:creationId xmlns:a16="http://schemas.microsoft.com/office/drawing/2014/main" id="{31B13456-9C95-4032-89E0-B97E7E202428}"/>
                </a:ext>
              </a:extLst>
            </p:cNvPr>
            <p:cNvCxnSpPr>
              <a:cxnSpLocks/>
              <a:stCxn id="72" idx="1"/>
            </p:cNvCxnSpPr>
            <p:nvPr/>
          </p:nvCxnSpPr>
          <p:spPr>
            <a:xfrm flipH="1" flipV="1">
              <a:off x="9182429" y="2281238"/>
              <a:ext cx="793990" cy="47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7" name="Picture 36" descr="Icon&#10;&#10;Description automatically generated">
              <a:extLst>
                <a:ext uri="{FF2B5EF4-FFF2-40B4-BE49-F238E27FC236}">
                  <a16:creationId xmlns:a16="http://schemas.microsoft.com/office/drawing/2014/main" id="{67473948-5C39-8BA3-5B3B-D33E834EC33F}"/>
                </a:ext>
              </a:extLst>
            </p:cNvPr>
            <p:cNvPicPr>
              <a:picLocks noChangeAspect="1"/>
            </p:cNvPicPr>
            <p:nvPr/>
          </p:nvPicPr>
          <p:blipFill>
            <a:blip r:embed="rId13"/>
            <a:stretch>
              <a:fillRect/>
            </a:stretch>
          </p:blipFill>
          <p:spPr>
            <a:xfrm>
              <a:off x="7367359" y="1915101"/>
              <a:ext cx="914400" cy="742950"/>
            </a:xfrm>
            <a:prstGeom prst="rect">
              <a:avLst/>
            </a:prstGeom>
            <a:ln>
              <a:solidFill>
                <a:schemeClr val="tx1"/>
              </a:solidFill>
            </a:ln>
          </p:spPr>
        </p:pic>
        <p:pic>
          <p:nvPicPr>
            <p:cNvPr id="38" name="Picture 37" descr="A picture containing person, baby, close&#10;&#10;Description automatically generated">
              <a:extLst>
                <a:ext uri="{FF2B5EF4-FFF2-40B4-BE49-F238E27FC236}">
                  <a16:creationId xmlns:a16="http://schemas.microsoft.com/office/drawing/2014/main" id="{47596CC7-CBF7-C1C4-8FD2-B98C603C92AE}"/>
                </a:ext>
              </a:extLst>
            </p:cNvPr>
            <p:cNvPicPr>
              <a:picLocks noChangeAspect="1"/>
            </p:cNvPicPr>
            <p:nvPr/>
          </p:nvPicPr>
          <p:blipFill rotWithShape="1">
            <a:blip r:embed="rId14"/>
            <a:srcRect l="14943" t="5698" r="27834" b="14197"/>
            <a:stretch/>
          </p:blipFill>
          <p:spPr>
            <a:xfrm>
              <a:off x="6444215" y="1896947"/>
              <a:ext cx="915076" cy="764598"/>
            </a:xfrm>
            <a:prstGeom prst="rect">
              <a:avLst/>
            </a:prstGeom>
          </p:spPr>
        </p:pic>
        <p:pic>
          <p:nvPicPr>
            <p:cNvPr id="39" name="Picture 38" descr="A picture containing food, indoor, dish, pasta&#10;&#10;Description automatically generated">
              <a:extLst>
                <a:ext uri="{FF2B5EF4-FFF2-40B4-BE49-F238E27FC236}">
                  <a16:creationId xmlns:a16="http://schemas.microsoft.com/office/drawing/2014/main" id="{C68CF444-980E-DEB7-A232-C20FC7CA16B7}"/>
                </a:ext>
              </a:extLst>
            </p:cNvPr>
            <p:cNvPicPr>
              <a:picLocks noChangeAspect="1"/>
            </p:cNvPicPr>
            <p:nvPr/>
          </p:nvPicPr>
          <p:blipFill rotWithShape="1">
            <a:blip r:embed="rId15"/>
            <a:srcRect l="21955" t="29018" r="19621"/>
            <a:stretch/>
          </p:blipFill>
          <p:spPr>
            <a:xfrm>
              <a:off x="6452691" y="2661545"/>
              <a:ext cx="909480" cy="730012"/>
            </a:xfrm>
            <a:prstGeom prst="rect">
              <a:avLst/>
            </a:prstGeom>
          </p:spPr>
        </p:pic>
        <p:grpSp>
          <p:nvGrpSpPr>
            <p:cNvPr id="40" name="Group 39">
              <a:extLst>
                <a:ext uri="{FF2B5EF4-FFF2-40B4-BE49-F238E27FC236}">
                  <a16:creationId xmlns:a16="http://schemas.microsoft.com/office/drawing/2014/main" id="{4FCBD881-E556-4DC2-5ED5-3380AED9FE95}"/>
                </a:ext>
              </a:extLst>
            </p:cNvPr>
            <p:cNvGrpSpPr/>
            <p:nvPr/>
          </p:nvGrpSpPr>
          <p:grpSpPr>
            <a:xfrm>
              <a:off x="6442517" y="3332709"/>
              <a:ext cx="914400" cy="800219"/>
              <a:chOff x="886379" y="396285"/>
              <a:chExt cx="914400" cy="719376"/>
            </a:xfrm>
            <a:solidFill>
              <a:srgbClr val="00B0F0"/>
            </a:solidFill>
          </p:grpSpPr>
          <p:sp>
            <p:nvSpPr>
              <p:cNvPr id="64" name="Rectangle 63">
                <a:extLst>
                  <a:ext uri="{FF2B5EF4-FFF2-40B4-BE49-F238E27FC236}">
                    <a16:creationId xmlns:a16="http://schemas.microsoft.com/office/drawing/2014/main" id="{B4905C85-6A34-62D7-DFA3-29123CDB87C8}"/>
                  </a:ext>
                </a:extLst>
              </p:cNvPr>
              <p:cNvSpPr/>
              <p:nvPr/>
            </p:nvSpPr>
            <p:spPr>
              <a:xfrm>
                <a:off x="886379" y="429821"/>
                <a:ext cx="914400" cy="667893"/>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6D96CB59-BDC0-2B8B-770F-2B1D8662B0AB}"/>
                  </a:ext>
                </a:extLst>
              </p:cNvPr>
              <p:cNvSpPr txBox="1"/>
              <p:nvPr/>
            </p:nvSpPr>
            <p:spPr>
              <a:xfrm>
                <a:off x="970720" y="396285"/>
                <a:ext cx="745717" cy="719376"/>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Go</a:t>
                </a:r>
              </a:p>
              <a:p>
                <a:pPr algn="ctr"/>
                <a:r>
                  <a:rPr lang="en-US" sz="2300" dirty="0">
                    <a:latin typeface="Calibri" panose="020F0502020204030204" pitchFamily="34" charset="0"/>
                    <a:cs typeface="Calibri" panose="020F0502020204030204" pitchFamily="34" charset="0"/>
                  </a:rPr>
                  <a:t>Back</a:t>
                </a:r>
              </a:p>
            </p:txBody>
          </p:sp>
        </p:grpSp>
        <p:cxnSp>
          <p:nvCxnSpPr>
            <p:cNvPr id="41" name="Straight Arrow Connector 40">
              <a:extLst>
                <a:ext uri="{FF2B5EF4-FFF2-40B4-BE49-F238E27FC236}">
                  <a16:creationId xmlns:a16="http://schemas.microsoft.com/office/drawing/2014/main" id="{B9022E51-08F8-EE7A-7235-E32CCFE08CE7}"/>
                </a:ext>
              </a:extLst>
            </p:cNvPr>
            <p:cNvCxnSpPr>
              <a:cxnSpLocks/>
              <a:stCxn id="64" idx="3"/>
              <a:endCxn id="33" idx="1"/>
            </p:cNvCxnSpPr>
            <p:nvPr/>
          </p:nvCxnSpPr>
          <p:spPr>
            <a:xfrm>
              <a:off x="7356917" y="3741490"/>
              <a:ext cx="917193" cy="59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42" name="Group 41">
              <a:extLst>
                <a:ext uri="{FF2B5EF4-FFF2-40B4-BE49-F238E27FC236}">
                  <a16:creationId xmlns:a16="http://schemas.microsoft.com/office/drawing/2014/main" id="{1ADDD9F1-FB71-71AB-232A-F41125339353}"/>
                </a:ext>
              </a:extLst>
            </p:cNvPr>
            <p:cNvGrpSpPr/>
            <p:nvPr/>
          </p:nvGrpSpPr>
          <p:grpSpPr>
            <a:xfrm>
              <a:off x="5520554" y="3358611"/>
              <a:ext cx="914400" cy="767942"/>
              <a:chOff x="886379" y="429821"/>
              <a:chExt cx="914400" cy="742950"/>
            </a:xfrm>
            <a:solidFill>
              <a:schemeClr val="accent4">
                <a:lumMod val="20000"/>
                <a:lumOff val="80000"/>
              </a:schemeClr>
            </a:solidFill>
          </p:grpSpPr>
          <p:sp>
            <p:nvSpPr>
              <p:cNvPr id="62" name="Rectangle 61">
                <a:extLst>
                  <a:ext uri="{FF2B5EF4-FFF2-40B4-BE49-F238E27FC236}">
                    <a16:creationId xmlns:a16="http://schemas.microsoft.com/office/drawing/2014/main" id="{8F53A4B6-2F01-0DA2-9D7F-815D243598D9}"/>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19E45BEF-BB01-1F89-A252-D90087022E59}"/>
                  </a:ext>
                </a:extLst>
              </p:cNvPr>
              <p:cNvSpPr txBox="1"/>
              <p:nvPr/>
            </p:nvSpPr>
            <p:spPr>
              <a:xfrm>
                <a:off x="944887" y="570965"/>
                <a:ext cx="736100" cy="431752"/>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Balls</a:t>
                </a:r>
              </a:p>
            </p:txBody>
          </p:sp>
        </p:grpSp>
        <p:grpSp>
          <p:nvGrpSpPr>
            <p:cNvPr id="43" name="Group 42">
              <a:extLst>
                <a:ext uri="{FF2B5EF4-FFF2-40B4-BE49-F238E27FC236}">
                  <a16:creationId xmlns:a16="http://schemas.microsoft.com/office/drawing/2014/main" id="{27312275-89AA-E119-AAA0-97FD7BCC4DB2}"/>
                </a:ext>
              </a:extLst>
            </p:cNvPr>
            <p:cNvGrpSpPr/>
            <p:nvPr/>
          </p:nvGrpSpPr>
          <p:grpSpPr>
            <a:xfrm>
              <a:off x="876631" y="4909761"/>
              <a:ext cx="923154" cy="767942"/>
              <a:chOff x="877625" y="429821"/>
              <a:chExt cx="923154" cy="742950"/>
            </a:xfrm>
            <a:solidFill>
              <a:srgbClr val="DB24C8"/>
            </a:solidFill>
          </p:grpSpPr>
          <p:sp>
            <p:nvSpPr>
              <p:cNvPr id="60" name="Rectangle 59">
                <a:extLst>
                  <a:ext uri="{FF2B5EF4-FFF2-40B4-BE49-F238E27FC236}">
                    <a16:creationId xmlns:a16="http://schemas.microsoft.com/office/drawing/2014/main" id="{22FA3A4C-D960-30DD-24D0-A9C54C5DFAF3}"/>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6F328689-340D-C478-29DC-1F77C8793ED1}"/>
                  </a:ext>
                </a:extLst>
              </p:cNvPr>
              <p:cNvSpPr txBox="1"/>
              <p:nvPr/>
            </p:nvSpPr>
            <p:spPr>
              <a:xfrm>
                <a:off x="877625" y="570965"/>
                <a:ext cx="881973" cy="431752"/>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Finish</a:t>
                </a:r>
              </a:p>
            </p:txBody>
          </p:sp>
        </p:grpSp>
        <p:grpSp>
          <p:nvGrpSpPr>
            <p:cNvPr id="44" name="Group 43">
              <a:extLst>
                <a:ext uri="{FF2B5EF4-FFF2-40B4-BE49-F238E27FC236}">
                  <a16:creationId xmlns:a16="http://schemas.microsoft.com/office/drawing/2014/main" id="{C8080DD7-AC80-7944-0513-0EFF745F8F71}"/>
                </a:ext>
              </a:extLst>
            </p:cNvPr>
            <p:cNvGrpSpPr/>
            <p:nvPr/>
          </p:nvGrpSpPr>
          <p:grpSpPr>
            <a:xfrm>
              <a:off x="885385" y="3376009"/>
              <a:ext cx="914400" cy="767942"/>
              <a:chOff x="886379" y="429821"/>
              <a:chExt cx="914400" cy="742950"/>
            </a:xfrm>
            <a:solidFill>
              <a:srgbClr val="FFFF00"/>
            </a:solidFill>
          </p:grpSpPr>
          <p:sp>
            <p:nvSpPr>
              <p:cNvPr id="58" name="Rectangle 57">
                <a:extLst>
                  <a:ext uri="{FF2B5EF4-FFF2-40B4-BE49-F238E27FC236}">
                    <a16:creationId xmlns:a16="http://schemas.microsoft.com/office/drawing/2014/main" id="{33C6836F-6E0C-B2BA-7017-5EADE5494FB1}"/>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A5CE9C63-2569-9E16-2450-CB3117F89CD9}"/>
                  </a:ext>
                </a:extLst>
              </p:cNvPr>
              <p:cNvSpPr txBox="1"/>
              <p:nvPr/>
            </p:nvSpPr>
            <p:spPr>
              <a:xfrm>
                <a:off x="946490" y="570965"/>
                <a:ext cx="723276" cy="431752"/>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Girls</a:t>
                </a:r>
              </a:p>
            </p:txBody>
          </p:sp>
        </p:grpSp>
        <p:grpSp>
          <p:nvGrpSpPr>
            <p:cNvPr id="45" name="Group 44">
              <a:extLst>
                <a:ext uri="{FF2B5EF4-FFF2-40B4-BE49-F238E27FC236}">
                  <a16:creationId xmlns:a16="http://schemas.microsoft.com/office/drawing/2014/main" id="{9F6C3AFA-BDC8-11FC-6E5D-2606A69D51CD}"/>
                </a:ext>
              </a:extLst>
            </p:cNvPr>
            <p:cNvGrpSpPr/>
            <p:nvPr/>
          </p:nvGrpSpPr>
          <p:grpSpPr>
            <a:xfrm>
              <a:off x="1802020" y="3376332"/>
              <a:ext cx="914400" cy="767942"/>
              <a:chOff x="886379" y="429821"/>
              <a:chExt cx="914400" cy="742950"/>
            </a:xfrm>
            <a:solidFill>
              <a:schemeClr val="accent1">
                <a:lumMod val="40000"/>
                <a:lumOff val="60000"/>
              </a:schemeClr>
            </a:solidFill>
          </p:grpSpPr>
          <p:sp>
            <p:nvSpPr>
              <p:cNvPr id="56" name="Rectangle 55">
                <a:extLst>
                  <a:ext uri="{FF2B5EF4-FFF2-40B4-BE49-F238E27FC236}">
                    <a16:creationId xmlns:a16="http://schemas.microsoft.com/office/drawing/2014/main" id="{255EA9EC-F718-8164-A019-1C3500E00729}"/>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8C7C29A6-9ECD-35FE-90B4-DF78A4A36DB8}"/>
                  </a:ext>
                </a:extLst>
              </p:cNvPr>
              <p:cNvSpPr txBox="1"/>
              <p:nvPr/>
            </p:nvSpPr>
            <p:spPr>
              <a:xfrm>
                <a:off x="948895" y="570965"/>
                <a:ext cx="607859" cy="431752"/>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Egg</a:t>
                </a:r>
              </a:p>
            </p:txBody>
          </p:sp>
        </p:grpSp>
        <p:grpSp>
          <p:nvGrpSpPr>
            <p:cNvPr id="46" name="Group 45">
              <a:extLst>
                <a:ext uri="{FF2B5EF4-FFF2-40B4-BE49-F238E27FC236}">
                  <a16:creationId xmlns:a16="http://schemas.microsoft.com/office/drawing/2014/main" id="{6B607E7B-1A72-9D39-37A3-B22DE67DE469}"/>
                </a:ext>
              </a:extLst>
            </p:cNvPr>
            <p:cNvGrpSpPr/>
            <p:nvPr/>
          </p:nvGrpSpPr>
          <p:grpSpPr>
            <a:xfrm>
              <a:off x="3685619" y="3367393"/>
              <a:ext cx="914400" cy="767942"/>
              <a:chOff x="886379" y="429821"/>
              <a:chExt cx="914400" cy="742950"/>
            </a:xfrm>
            <a:solidFill>
              <a:schemeClr val="accent2">
                <a:lumMod val="40000"/>
                <a:lumOff val="60000"/>
              </a:schemeClr>
            </a:solidFill>
          </p:grpSpPr>
          <p:sp>
            <p:nvSpPr>
              <p:cNvPr id="54" name="Rectangle 53">
                <a:extLst>
                  <a:ext uri="{FF2B5EF4-FFF2-40B4-BE49-F238E27FC236}">
                    <a16:creationId xmlns:a16="http://schemas.microsoft.com/office/drawing/2014/main" id="{838AFF54-91CE-F4A7-21E7-280BC936F0ED}"/>
                  </a:ext>
                </a:extLst>
              </p:cNvPr>
              <p:cNvSpPr/>
              <p:nvPr/>
            </p:nvSpPr>
            <p:spPr>
              <a:xfrm>
                <a:off x="886379" y="429821"/>
                <a:ext cx="914400" cy="742950"/>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7016892C-62EE-929E-76ED-66D0E5506191}"/>
                  </a:ext>
                </a:extLst>
              </p:cNvPr>
              <p:cNvSpPr txBox="1"/>
              <p:nvPr/>
            </p:nvSpPr>
            <p:spPr>
              <a:xfrm>
                <a:off x="945689" y="570965"/>
                <a:ext cx="697628" cy="431752"/>
              </a:xfrm>
              <a:prstGeom prst="rect">
                <a:avLst/>
              </a:prstGeom>
              <a:grpFill/>
            </p:spPr>
            <p:txBody>
              <a:bodyPr wrap="none" rtlCol="0" anchor="ctr">
                <a:spAutoFit/>
              </a:bodyPr>
              <a:lstStyle/>
              <a:p>
                <a:pPr algn="ctr"/>
                <a:r>
                  <a:rPr lang="en-US" sz="2300" dirty="0">
                    <a:latin typeface="Calibri" panose="020F0502020204030204" pitchFamily="34" charset="0"/>
                    <a:cs typeface="Calibri" panose="020F0502020204030204" pitchFamily="34" charset="0"/>
                  </a:rPr>
                  <a:t>Cats</a:t>
                </a:r>
              </a:p>
            </p:txBody>
          </p:sp>
        </p:grpSp>
        <p:pic>
          <p:nvPicPr>
            <p:cNvPr id="47" name="Picture 46" descr="A picture containing doll, toy, vector graphics&#10;&#10;Description automatically generated">
              <a:extLst>
                <a:ext uri="{FF2B5EF4-FFF2-40B4-BE49-F238E27FC236}">
                  <a16:creationId xmlns:a16="http://schemas.microsoft.com/office/drawing/2014/main" id="{1B39E720-4E8D-6181-3543-8077F3D74B52}"/>
                </a:ext>
              </a:extLst>
            </p:cNvPr>
            <p:cNvPicPr>
              <a:picLocks noChangeAspect="1"/>
            </p:cNvPicPr>
            <p:nvPr/>
          </p:nvPicPr>
          <p:blipFill>
            <a:blip r:embed="rId16"/>
            <a:stretch>
              <a:fillRect/>
            </a:stretch>
          </p:blipFill>
          <p:spPr>
            <a:xfrm>
              <a:off x="4614847" y="3371112"/>
              <a:ext cx="888254" cy="755441"/>
            </a:xfrm>
            <a:prstGeom prst="rect">
              <a:avLst/>
            </a:prstGeom>
            <a:ln>
              <a:solidFill>
                <a:schemeClr val="tx1"/>
              </a:solidFill>
            </a:ln>
          </p:spPr>
        </p:pic>
        <p:pic>
          <p:nvPicPr>
            <p:cNvPr id="48" name="Picture 47" descr="Shape&#10;&#10;Description automatically generated with low confidence">
              <a:extLst>
                <a:ext uri="{FF2B5EF4-FFF2-40B4-BE49-F238E27FC236}">
                  <a16:creationId xmlns:a16="http://schemas.microsoft.com/office/drawing/2014/main" id="{E5DF5B80-1880-7B05-1203-B31F18D73DA4}"/>
                </a:ext>
              </a:extLst>
            </p:cNvPr>
            <p:cNvPicPr>
              <a:picLocks noChangeAspect="1"/>
            </p:cNvPicPr>
            <p:nvPr/>
          </p:nvPicPr>
          <p:blipFill>
            <a:blip r:embed="rId17"/>
            <a:stretch>
              <a:fillRect/>
            </a:stretch>
          </p:blipFill>
          <p:spPr>
            <a:xfrm>
              <a:off x="2735691" y="3376009"/>
              <a:ext cx="935099" cy="767942"/>
            </a:xfrm>
            <a:prstGeom prst="rect">
              <a:avLst/>
            </a:prstGeom>
            <a:ln>
              <a:solidFill>
                <a:schemeClr val="tx1"/>
              </a:solidFill>
            </a:ln>
          </p:spPr>
        </p:pic>
        <p:pic>
          <p:nvPicPr>
            <p:cNvPr id="49" name="Picture 48" descr="A large building with many windows&#10;&#10;Description automatically generated with low confidence">
              <a:extLst>
                <a:ext uri="{FF2B5EF4-FFF2-40B4-BE49-F238E27FC236}">
                  <a16:creationId xmlns:a16="http://schemas.microsoft.com/office/drawing/2014/main" id="{400B80F7-AAB1-E9F0-3D8C-BD858D63CB14}"/>
                </a:ext>
              </a:extLst>
            </p:cNvPr>
            <p:cNvPicPr>
              <a:picLocks noChangeAspect="1"/>
            </p:cNvPicPr>
            <p:nvPr/>
          </p:nvPicPr>
          <p:blipFill>
            <a:blip r:embed="rId18"/>
            <a:stretch>
              <a:fillRect/>
            </a:stretch>
          </p:blipFill>
          <p:spPr>
            <a:xfrm>
              <a:off x="885386" y="4143951"/>
              <a:ext cx="914400" cy="805372"/>
            </a:xfrm>
            <a:prstGeom prst="rect">
              <a:avLst/>
            </a:prstGeom>
          </p:spPr>
        </p:pic>
        <p:sp>
          <p:nvSpPr>
            <p:cNvPr id="50" name="TextBox 49">
              <a:extLst>
                <a:ext uri="{FF2B5EF4-FFF2-40B4-BE49-F238E27FC236}">
                  <a16:creationId xmlns:a16="http://schemas.microsoft.com/office/drawing/2014/main" id="{26AF6128-3531-45C2-43BC-C17725A953BC}"/>
                </a:ext>
              </a:extLst>
            </p:cNvPr>
            <p:cNvSpPr txBox="1"/>
            <p:nvPr/>
          </p:nvSpPr>
          <p:spPr>
            <a:xfrm>
              <a:off x="5556581" y="4356710"/>
              <a:ext cx="2196427"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200" b="1" u="sng" dirty="0">
                  <a:solidFill>
                    <a:schemeClr val="bg1"/>
                  </a:solidFill>
                  <a:latin typeface="Calibri" panose="020F0502020204030204" pitchFamily="34" charset="0"/>
                  <a:cs typeface="Calibri" panose="020F0502020204030204" pitchFamily="34" charset="0"/>
                </a:rPr>
                <a:t>Adjective bank</a:t>
              </a:r>
            </a:p>
          </p:txBody>
        </p:sp>
        <p:sp>
          <p:nvSpPr>
            <p:cNvPr id="51" name="TextBox 50">
              <a:extLst>
                <a:ext uri="{FF2B5EF4-FFF2-40B4-BE49-F238E27FC236}">
                  <a16:creationId xmlns:a16="http://schemas.microsoft.com/office/drawing/2014/main" id="{2D0DEA78-81DE-8603-FB1B-D8EB645BEF7B}"/>
                </a:ext>
              </a:extLst>
            </p:cNvPr>
            <p:cNvSpPr txBox="1"/>
            <p:nvPr/>
          </p:nvSpPr>
          <p:spPr>
            <a:xfrm>
              <a:off x="2318427" y="4838197"/>
              <a:ext cx="3980326" cy="76944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200" b="1" dirty="0">
                  <a:solidFill>
                    <a:schemeClr val="bg1"/>
                  </a:solidFill>
                  <a:latin typeface="Calibri" panose="020F0502020204030204" pitchFamily="34" charset="0"/>
                  <a:cs typeface="Calibri" panose="020F0502020204030204" pitchFamily="34" charset="0"/>
                </a:rPr>
                <a:t>long, new, nice, OK, old, orange, </a:t>
              </a:r>
            </a:p>
            <a:p>
              <a:pPr algn="ctr"/>
              <a:r>
                <a:rPr lang="en-US" sz="2200" b="1" dirty="0">
                  <a:solidFill>
                    <a:schemeClr val="bg1"/>
                  </a:solidFill>
                  <a:latin typeface="Calibri" panose="020F0502020204030204" pitchFamily="34" charset="0"/>
                  <a:cs typeface="Calibri" panose="020F0502020204030204" pitchFamily="34" charset="0"/>
                </a:rPr>
                <a:t>sleepy, white, young</a:t>
              </a:r>
            </a:p>
          </p:txBody>
        </p:sp>
        <p:sp>
          <p:nvSpPr>
            <p:cNvPr id="52" name="TextBox 51">
              <a:extLst>
                <a:ext uri="{FF2B5EF4-FFF2-40B4-BE49-F238E27FC236}">
                  <a16:creationId xmlns:a16="http://schemas.microsoft.com/office/drawing/2014/main" id="{8EF5F1CA-7619-948C-5440-7259AC787C8E}"/>
                </a:ext>
              </a:extLst>
            </p:cNvPr>
            <p:cNvSpPr txBox="1"/>
            <p:nvPr/>
          </p:nvSpPr>
          <p:spPr>
            <a:xfrm>
              <a:off x="7294827" y="4838197"/>
              <a:ext cx="3289524" cy="76944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200" b="1" dirty="0">
                  <a:latin typeface="Calibri" panose="020F0502020204030204" pitchFamily="34" charset="0"/>
                  <a:cs typeface="Calibri" panose="020F0502020204030204" pitchFamily="34" charset="0"/>
                </a:rPr>
                <a:t>big, </a:t>
              </a:r>
              <a:r>
                <a:rPr lang="en-US" sz="2200" b="1" dirty="0" err="1">
                  <a:latin typeface="Calibri" panose="020F0502020204030204" pitchFamily="34" charset="0"/>
                  <a:cs typeface="Calibri" panose="020F0502020204030204" pitchFamily="34" charset="0"/>
                </a:rPr>
                <a:t>colourful</a:t>
              </a:r>
              <a:r>
                <a:rPr lang="en-US" sz="2200" b="1" dirty="0">
                  <a:latin typeface="Calibri" panose="020F0502020204030204" pitchFamily="34" charset="0"/>
                  <a:cs typeface="Calibri" panose="020F0502020204030204" pitchFamily="34" charset="0"/>
                </a:rPr>
                <a:t>, fine, cute, good, black, hot, little </a:t>
              </a:r>
            </a:p>
          </p:txBody>
        </p:sp>
        <p:pic>
          <p:nvPicPr>
            <p:cNvPr id="53" name="Picture 52" descr="A dog sleeping on a bed&#10;&#10;Description automatically generated with medium confidence">
              <a:extLst>
                <a:ext uri="{FF2B5EF4-FFF2-40B4-BE49-F238E27FC236}">
                  <a16:creationId xmlns:a16="http://schemas.microsoft.com/office/drawing/2014/main" id="{8FA91FFD-F394-2729-7666-5AE1ACC7B36E}"/>
                </a:ext>
              </a:extLst>
            </p:cNvPr>
            <p:cNvPicPr>
              <a:picLocks noChangeAspect="1"/>
            </p:cNvPicPr>
            <p:nvPr/>
          </p:nvPicPr>
          <p:blipFill rotWithShape="1">
            <a:blip r:embed="rId19"/>
            <a:srcRect l="13952" t="10707" r="6783" b="23726"/>
            <a:stretch/>
          </p:blipFill>
          <p:spPr>
            <a:xfrm>
              <a:off x="1802982" y="419827"/>
              <a:ext cx="932709" cy="777410"/>
            </a:xfrm>
            <a:prstGeom prst="rect">
              <a:avLst/>
            </a:prstGeom>
          </p:spPr>
        </p:pic>
      </p:grpSp>
      <p:sp>
        <p:nvSpPr>
          <p:cNvPr id="92" name="TextBox 91">
            <a:extLst>
              <a:ext uri="{FF2B5EF4-FFF2-40B4-BE49-F238E27FC236}">
                <a16:creationId xmlns:a16="http://schemas.microsoft.com/office/drawing/2014/main" id="{94D33C78-2F20-4BF3-9FD1-061B2ED0F723}"/>
              </a:ext>
            </a:extLst>
          </p:cNvPr>
          <p:cNvSpPr txBox="1"/>
          <p:nvPr/>
        </p:nvSpPr>
        <p:spPr>
          <a:xfrm>
            <a:off x="591015" y="2971847"/>
            <a:ext cx="2208999" cy="769441"/>
          </a:xfrm>
          <a:prstGeom prst="rect">
            <a:avLst/>
          </a:prstGeom>
          <a:noFill/>
        </p:spPr>
        <p:txBody>
          <a:bodyPr wrap="square" rtlCol="0">
            <a:spAutoFit/>
          </a:bodyPr>
          <a:lstStyle/>
          <a:p>
            <a:pPr algn="ctr"/>
            <a:r>
              <a:rPr lang="en-US" sz="2200" b="1" dirty="0">
                <a:latin typeface="Calibri" panose="020F0502020204030204" pitchFamily="34" charset="0"/>
                <a:cs typeface="Calibri" panose="020F0502020204030204" pitchFamily="34" charset="0"/>
              </a:rPr>
              <a:t>For noun words use that or those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50" name="Google Shape;50;p3"/>
          <p:cNvGraphicFramePr/>
          <p:nvPr>
            <p:extLst>
              <p:ext uri="{D42A27DB-BD31-4B8C-83A1-F6EECF244321}">
                <p14:modId xmlns:p14="http://schemas.microsoft.com/office/powerpoint/2010/main" val="1805975554"/>
              </p:ext>
            </p:extLst>
          </p:nvPr>
        </p:nvGraphicFramePr>
        <p:xfrm>
          <a:off x="1127448" y="700345"/>
          <a:ext cx="9937100" cy="3232330"/>
        </p:xfrm>
        <a:graphic>
          <a:graphicData uri="http://schemas.openxmlformats.org/drawingml/2006/table">
            <a:tbl>
              <a:tblPr firstRow="1" bandRow="1">
                <a:noFill/>
                <a:tableStyleId>{EB613445-C238-4877-A156-789F06DB2CBB}</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l" rtl="0">
                        <a:spcBef>
                          <a:spcPts val="0"/>
                        </a:spcBef>
                        <a:spcAft>
                          <a:spcPts val="0"/>
                        </a:spcAft>
                        <a:buNone/>
                      </a:pPr>
                      <a:r>
                        <a:rPr lang="en-US" sz="900" dirty="0"/>
                        <a:t>1</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US" sz="900" dirty="0"/>
                        <a:t>&lt;kittens&gt; - &lt;https://</a:t>
                      </a:r>
                      <a:r>
                        <a:rPr lang="en-US" sz="900" dirty="0" err="1"/>
                        <a:t>pixabay.com</a:t>
                      </a:r>
                      <a:r>
                        <a:rPr lang="en-US" sz="900" dirty="0"/>
                        <a:t>/vectors/kitty-cuddling-cat-kitten-feline-151949/&gt;</a:t>
                      </a:r>
                    </a:p>
                    <a:p>
                      <a:pPr marL="0" lvl="0" indent="0" algn="l" rtl="0">
                        <a:spcBef>
                          <a:spcPts val="0"/>
                        </a:spcBef>
                        <a:spcAft>
                          <a:spcPts val="0"/>
                        </a:spcAft>
                        <a:buNone/>
                      </a:pPr>
                      <a:r>
                        <a:rPr lang="en-US" sz="900" dirty="0"/>
                        <a:t>&lt;</a:t>
                      </a:r>
                      <a:r>
                        <a:rPr lang="en-US" sz="900" dirty="0" err="1"/>
                        <a:t>colourful</a:t>
                      </a:r>
                      <a:r>
                        <a:rPr lang="en-US" sz="900" dirty="0"/>
                        <a:t> ball &gt; - &lt;https://</a:t>
                      </a:r>
                      <a:r>
                        <a:rPr lang="en-US" sz="900" dirty="0" err="1"/>
                        <a:t>pixabay.com</a:t>
                      </a:r>
                      <a:r>
                        <a:rPr lang="en-US" sz="900" dirty="0"/>
                        <a:t>/illustrations/to-dye-ball-round-bullet-262808/&gt;</a:t>
                      </a:r>
                    </a:p>
                    <a:p>
                      <a:pPr marL="0" lvl="0" indent="0" algn="l" rtl="0">
                        <a:spcBef>
                          <a:spcPts val="0"/>
                        </a:spcBef>
                        <a:spcAft>
                          <a:spcPts val="0"/>
                        </a:spcAft>
                        <a:buNone/>
                      </a:pPr>
                      <a:r>
                        <a:rPr lang="en-US" sz="900" dirty="0"/>
                        <a:t>&lt;orange ball&gt; - &lt;https://</a:t>
                      </a:r>
                      <a:r>
                        <a:rPr lang="en-US" sz="900" dirty="0" err="1"/>
                        <a:t>pixabay.com</a:t>
                      </a:r>
                      <a:r>
                        <a:rPr lang="en-US" sz="900" dirty="0"/>
                        <a:t>/vectors/basketball-ball-sport-orange-ball-155997/&gt;</a:t>
                      </a:r>
                    </a:p>
                    <a:p>
                      <a:pPr marL="0" lvl="0" indent="0" algn="l" rtl="0">
                        <a:spcBef>
                          <a:spcPts val="0"/>
                        </a:spcBef>
                        <a:spcAft>
                          <a:spcPts val="0"/>
                        </a:spcAft>
                        <a:buNone/>
                      </a:pPr>
                      <a:r>
                        <a:rPr lang="en-US" sz="900" dirty="0"/>
                        <a:t>&lt;football&gt; &lt;https://</a:t>
                      </a:r>
                      <a:r>
                        <a:rPr lang="en-US" sz="900" dirty="0" err="1"/>
                        <a:t>pixabay.com</a:t>
                      </a:r>
                      <a:r>
                        <a:rPr lang="en-US" sz="900" dirty="0"/>
                        <a:t>/vectors/football-ball-sport-soccer-round-157930/&gt;</a:t>
                      </a:r>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US" sz="900" dirty="0"/>
                        <a:t>1</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dirty="0"/>
                        <a:t>&lt;cricket&gt; &lt;https://</a:t>
                      </a:r>
                      <a:r>
                        <a:rPr lang="en-US" sz="900" dirty="0" err="1"/>
                        <a:t>pixabay.com</a:t>
                      </a:r>
                      <a:r>
                        <a:rPr lang="en-US" sz="900" dirty="0"/>
                        <a:t>/vectors/cricket-cricket-bat-bat-ball-155965/&gt;</a:t>
                      </a:r>
                    </a:p>
                    <a:p>
                      <a:pPr marL="0" lvl="0" indent="0" algn="l" rtl="0">
                        <a:spcBef>
                          <a:spcPts val="0"/>
                        </a:spcBef>
                        <a:spcAft>
                          <a:spcPts val="0"/>
                        </a:spcAft>
                        <a:buNone/>
                      </a:pPr>
                      <a:r>
                        <a:rPr lang="en-US" sz="900" dirty="0"/>
                        <a:t>&lt;dog sleeping&gt; &lt;https://</a:t>
                      </a:r>
                      <a:r>
                        <a:rPr lang="en-US" sz="900" dirty="0" err="1"/>
                        <a:t>pixabay.com</a:t>
                      </a:r>
                      <a:r>
                        <a:rPr lang="en-US" sz="900" dirty="0"/>
                        <a:t>/photos/molly-sleeping-dog-canine-west-14171/&gt;</a:t>
                      </a:r>
                    </a:p>
                    <a:p>
                      <a:pPr marL="0" lvl="0" indent="0" algn="l" rtl="0">
                        <a:spcBef>
                          <a:spcPts val="0"/>
                        </a:spcBef>
                        <a:spcAft>
                          <a:spcPts val="0"/>
                        </a:spcAft>
                        <a:buNone/>
                      </a:pPr>
                      <a:r>
                        <a:rPr lang="en-US" sz="900" dirty="0"/>
                        <a:t>&lt;orange flower&gt; - &lt;https://</a:t>
                      </a:r>
                      <a:r>
                        <a:rPr lang="en-US" sz="900" dirty="0" err="1"/>
                        <a:t>pixabay.com</a:t>
                      </a:r>
                      <a:r>
                        <a:rPr lang="en-US" sz="900" dirty="0"/>
                        <a:t>/illustrations/chrysanthemum-flower-bloom-5683416/&gt;</a:t>
                      </a:r>
                    </a:p>
                    <a:p>
                      <a:pPr marL="0" lvl="0" indent="0" algn="l" rtl="0">
                        <a:spcBef>
                          <a:spcPts val="0"/>
                        </a:spcBef>
                        <a:spcAft>
                          <a:spcPts val="0"/>
                        </a:spcAft>
                        <a:buNone/>
                      </a:pPr>
                      <a:r>
                        <a:rPr lang="en-US" sz="900" dirty="0"/>
                        <a:t>&lt;baby girl&gt; &lt;https://</a:t>
                      </a:r>
                      <a:r>
                        <a:rPr lang="en-US" sz="900" dirty="0" err="1"/>
                        <a:t>pixabay.com</a:t>
                      </a:r>
                      <a:r>
                        <a:rPr lang="en-US" sz="900" dirty="0"/>
                        <a:t>/photos/baby-small-girl-indian-child-love-3588097/&gt;</a:t>
                      </a: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l" rtl="0">
                        <a:spcBef>
                          <a:spcPts val="0"/>
                        </a:spcBef>
                        <a:spcAft>
                          <a:spcPts val="0"/>
                        </a:spcAft>
                        <a:buNone/>
                      </a:pPr>
                      <a:r>
                        <a:rPr lang="en-US" sz="900" dirty="0"/>
                        <a:t>1</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US" sz="900" dirty="0"/>
                        <a:t>&lt;sweets&gt; &lt;https://</a:t>
                      </a:r>
                      <a:r>
                        <a:rPr lang="en-US" sz="900" dirty="0" err="1"/>
                        <a:t>pixabay.com</a:t>
                      </a:r>
                      <a:r>
                        <a:rPr lang="en-US" sz="900" dirty="0"/>
                        <a:t>/photos/fresh-jalebi-indian-sweet-dessert-818316/&gt;</a:t>
                      </a:r>
                    </a:p>
                    <a:p>
                      <a:pPr marL="0" lvl="0" indent="0" algn="l" rtl="0">
                        <a:spcBef>
                          <a:spcPts val="0"/>
                        </a:spcBef>
                        <a:spcAft>
                          <a:spcPts val="0"/>
                        </a:spcAft>
                        <a:buNone/>
                      </a:pPr>
                      <a:r>
                        <a:rPr lang="en-US" sz="900" dirty="0"/>
                        <a:t>&lt;dogs&gt; &lt;https://</a:t>
                      </a:r>
                      <a:r>
                        <a:rPr lang="en-US" sz="900" dirty="0" err="1"/>
                        <a:t>pixabay.com</a:t>
                      </a:r>
                      <a:r>
                        <a:rPr lang="en-US" sz="900" dirty="0"/>
                        <a:t>/illustrations/dogs-puppies-cartoon-pets-animals-6990170/&gt;</a:t>
                      </a:r>
                    </a:p>
                    <a:p>
                      <a:pPr marL="0" lvl="0" indent="0" algn="l" rtl="0">
                        <a:spcBef>
                          <a:spcPts val="0"/>
                        </a:spcBef>
                        <a:spcAft>
                          <a:spcPts val="0"/>
                        </a:spcAft>
                        <a:buNone/>
                      </a:pPr>
                      <a:r>
                        <a:rPr lang="en-US" sz="900" dirty="0"/>
                        <a:t>&lt;cat&gt; &lt;https://</a:t>
                      </a:r>
                      <a:r>
                        <a:rPr lang="en-US" sz="900" dirty="0" err="1"/>
                        <a:t>pixabay.com</a:t>
                      </a:r>
                      <a:r>
                        <a:rPr lang="en-US" sz="900" dirty="0"/>
                        <a:t>/vectors/cat-animal-the-silhouette-1583462/&gt;</a:t>
                      </a:r>
                    </a:p>
                    <a:p>
                      <a:pPr marL="0" lvl="0" indent="0" algn="l" rtl="0">
                        <a:spcBef>
                          <a:spcPts val="0"/>
                        </a:spcBef>
                        <a:spcAft>
                          <a:spcPts val="0"/>
                        </a:spcAft>
                        <a:buNone/>
                      </a:pPr>
                      <a:r>
                        <a:rPr lang="en-US" sz="900" dirty="0"/>
                        <a:t>&lt;palace&gt; https://</a:t>
                      </a:r>
                      <a:r>
                        <a:rPr lang="en-US" sz="900" dirty="0" err="1"/>
                        <a:t>pixabay.com</a:t>
                      </a:r>
                      <a:r>
                        <a:rPr lang="en-US" sz="900" dirty="0"/>
                        <a:t>/photos/hawa-mahal-palace-architecture-6156123/&gt;</a:t>
                      </a:r>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4"/>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5"/>
                  </a:ext>
                </a:extLst>
              </a:tr>
            </a:tbl>
          </a:graphicData>
        </a:graphic>
      </p:graphicFrame>
      <p:pic>
        <p:nvPicPr>
          <p:cNvPr id="4" name="Picture 3" descr="A picture containing sweet&#10;&#10;Description automatically generated">
            <a:extLst>
              <a:ext uri="{FF2B5EF4-FFF2-40B4-BE49-F238E27FC236}">
                <a16:creationId xmlns:a16="http://schemas.microsoft.com/office/drawing/2014/main" id="{638E2964-3861-3B98-FD4A-70DDC6086133}"/>
              </a:ext>
            </a:extLst>
          </p:cNvPr>
          <p:cNvPicPr>
            <a:picLocks noChangeAspect="1"/>
          </p:cNvPicPr>
          <p:nvPr/>
        </p:nvPicPr>
        <p:blipFill>
          <a:blip r:embed="rId3"/>
          <a:stretch>
            <a:fillRect/>
          </a:stretch>
        </p:blipFill>
        <p:spPr>
          <a:xfrm>
            <a:off x="2227536" y="1157686"/>
            <a:ext cx="358910" cy="253480"/>
          </a:xfrm>
          <a:prstGeom prst="rect">
            <a:avLst/>
          </a:prstGeom>
        </p:spPr>
      </p:pic>
      <p:pic>
        <p:nvPicPr>
          <p:cNvPr id="5" name="Picture 4" descr="A white football ball&#10;&#10;Description automatically generated with low confidence">
            <a:extLst>
              <a:ext uri="{FF2B5EF4-FFF2-40B4-BE49-F238E27FC236}">
                <a16:creationId xmlns:a16="http://schemas.microsoft.com/office/drawing/2014/main" id="{773C8744-0EB4-1395-91CF-73CBAC08015D}"/>
              </a:ext>
            </a:extLst>
          </p:cNvPr>
          <p:cNvPicPr>
            <a:picLocks noChangeAspect="1"/>
          </p:cNvPicPr>
          <p:nvPr/>
        </p:nvPicPr>
        <p:blipFill>
          <a:blip r:embed="rId4"/>
          <a:stretch>
            <a:fillRect/>
          </a:stretch>
        </p:blipFill>
        <p:spPr>
          <a:xfrm>
            <a:off x="2283222" y="1438966"/>
            <a:ext cx="247538" cy="247538"/>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143A1A0-87C1-BE92-4DA7-ECB022827650}"/>
              </a:ext>
            </a:extLst>
          </p:cNvPr>
          <p:cNvPicPr>
            <a:picLocks noChangeAspect="1"/>
          </p:cNvPicPr>
          <p:nvPr/>
        </p:nvPicPr>
        <p:blipFill>
          <a:blip r:embed="rId5"/>
          <a:stretch>
            <a:fillRect/>
          </a:stretch>
        </p:blipFill>
        <p:spPr>
          <a:xfrm>
            <a:off x="2927091" y="1425336"/>
            <a:ext cx="238430" cy="253480"/>
          </a:xfrm>
          <a:prstGeom prst="rect">
            <a:avLst/>
          </a:prstGeom>
        </p:spPr>
      </p:pic>
      <p:pic>
        <p:nvPicPr>
          <p:cNvPr id="7" name="Picture 6">
            <a:extLst>
              <a:ext uri="{FF2B5EF4-FFF2-40B4-BE49-F238E27FC236}">
                <a16:creationId xmlns:a16="http://schemas.microsoft.com/office/drawing/2014/main" id="{3716DC4A-CEBA-7CD0-F72B-908674EF4B43}"/>
              </a:ext>
            </a:extLst>
          </p:cNvPr>
          <p:cNvPicPr>
            <a:picLocks noChangeAspect="1"/>
          </p:cNvPicPr>
          <p:nvPr/>
        </p:nvPicPr>
        <p:blipFill>
          <a:blip r:embed="rId6"/>
          <a:stretch>
            <a:fillRect/>
          </a:stretch>
        </p:blipFill>
        <p:spPr>
          <a:xfrm>
            <a:off x="2879150" y="1139536"/>
            <a:ext cx="334313" cy="271630"/>
          </a:xfrm>
          <a:prstGeom prst="rect">
            <a:avLst/>
          </a:prstGeom>
          <a:ln>
            <a:solidFill>
              <a:schemeClr val="tx1"/>
            </a:solidFill>
          </a:ln>
        </p:spPr>
      </p:pic>
      <p:pic>
        <p:nvPicPr>
          <p:cNvPr id="9" name="Picture 8" descr="A close up of a flower&#10;&#10;Description automatically generated with medium confidence">
            <a:extLst>
              <a:ext uri="{FF2B5EF4-FFF2-40B4-BE49-F238E27FC236}">
                <a16:creationId xmlns:a16="http://schemas.microsoft.com/office/drawing/2014/main" id="{F126F9ED-B55F-4664-A542-363D31C2E8B5}"/>
              </a:ext>
            </a:extLst>
          </p:cNvPr>
          <p:cNvPicPr>
            <a:picLocks noChangeAspect="1"/>
          </p:cNvPicPr>
          <p:nvPr/>
        </p:nvPicPr>
        <p:blipFill rotWithShape="1">
          <a:blip r:embed="rId7"/>
          <a:srcRect l="25078" t="11677" r="10100" b="13470"/>
          <a:stretch/>
        </p:blipFill>
        <p:spPr>
          <a:xfrm>
            <a:off x="2239833" y="2048674"/>
            <a:ext cx="334315" cy="256360"/>
          </a:xfrm>
          <a:prstGeom prst="rect">
            <a:avLst/>
          </a:prstGeom>
        </p:spPr>
      </p:pic>
      <p:pic>
        <p:nvPicPr>
          <p:cNvPr id="10" name="Picture 9" descr="A picture containing match&#10;&#10;Description automatically generated">
            <a:extLst>
              <a:ext uri="{FF2B5EF4-FFF2-40B4-BE49-F238E27FC236}">
                <a16:creationId xmlns:a16="http://schemas.microsoft.com/office/drawing/2014/main" id="{5F3C0E48-6893-D451-BB62-85131AA23837}"/>
              </a:ext>
            </a:extLst>
          </p:cNvPr>
          <p:cNvPicPr>
            <a:picLocks noChangeAspect="1"/>
          </p:cNvPicPr>
          <p:nvPr/>
        </p:nvPicPr>
        <p:blipFill rotWithShape="1">
          <a:blip r:embed="rId8"/>
          <a:srcRect r="24919"/>
          <a:stretch/>
        </p:blipFill>
        <p:spPr>
          <a:xfrm>
            <a:off x="2923172" y="1777043"/>
            <a:ext cx="290291" cy="271631"/>
          </a:xfrm>
          <a:prstGeom prst="rect">
            <a:avLst/>
          </a:prstGeom>
          <a:ln>
            <a:solidFill>
              <a:schemeClr val="tx1"/>
            </a:solidFill>
          </a:ln>
        </p:spPr>
      </p:pic>
      <p:pic>
        <p:nvPicPr>
          <p:cNvPr id="11" name="Picture 10" descr="A picture containing person, baby, close&#10;&#10;Description automatically generated">
            <a:extLst>
              <a:ext uri="{FF2B5EF4-FFF2-40B4-BE49-F238E27FC236}">
                <a16:creationId xmlns:a16="http://schemas.microsoft.com/office/drawing/2014/main" id="{333665A2-3FAC-A513-DC7C-596D947CC193}"/>
              </a:ext>
            </a:extLst>
          </p:cNvPr>
          <p:cNvPicPr>
            <a:picLocks noChangeAspect="1"/>
          </p:cNvPicPr>
          <p:nvPr/>
        </p:nvPicPr>
        <p:blipFill rotWithShape="1">
          <a:blip r:embed="rId9"/>
          <a:srcRect l="14943" t="5698" r="27834" b="14197"/>
          <a:stretch/>
        </p:blipFill>
        <p:spPr>
          <a:xfrm>
            <a:off x="2901035" y="2073620"/>
            <a:ext cx="334563" cy="279546"/>
          </a:xfrm>
          <a:prstGeom prst="rect">
            <a:avLst/>
          </a:prstGeom>
        </p:spPr>
      </p:pic>
      <p:pic>
        <p:nvPicPr>
          <p:cNvPr id="12" name="Picture 11" descr="A picture containing food, indoor, dish, pasta&#10;&#10;Description automatically generated">
            <a:extLst>
              <a:ext uri="{FF2B5EF4-FFF2-40B4-BE49-F238E27FC236}">
                <a16:creationId xmlns:a16="http://schemas.microsoft.com/office/drawing/2014/main" id="{F68B998F-3F2C-34A5-FF5D-815EA7EAA69F}"/>
              </a:ext>
            </a:extLst>
          </p:cNvPr>
          <p:cNvPicPr>
            <a:picLocks noChangeAspect="1"/>
          </p:cNvPicPr>
          <p:nvPr/>
        </p:nvPicPr>
        <p:blipFill rotWithShape="1">
          <a:blip r:embed="rId10"/>
          <a:srcRect l="21955" t="29018" r="19621"/>
          <a:stretch/>
        </p:blipFill>
        <p:spPr>
          <a:xfrm>
            <a:off x="2283222" y="2482898"/>
            <a:ext cx="235492" cy="189022"/>
          </a:xfrm>
          <a:prstGeom prst="rect">
            <a:avLst/>
          </a:prstGeom>
        </p:spPr>
      </p:pic>
      <p:pic>
        <p:nvPicPr>
          <p:cNvPr id="13" name="Picture 12" descr="A picture containing doll, toy, vector graphics&#10;&#10;Description automatically generated">
            <a:extLst>
              <a:ext uri="{FF2B5EF4-FFF2-40B4-BE49-F238E27FC236}">
                <a16:creationId xmlns:a16="http://schemas.microsoft.com/office/drawing/2014/main" id="{355D94A6-CBCE-3C95-87BF-A4A87BDFD5BE}"/>
              </a:ext>
            </a:extLst>
          </p:cNvPr>
          <p:cNvPicPr>
            <a:picLocks noChangeAspect="1"/>
          </p:cNvPicPr>
          <p:nvPr/>
        </p:nvPicPr>
        <p:blipFill>
          <a:blip r:embed="rId11"/>
          <a:stretch>
            <a:fillRect/>
          </a:stretch>
        </p:blipFill>
        <p:spPr>
          <a:xfrm>
            <a:off x="2288718" y="2825444"/>
            <a:ext cx="229996" cy="195607"/>
          </a:xfrm>
          <a:prstGeom prst="rect">
            <a:avLst/>
          </a:prstGeom>
          <a:ln>
            <a:solidFill>
              <a:schemeClr val="tx1"/>
            </a:solidFill>
          </a:ln>
        </p:spPr>
      </p:pic>
      <p:pic>
        <p:nvPicPr>
          <p:cNvPr id="14" name="Picture 13" descr="Shape&#10;&#10;Description automatically generated with low confidence">
            <a:extLst>
              <a:ext uri="{FF2B5EF4-FFF2-40B4-BE49-F238E27FC236}">
                <a16:creationId xmlns:a16="http://schemas.microsoft.com/office/drawing/2014/main" id="{1577DBF2-C9AC-7117-C0AA-3F9453CD98E9}"/>
              </a:ext>
            </a:extLst>
          </p:cNvPr>
          <p:cNvPicPr>
            <a:picLocks noChangeAspect="1"/>
          </p:cNvPicPr>
          <p:nvPr/>
        </p:nvPicPr>
        <p:blipFill>
          <a:blip r:embed="rId12"/>
          <a:stretch>
            <a:fillRect/>
          </a:stretch>
        </p:blipFill>
        <p:spPr>
          <a:xfrm>
            <a:off x="2932224" y="2482898"/>
            <a:ext cx="242126" cy="198844"/>
          </a:xfrm>
          <a:prstGeom prst="rect">
            <a:avLst/>
          </a:prstGeom>
          <a:ln>
            <a:solidFill>
              <a:schemeClr val="tx1"/>
            </a:solidFill>
          </a:ln>
        </p:spPr>
      </p:pic>
      <p:pic>
        <p:nvPicPr>
          <p:cNvPr id="15" name="Picture 14" descr="A large building with many windows&#10;&#10;Description automatically generated with low confidence">
            <a:extLst>
              <a:ext uri="{FF2B5EF4-FFF2-40B4-BE49-F238E27FC236}">
                <a16:creationId xmlns:a16="http://schemas.microsoft.com/office/drawing/2014/main" id="{3C361D4B-1E61-895F-0863-DEBFB690DF56}"/>
              </a:ext>
            </a:extLst>
          </p:cNvPr>
          <p:cNvPicPr>
            <a:picLocks noChangeAspect="1"/>
          </p:cNvPicPr>
          <p:nvPr/>
        </p:nvPicPr>
        <p:blipFill>
          <a:blip r:embed="rId13"/>
          <a:stretch>
            <a:fillRect/>
          </a:stretch>
        </p:blipFill>
        <p:spPr>
          <a:xfrm>
            <a:off x="2923172" y="2818979"/>
            <a:ext cx="236766" cy="208535"/>
          </a:xfrm>
          <a:prstGeom prst="rect">
            <a:avLst/>
          </a:prstGeom>
        </p:spPr>
      </p:pic>
      <p:pic>
        <p:nvPicPr>
          <p:cNvPr id="3" name="Picture 2">
            <a:extLst>
              <a:ext uri="{FF2B5EF4-FFF2-40B4-BE49-F238E27FC236}">
                <a16:creationId xmlns:a16="http://schemas.microsoft.com/office/drawing/2014/main" id="{15B2742F-2CEB-A3F6-8908-56D297BEF462}"/>
              </a:ext>
            </a:extLst>
          </p:cNvPr>
          <p:cNvPicPr>
            <a:picLocks noChangeAspect="1"/>
          </p:cNvPicPr>
          <p:nvPr/>
        </p:nvPicPr>
        <p:blipFill>
          <a:blip r:embed="rId14"/>
          <a:stretch>
            <a:fillRect/>
          </a:stretch>
        </p:blipFill>
        <p:spPr>
          <a:xfrm>
            <a:off x="2291274" y="1830677"/>
            <a:ext cx="219388" cy="164362"/>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658</Words>
  <Application>Microsoft Office PowerPoint</Application>
  <PresentationFormat>Widescreen</PresentationFormat>
  <Paragraphs>79</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Noto Sans Symbols</vt:lpstr>
      <vt:lpstr>DD</vt:lpstr>
      <vt:lpstr>Board Game</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with Board Games</dc:title>
  <dc:creator>sssvv</dc:creator>
  <cp:lastModifiedBy>Mahesh Mahadevan</cp:lastModifiedBy>
  <cp:revision>26</cp:revision>
  <dcterms:created xsi:type="dcterms:W3CDTF">2020-08-28T09:38:22Z</dcterms:created>
  <dcterms:modified xsi:type="dcterms:W3CDTF">2022-08-16T14:36:58Z</dcterms:modified>
</cp:coreProperties>
</file>