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57" d="100"/>
          <a:sy n="57" d="100"/>
        </p:scale>
        <p:origin x="44" y="13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5/2/2022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Donkey – https://pixabay.com/vectors/ass-cool-animal-sound-2025922/</a:t>
            </a:r>
          </a:p>
          <a:p>
            <a:r>
              <a:rPr lang="en-IN" dirty="0"/>
              <a:t>Sounds - https://freesvg.org/audio-signal-vector-silhouette</a:t>
            </a:r>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Coop - https://pixabay.com/illustrations/chicken-coop-farm-chicken-poultry-3998367/</a:t>
            </a:r>
          </a:p>
          <a:p>
            <a:r>
              <a:rPr lang="en-IN" dirty="0"/>
              <a:t>Rooster - https://pixabay.com/vectors/rooster-cock-tap-faucet-hammer-161546/</a:t>
            </a:r>
          </a:p>
          <a:p>
            <a:r>
              <a:rPr lang="en-IN" dirty="0"/>
              <a:t>Hen - https://pixabay.com/vectors/chicken-hen-poultry-bird-farm-5412952/</a:t>
            </a:r>
          </a:p>
          <a:p>
            <a:r>
              <a:rPr lang="en-IN" dirty="0"/>
              <a:t>Hare - https://pixabay.com/vectors/graphic-bunny-rebbit-cute-cuddly-4064917/</a:t>
            </a:r>
          </a:p>
          <a:p>
            <a:r>
              <a:rPr lang="en-IN" dirty="0"/>
              <a:t>Squirrel - https://pixabay.com/vectors/small-chipmunk-forest-animal-still-48430/</a:t>
            </a:r>
          </a:p>
          <a:p>
            <a:r>
              <a:rPr lang="en-IN" dirty="0"/>
              <a:t>Burrow - https://www.freepik.com/free-vector/ground-animal-hole-isolated-white-background_19763506.htm#query=burrow&amp;position=0&amp;from_view=search (Attribution – </a:t>
            </a:r>
            <a:r>
              <a:rPr lang="en-IN" dirty="0" err="1"/>
              <a:t>brgfx</a:t>
            </a:r>
            <a:r>
              <a:rPr lang="en-IN" dirty="0"/>
              <a:t>)</a:t>
            </a:r>
          </a:p>
          <a:p>
            <a:r>
              <a:rPr lang="en-IN" dirty="0"/>
              <a:t>Cow - https://pixabay.com/vectors/cow-gray-white-barn-farm-standing-48434/</a:t>
            </a:r>
          </a:p>
          <a:p>
            <a:r>
              <a:rPr lang="en-IN" dirty="0"/>
              <a:t>Sheep - https://pixabay.com/vectors/farm-sheep-front-animal-mammal-46741/</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Farm - https://www.freepik.com/free-vector/farm-fresh-graphic_8230621.htm#page=4&amp;query=farmhouse&amp;position=45&amp;from_view=search (Attribution – </a:t>
            </a:r>
            <a:r>
              <a:rPr lang="en-US" b="0" i="0" u="none" strike="noStrike" dirty="0" err="1">
                <a:solidFill>
                  <a:srgbClr val="0D60C8"/>
                </a:solidFill>
                <a:effectLst/>
                <a:latin typeface="Proxima Nova"/>
              </a:rPr>
              <a:t>studiogstock</a:t>
            </a:r>
            <a:r>
              <a:rPr lang="en-US" b="0" i="0" u="none" strike="noStrike" dirty="0">
                <a:solidFill>
                  <a:srgbClr val="0D60C8"/>
                </a:solidFill>
                <a:effectLst/>
                <a:latin typeface="Proxima Nova"/>
              </a:rPr>
              <a:t>)</a:t>
            </a:r>
            <a:endParaRPr lang="en-IN"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Sparrow - </a:t>
            </a:r>
            <a:r>
              <a:rPr lang="en-US" dirty="0"/>
              <a:t>https://pixabay.com/illustrations/bird-sparrow-ornithology-species-6638808/</a:t>
            </a:r>
          </a:p>
          <a:p>
            <a:r>
              <a:rPr lang="en-IN" dirty="0"/>
              <a:t>Parrot - https://pixabay.com/illustrations/parakeet-parrot-flying-bird-6595535/</a:t>
            </a:r>
          </a:p>
          <a:p>
            <a:r>
              <a:rPr lang="en-IN" b="0" dirty="0"/>
              <a:t>Tree - https://pixabay.com/vectors/nature-plant-tree-2027899/</a:t>
            </a:r>
          </a:p>
          <a:p>
            <a:r>
              <a:rPr lang="en-IN" dirty="0"/>
              <a:t>Rooster - https://pixabay.com/vectors/rooster-cock-tap-faucet-hammer-161546/</a:t>
            </a:r>
          </a:p>
          <a:p>
            <a:r>
              <a:rPr lang="en-IN" dirty="0"/>
              <a:t>Hen - https://pixabay.com/vectors/chicken-hen-poultry-bird-farm-5412952/</a:t>
            </a:r>
          </a:p>
          <a:p>
            <a:r>
              <a:rPr lang="en-IN" dirty="0"/>
              <a:t>Hare - https://pixabay.com/vectors/graphic-bunny-rebbit-cute-cuddly-4064917/</a:t>
            </a:r>
          </a:p>
          <a:p>
            <a:r>
              <a:rPr lang="en-IN" dirty="0"/>
              <a:t>Squirrel - https://pixabay.com/vectors/small-chipmunk-forest-animal-still-48430/</a:t>
            </a:r>
          </a:p>
          <a:p>
            <a:r>
              <a:rPr lang="en-IN" dirty="0"/>
              <a:t>Cow - https://pixabay.com/vectors/cow-gray-white-barn-farm-standing-48434/</a:t>
            </a:r>
          </a:p>
          <a:p>
            <a:r>
              <a:rPr lang="en-IN" dirty="0"/>
              <a:t>Sheep - https://pixabay.com/vectors/farm-sheep-front-animal-mammal-46741/</a:t>
            </a:r>
          </a:p>
          <a:p>
            <a:r>
              <a:rPr lang="en-IN" dirty="0"/>
              <a:t>Musical Notes - https://www.freepik.com/free-vector/musical-symbols-wave-white-background_20829356.htm#page=2&amp;query=sounds&amp;position=22&amp;from_view=search (Attribution – </a:t>
            </a:r>
            <a:r>
              <a:rPr lang="en-IN" dirty="0" err="1"/>
              <a:t>brgfx</a:t>
            </a:r>
            <a:r>
              <a:rPr lang="en-IN" dirty="0"/>
              <a:t>)</a:t>
            </a:r>
          </a:p>
          <a:p>
            <a:endParaRPr lang="en-IN" b="0"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extLst>
      <p:ext uri="{BB962C8B-B14F-4D97-AF65-F5344CB8AC3E}">
        <p14:creationId xmlns:p14="http://schemas.microsoft.com/office/powerpoint/2010/main" val="4050957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Sparrow - </a:t>
            </a:r>
            <a:r>
              <a:rPr lang="en-US" dirty="0"/>
              <a:t>https://pixabay.com/illustrations/bird-sparrow-ornithology-species-6638808/</a:t>
            </a:r>
          </a:p>
          <a:p>
            <a:r>
              <a:rPr lang="en-IN" dirty="0"/>
              <a:t>Parrot - https://pixabay.com/illustrations/parakeet-parrot-flying-bird-6595535/</a:t>
            </a:r>
          </a:p>
          <a:p>
            <a:r>
              <a:rPr lang="en-IN" b="0" dirty="0"/>
              <a:t>Tree - https://pixabay.com/vectors/nature-plant-tree-2027899/</a:t>
            </a:r>
          </a:p>
          <a:p>
            <a:r>
              <a:rPr lang="en-IN" dirty="0"/>
              <a:t>Rooster - https://pixabay.com/vectors/rooster-cock-tap-faucet-hammer-161546/</a:t>
            </a:r>
          </a:p>
          <a:p>
            <a:r>
              <a:rPr lang="en-IN" dirty="0"/>
              <a:t>Hen - https://pixabay.com/vectors/chicken-hen-poultry-bird-farm-5412952/</a:t>
            </a:r>
          </a:p>
          <a:p>
            <a:r>
              <a:rPr lang="en-IN" dirty="0"/>
              <a:t>Hare - https://pixabay.com/vectors/graphic-bunny-rebbit-cute-cuddly-4064917/</a:t>
            </a:r>
          </a:p>
          <a:p>
            <a:r>
              <a:rPr lang="en-IN" dirty="0"/>
              <a:t>Squirrel - https://pixabay.com/vectors/small-chipmunk-forest-animal-still-48430/</a:t>
            </a:r>
          </a:p>
          <a:p>
            <a:r>
              <a:rPr lang="en-IN" dirty="0"/>
              <a:t>Cow - https://pixabay.com/vectors/cow-gray-white-barn-farm-standing-48434/</a:t>
            </a:r>
          </a:p>
          <a:p>
            <a:r>
              <a:rPr lang="en-IN" dirty="0"/>
              <a:t>Sheep - https://pixabay.com/vectors/farm-sheep-front-animal-mammal-46741/</a:t>
            </a:r>
          </a:p>
          <a:p>
            <a:r>
              <a:rPr lang="en-IN" dirty="0"/>
              <a:t>Musical Notes - https://www.freepik.com/free-vector/musical-symbols-wave-white-background_20829356.htm#page=2&amp;query=sounds&amp;position=22&amp;from_view=search (Attribution – </a:t>
            </a:r>
            <a:r>
              <a:rPr lang="en-IN" dirty="0" err="1"/>
              <a:t>brgfx</a:t>
            </a:r>
            <a:r>
              <a:rPr lang="en-IN" dirty="0"/>
              <a:t>)</a:t>
            </a:r>
          </a:p>
          <a:p>
            <a:endParaRPr lang="en-IN" b="0"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4</a:t>
            </a:fld>
            <a:endParaRPr lang="en-IN"/>
          </a:p>
        </p:txBody>
      </p:sp>
    </p:spTree>
    <p:extLst>
      <p:ext uri="{BB962C8B-B14F-4D97-AF65-F5344CB8AC3E}">
        <p14:creationId xmlns:p14="http://schemas.microsoft.com/office/powerpoint/2010/main" val="90825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id="{E3E64C44-6D70-44DB-AF8F-6F24534956D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id="{40564502-EC8A-4904-B3D4-613F15514A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id="{D7D1C3CD-6CB2-4992-B386-29C6267D5DE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id="{A7552FBC-F380-4664-AA6B-27217D3B5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id="{C4585C04-7C0A-4F88-B3A0-0F58020E2F6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id="{8B5B0D0E-05EF-4162-9772-B8EB755757E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id="{ACEBFC95-9162-4F58-995F-CC0E4FB94C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8.jpeg"/><Relationship Id="rId4" Type="http://schemas.openxmlformats.org/officeDocument/2006/relationships/image" Target="../media/image13.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6.png"/><Relationship Id="rId3" Type="http://schemas.openxmlformats.org/officeDocument/2006/relationships/image" Target="../media/image19.jpeg"/><Relationship Id="rId7" Type="http://schemas.openxmlformats.org/officeDocument/2006/relationships/image" Target="../media/image15.pn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20.jpeg"/><Relationship Id="rId9" Type="http://schemas.openxmlformats.org/officeDocument/2006/relationships/image" Target="../media/image8.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26.png"/><Relationship Id="rId18" Type="http://schemas.openxmlformats.org/officeDocument/2006/relationships/image" Target="../media/image31.png"/><Relationship Id="rId3" Type="http://schemas.openxmlformats.org/officeDocument/2006/relationships/hyperlink" Target="https://pixabay.com/illustrations/chicken-coop-farm-chicken-poultry-3998367/" TargetMode="External"/><Relationship Id="rId21" Type="http://schemas.openxmlformats.org/officeDocument/2006/relationships/image" Target="../media/image34.jpeg"/><Relationship Id="rId7" Type="http://schemas.openxmlformats.org/officeDocument/2006/relationships/image" Target="../media/image4.png"/><Relationship Id="rId12" Type="http://schemas.openxmlformats.org/officeDocument/2006/relationships/image" Target="../media/image25.png"/><Relationship Id="rId17" Type="http://schemas.openxmlformats.org/officeDocument/2006/relationships/image" Target="../media/image30.jpeg"/><Relationship Id="rId2" Type="http://schemas.openxmlformats.org/officeDocument/2006/relationships/notesSlide" Target="../notesSlides/notesSlide5.xml"/><Relationship Id="rId16" Type="http://schemas.openxmlformats.org/officeDocument/2006/relationships/image" Target="../media/image29.png"/><Relationship Id="rId20" Type="http://schemas.openxmlformats.org/officeDocument/2006/relationships/image" Target="../media/image33.png"/><Relationship Id="rId1" Type="http://schemas.openxmlformats.org/officeDocument/2006/relationships/slideLayout" Target="../slideLayouts/slideLayout3.xml"/><Relationship Id="rId6" Type="http://schemas.openxmlformats.org/officeDocument/2006/relationships/hyperlink" Target="https://www.freepik.com/free-vector/musical-symbols-wave-white-background_20829356.htm" TargetMode="External"/><Relationship Id="rId11" Type="http://schemas.openxmlformats.org/officeDocument/2006/relationships/image" Target="../media/image24.png"/><Relationship Id="rId5" Type="http://schemas.openxmlformats.org/officeDocument/2006/relationships/hyperlink" Target="https://www.freepik.com/free-vector/farm-fresh-graphic_8230621.htm" TargetMode="External"/><Relationship Id="rId15" Type="http://schemas.openxmlformats.org/officeDocument/2006/relationships/image" Target="../media/image28.png"/><Relationship Id="rId10" Type="http://schemas.openxmlformats.org/officeDocument/2006/relationships/image" Target="../media/image23.png"/><Relationship Id="rId19" Type="http://schemas.openxmlformats.org/officeDocument/2006/relationships/image" Target="../media/image32.png"/><Relationship Id="rId4" Type="http://schemas.openxmlformats.org/officeDocument/2006/relationships/hyperlink" Target="https://www.freepik.com/free-vector/ground-animal-hole-isolated-white-background_19763506.htm" TargetMode="External"/><Relationship Id="rId9" Type="http://schemas.openxmlformats.org/officeDocument/2006/relationships/image" Target="../media/image22.png"/><Relationship Id="rId1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1618370-A92D-4049-9237-A119E81947B3}"/>
              </a:ext>
            </a:extLst>
          </p:cNvPr>
          <p:cNvGrpSpPr/>
          <p:nvPr/>
        </p:nvGrpSpPr>
        <p:grpSpPr>
          <a:xfrm>
            <a:off x="1181100" y="2136424"/>
            <a:ext cx="9829800" cy="1914454"/>
            <a:chOff x="1162744" y="2136424"/>
            <a:chExt cx="9829800" cy="1914454"/>
          </a:xfrm>
        </p:grpSpPr>
        <p:grpSp>
          <p:nvGrpSpPr>
            <p:cNvPr id="8" name="Group 7">
              <a:extLst>
                <a:ext uri="{FF2B5EF4-FFF2-40B4-BE49-F238E27FC236}">
                  <a16:creationId xmlns:a16="http://schemas.microsoft.com/office/drawing/2014/main" id="{5E8D8921-901A-46B5-8CCA-7F060F86FBD1}"/>
                </a:ext>
              </a:extLst>
            </p:cNvPr>
            <p:cNvGrpSpPr/>
            <p:nvPr/>
          </p:nvGrpSpPr>
          <p:grpSpPr>
            <a:xfrm>
              <a:off x="1162744" y="2136424"/>
              <a:ext cx="9829800" cy="1914454"/>
              <a:chOff x="1378768" y="2136424"/>
              <a:chExt cx="9829800" cy="1914454"/>
            </a:xfrm>
          </p:grpSpPr>
          <p:sp>
            <p:nvSpPr>
              <p:cNvPr id="9" name="Freeform 4">
                <a:extLst>
                  <a:ext uri="{FF2B5EF4-FFF2-40B4-BE49-F238E27FC236}">
                    <a16:creationId xmlns:a16="http://schemas.microsoft.com/office/drawing/2014/main" id="{6281E73B-EBC9-4FC3-998A-B51C538563C2}"/>
                  </a:ext>
                </a:extLst>
              </p:cNvPr>
              <p:cNvSpPr/>
              <p:nvPr/>
            </p:nvSpPr>
            <p:spPr>
              <a:xfrm flipH="1" flipV="1">
                <a:off x="3444085" y="2136424"/>
                <a:ext cx="327004" cy="140959"/>
              </a:xfrm>
              <a:custGeom>
                <a:avLst/>
                <a:gdLst>
                  <a:gd name="connsiteX0" fmla="*/ 0 w 327004"/>
                  <a:gd name="connsiteY0" fmla="*/ 145335 h 145335"/>
                  <a:gd name="connsiteX1" fmla="*/ 78723 w 327004"/>
                  <a:gd name="connsiteY1" fmla="*/ 0 h 145335"/>
                  <a:gd name="connsiteX2" fmla="*/ 327004 w 327004"/>
                  <a:gd name="connsiteY2" fmla="*/ 6055 h 145335"/>
                  <a:gd name="connsiteX3" fmla="*/ 0 w 327004"/>
                  <a:gd name="connsiteY3" fmla="*/ 145335 h 145335"/>
                  <a:gd name="connsiteX0" fmla="*/ 0 w 327004"/>
                  <a:gd name="connsiteY0" fmla="*/ 145335 h 145335"/>
                  <a:gd name="connsiteX1" fmla="*/ 78723 w 327004"/>
                  <a:gd name="connsiteY1" fmla="*/ 0 h 145335"/>
                  <a:gd name="connsiteX2" fmla="*/ 327004 w 327004"/>
                  <a:gd name="connsiteY2" fmla="*/ 340 h 145335"/>
                  <a:gd name="connsiteX3" fmla="*/ 0 w 327004"/>
                  <a:gd name="connsiteY3" fmla="*/ 145335 h 145335"/>
                  <a:gd name="connsiteX0" fmla="*/ 0 w 327004"/>
                  <a:gd name="connsiteY0" fmla="*/ 145335 h 145335"/>
                  <a:gd name="connsiteX1" fmla="*/ 65388 w 327004"/>
                  <a:gd name="connsiteY1" fmla="*/ 0 h 145335"/>
                  <a:gd name="connsiteX2" fmla="*/ 327004 w 327004"/>
                  <a:gd name="connsiteY2" fmla="*/ 340 h 145335"/>
                  <a:gd name="connsiteX3" fmla="*/ 0 w 327004"/>
                  <a:gd name="connsiteY3" fmla="*/ 145335 h 145335"/>
                  <a:gd name="connsiteX0" fmla="*/ 0 w 327004"/>
                  <a:gd name="connsiteY0" fmla="*/ 143430 h 143430"/>
                  <a:gd name="connsiteX1" fmla="*/ 65388 w 327004"/>
                  <a:gd name="connsiteY1" fmla="*/ 0 h 143430"/>
                  <a:gd name="connsiteX2" fmla="*/ 327004 w 327004"/>
                  <a:gd name="connsiteY2" fmla="*/ 340 h 143430"/>
                  <a:gd name="connsiteX3" fmla="*/ 0 w 327004"/>
                  <a:gd name="connsiteY3" fmla="*/ 143430 h 143430"/>
                </a:gdLst>
                <a:ahLst/>
                <a:cxnLst>
                  <a:cxn ang="0">
                    <a:pos x="connsiteX0" y="connsiteY0"/>
                  </a:cxn>
                  <a:cxn ang="0">
                    <a:pos x="connsiteX1" y="connsiteY1"/>
                  </a:cxn>
                  <a:cxn ang="0">
                    <a:pos x="connsiteX2" y="connsiteY2"/>
                  </a:cxn>
                  <a:cxn ang="0">
                    <a:pos x="connsiteX3" y="connsiteY3"/>
                  </a:cxn>
                </a:cxnLst>
                <a:rect l="l" t="t" r="r" b="b"/>
                <a:pathLst>
                  <a:path w="327004" h="143430">
                    <a:moveTo>
                      <a:pt x="0" y="143430"/>
                    </a:moveTo>
                    <a:lnTo>
                      <a:pt x="65388" y="0"/>
                    </a:lnTo>
                    <a:lnTo>
                      <a:pt x="327004" y="340"/>
                    </a:lnTo>
                    <a:lnTo>
                      <a:pt x="0" y="14343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693FC09A-6434-4A8E-B21B-1B757DEB1881}"/>
                  </a:ext>
                </a:extLst>
              </p:cNvPr>
              <p:cNvSpPr/>
              <p:nvPr/>
            </p:nvSpPr>
            <p:spPr>
              <a:xfrm>
                <a:off x="4239896" y="3902927"/>
                <a:ext cx="335900" cy="147951"/>
              </a:xfrm>
              <a:custGeom>
                <a:avLst/>
                <a:gdLst>
                  <a:gd name="connsiteX0" fmla="*/ 0 w 327004"/>
                  <a:gd name="connsiteY0" fmla="*/ 145335 h 145335"/>
                  <a:gd name="connsiteX1" fmla="*/ 78723 w 327004"/>
                  <a:gd name="connsiteY1" fmla="*/ 0 h 145335"/>
                  <a:gd name="connsiteX2" fmla="*/ 327004 w 327004"/>
                  <a:gd name="connsiteY2" fmla="*/ 6055 h 145335"/>
                  <a:gd name="connsiteX3" fmla="*/ 0 w 327004"/>
                  <a:gd name="connsiteY3" fmla="*/ 145335 h 145335"/>
                  <a:gd name="connsiteX0" fmla="*/ 0 w 327004"/>
                  <a:gd name="connsiteY0" fmla="*/ 145335 h 145335"/>
                  <a:gd name="connsiteX1" fmla="*/ 78723 w 327004"/>
                  <a:gd name="connsiteY1" fmla="*/ 0 h 145335"/>
                  <a:gd name="connsiteX2" fmla="*/ 327004 w 327004"/>
                  <a:gd name="connsiteY2" fmla="*/ 340 h 145335"/>
                  <a:gd name="connsiteX3" fmla="*/ 0 w 327004"/>
                  <a:gd name="connsiteY3" fmla="*/ 145335 h 145335"/>
                  <a:gd name="connsiteX0" fmla="*/ 0 w 327004"/>
                  <a:gd name="connsiteY0" fmla="*/ 145335 h 145335"/>
                  <a:gd name="connsiteX1" fmla="*/ 65388 w 327004"/>
                  <a:gd name="connsiteY1" fmla="*/ 0 h 145335"/>
                  <a:gd name="connsiteX2" fmla="*/ 327004 w 327004"/>
                  <a:gd name="connsiteY2" fmla="*/ 340 h 145335"/>
                  <a:gd name="connsiteX3" fmla="*/ 0 w 327004"/>
                  <a:gd name="connsiteY3" fmla="*/ 145335 h 145335"/>
                  <a:gd name="connsiteX0" fmla="*/ 0 w 327004"/>
                  <a:gd name="connsiteY0" fmla="*/ 143430 h 143430"/>
                  <a:gd name="connsiteX1" fmla="*/ 65388 w 327004"/>
                  <a:gd name="connsiteY1" fmla="*/ 0 h 143430"/>
                  <a:gd name="connsiteX2" fmla="*/ 327004 w 327004"/>
                  <a:gd name="connsiteY2" fmla="*/ 340 h 143430"/>
                  <a:gd name="connsiteX3" fmla="*/ 0 w 327004"/>
                  <a:gd name="connsiteY3" fmla="*/ 143430 h 143430"/>
                </a:gdLst>
                <a:ahLst/>
                <a:cxnLst>
                  <a:cxn ang="0">
                    <a:pos x="connsiteX0" y="connsiteY0"/>
                  </a:cxn>
                  <a:cxn ang="0">
                    <a:pos x="connsiteX1" y="connsiteY1"/>
                  </a:cxn>
                  <a:cxn ang="0">
                    <a:pos x="connsiteX2" y="connsiteY2"/>
                  </a:cxn>
                  <a:cxn ang="0">
                    <a:pos x="connsiteX3" y="connsiteY3"/>
                  </a:cxn>
                </a:cxnLst>
                <a:rect l="l" t="t" r="r" b="b"/>
                <a:pathLst>
                  <a:path w="327004" h="143430">
                    <a:moveTo>
                      <a:pt x="0" y="143430"/>
                    </a:moveTo>
                    <a:lnTo>
                      <a:pt x="65388" y="0"/>
                    </a:lnTo>
                    <a:lnTo>
                      <a:pt x="327004" y="340"/>
                    </a:lnTo>
                    <a:lnTo>
                      <a:pt x="0" y="14343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684FD17B-29BB-46B9-BDE9-18CDC3A41E14}"/>
                  </a:ext>
                </a:extLst>
              </p:cNvPr>
              <p:cNvSpPr/>
              <p:nvPr/>
            </p:nvSpPr>
            <p:spPr>
              <a:xfrm>
                <a:off x="1378768" y="2276872"/>
                <a:ext cx="9829800" cy="1625445"/>
              </a:xfrm>
              <a:prstGeom prst="hexagon">
                <a:avLst/>
              </a:prstGeom>
              <a:solidFill>
                <a:schemeClr val="bg1">
                  <a:lumMod val="95000"/>
                </a:schemeClr>
              </a:solidFill>
              <a:ln>
                <a:noFill/>
              </a:ln>
              <a:effectLst>
                <a:outerShdw blurRad="304800" sx="106000" sy="106000" algn="c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a:extLst>
                  <a:ext uri="{FF2B5EF4-FFF2-40B4-BE49-F238E27FC236}">
                    <a16:creationId xmlns:a16="http://schemas.microsoft.com/office/drawing/2014/main" id="{1748FCBB-D476-4058-B095-AFA0CB2704D4}"/>
                  </a:ext>
                </a:extLst>
              </p:cNvPr>
              <p:cNvSpPr/>
              <p:nvPr/>
            </p:nvSpPr>
            <p:spPr>
              <a:xfrm>
                <a:off x="2910685" y="2140235"/>
                <a:ext cx="2177203" cy="1905000"/>
              </a:xfrm>
              <a:prstGeom prst="parallelogram">
                <a:avLst>
                  <a:gd name="adj" fmla="val 44078"/>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arallelogram 12">
                <a:extLst>
                  <a:ext uri="{FF2B5EF4-FFF2-40B4-BE49-F238E27FC236}">
                    <a16:creationId xmlns:a16="http://schemas.microsoft.com/office/drawing/2014/main" id="{DB36175A-87E5-4EEE-B45A-24B741A72AE9}"/>
                  </a:ext>
                </a:extLst>
              </p:cNvPr>
              <p:cNvSpPr/>
              <p:nvPr/>
            </p:nvSpPr>
            <p:spPr>
              <a:xfrm>
                <a:off x="9509448" y="2276262"/>
                <a:ext cx="914400" cy="1625445"/>
              </a:xfrm>
              <a:prstGeom prst="parallelogram">
                <a:avLst>
                  <a:gd name="adj" fmla="val 79571"/>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arallelogram 13">
                <a:extLst>
                  <a:ext uri="{FF2B5EF4-FFF2-40B4-BE49-F238E27FC236}">
                    <a16:creationId xmlns:a16="http://schemas.microsoft.com/office/drawing/2014/main" id="{444D8F59-F90F-4255-960E-7395B4DC8025}"/>
                  </a:ext>
                </a:extLst>
              </p:cNvPr>
              <p:cNvSpPr/>
              <p:nvPr/>
            </p:nvSpPr>
            <p:spPr>
              <a:xfrm>
                <a:off x="9242748" y="2276262"/>
                <a:ext cx="914400" cy="1625445"/>
              </a:xfrm>
              <a:prstGeom prst="parallelogram">
                <a:avLst>
                  <a:gd name="adj" fmla="val 79571"/>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01B960-5722-4CD3-AD1D-9EBDBC3164CF}"/>
                  </a:ext>
                </a:extLst>
              </p:cNvPr>
              <p:cNvSpPr/>
              <p:nvPr/>
            </p:nvSpPr>
            <p:spPr>
              <a:xfrm>
                <a:off x="5069912" y="2230588"/>
                <a:ext cx="4154860" cy="1754326"/>
              </a:xfrm>
              <a:prstGeom prst="rect">
                <a:avLst/>
              </a:prstGeom>
            </p:spPr>
            <p:txBody>
              <a:bodyPr wrap="square">
                <a:spAutoFit/>
              </a:bodyPr>
              <a:lstStyle/>
              <a:p>
                <a:pPr algn="ctr"/>
                <a:r>
                  <a:rPr lang="en-US" sz="5400" dirty="0" err="1">
                    <a:solidFill>
                      <a:schemeClr val="accent1">
                        <a:lumMod val="75000"/>
                      </a:schemeClr>
                    </a:solidFill>
                    <a:effectLst>
                      <a:outerShdw blurRad="38100" dist="38100" dir="2700000" algn="tl">
                        <a:srgbClr val="000000">
                          <a:alpha val="43137"/>
                        </a:srgbClr>
                      </a:outerShdw>
                    </a:effectLst>
                  </a:rPr>
                  <a:t>Neighbouring</a:t>
                </a:r>
                <a:r>
                  <a:rPr lang="en-US" sz="5400" dirty="0">
                    <a:solidFill>
                      <a:schemeClr val="accent1">
                        <a:lumMod val="75000"/>
                      </a:schemeClr>
                    </a:solidFill>
                    <a:effectLst>
                      <a:outerShdw blurRad="38100" dist="38100" dir="2700000" algn="tl">
                        <a:srgbClr val="000000">
                          <a:alpha val="43137"/>
                        </a:srgbClr>
                      </a:outerShdw>
                    </a:effectLst>
                  </a:rPr>
                  <a:t> Sounds</a:t>
                </a:r>
                <a:endParaRPr lang="en-US" sz="5400" b="1" dirty="0">
                  <a:solidFill>
                    <a:schemeClr val="accent1">
                      <a:lumMod val="75000"/>
                    </a:schemeClr>
                  </a:solidFill>
                  <a:effectLst>
                    <a:outerShdw blurRad="38100" dist="38100" dir="2700000" algn="tl">
                      <a:srgbClr val="000000">
                        <a:alpha val="43137"/>
                      </a:srgbClr>
                    </a:outerShdw>
                  </a:effectLst>
                </a:endParaRPr>
              </a:p>
            </p:txBody>
          </p:sp>
        </p:grpSp>
        <p:pic>
          <p:nvPicPr>
            <p:cNvPr id="1028" name="Picture 4" descr="Ass, Cool, Animal, Sound">
              <a:extLst>
                <a:ext uri="{FF2B5EF4-FFF2-40B4-BE49-F238E27FC236}">
                  <a16:creationId xmlns:a16="http://schemas.microsoft.com/office/drawing/2014/main" id="{F78061DC-8465-4DC0-8210-44E5863B24C9}"/>
                </a:ext>
              </a:extLst>
            </p:cNvPr>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2128" y="2400124"/>
              <a:ext cx="1368152" cy="1377719"/>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descr="Audio signal vector silhouette">
              <a:extLst>
                <a:ext uri="{FF2B5EF4-FFF2-40B4-BE49-F238E27FC236}">
                  <a16:creationId xmlns:a16="http://schemas.microsoft.com/office/drawing/2014/main" id="{A675C4AD-B647-48D0-A4FF-70CD797B4393}"/>
                </a:ext>
              </a:extLst>
            </p:cNvPr>
            <p:cNvPicPr>
              <a:picLocks noChangeAspect="1" noChangeArrowheads="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03" y="2775784"/>
              <a:ext cx="626397" cy="62639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6AD4601-71EE-42F8-BC3D-CBEB82E24381}"/>
              </a:ext>
            </a:extLst>
          </p:cNvPr>
          <p:cNvGrpSpPr/>
          <p:nvPr/>
        </p:nvGrpSpPr>
        <p:grpSpPr>
          <a:xfrm>
            <a:off x="3007415" y="269518"/>
            <a:ext cx="6177170" cy="753979"/>
            <a:chOff x="2423592" y="269518"/>
            <a:chExt cx="6177170" cy="753979"/>
          </a:xfrm>
        </p:grpSpPr>
        <p:grpSp>
          <p:nvGrpSpPr>
            <p:cNvPr id="4" name="Group 3">
              <a:extLst>
                <a:ext uri="{FF2B5EF4-FFF2-40B4-BE49-F238E27FC236}">
                  <a16:creationId xmlns:a16="http://schemas.microsoft.com/office/drawing/2014/main" id="{2E28B28D-E8A2-4B60-9F27-09B0FE1D4456}"/>
                </a:ext>
              </a:extLst>
            </p:cNvPr>
            <p:cNvGrpSpPr/>
            <p:nvPr/>
          </p:nvGrpSpPr>
          <p:grpSpPr>
            <a:xfrm>
              <a:off x="2423592" y="269518"/>
              <a:ext cx="6177170" cy="753979"/>
              <a:chOff x="3128816" y="239613"/>
              <a:chExt cx="6177170" cy="753979"/>
            </a:xfrm>
          </p:grpSpPr>
          <p:grpSp>
            <p:nvGrpSpPr>
              <p:cNvPr id="5" name="Group 4">
                <a:extLst>
                  <a:ext uri="{FF2B5EF4-FFF2-40B4-BE49-F238E27FC236}">
                    <a16:creationId xmlns:a16="http://schemas.microsoft.com/office/drawing/2014/main" id="{9080CF2E-54F5-4949-90DE-FDA0E6F39AC0}"/>
                  </a:ext>
                </a:extLst>
              </p:cNvPr>
              <p:cNvGrpSpPr/>
              <p:nvPr/>
            </p:nvGrpSpPr>
            <p:grpSpPr>
              <a:xfrm>
                <a:off x="3128816" y="239613"/>
                <a:ext cx="6177170" cy="753979"/>
                <a:chOff x="3231198" y="165395"/>
                <a:chExt cx="6177170" cy="753979"/>
              </a:xfrm>
            </p:grpSpPr>
            <p:sp>
              <p:nvSpPr>
                <p:cNvPr id="8" name="Hexagon 7">
                  <a:extLst>
                    <a:ext uri="{FF2B5EF4-FFF2-40B4-BE49-F238E27FC236}">
                      <a16:creationId xmlns:a16="http://schemas.microsoft.com/office/drawing/2014/main" id="{3D873909-1A6E-422B-9920-4E9FC9FAD173}"/>
                    </a:ext>
                  </a:extLst>
                </p:cNvPr>
                <p:cNvSpPr/>
                <p:nvPr/>
              </p:nvSpPr>
              <p:spPr>
                <a:xfrm>
                  <a:off x="3231198" y="165678"/>
                  <a:ext cx="6177170" cy="753696"/>
                </a:xfrm>
                <a:prstGeom prst="hexagon">
                  <a:avLst/>
                </a:prstGeom>
                <a:solidFill>
                  <a:schemeClr val="bg1">
                    <a:lumMod val="95000"/>
                  </a:schemeClr>
                </a:solidFill>
                <a:ln>
                  <a:noFill/>
                </a:ln>
                <a:effectLst>
                  <a:outerShdw blurRad="304800" sx="106000" sy="106000" algn="c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22F09C9-C86D-4018-B4E3-D69B0DDD0AD0}"/>
                    </a:ext>
                  </a:extLst>
                </p:cNvPr>
                <p:cNvSpPr/>
                <p:nvPr/>
              </p:nvSpPr>
              <p:spPr>
                <a:xfrm>
                  <a:off x="8595929"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6FC5DC0F-11CD-4838-816E-CCBECE8E4BA6}"/>
                    </a:ext>
                  </a:extLst>
                </p:cNvPr>
                <p:cNvSpPr/>
                <p:nvPr/>
              </p:nvSpPr>
              <p:spPr>
                <a:xfrm>
                  <a:off x="8472264"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FACFE797-19BC-4999-B69D-D9C62EBC23AA}"/>
                  </a:ext>
                </a:extLst>
              </p:cNvPr>
              <p:cNvSpPr txBox="1"/>
              <p:nvPr/>
            </p:nvSpPr>
            <p:spPr>
              <a:xfrm>
                <a:off x="4050948" y="295834"/>
                <a:ext cx="4318935" cy="646331"/>
              </a:xfrm>
              <a:prstGeom prst="rect">
                <a:avLst/>
              </a:prstGeom>
              <a:noFill/>
            </p:spPr>
            <p:txBody>
              <a:bodyPr wrap="square" rtlCol="0">
                <a:spAutoFit/>
              </a:bodyPr>
              <a:lstStyle/>
              <a:p>
                <a:pPr algn="ctr"/>
                <a:r>
                  <a:rPr lang="en-US" sz="3600" dirty="0" err="1">
                    <a:solidFill>
                      <a:schemeClr val="accent1">
                        <a:lumMod val="75000"/>
                      </a:schemeClr>
                    </a:solidFill>
                  </a:rPr>
                  <a:t>Neighbouring</a:t>
                </a:r>
                <a:r>
                  <a:rPr lang="en-US" sz="3600" dirty="0">
                    <a:solidFill>
                      <a:schemeClr val="accent1">
                        <a:lumMod val="75000"/>
                      </a:schemeClr>
                    </a:solidFill>
                  </a:rPr>
                  <a:t> Sounds</a:t>
                </a:r>
              </a:p>
            </p:txBody>
          </p:sp>
        </p:grpSp>
        <p:pic>
          <p:nvPicPr>
            <p:cNvPr id="11" name="Picture 4" descr="Ass, Cool, Animal, Sound">
              <a:extLst>
                <a:ext uri="{FF2B5EF4-FFF2-40B4-BE49-F238E27FC236}">
                  <a16:creationId xmlns:a16="http://schemas.microsoft.com/office/drawing/2014/main" id="{765B4DFF-61E4-450A-B8A9-A9786E63CABB}"/>
                </a:ext>
              </a:extLst>
            </p:cNvPr>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39616" y="353108"/>
              <a:ext cx="582443" cy="5865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15" name="Group 14">
            <a:extLst>
              <a:ext uri="{FF2B5EF4-FFF2-40B4-BE49-F238E27FC236}">
                <a16:creationId xmlns:a16="http://schemas.microsoft.com/office/drawing/2014/main" id="{0BB70176-9683-424E-97A4-DF212BB06954}"/>
              </a:ext>
            </a:extLst>
          </p:cNvPr>
          <p:cNvGrpSpPr/>
          <p:nvPr/>
        </p:nvGrpSpPr>
        <p:grpSpPr>
          <a:xfrm>
            <a:off x="5934688" y="1340768"/>
            <a:ext cx="1602377" cy="5508238"/>
            <a:chOff x="3962400" y="1406403"/>
            <a:chExt cx="1602377" cy="5597839"/>
          </a:xfrm>
        </p:grpSpPr>
        <p:grpSp>
          <p:nvGrpSpPr>
            <p:cNvPr id="16" name="Group 15">
              <a:extLst>
                <a:ext uri="{FF2B5EF4-FFF2-40B4-BE49-F238E27FC236}">
                  <a16:creationId xmlns:a16="http://schemas.microsoft.com/office/drawing/2014/main" id="{F8A07C3C-0D32-4099-AEE7-C020646C8A29}"/>
                </a:ext>
              </a:extLst>
            </p:cNvPr>
            <p:cNvGrpSpPr/>
            <p:nvPr/>
          </p:nvGrpSpPr>
          <p:grpSpPr>
            <a:xfrm>
              <a:off x="3962400" y="1406403"/>
              <a:ext cx="1602377" cy="5597839"/>
              <a:chOff x="3962400" y="1406403"/>
              <a:chExt cx="1602377" cy="5597839"/>
            </a:xfrm>
          </p:grpSpPr>
          <p:sp>
            <p:nvSpPr>
              <p:cNvPr id="18" name="Rectangle 17">
                <a:extLst>
                  <a:ext uri="{FF2B5EF4-FFF2-40B4-BE49-F238E27FC236}">
                    <a16:creationId xmlns:a16="http://schemas.microsoft.com/office/drawing/2014/main" id="{9709CC9B-0576-4B51-A0A8-E58FE35CD79D}"/>
                  </a:ext>
                </a:extLst>
              </p:cNvPr>
              <p:cNvSpPr/>
              <p:nvPr/>
            </p:nvSpPr>
            <p:spPr>
              <a:xfrm>
                <a:off x="3962400"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7449DEF2-FD4D-4E4D-B5A5-5273651386D0}"/>
                  </a:ext>
                </a:extLst>
              </p:cNvPr>
              <p:cNvSpPr/>
              <p:nvPr/>
            </p:nvSpPr>
            <p:spPr>
              <a:xfrm>
                <a:off x="3962400" y="1406403"/>
                <a:ext cx="1447800" cy="4503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a:extLst>
                  <a:ext uri="{FF2B5EF4-FFF2-40B4-BE49-F238E27FC236}">
                    <a16:creationId xmlns:a16="http://schemas.microsoft.com/office/drawing/2014/main" id="{AD790729-DC68-46AC-A788-0403F9AF85B8}"/>
                  </a:ext>
                </a:extLst>
              </p:cNvPr>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 name="Rectangle 16">
              <a:extLst>
                <a:ext uri="{FF2B5EF4-FFF2-40B4-BE49-F238E27FC236}">
                  <a16:creationId xmlns:a16="http://schemas.microsoft.com/office/drawing/2014/main" id="{02F00149-BA03-49CC-97F9-6E11236DAA59}"/>
                </a:ext>
              </a:extLst>
            </p:cNvPr>
            <p:cNvSpPr/>
            <p:nvPr/>
          </p:nvSpPr>
          <p:spPr>
            <a:xfrm>
              <a:off x="4610100" y="1728460"/>
              <a:ext cx="954677" cy="4781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 name="Group 20">
            <a:extLst>
              <a:ext uri="{FF2B5EF4-FFF2-40B4-BE49-F238E27FC236}">
                <a16:creationId xmlns:a16="http://schemas.microsoft.com/office/drawing/2014/main" id="{3559E176-55AD-4ED8-90ED-E5DBF8ED524F}"/>
              </a:ext>
            </a:extLst>
          </p:cNvPr>
          <p:cNvGrpSpPr/>
          <p:nvPr/>
        </p:nvGrpSpPr>
        <p:grpSpPr>
          <a:xfrm>
            <a:off x="5815276" y="1423825"/>
            <a:ext cx="5892253" cy="1331390"/>
            <a:chOff x="3919188" y="1576164"/>
            <a:chExt cx="5892253" cy="1331390"/>
          </a:xfrm>
        </p:grpSpPr>
        <p:sp>
          <p:nvSpPr>
            <p:cNvPr id="22" name="Rectangle 21">
              <a:extLst>
                <a:ext uri="{FF2B5EF4-FFF2-40B4-BE49-F238E27FC236}">
                  <a16:creationId xmlns:a16="http://schemas.microsoft.com/office/drawing/2014/main" id="{2AAD26E5-CA53-4874-B5BD-BE961BCFE142}"/>
                </a:ext>
              </a:extLst>
            </p:cNvPr>
            <p:cNvSpPr/>
            <p:nvPr/>
          </p:nvSpPr>
          <p:spPr>
            <a:xfrm>
              <a:off x="5599797" y="1576164"/>
              <a:ext cx="4211644" cy="1331390"/>
            </a:xfrm>
            <a:prstGeom prst="rect">
              <a:avLst/>
            </a:prstGeom>
          </p:spPr>
          <p:txBody>
            <a:bodyPr wrap="square">
              <a:spAutoFit/>
            </a:bodyPr>
            <a:lstStyle/>
            <a:p>
              <a:pPr marL="0" marR="114300">
                <a:lnSpc>
                  <a:spcPct val="114000"/>
                </a:lnSpc>
                <a:spcBef>
                  <a:spcPts val="0"/>
                </a:spcBef>
                <a:spcAft>
                  <a:spcPts val="0"/>
                </a:spcAft>
              </a:pPr>
              <a:r>
                <a:rPr lang="en-IE" sz="2400" dirty="0">
                  <a:solidFill>
                    <a:schemeClr val="accent4">
                      <a:lumMod val="75000"/>
                    </a:schemeClr>
                  </a:solidFill>
                  <a:effectLst/>
                  <a:latin typeface="Calibri" panose="020F0502020204030204" pitchFamily="34" charset="0"/>
                  <a:ea typeface="Calibri" panose="020F0502020204030204" pitchFamily="34" charset="0"/>
                </a:rPr>
                <a:t>This rooster and this hen,</a:t>
              </a:r>
              <a:endParaRPr lang="en-US" sz="1600" dirty="0">
                <a:solidFill>
                  <a:schemeClr val="accent4">
                    <a:lumMod val="75000"/>
                  </a:schemeClr>
                </a:solidFill>
                <a:effectLst/>
                <a:latin typeface="Calibri" panose="020F0502020204030204" pitchFamily="34" charset="0"/>
                <a:ea typeface="Calibri" panose="020F0502020204030204" pitchFamily="34" charset="0"/>
              </a:endParaRPr>
            </a:p>
            <a:p>
              <a:pPr marL="0" marR="114300">
                <a:lnSpc>
                  <a:spcPct val="114000"/>
                </a:lnSpc>
                <a:spcBef>
                  <a:spcPts val="0"/>
                </a:spcBef>
                <a:spcAft>
                  <a:spcPts val="0"/>
                </a:spcAft>
              </a:pPr>
              <a:r>
                <a:rPr lang="en-IE" sz="2400" dirty="0">
                  <a:solidFill>
                    <a:schemeClr val="accent4">
                      <a:lumMod val="75000"/>
                    </a:schemeClr>
                  </a:solidFill>
                  <a:effectLst/>
                  <a:latin typeface="Calibri" panose="020F0502020204030204" pitchFamily="34" charset="0"/>
                  <a:ea typeface="Calibri" panose="020F0502020204030204" pitchFamily="34" charset="0"/>
                </a:rPr>
                <a:t>Live in a coop,</a:t>
              </a:r>
              <a:endParaRPr lang="en-US" sz="1600" dirty="0">
                <a:solidFill>
                  <a:schemeClr val="accent4">
                    <a:lumMod val="75000"/>
                  </a:schemeClr>
                </a:solidFill>
                <a:effectLst/>
                <a:latin typeface="Calibri" panose="020F0502020204030204" pitchFamily="34" charset="0"/>
                <a:ea typeface="Calibri" panose="020F0502020204030204" pitchFamily="34" charset="0"/>
              </a:endParaRPr>
            </a:p>
            <a:p>
              <a:pPr marL="0" marR="114300">
                <a:spcBef>
                  <a:spcPts val="0"/>
                </a:spcBef>
                <a:spcAft>
                  <a:spcPts val="0"/>
                </a:spcAft>
              </a:pPr>
              <a:r>
                <a:rPr lang="en-IE" sz="2400" dirty="0" err="1">
                  <a:solidFill>
                    <a:schemeClr val="accent4">
                      <a:lumMod val="75000"/>
                    </a:schemeClr>
                  </a:solidFill>
                  <a:effectLst/>
                  <a:latin typeface="Calibri" panose="020F0502020204030204" pitchFamily="34" charset="0"/>
                  <a:ea typeface="Calibri" panose="020F0502020204030204" pitchFamily="34" charset="0"/>
                </a:rPr>
                <a:t>‘Cause</a:t>
              </a:r>
              <a:r>
                <a:rPr lang="en-IE" sz="2400" dirty="0">
                  <a:solidFill>
                    <a:schemeClr val="accent4">
                      <a:lumMod val="75000"/>
                    </a:schemeClr>
                  </a:solidFill>
                  <a:effectLst/>
                  <a:latin typeface="Calibri" panose="020F0502020204030204" pitchFamily="34" charset="0"/>
                  <a:ea typeface="Calibri" panose="020F0502020204030204" pitchFamily="34" charset="0"/>
                </a:rPr>
                <a:t> they like it there.</a:t>
              </a:r>
              <a:endParaRPr lang="en-US" sz="1600" dirty="0">
                <a:solidFill>
                  <a:schemeClr val="accent4">
                    <a:lumMod val="75000"/>
                  </a:schemeClr>
                </a:solidFill>
                <a:effectLst/>
                <a:latin typeface="Calibri" panose="020F0502020204030204" pitchFamily="34" charset="0"/>
                <a:ea typeface="Calibri" panose="020F0502020204030204" pitchFamily="34" charset="0"/>
              </a:endParaRPr>
            </a:p>
          </p:txBody>
        </p:sp>
        <p:grpSp>
          <p:nvGrpSpPr>
            <p:cNvPr id="23" name="Group 22">
              <a:extLst>
                <a:ext uri="{FF2B5EF4-FFF2-40B4-BE49-F238E27FC236}">
                  <a16:creationId xmlns:a16="http://schemas.microsoft.com/office/drawing/2014/main" id="{E99FCC85-94E4-487A-9201-E524FBAEABAE}"/>
                </a:ext>
              </a:extLst>
            </p:cNvPr>
            <p:cNvGrpSpPr/>
            <p:nvPr/>
          </p:nvGrpSpPr>
          <p:grpSpPr>
            <a:xfrm>
              <a:off x="3919188" y="2015699"/>
              <a:ext cx="1442081" cy="587470"/>
              <a:chOff x="3919188" y="2015699"/>
              <a:chExt cx="1442081" cy="587470"/>
            </a:xfrm>
          </p:grpSpPr>
          <p:sp>
            <p:nvSpPr>
              <p:cNvPr id="24" name="Right Triangle 23">
                <a:extLst>
                  <a:ext uri="{FF2B5EF4-FFF2-40B4-BE49-F238E27FC236}">
                    <a16:creationId xmlns:a16="http://schemas.microsoft.com/office/drawing/2014/main" id="{DF4AD1A9-CA3F-4AB8-9CB1-689075560022}"/>
                  </a:ext>
                </a:extLst>
              </p:cNvPr>
              <p:cNvSpPr/>
              <p:nvPr/>
            </p:nvSpPr>
            <p:spPr>
              <a:xfrm flipH="1" flipV="1">
                <a:off x="3919188" y="2474909"/>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a:solidFill>
                    <a:schemeClr val="tx1"/>
                  </a:solidFill>
                </a:endParaRPr>
              </a:p>
            </p:txBody>
          </p:sp>
          <p:sp>
            <p:nvSpPr>
              <p:cNvPr id="25" name="Chevron 13">
                <a:extLst>
                  <a:ext uri="{FF2B5EF4-FFF2-40B4-BE49-F238E27FC236}">
                    <a16:creationId xmlns:a16="http://schemas.microsoft.com/office/drawing/2014/main" id="{DC556834-15C6-42D8-8F3C-A521F922BF36}"/>
                  </a:ext>
                </a:extLst>
              </p:cNvPr>
              <p:cNvSpPr/>
              <p:nvPr/>
            </p:nvSpPr>
            <p:spPr>
              <a:xfrm>
                <a:off x="4910938" y="2015699"/>
                <a:ext cx="450331" cy="467366"/>
              </a:xfrm>
              <a:prstGeom prst="chevron">
                <a:avLst>
                  <a:gd name="adj" fmla="val 49292"/>
                </a:avLst>
              </a:prstGeom>
              <a:gradFill>
                <a:gsLst>
                  <a:gs pos="0">
                    <a:schemeClr val="accent4">
                      <a:lumMod val="75000"/>
                    </a:schemeClr>
                  </a:gs>
                  <a:gs pos="59000">
                    <a:schemeClr val="accent4"/>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26" name="Chevron 14">
                <a:extLst>
                  <a:ext uri="{FF2B5EF4-FFF2-40B4-BE49-F238E27FC236}">
                    <a16:creationId xmlns:a16="http://schemas.microsoft.com/office/drawing/2014/main" id="{7500FD51-E296-4F31-A7E3-F4F0993B59CF}"/>
                  </a:ext>
                </a:extLst>
              </p:cNvPr>
              <p:cNvSpPr/>
              <p:nvPr/>
            </p:nvSpPr>
            <p:spPr>
              <a:xfrm>
                <a:off x="4681308" y="2017691"/>
                <a:ext cx="450331" cy="467366"/>
              </a:xfrm>
              <a:prstGeom prst="chevron">
                <a:avLst>
                  <a:gd name="adj" fmla="val 49292"/>
                </a:avLst>
              </a:prstGeom>
              <a:gradFill>
                <a:gsLst>
                  <a:gs pos="0">
                    <a:schemeClr val="accent4"/>
                  </a:gs>
                  <a:gs pos="80000">
                    <a:schemeClr val="accent4">
                      <a:lumMod val="60000"/>
                      <a:lumOff val="40000"/>
                    </a:schemeClr>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27" name="Chevron 15">
                <a:extLst>
                  <a:ext uri="{FF2B5EF4-FFF2-40B4-BE49-F238E27FC236}">
                    <a16:creationId xmlns:a16="http://schemas.microsoft.com/office/drawing/2014/main" id="{4260BB23-59D4-422E-919A-30154D279E07}"/>
                  </a:ext>
                </a:extLst>
              </p:cNvPr>
              <p:cNvSpPr/>
              <p:nvPr/>
            </p:nvSpPr>
            <p:spPr>
              <a:xfrm>
                <a:off x="4456022" y="2017691"/>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28" name="Pentagon 16">
                <a:extLst>
                  <a:ext uri="{FF2B5EF4-FFF2-40B4-BE49-F238E27FC236}">
                    <a16:creationId xmlns:a16="http://schemas.microsoft.com/office/drawing/2014/main" id="{33FDA0BE-1884-4A61-9B08-B02773210F6C}"/>
                  </a:ext>
                </a:extLst>
              </p:cNvPr>
              <p:cNvSpPr/>
              <p:nvPr/>
            </p:nvSpPr>
            <p:spPr>
              <a:xfrm>
                <a:off x="3924300" y="2015699"/>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i="1">
                  <a:solidFill>
                    <a:schemeClr val="tx1"/>
                  </a:solidFill>
                </a:endParaRPr>
              </a:p>
            </p:txBody>
          </p:sp>
        </p:grpSp>
      </p:grpSp>
      <p:grpSp>
        <p:nvGrpSpPr>
          <p:cNvPr id="36" name="Group 35">
            <a:extLst>
              <a:ext uri="{FF2B5EF4-FFF2-40B4-BE49-F238E27FC236}">
                <a16:creationId xmlns:a16="http://schemas.microsoft.com/office/drawing/2014/main" id="{4565B0F9-A4F0-4686-BDBD-299E09BB8C66}"/>
              </a:ext>
            </a:extLst>
          </p:cNvPr>
          <p:cNvGrpSpPr/>
          <p:nvPr/>
        </p:nvGrpSpPr>
        <p:grpSpPr>
          <a:xfrm>
            <a:off x="5817832" y="4388911"/>
            <a:ext cx="5894792" cy="1200329"/>
            <a:chOff x="3921744" y="3615584"/>
            <a:chExt cx="5894792" cy="1200329"/>
          </a:xfrm>
        </p:grpSpPr>
        <p:sp>
          <p:nvSpPr>
            <p:cNvPr id="37" name="Right Triangle 36">
              <a:extLst>
                <a:ext uri="{FF2B5EF4-FFF2-40B4-BE49-F238E27FC236}">
                  <a16:creationId xmlns:a16="http://schemas.microsoft.com/office/drawing/2014/main" id="{01461FC0-D617-4559-8981-FA47B685F6D0}"/>
                </a:ext>
              </a:extLst>
            </p:cNvPr>
            <p:cNvSpPr/>
            <p:nvPr/>
          </p:nvSpPr>
          <p:spPr>
            <a:xfrm flipH="1" flipV="1">
              <a:off x="3921744"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a:solidFill>
                  <a:schemeClr val="tx1"/>
                </a:solidFill>
              </a:endParaRPr>
            </a:p>
          </p:txBody>
        </p:sp>
        <p:sp>
          <p:nvSpPr>
            <p:cNvPr id="38" name="Chevron 26">
              <a:extLst>
                <a:ext uri="{FF2B5EF4-FFF2-40B4-BE49-F238E27FC236}">
                  <a16:creationId xmlns:a16="http://schemas.microsoft.com/office/drawing/2014/main" id="{E209DFEC-6ACA-4A6B-9642-192F3DBAF64F}"/>
                </a:ext>
              </a:extLst>
            </p:cNvPr>
            <p:cNvSpPr/>
            <p:nvPr/>
          </p:nvSpPr>
          <p:spPr>
            <a:xfrm>
              <a:off x="4911058" y="3980074"/>
              <a:ext cx="450331" cy="467366"/>
            </a:xfrm>
            <a:prstGeom prst="chevron">
              <a:avLst>
                <a:gd name="adj" fmla="val 49292"/>
              </a:avLst>
            </a:prstGeom>
            <a:gradFill>
              <a:gsLst>
                <a:gs pos="0">
                  <a:schemeClr val="accent3">
                    <a:lumMod val="75000"/>
                  </a:schemeClr>
                </a:gs>
                <a:gs pos="61000">
                  <a:schemeClr val="accent3"/>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39" name="Chevron 27">
              <a:extLst>
                <a:ext uri="{FF2B5EF4-FFF2-40B4-BE49-F238E27FC236}">
                  <a16:creationId xmlns:a16="http://schemas.microsoft.com/office/drawing/2014/main" id="{68955C8E-A01E-4A42-A986-7EAEE306FBA1}"/>
                </a:ext>
              </a:extLst>
            </p:cNvPr>
            <p:cNvSpPr/>
            <p:nvPr/>
          </p:nvSpPr>
          <p:spPr>
            <a:xfrm>
              <a:off x="4681428" y="3982066"/>
              <a:ext cx="450331" cy="467366"/>
            </a:xfrm>
            <a:prstGeom prst="chevron">
              <a:avLst>
                <a:gd name="adj" fmla="val 49292"/>
              </a:avLst>
            </a:prstGeom>
            <a:gradFill>
              <a:gsLst>
                <a:gs pos="0">
                  <a:schemeClr val="accent3"/>
                </a:gs>
                <a:gs pos="35000">
                  <a:schemeClr val="accent3">
                    <a:lumMod val="60000"/>
                    <a:lumOff val="40000"/>
                  </a:schemeClr>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400" i="1">
                <a:solidFill>
                  <a:schemeClr val="tx1"/>
                </a:solidFill>
              </a:endParaRPr>
            </a:p>
          </p:txBody>
        </p:sp>
        <p:sp>
          <p:nvSpPr>
            <p:cNvPr id="40" name="Chevron 28">
              <a:extLst>
                <a:ext uri="{FF2B5EF4-FFF2-40B4-BE49-F238E27FC236}">
                  <a16:creationId xmlns:a16="http://schemas.microsoft.com/office/drawing/2014/main" id="{C85D963D-0B11-498C-ABE1-2D522E0F0D88}"/>
                </a:ext>
              </a:extLst>
            </p:cNvPr>
            <p:cNvSpPr/>
            <p:nvPr/>
          </p:nvSpPr>
          <p:spPr>
            <a:xfrm>
              <a:off x="4456142" y="3982066"/>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400" i="1">
                <a:solidFill>
                  <a:schemeClr val="tx1"/>
                </a:solidFill>
              </a:endParaRPr>
            </a:p>
          </p:txBody>
        </p:sp>
        <p:sp>
          <p:nvSpPr>
            <p:cNvPr id="41" name="Pentagon 29">
              <a:extLst>
                <a:ext uri="{FF2B5EF4-FFF2-40B4-BE49-F238E27FC236}">
                  <a16:creationId xmlns:a16="http://schemas.microsoft.com/office/drawing/2014/main" id="{6E494ADF-1BDF-4381-BB03-D89B004AC8AB}"/>
                </a:ext>
              </a:extLst>
            </p:cNvPr>
            <p:cNvSpPr/>
            <p:nvPr/>
          </p:nvSpPr>
          <p:spPr>
            <a:xfrm>
              <a:off x="3926856" y="3980074"/>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i="1">
                <a:solidFill>
                  <a:schemeClr val="tx1"/>
                </a:solidFill>
              </a:endParaRPr>
            </a:p>
          </p:txBody>
        </p:sp>
        <p:sp>
          <p:nvSpPr>
            <p:cNvPr id="42" name="Rectangle 41">
              <a:extLst>
                <a:ext uri="{FF2B5EF4-FFF2-40B4-BE49-F238E27FC236}">
                  <a16:creationId xmlns:a16="http://schemas.microsoft.com/office/drawing/2014/main" id="{36AB9DA1-23DF-4AE1-8328-955BD5B088CD}"/>
                </a:ext>
              </a:extLst>
            </p:cNvPr>
            <p:cNvSpPr/>
            <p:nvPr/>
          </p:nvSpPr>
          <p:spPr>
            <a:xfrm>
              <a:off x="5604892" y="3615584"/>
              <a:ext cx="4211644" cy="1200329"/>
            </a:xfrm>
            <a:prstGeom prst="rect">
              <a:avLst/>
            </a:prstGeom>
          </p:spPr>
          <p:txBody>
            <a:bodyPr wrap="square">
              <a:spAutoFit/>
            </a:bodyPr>
            <a:lstStyle/>
            <a:p>
              <a:pPr marL="0" marR="114300">
                <a:spcBef>
                  <a:spcPts val="0"/>
                </a:spcBef>
                <a:spcAft>
                  <a:spcPts val="0"/>
                </a:spcAft>
              </a:pPr>
              <a:r>
                <a:rPr lang="en-IE" sz="2400" dirty="0">
                  <a:solidFill>
                    <a:schemeClr val="accent3">
                      <a:lumMod val="50000"/>
                    </a:schemeClr>
                  </a:solidFill>
                  <a:effectLst/>
                  <a:latin typeface="Calibri" panose="020F0502020204030204" pitchFamily="34" charset="0"/>
                  <a:ea typeface="Calibri" panose="020F0502020204030204" pitchFamily="34" charset="0"/>
                </a:rPr>
                <a:t>But that hare and that squirrel,</a:t>
              </a:r>
              <a:endParaRPr lang="en-US" sz="1600" dirty="0">
                <a:solidFill>
                  <a:schemeClr val="accent3">
                    <a:lumMod val="50000"/>
                  </a:schemeClr>
                </a:solidFill>
                <a:effectLst/>
                <a:latin typeface="Calibri" panose="020F0502020204030204" pitchFamily="34" charset="0"/>
                <a:ea typeface="Calibri" panose="020F0502020204030204" pitchFamily="34" charset="0"/>
              </a:endParaRPr>
            </a:p>
            <a:p>
              <a:pPr marL="0" marR="114300">
                <a:spcBef>
                  <a:spcPts val="0"/>
                </a:spcBef>
                <a:spcAft>
                  <a:spcPts val="0"/>
                </a:spcAft>
              </a:pPr>
              <a:r>
                <a:rPr lang="en-IE" sz="2400" dirty="0">
                  <a:solidFill>
                    <a:schemeClr val="accent3">
                      <a:lumMod val="50000"/>
                    </a:schemeClr>
                  </a:solidFill>
                  <a:effectLst/>
                  <a:latin typeface="Calibri" panose="020F0502020204030204" pitchFamily="34" charset="0"/>
                  <a:ea typeface="Calibri" panose="020F0502020204030204" pitchFamily="34" charset="0"/>
                </a:rPr>
                <a:t>Live in a hole.</a:t>
              </a:r>
              <a:endParaRPr lang="en-US" sz="1600" dirty="0">
                <a:solidFill>
                  <a:schemeClr val="accent3">
                    <a:lumMod val="50000"/>
                  </a:schemeClr>
                </a:solidFill>
                <a:effectLst/>
                <a:latin typeface="Calibri" panose="020F0502020204030204" pitchFamily="34" charset="0"/>
                <a:ea typeface="Calibri" panose="020F0502020204030204" pitchFamily="34" charset="0"/>
              </a:endParaRPr>
            </a:p>
            <a:p>
              <a:pPr marL="0" marR="114300">
                <a:spcBef>
                  <a:spcPts val="0"/>
                </a:spcBef>
                <a:spcAft>
                  <a:spcPts val="0"/>
                </a:spcAft>
              </a:pPr>
              <a:r>
                <a:rPr lang="en-IE" sz="2400" dirty="0" err="1">
                  <a:solidFill>
                    <a:schemeClr val="accent3">
                      <a:lumMod val="50000"/>
                    </a:schemeClr>
                  </a:solidFill>
                  <a:effectLst/>
                  <a:latin typeface="Calibri" panose="020F0502020204030204" pitchFamily="34" charset="0"/>
                  <a:ea typeface="Calibri" panose="020F0502020204030204" pitchFamily="34" charset="0"/>
                </a:rPr>
                <a:t>‘Cause</a:t>
              </a:r>
              <a:r>
                <a:rPr lang="en-IE" sz="2400" dirty="0">
                  <a:solidFill>
                    <a:schemeClr val="accent3">
                      <a:lumMod val="50000"/>
                    </a:schemeClr>
                  </a:solidFill>
                  <a:effectLst/>
                  <a:latin typeface="Calibri" panose="020F0502020204030204" pitchFamily="34" charset="0"/>
                  <a:ea typeface="Calibri" panose="020F0502020204030204" pitchFamily="34" charset="0"/>
                </a:rPr>
                <a:t> they feel safe there.</a:t>
              </a:r>
              <a:endParaRPr lang="en-US" sz="1600" dirty="0">
                <a:solidFill>
                  <a:schemeClr val="accent3">
                    <a:lumMod val="50000"/>
                  </a:schemeClr>
                </a:solidFill>
                <a:effectLst/>
                <a:latin typeface="Calibri" panose="020F0502020204030204" pitchFamily="34" charset="0"/>
                <a:ea typeface="Calibri" panose="020F0502020204030204" pitchFamily="34" charset="0"/>
              </a:endParaRPr>
            </a:p>
          </p:txBody>
        </p:sp>
      </p:grpSp>
      <p:pic>
        <p:nvPicPr>
          <p:cNvPr id="1028" name="Picture 4" descr="Chicken Coop, Farm, Chicken, Poultry, Pen, Agriculture">
            <a:extLst>
              <a:ext uri="{FF2B5EF4-FFF2-40B4-BE49-F238E27FC236}">
                <a16:creationId xmlns:a16="http://schemas.microsoft.com/office/drawing/2014/main" id="{32305C01-0C43-44E6-92DE-36124801E0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95399" y="1064771"/>
            <a:ext cx="2552539" cy="17468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ooster, Cock, Tap, Faucet, Hammer, Chicken, Hen, Farm">
            <a:extLst>
              <a:ext uri="{FF2B5EF4-FFF2-40B4-BE49-F238E27FC236}">
                <a16:creationId xmlns:a16="http://schemas.microsoft.com/office/drawing/2014/main" id="{5058D7A1-EE3F-4F48-93B7-4AB5FC7A190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1745" y="1863360"/>
            <a:ext cx="731390" cy="885043"/>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1032" name="Picture 8" descr="Chicken, Hen, Poultry, Bird, Farm, Agriculture, Egg">
            <a:extLst>
              <a:ext uri="{FF2B5EF4-FFF2-40B4-BE49-F238E27FC236}">
                <a16:creationId xmlns:a16="http://schemas.microsoft.com/office/drawing/2014/main" id="{797EA13B-A1E6-41B0-9FC5-D4FEBB71828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132610" y="2044904"/>
            <a:ext cx="769040" cy="683591"/>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1034" name="Picture 10" descr="Graphic, Bunny, Rebbit, Cute, Cuddly, Animal, Mammal">
            <a:extLst>
              <a:ext uri="{FF2B5EF4-FFF2-40B4-BE49-F238E27FC236}">
                <a16:creationId xmlns:a16="http://schemas.microsoft.com/office/drawing/2014/main" id="{BF250B67-69D5-4B81-A0E4-014DCF688B5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83632" y="4541388"/>
            <a:ext cx="1175060" cy="1213836"/>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1038" name="Picture 14" descr="Small, Chipmunk, Forest, Animal, Still, Staying, Stay">
            <a:extLst>
              <a:ext uri="{FF2B5EF4-FFF2-40B4-BE49-F238E27FC236}">
                <a16:creationId xmlns:a16="http://schemas.microsoft.com/office/drawing/2014/main" id="{2BB7D8F0-1966-4B8E-A46A-9BEF2E0ABBE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89925" y="4876957"/>
            <a:ext cx="1430011" cy="878859"/>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1040" name="Picture 16" descr="Ground animal hole isolated on white background Free Vector">
            <a:extLst>
              <a:ext uri="{FF2B5EF4-FFF2-40B4-BE49-F238E27FC236}">
                <a16:creationId xmlns:a16="http://schemas.microsoft.com/office/drawing/2014/main" id="{62F38AB2-AB36-4967-BD90-EF8679F822E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7578" y="4330832"/>
            <a:ext cx="2239557" cy="14954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750"/>
                                        <p:tgtEl>
                                          <p:spTgt spid="15"/>
                                        </p:tgtEl>
                                      </p:cBhvr>
                                    </p:animEffect>
                                  </p:childTnLst>
                                </p:cTn>
                              </p:par>
                            </p:childTnLst>
                          </p:cTn>
                        </p:par>
                        <p:par>
                          <p:cTn id="8" fill="hold">
                            <p:stCondLst>
                              <p:cond delay="1250"/>
                            </p:stCondLst>
                            <p:childTnLst>
                              <p:par>
                                <p:cTn id="9" presetID="22" presetClass="entr" presetSubtype="8" fill="hold" nodeType="afterEffect">
                                  <p:stCondLst>
                                    <p:cond delay="50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750"/>
                                        <p:tgtEl>
                                          <p:spTgt spid="21"/>
                                        </p:tgtEl>
                                      </p:cBhvr>
                                    </p:animEffect>
                                  </p:childTnLst>
                                </p:cTn>
                              </p:par>
                            </p:childTnLst>
                          </p:cTn>
                        </p:par>
                        <p:par>
                          <p:cTn id="12" fill="hold">
                            <p:stCondLst>
                              <p:cond delay="2500"/>
                            </p:stCondLst>
                            <p:childTnLst>
                              <p:par>
                                <p:cTn id="13" presetID="18" presetClass="entr" presetSubtype="6" fill="hold" nodeType="afterEffect">
                                  <p:stCondLst>
                                    <p:cond delay="0"/>
                                  </p:stCondLst>
                                  <p:childTnLst>
                                    <p:set>
                                      <p:cBhvr>
                                        <p:cTn id="14" dur="1" fill="hold">
                                          <p:stCondLst>
                                            <p:cond delay="0"/>
                                          </p:stCondLst>
                                        </p:cTn>
                                        <p:tgtEl>
                                          <p:spTgt spid="1030"/>
                                        </p:tgtEl>
                                        <p:attrNameLst>
                                          <p:attrName>style.visibility</p:attrName>
                                        </p:attrNameLst>
                                      </p:cBhvr>
                                      <p:to>
                                        <p:strVal val="visible"/>
                                      </p:to>
                                    </p:set>
                                    <p:animEffect transition="in" filter="strips(downRight)">
                                      <p:cBhvr>
                                        <p:cTn id="15" dur="750"/>
                                        <p:tgtEl>
                                          <p:spTgt spid="1030"/>
                                        </p:tgtEl>
                                      </p:cBhvr>
                                    </p:animEffect>
                                  </p:childTnLst>
                                </p:cTn>
                              </p:par>
                            </p:childTnLst>
                          </p:cTn>
                        </p:par>
                        <p:par>
                          <p:cTn id="16" fill="hold">
                            <p:stCondLst>
                              <p:cond delay="3250"/>
                            </p:stCondLst>
                            <p:childTnLst>
                              <p:par>
                                <p:cTn id="17" presetID="18" presetClass="entr" presetSubtype="6" fill="hold" nodeType="afterEffect">
                                  <p:stCondLst>
                                    <p:cond delay="0"/>
                                  </p:stCondLst>
                                  <p:childTnLst>
                                    <p:set>
                                      <p:cBhvr>
                                        <p:cTn id="18" dur="1" fill="hold">
                                          <p:stCondLst>
                                            <p:cond delay="0"/>
                                          </p:stCondLst>
                                        </p:cTn>
                                        <p:tgtEl>
                                          <p:spTgt spid="1032"/>
                                        </p:tgtEl>
                                        <p:attrNameLst>
                                          <p:attrName>style.visibility</p:attrName>
                                        </p:attrNameLst>
                                      </p:cBhvr>
                                      <p:to>
                                        <p:strVal val="visible"/>
                                      </p:to>
                                    </p:set>
                                    <p:animEffect transition="in" filter="strips(downRight)">
                                      <p:cBhvr>
                                        <p:cTn id="19" dur="750"/>
                                        <p:tgtEl>
                                          <p:spTgt spid="1032"/>
                                        </p:tgtEl>
                                      </p:cBhvr>
                                    </p:animEffect>
                                  </p:childTnLst>
                                </p:cTn>
                              </p:par>
                            </p:childTnLst>
                          </p:cTn>
                        </p:par>
                        <p:par>
                          <p:cTn id="20" fill="hold">
                            <p:stCondLst>
                              <p:cond delay="4000"/>
                            </p:stCondLst>
                            <p:childTnLst>
                              <p:par>
                                <p:cTn id="21" presetID="42" presetClass="entr" presetSubtype="0" fill="hold" nodeType="after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750"/>
                                        <p:tgtEl>
                                          <p:spTgt spid="1028"/>
                                        </p:tgtEl>
                                      </p:cBhvr>
                                    </p:animEffect>
                                    <p:anim calcmode="lin" valueType="num">
                                      <p:cBhvr>
                                        <p:cTn id="24" dur="750" fill="hold"/>
                                        <p:tgtEl>
                                          <p:spTgt spid="1028"/>
                                        </p:tgtEl>
                                        <p:attrNameLst>
                                          <p:attrName>ppt_x</p:attrName>
                                        </p:attrNameLst>
                                      </p:cBhvr>
                                      <p:tavLst>
                                        <p:tav tm="0">
                                          <p:val>
                                            <p:strVal val="#ppt_x"/>
                                          </p:val>
                                        </p:tav>
                                        <p:tav tm="100000">
                                          <p:val>
                                            <p:strVal val="#ppt_x"/>
                                          </p:val>
                                        </p:tav>
                                      </p:tavLst>
                                    </p:anim>
                                    <p:anim calcmode="lin" valueType="num">
                                      <p:cBhvr>
                                        <p:cTn id="25" dur="75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wipe(left)">
                                      <p:cBhvr>
                                        <p:cTn id="30" dur="750"/>
                                        <p:tgtEl>
                                          <p:spTgt spid="36"/>
                                        </p:tgtEl>
                                      </p:cBhvr>
                                    </p:animEffect>
                                  </p:childTnLst>
                                </p:cTn>
                              </p:par>
                            </p:childTnLst>
                          </p:cTn>
                        </p:par>
                        <p:par>
                          <p:cTn id="31" fill="hold">
                            <p:stCondLst>
                              <p:cond delay="750"/>
                            </p:stCondLst>
                            <p:childTnLst>
                              <p:par>
                                <p:cTn id="32" presetID="18" presetClass="entr" presetSubtype="6" fill="hold" nodeType="afterEffect">
                                  <p:stCondLst>
                                    <p:cond delay="0"/>
                                  </p:stCondLst>
                                  <p:childTnLst>
                                    <p:set>
                                      <p:cBhvr>
                                        <p:cTn id="33" dur="1" fill="hold">
                                          <p:stCondLst>
                                            <p:cond delay="0"/>
                                          </p:stCondLst>
                                        </p:cTn>
                                        <p:tgtEl>
                                          <p:spTgt spid="1034"/>
                                        </p:tgtEl>
                                        <p:attrNameLst>
                                          <p:attrName>style.visibility</p:attrName>
                                        </p:attrNameLst>
                                      </p:cBhvr>
                                      <p:to>
                                        <p:strVal val="visible"/>
                                      </p:to>
                                    </p:set>
                                    <p:animEffect transition="in" filter="strips(downRight)">
                                      <p:cBhvr>
                                        <p:cTn id="34" dur="750"/>
                                        <p:tgtEl>
                                          <p:spTgt spid="1034"/>
                                        </p:tgtEl>
                                      </p:cBhvr>
                                    </p:animEffect>
                                  </p:childTnLst>
                                </p:cTn>
                              </p:par>
                            </p:childTnLst>
                          </p:cTn>
                        </p:par>
                        <p:par>
                          <p:cTn id="35" fill="hold">
                            <p:stCondLst>
                              <p:cond delay="1500"/>
                            </p:stCondLst>
                            <p:childTnLst>
                              <p:par>
                                <p:cTn id="36" presetID="18" presetClass="entr" presetSubtype="6" fill="hold" nodeType="afterEffect">
                                  <p:stCondLst>
                                    <p:cond delay="0"/>
                                  </p:stCondLst>
                                  <p:childTnLst>
                                    <p:set>
                                      <p:cBhvr>
                                        <p:cTn id="37" dur="1" fill="hold">
                                          <p:stCondLst>
                                            <p:cond delay="0"/>
                                          </p:stCondLst>
                                        </p:cTn>
                                        <p:tgtEl>
                                          <p:spTgt spid="1038"/>
                                        </p:tgtEl>
                                        <p:attrNameLst>
                                          <p:attrName>style.visibility</p:attrName>
                                        </p:attrNameLst>
                                      </p:cBhvr>
                                      <p:to>
                                        <p:strVal val="visible"/>
                                      </p:to>
                                    </p:set>
                                    <p:animEffect transition="in" filter="strips(downRight)">
                                      <p:cBhvr>
                                        <p:cTn id="38" dur="750"/>
                                        <p:tgtEl>
                                          <p:spTgt spid="1038"/>
                                        </p:tgtEl>
                                      </p:cBhvr>
                                    </p:animEffect>
                                  </p:childTnLst>
                                </p:cTn>
                              </p:par>
                            </p:childTnLst>
                          </p:cTn>
                        </p:par>
                        <p:par>
                          <p:cTn id="39" fill="hold">
                            <p:stCondLst>
                              <p:cond delay="2250"/>
                            </p:stCondLst>
                            <p:childTnLst>
                              <p:par>
                                <p:cTn id="40" presetID="42" presetClass="entr" presetSubtype="0" fill="hold" nodeType="afterEffect">
                                  <p:stCondLst>
                                    <p:cond delay="0"/>
                                  </p:stCondLst>
                                  <p:childTnLst>
                                    <p:set>
                                      <p:cBhvr>
                                        <p:cTn id="41" dur="1" fill="hold">
                                          <p:stCondLst>
                                            <p:cond delay="0"/>
                                          </p:stCondLst>
                                        </p:cTn>
                                        <p:tgtEl>
                                          <p:spTgt spid="1040"/>
                                        </p:tgtEl>
                                        <p:attrNameLst>
                                          <p:attrName>style.visibility</p:attrName>
                                        </p:attrNameLst>
                                      </p:cBhvr>
                                      <p:to>
                                        <p:strVal val="visible"/>
                                      </p:to>
                                    </p:set>
                                    <p:animEffect transition="in" filter="fade">
                                      <p:cBhvr>
                                        <p:cTn id="42" dur="750"/>
                                        <p:tgtEl>
                                          <p:spTgt spid="1040"/>
                                        </p:tgtEl>
                                      </p:cBhvr>
                                    </p:animEffect>
                                    <p:anim calcmode="lin" valueType="num">
                                      <p:cBhvr>
                                        <p:cTn id="43" dur="750" fill="hold"/>
                                        <p:tgtEl>
                                          <p:spTgt spid="1040"/>
                                        </p:tgtEl>
                                        <p:attrNameLst>
                                          <p:attrName>ppt_x</p:attrName>
                                        </p:attrNameLst>
                                      </p:cBhvr>
                                      <p:tavLst>
                                        <p:tav tm="0">
                                          <p:val>
                                            <p:strVal val="#ppt_x"/>
                                          </p:val>
                                        </p:tav>
                                        <p:tav tm="100000">
                                          <p:val>
                                            <p:strVal val="#ppt_x"/>
                                          </p:val>
                                        </p:tav>
                                      </p:tavLst>
                                    </p:anim>
                                    <p:anim calcmode="lin" valueType="num">
                                      <p:cBhvr>
                                        <p:cTn id="44" dur="750" fill="hold"/>
                                        <p:tgtEl>
                                          <p:spTgt spid="10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6AD4601-71EE-42F8-BC3D-CBEB82E24381}"/>
              </a:ext>
            </a:extLst>
          </p:cNvPr>
          <p:cNvGrpSpPr/>
          <p:nvPr/>
        </p:nvGrpSpPr>
        <p:grpSpPr>
          <a:xfrm>
            <a:off x="3007415" y="269518"/>
            <a:ext cx="6177170" cy="753979"/>
            <a:chOff x="2423592" y="269518"/>
            <a:chExt cx="6177170" cy="753979"/>
          </a:xfrm>
        </p:grpSpPr>
        <p:grpSp>
          <p:nvGrpSpPr>
            <p:cNvPr id="4" name="Group 3">
              <a:extLst>
                <a:ext uri="{FF2B5EF4-FFF2-40B4-BE49-F238E27FC236}">
                  <a16:creationId xmlns:a16="http://schemas.microsoft.com/office/drawing/2014/main" id="{2E28B28D-E8A2-4B60-9F27-09B0FE1D4456}"/>
                </a:ext>
              </a:extLst>
            </p:cNvPr>
            <p:cNvGrpSpPr/>
            <p:nvPr/>
          </p:nvGrpSpPr>
          <p:grpSpPr>
            <a:xfrm>
              <a:off x="2423592" y="269518"/>
              <a:ext cx="6177170" cy="753979"/>
              <a:chOff x="3128816" y="239613"/>
              <a:chExt cx="6177170" cy="753979"/>
            </a:xfrm>
          </p:grpSpPr>
          <p:grpSp>
            <p:nvGrpSpPr>
              <p:cNvPr id="5" name="Group 4">
                <a:extLst>
                  <a:ext uri="{FF2B5EF4-FFF2-40B4-BE49-F238E27FC236}">
                    <a16:creationId xmlns:a16="http://schemas.microsoft.com/office/drawing/2014/main" id="{9080CF2E-54F5-4949-90DE-FDA0E6F39AC0}"/>
                  </a:ext>
                </a:extLst>
              </p:cNvPr>
              <p:cNvGrpSpPr/>
              <p:nvPr/>
            </p:nvGrpSpPr>
            <p:grpSpPr>
              <a:xfrm>
                <a:off x="3128816" y="239613"/>
                <a:ext cx="6177170" cy="753979"/>
                <a:chOff x="3231198" y="165395"/>
                <a:chExt cx="6177170" cy="753979"/>
              </a:xfrm>
            </p:grpSpPr>
            <p:sp>
              <p:nvSpPr>
                <p:cNvPr id="8" name="Hexagon 7">
                  <a:extLst>
                    <a:ext uri="{FF2B5EF4-FFF2-40B4-BE49-F238E27FC236}">
                      <a16:creationId xmlns:a16="http://schemas.microsoft.com/office/drawing/2014/main" id="{3D873909-1A6E-422B-9920-4E9FC9FAD173}"/>
                    </a:ext>
                  </a:extLst>
                </p:cNvPr>
                <p:cNvSpPr/>
                <p:nvPr/>
              </p:nvSpPr>
              <p:spPr>
                <a:xfrm>
                  <a:off x="3231198" y="165678"/>
                  <a:ext cx="6177170" cy="753696"/>
                </a:xfrm>
                <a:prstGeom prst="hexagon">
                  <a:avLst/>
                </a:prstGeom>
                <a:solidFill>
                  <a:schemeClr val="bg1">
                    <a:lumMod val="95000"/>
                  </a:schemeClr>
                </a:solidFill>
                <a:ln>
                  <a:noFill/>
                </a:ln>
                <a:effectLst>
                  <a:outerShdw blurRad="304800" sx="106000" sy="106000" algn="c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22F09C9-C86D-4018-B4E3-D69B0DDD0AD0}"/>
                    </a:ext>
                  </a:extLst>
                </p:cNvPr>
                <p:cNvSpPr/>
                <p:nvPr/>
              </p:nvSpPr>
              <p:spPr>
                <a:xfrm>
                  <a:off x="8595929"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6FC5DC0F-11CD-4838-816E-CCBECE8E4BA6}"/>
                    </a:ext>
                  </a:extLst>
                </p:cNvPr>
                <p:cNvSpPr/>
                <p:nvPr/>
              </p:nvSpPr>
              <p:spPr>
                <a:xfrm>
                  <a:off x="8472264"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FACFE797-19BC-4999-B69D-D9C62EBC23AA}"/>
                  </a:ext>
                </a:extLst>
              </p:cNvPr>
              <p:cNvSpPr txBox="1"/>
              <p:nvPr/>
            </p:nvSpPr>
            <p:spPr>
              <a:xfrm>
                <a:off x="4050948" y="295834"/>
                <a:ext cx="4318935" cy="646331"/>
              </a:xfrm>
              <a:prstGeom prst="rect">
                <a:avLst/>
              </a:prstGeom>
              <a:noFill/>
            </p:spPr>
            <p:txBody>
              <a:bodyPr wrap="square" rtlCol="0">
                <a:spAutoFit/>
              </a:bodyPr>
              <a:lstStyle/>
              <a:p>
                <a:pPr algn="ctr"/>
                <a:r>
                  <a:rPr lang="en-US" sz="3600" dirty="0" err="1">
                    <a:solidFill>
                      <a:schemeClr val="accent1">
                        <a:lumMod val="75000"/>
                      </a:schemeClr>
                    </a:solidFill>
                  </a:rPr>
                  <a:t>Neighbouring</a:t>
                </a:r>
                <a:r>
                  <a:rPr lang="en-US" sz="3600" dirty="0">
                    <a:solidFill>
                      <a:schemeClr val="accent1">
                        <a:lumMod val="75000"/>
                      </a:schemeClr>
                    </a:solidFill>
                  </a:rPr>
                  <a:t> Sounds</a:t>
                </a:r>
              </a:p>
            </p:txBody>
          </p:sp>
        </p:grpSp>
        <p:pic>
          <p:nvPicPr>
            <p:cNvPr id="11" name="Picture 4" descr="Ass, Cool, Animal, Sound">
              <a:extLst>
                <a:ext uri="{FF2B5EF4-FFF2-40B4-BE49-F238E27FC236}">
                  <a16:creationId xmlns:a16="http://schemas.microsoft.com/office/drawing/2014/main" id="{765B4DFF-61E4-450A-B8A9-A9786E63CABB}"/>
                </a:ext>
              </a:extLst>
            </p:cNvPr>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39616" y="353108"/>
              <a:ext cx="582443" cy="5865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13" name="Group 12">
            <a:extLst>
              <a:ext uri="{FF2B5EF4-FFF2-40B4-BE49-F238E27FC236}">
                <a16:creationId xmlns:a16="http://schemas.microsoft.com/office/drawing/2014/main" id="{6D6EB95D-CD10-45B3-A152-DD34FE7A0D12}"/>
              </a:ext>
            </a:extLst>
          </p:cNvPr>
          <p:cNvGrpSpPr/>
          <p:nvPr/>
        </p:nvGrpSpPr>
        <p:grpSpPr>
          <a:xfrm>
            <a:off x="5947419" y="1480697"/>
            <a:ext cx="1602377" cy="4916387"/>
            <a:chOff x="3962400" y="1446186"/>
            <a:chExt cx="1602377" cy="5558056"/>
          </a:xfrm>
        </p:grpSpPr>
        <p:grpSp>
          <p:nvGrpSpPr>
            <p:cNvPr id="14" name="Group 13">
              <a:extLst>
                <a:ext uri="{FF2B5EF4-FFF2-40B4-BE49-F238E27FC236}">
                  <a16:creationId xmlns:a16="http://schemas.microsoft.com/office/drawing/2014/main" id="{EF09D35F-FA4E-424C-81F0-1DBC3B54FB7F}"/>
                </a:ext>
              </a:extLst>
            </p:cNvPr>
            <p:cNvGrpSpPr/>
            <p:nvPr/>
          </p:nvGrpSpPr>
          <p:grpSpPr>
            <a:xfrm>
              <a:off x="3962400" y="1446186"/>
              <a:ext cx="1602377" cy="5558056"/>
              <a:chOff x="3962400" y="1446186"/>
              <a:chExt cx="1602377" cy="5558056"/>
            </a:xfrm>
          </p:grpSpPr>
          <p:sp>
            <p:nvSpPr>
              <p:cNvPr id="16" name="Rectangle 15">
                <a:extLst>
                  <a:ext uri="{FF2B5EF4-FFF2-40B4-BE49-F238E27FC236}">
                    <a16:creationId xmlns:a16="http://schemas.microsoft.com/office/drawing/2014/main" id="{131D3F61-E31E-4A72-A2C0-6F694DEF6CCF}"/>
                  </a:ext>
                </a:extLst>
              </p:cNvPr>
              <p:cNvSpPr/>
              <p:nvPr/>
            </p:nvSpPr>
            <p:spPr>
              <a:xfrm>
                <a:off x="3962400"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5D198BD-20EE-4388-AE7B-32A98CA30198}"/>
                  </a:ext>
                </a:extLst>
              </p:cNvPr>
              <p:cNvSpPr/>
              <p:nvPr/>
            </p:nvSpPr>
            <p:spPr>
              <a:xfrm>
                <a:off x="3962400" y="1446186"/>
                <a:ext cx="1447800" cy="41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BC6E919A-3D52-469E-9113-9509D0DD667A}"/>
                  </a:ext>
                </a:extLst>
              </p:cNvPr>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FDDEFD6-787E-406A-AD42-E29C9DFAA1C1}"/>
                </a:ext>
              </a:extLst>
            </p:cNvPr>
            <p:cNvSpPr/>
            <p:nvPr/>
          </p:nvSpPr>
          <p:spPr>
            <a:xfrm>
              <a:off x="4610100" y="1728460"/>
              <a:ext cx="954677" cy="4781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C41E12EB-3B27-4479-85EC-6FAC6053A471}"/>
              </a:ext>
            </a:extLst>
          </p:cNvPr>
          <p:cNvGrpSpPr/>
          <p:nvPr/>
        </p:nvGrpSpPr>
        <p:grpSpPr>
          <a:xfrm>
            <a:off x="5828007" y="2053307"/>
            <a:ext cx="6363993" cy="1200329"/>
            <a:chOff x="3919188" y="2628097"/>
            <a:chExt cx="6363993" cy="1200329"/>
          </a:xfrm>
        </p:grpSpPr>
        <p:sp>
          <p:nvSpPr>
            <p:cNvPr id="28" name="Right Triangle 27">
              <a:extLst>
                <a:ext uri="{FF2B5EF4-FFF2-40B4-BE49-F238E27FC236}">
                  <a16:creationId xmlns:a16="http://schemas.microsoft.com/office/drawing/2014/main" id="{937BA5B9-8123-41A0-BBB5-FC472A39EEAA}"/>
                </a:ext>
              </a:extLst>
            </p:cNvPr>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a:p>
          </p:txBody>
        </p:sp>
        <p:sp>
          <p:nvSpPr>
            <p:cNvPr id="29" name="Chevron 19">
              <a:extLst>
                <a:ext uri="{FF2B5EF4-FFF2-40B4-BE49-F238E27FC236}">
                  <a16:creationId xmlns:a16="http://schemas.microsoft.com/office/drawing/2014/main" id="{03BFBB97-6319-4EBC-9806-6ADC80A95D30}"/>
                </a:ext>
              </a:extLst>
            </p:cNvPr>
            <p:cNvSpPr/>
            <p:nvPr/>
          </p:nvSpPr>
          <p:spPr>
            <a:xfrm>
              <a:off x="4910938" y="2995678"/>
              <a:ext cx="450331" cy="467366"/>
            </a:xfrm>
            <a:prstGeom prst="chevron">
              <a:avLst>
                <a:gd name="adj" fmla="val 49292"/>
              </a:avLst>
            </a:prstGeom>
            <a:gradFill>
              <a:gsLst>
                <a:gs pos="0">
                  <a:schemeClr val="accent5">
                    <a:lumMod val="75000"/>
                  </a:schemeClr>
                </a:gs>
                <a:gs pos="58000">
                  <a:schemeClr val="accent5"/>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30" name="Chevron 20">
              <a:extLst>
                <a:ext uri="{FF2B5EF4-FFF2-40B4-BE49-F238E27FC236}">
                  <a16:creationId xmlns:a16="http://schemas.microsoft.com/office/drawing/2014/main" id="{62085CC3-8ADB-4659-8CAD-46E040463D43}"/>
                </a:ext>
              </a:extLst>
            </p:cNvPr>
            <p:cNvSpPr/>
            <p:nvPr/>
          </p:nvSpPr>
          <p:spPr>
            <a:xfrm>
              <a:off x="4681308" y="2997670"/>
              <a:ext cx="450331" cy="467366"/>
            </a:xfrm>
            <a:prstGeom prst="chevron">
              <a:avLst>
                <a:gd name="adj" fmla="val 49292"/>
              </a:avLst>
            </a:prstGeom>
            <a:gradFill>
              <a:gsLst>
                <a:gs pos="0">
                  <a:schemeClr val="accent5"/>
                </a:gs>
                <a:gs pos="45000">
                  <a:schemeClr val="accent5">
                    <a:lumMod val="60000"/>
                    <a:lumOff val="40000"/>
                  </a:schemeClr>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31" name="Chevron 21">
              <a:extLst>
                <a:ext uri="{FF2B5EF4-FFF2-40B4-BE49-F238E27FC236}">
                  <a16:creationId xmlns:a16="http://schemas.microsoft.com/office/drawing/2014/main" id="{5E947119-3E2F-4754-A8B5-F4849068EF01}"/>
                </a:ext>
              </a:extLst>
            </p:cNvPr>
            <p:cNvSpPr/>
            <p:nvPr/>
          </p:nvSpPr>
          <p:spPr>
            <a:xfrm>
              <a:off x="4456022" y="2997670"/>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i="1">
                <a:solidFill>
                  <a:schemeClr val="tx1"/>
                </a:solidFill>
              </a:endParaRPr>
            </a:p>
          </p:txBody>
        </p:sp>
        <p:sp>
          <p:nvSpPr>
            <p:cNvPr id="32" name="Pentagon 22">
              <a:extLst>
                <a:ext uri="{FF2B5EF4-FFF2-40B4-BE49-F238E27FC236}">
                  <a16:creationId xmlns:a16="http://schemas.microsoft.com/office/drawing/2014/main" id="{1EE13D82-4876-4A41-B03E-BDE07AD72C08}"/>
                </a:ext>
              </a:extLst>
            </p:cNvPr>
            <p:cNvSpPr/>
            <p:nvPr/>
          </p:nvSpPr>
          <p:spPr>
            <a:xfrm>
              <a:off x="3924300" y="2999662"/>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i="1"/>
            </a:p>
          </p:txBody>
        </p:sp>
        <p:sp>
          <p:nvSpPr>
            <p:cNvPr id="33" name="Rectangle 32">
              <a:extLst>
                <a:ext uri="{FF2B5EF4-FFF2-40B4-BE49-F238E27FC236}">
                  <a16:creationId xmlns:a16="http://schemas.microsoft.com/office/drawing/2014/main" id="{AC31B56E-0652-489E-A074-C9E1A387C796}"/>
                </a:ext>
              </a:extLst>
            </p:cNvPr>
            <p:cNvSpPr/>
            <p:nvPr/>
          </p:nvSpPr>
          <p:spPr>
            <a:xfrm>
              <a:off x="5394956" y="2628097"/>
              <a:ext cx="4888225" cy="1200329"/>
            </a:xfrm>
            <a:prstGeom prst="rect">
              <a:avLst/>
            </a:prstGeom>
          </p:spPr>
          <p:txBody>
            <a:bodyPr wrap="square">
              <a:spAutoFit/>
            </a:bodyPr>
            <a:lstStyle/>
            <a:p>
              <a:pPr marR="0" lvl="0">
                <a:spcBef>
                  <a:spcPts val="0"/>
                </a:spcBef>
                <a:spcAft>
                  <a:spcPts val="0"/>
                </a:spcAft>
              </a:pPr>
              <a:r>
                <a:rPr lang="en-IE" sz="2400" dirty="0">
                  <a:solidFill>
                    <a:schemeClr val="accent5">
                      <a:lumMod val="75000"/>
                    </a:schemeClr>
                  </a:solidFill>
                  <a:effectLst/>
                  <a:latin typeface="Calibri" panose="020F0502020204030204" pitchFamily="34" charset="0"/>
                  <a:ea typeface="Calibri" panose="020F0502020204030204" pitchFamily="34" charset="0"/>
                </a:rPr>
                <a:t>These cows and these sheep,</a:t>
              </a:r>
            </a:p>
            <a:p>
              <a:pPr marR="0" lvl="0">
                <a:spcBef>
                  <a:spcPts val="0"/>
                </a:spcBef>
                <a:spcAft>
                  <a:spcPts val="0"/>
                </a:spcAft>
              </a:pPr>
              <a:r>
                <a:rPr lang="en-IE" sz="24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Live on my farm,</a:t>
              </a:r>
            </a:p>
            <a:p>
              <a:pPr marR="0" lvl="0">
                <a:spcBef>
                  <a:spcPts val="0"/>
                </a:spcBef>
                <a:spcAft>
                  <a:spcPts val="0"/>
                </a:spcAft>
              </a:pPr>
              <a:r>
                <a:rPr lang="en-IE" sz="24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Chewing the green grass.</a:t>
              </a:r>
              <a:endParaRPr lang="en-US" sz="32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1" name="Group 40">
            <a:extLst>
              <a:ext uri="{FF2B5EF4-FFF2-40B4-BE49-F238E27FC236}">
                <a16:creationId xmlns:a16="http://schemas.microsoft.com/office/drawing/2014/main" id="{DF3DAB8D-A39B-4CA8-9E2A-B59087C92903}"/>
              </a:ext>
            </a:extLst>
          </p:cNvPr>
          <p:cNvGrpSpPr/>
          <p:nvPr/>
        </p:nvGrpSpPr>
        <p:grpSpPr>
          <a:xfrm>
            <a:off x="5822944" y="4235604"/>
            <a:ext cx="6126478" cy="1569660"/>
            <a:chOff x="3924300" y="4425160"/>
            <a:chExt cx="6126478" cy="1569660"/>
          </a:xfrm>
        </p:grpSpPr>
        <p:sp>
          <p:nvSpPr>
            <p:cNvPr id="42" name="Right Triangle 41">
              <a:extLst>
                <a:ext uri="{FF2B5EF4-FFF2-40B4-BE49-F238E27FC236}">
                  <a16:creationId xmlns:a16="http://schemas.microsoft.com/office/drawing/2014/main" id="{9BD81D90-42EA-4C69-8C5E-6C321D74FF91}"/>
                </a:ext>
              </a:extLst>
            </p:cNvPr>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a:p>
          </p:txBody>
        </p:sp>
        <p:sp>
          <p:nvSpPr>
            <p:cNvPr id="43" name="Chevron 33">
              <a:extLst>
                <a:ext uri="{FF2B5EF4-FFF2-40B4-BE49-F238E27FC236}">
                  <a16:creationId xmlns:a16="http://schemas.microsoft.com/office/drawing/2014/main" id="{4DC88A07-2252-4964-9F1A-A7D5C396062B}"/>
                </a:ext>
              </a:extLst>
            </p:cNvPr>
            <p:cNvSpPr/>
            <p:nvPr/>
          </p:nvSpPr>
          <p:spPr>
            <a:xfrm>
              <a:off x="4910938" y="4956032"/>
              <a:ext cx="450331"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44" name="Chevron 34">
              <a:extLst>
                <a:ext uri="{FF2B5EF4-FFF2-40B4-BE49-F238E27FC236}">
                  <a16:creationId xmlns:a16="http://schemas.microsoft.com/office/drawing/2014/main" id="{E750BB56-6092-4F55-AFBB-66F0A8C556EF}"/>
                </a:ext>
              </a:extLst>
            </p:cNvPr>
            <p:cNvSpPr/>
            <p:nvPr/>
          </p:nvSpPr>
          <p:spPr>
            <a:xfrm>
              <a:off x="4681308" y="4958024"/>
              <a:ext cx="450331"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i="1">
                <a:solidFill>
                  <a:schemeClr val="tx1"/>
                </a:solidFill>
              </a:endParaRPr>
            </a:p>
          </p:txBody>
        </p:sp>
        <p:sp>
          <p:nvSpPr>
            <p:cNvPr id="45" name="Chevron 35">
              <a:extLst>
                <a:ext uri="{FF2B5EF4-FFF2-40B4-BE49-F238E27FC236}">
                  <a16:creationId xmlns:a16="http://schemas.microsoft.com/office/drawing/2014/main" id="{B1871D47-7F55-44B5-86B1-4FFB536D6F8A}"/>
                </a:ext>
              </a:extLst>
            </p:cNvPr>
            <p:cNvSpPr/>
            <p:nvPr/>
          </p:nvSpPr>
          <p:spPr>
            <a:xfrm>
              <a:off x="4456022" y="4958024"/>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i="1">
                <a:solidFill>
                  <a:schemeClr val="tx1"/>
                </a:solidFill>
              </a:endParaRPr>
            </a:p>
          </p:txBody>
        </p:sp>
        <p:sp>
          <p:nvSpPr>
            <p:cNvPr id="46" name="Pentagon 36">
              <a:extLst>
                <a:ext uri="{FF2B5EF4-FFF2-40B4-BE49-F238E27FC236}">
                  <a16:creationId xmlns:a16="http://schemas.microsoft.com/office/drawing/2014/main" id="{460FEE4D-9C65-46CD-A001-1AC02AF84261}"/>
                </a:ext>
              </a:extLst>
            </p:cNvPr>
            <p:cNvSpPr/>
            <p:nvPr/>
          </p:nvSpPr>
          <p:spPr>
            <a:xfrm>
              <a:off x="3929412" y="4960486"/>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i="1"/>
            </a:p>
          </p:txBody>
        </p:sp>
        <p:sp>
          <p:nvSpPr>
            <p:cNvPr id="47" name="Rectangle 46">
              <a:extLst>
                <a:ext uri="{FF2B5EF4-FFF2-40B4-BE49-F238E27FC236}">
                  <a16:creationId xmlns:a16="http://schemas.microsoft.com/office/drawing/2014/main" id="{76D00D04-5EBD-4675-90DD-13DF0DCB9474}"/>
                </a:ext>
              </a:extLst>
            </p:cNvPr>
            <p:cNvSpPr/>
            <p:nvPr/>
          </p:nvSpPr>
          <p:spPr>
            <a:xfrm>
              <a:off x="5445341" y="4425160"/>
              <a:ext cx="4605437" cy="1569660"/>
            </a:xfrm>
            <a:prstGeom prst="rect">
              <a:avLst/>
            </a:prstGeom>
          </p:spPr>
          <p:txBody>
            <a:bodyPr wrap="square">
              <a:spAutoFit/>
            </a:bodyPr>
            <a:lstStyle/>
            <a:p>
              <a:pPr marR="0" lvl="0">
                <a:spcBef>
                  <a:spcPts val="0"/>
                </a:spcBef>
                <a:spcAft>
                  <a:spcPts val="0"/>
                </a:spcAft>
              </a:pPr>
              <a:r>
                <a:rPr lang="en-IE" sz="2400" dirty="0">
                  <a:solidFill>
                    <a:schemeClr val="accent5">
                      <a:lumMod val="75000"/>
                    </a:schemeClr>
                  </a:solidFill>
                  <a:effectLst/>
                  <a:latin typeface="Calibri" panose="020F0502020204030204" pitchFamily="34" charset="0"/>
                  <a:ea typeface="Calibri" panose="020F0502020204030204" pitchFamily="34" charset="0"/>
                </a:rPr>
                <a:t>But those sparrows and </a:t>
              </a:r>
            </a:p>
            <a:p>
              <a:pPr marR="0" lvl="0">
                <a:spcBef>
                  <a:spcPts val="0"/>
                </a:spcBef>
                <a:spcAft>
                  <a:spcPts val="0"/>
                </a:spcAft>
              </a:pPr>
              <a:r>
                <a:rPr lang="en-IE" sz="2400" dirty="0">
                  <a:solidFill>
                    <a:schemeClr val="accent5">
                      <a:lumMod val="75000"/>
                    </a:schemeClr>
                  </a:solidFill>
                  <a:effectLst/>
                  <a:latin typeface="Calibri" panose="020F0502020204030204" pitchFamily="34" charset="0"/>
                  <a:ea typeface="Calibri" panose="020F0502020204030204" pitchFamily="34" charset="0"/>
                </a:rPr>
                <a:t>those parrots live on trees,</a:t>
              </a:r>
            </a:p>
            <a:p>
              <a:pPr marR="0" lvl="0">
                <a:spcBef>
                  <a:spcPts val="0"/>
                </a:spcBef>
                <a:spcAft>
                  <a:spcPts val="0"/>
                </a:spcAft>
              </a:pPr>
              <a:r>
                <a:rPr lang="en-IE" sz="2400" dirty="0">
                  <a:solidFill>
                    <a:schemeClr val="accent5">
                      <a:lumMod val="75000"/>
                    </a:schemeClr>
                  </a:solidFill>
                  <a:effectLst/>
                  <a:latin typeface="Calibri" panose="020F0502020204030204" pitchFamily="34" charset="0"/>
                  <a:ea typeface="Calibri" panose="020F0502020204030204" pitchFamily="34" charset="0"/>
                </a:rPr>
                <a:t>Chirping and chattering in the breeze.</a:t>
              </a:r>
              <a:endParaRPr lang="en-US" sz="3200" i="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pSp>
      <p:pic>
        <p:nvPicPr>
          <p:cNvPr id="2054" name="Picture 6" descr="Nature, Plant, Tree">
            <a:extLst>
              <a:ext uri="{FF2B5EF4-FFF2-40B4-BE49-F238E27FC236}">
                <a16:creationId xmlns:a16="http://schemas.microsoft.com/office/drawing/2014/main" id="{531CFA0F-4645-441D-B07B-15C7E3F11E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041" y="4309885"/>
            <a:ext cx="1828379" cy="1927427"/>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87" name="Picture 86" descr="Bird, Sparrow, Ornithology, Species, Cutout, Drawing">
            <a:extLst>
              <a:ext uri="{FF2B5EF4-FFF2-40B4-BE49-F238E27FC236}">
                <a16:creationId xmlns:a16="http://schemas.microsoft.com/office/drawing/2014/main" id="{01AE4316-1381-4270-A6A8-CA8A268036F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5410" y="5320474"/>
            <a:ext cx="1025077" cy="916838"/>
          </a:xfrm>
          <a:custGeom>
            <a:avLst/>
            <a:gdLst>
              <a:gd name="connsiteX0" fmla="*/ 0 w 688830"/>
              <a:gd name="connsiteY0" fmla="*/ 0 h 616096"/>
              <a:gd name="connsiteX1" fmla="*/ 688830 w 688830"/>
              <a:gd name="connsiteY1" fmla="*/ 0 h 616096"/>
              <a:gd name="connsiteX2" fmla="*/ 688830 w 688830"/>
              <a:gd name="connsiteY2" fmla="*/ 616096 h 616096"/>
              <a:gd name="connsiteX3" fmla="*/ 463319 w 688830"/>
              <a:gd name="connsiteY3" fmla="*/ 616096 h 616096"/>
              <a:gd name="connsiteX4" fmla="*/ 477182 w 688830"/>
              <a:gd name="connsiteY4" fmla="*/ 595534 h 616096"/>
              <a:gd name="connsiteX5" fmla="*/ 482841 w 688830"/>
              <a:gd name="connsiteY5" fmla="*/ 567505 h 616096"/>
              <a:gd name="connsiteX6" fmla="*/ 410833 w 688830"/>
              <a:gd name="connsiteY6" fmla="*/ 495497 h 616096"/>
              <a:gd name="connsiteX7" fmla="*/ 338825 w 688830"/>
              <a:gd name="connsiteY7" fmla="*/ 567505 h 616096"/>
              <a:gd name="connsiteX8" fmla="*/ 344484 w 688830"/>
              <a:gd name="connsiteY8" fmla="*/ 595534 h 616096"/>
              <a:gd name="connsiteX9" fmla="*/ 358347 w 688830"/>
              <a:gd name="connsiteY9" fmla="*/ 616096 h 616096"/>
              <a:gd name="connsiteX10" fmla="*/ 0 w 688830"/>
              <a:gd name="connsiteY10" fmla="*/ 616096 h 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8830" h="616096">
                <a:moveTo>
                  <a:pt x="0" y="0"/>
                </a:moveTo>
                <a:lnTo>
                  <a:pt x="688830" y="0"/>
                </a:lnTo>
                <a:lnTo>
                  <a:pt x="688830" y="616096"/>
                </a:lnTo>
                <a:lnTo>
                  <a:pt x="463319" y="616096"/>
                </a:lnTo>
                <a:lnTo>
                  <a:pt x="477182" y="595534"/>
                </a:lnTo>
                <a:cubicBezTo>
                  <a:pt x="480826" y="586919"/>
                  <a:pt x="482841" y="577447"/>
                  <a:pt x="482841" y="567505"/>
                </a:cubicBezTo>
                <a:cubicBezTo>
                  <a:pt x="482841" y="527736"/>
                  <a:pt x="450602" y="495497"/>
                  <a:pt x="410833" y="495497"/>
                </a:cubicBezTo>
                <a:cubicBezTo>
                  <a:pt x="371064" y="495497"/>
                  <a:pt x="338825" y="527736"/>
                  <a:pt x="338825" y="567505"/>
                </a:cubicBezTo>
                <a:cubicBezTo>
                  <a:pt x="338825" y="577447"/>
                  <a:pt x="340840" y="586919"/>
                  <a:pt x="344484" y="595534"/>
                </a:cubicBezTo>
                <a:lnTo>
                  <a:pt x="358347" y="616096"/>
                </a:lnTo>
                <a:lnTo>
                  <a:pt x="0" y="616096"/>
                </a:lnTo>
                <a:close/>
              </a:path>
            </a:pathLst>
          </a:cu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2056" name="Picture 8" descr="Parakeet, Parrot, Flying, Bird, Ring-Necked Parakeet">
            <a:extLst>
              <a:ext uri="{FF2B5EF4-FFF2-40B4-BE49-F238E27FC236}">
                <a16:creationId xmlns:a16="http://schemas.microsoft.com/office/drawing/2014/main" id="{F705C03D-7B0D-42CB-A2A1-FD2F22F6DC94}"/>
              </a:ext>
            </a:extLst>
          </p:cNvPr>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9926" b="98963" l="1563" r="98750">
                        <a14:foregroundMark x1="1563" y1="31852" x2="10833" y2="34519"/>
                        <a14:foregroundMark x1="89167" y1="84296" x2="93750" y2="89037"/>
                        <a14:foregroundMark x1="93750" y1="89037" x2="95097" y2="92024"/>
                        <a14:foregroundMark x1="98750" y1="93481" x2="98750" y2="93481"/>
                        <a14:backgroundMark x1="96458" y1="96741" x2="99063" y2="96444"/>
                        <a14:backgroundMark x1="95729" y1="95111" x2="98229" y2="96148"/>
                        <a14:backgroundMark x1="94271" y1="93481" x2="97604" y2="95111"/>
                        <a14:backgroundMark x1="97813" y1="99111" x2="98854" y2="99556"/>
                      </a14:backgroundRemoval>
                    </a14:imgEffect>
                  </a14:imgLayer>
                </a14:imgProps>
              </a:ext>
              <a:ext uri="{28A0092B-C50C-407E-A947-70E740481C1C}">
                <a14:useLocalDpi xmlns:a14="http://schemas.microsoft.com/office/drawing/2010/main" val="0"/>
              </a:ext>
            </a:extLst>
          </a:blip>
          <a:srcRect/>
          <a:stretch>
            <a:fillRect/>
          </a:stretch>
        </p:blipFill>
        <p:spPr bwMode="auto">
          <a:xfrm>
            <a:off x="3180611" y="4512374"/>
            <a:ext cx="1579022" cy="1110250"/>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48" name="Picture 18" descr="Cow, Gray, White, Barn, Farm, Standing, Animal, Mammal">
            <a:extLst>
              <a:ext uri="{FF2B5EF4-FFF2-40B4-BE49-F238E27FC236}">
                <a16:creationId xmlns:a16="http://schemas.microsoft.com/office/drawing/2014/main" id="{EED11D7E-5438-479F-A7A4-CDBC42821C6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45009" y="1927525"/>
            <a:ext cx="1772178" cy="1310673"/>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49" name="Picture 20" descr="Farm, Sheep, Front, Animal, Mammal, Fuzzy, Wool, Facing">
            <a:extLst>
              <a:ext uri="{FF2B5EF4-FFF2-40B4-BE49-F238E27FC236}">
                <a16:creationId xmlns:a16="http://schemas.microsoft.com/office/drawing/2014/main" id="{F973D19B-3365-4140-8FDF-4A90F4F0721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6129" y="2503227"/>
            <a:ext cx="542015" cy="888954"/>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50" name="Picture 22" descr="Farm fresh graphic Free Vector">
            <a:extLst>
              <a:ext uri="{FF2B5EF4-FFF2-40B4-BE49-F238E27FC236}">
                <a16:creationId xmlns:a16="http://schemas.microsoft.com/office/drawing/2014/main" id="{C2627F88-F5EC-42E6-8E22-42F2937011E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5400" y="1484784"/>
            <a:ext cx="1904532" cy="190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35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750"/>
                                        <p:tgtEl>
                                          <p:spTgt spid="13"/>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750"/>
                                        <p:tgtEl>
                                          <p:spTgt spid="27"/>
                                        </p:tgtEl>
                                      </p:cBhvr>
                                    </p:animEffect>
                                  </p:childTnLst>
                                </p:cTn>
                              </p:par>
                            </p:childTnLst>
                          </p:cTn>
                        </p:par>
                        <p:par>
                          <p:cTn id="12" fill="hold">
                            <p:stCondLst>
                              <p:cond delay="1500"/>
                            </p:stCondLst>
                            <p:childTnLst>
                              <p:par>
                                <p:cTn id="13" presetID="18" presetClass="entr" presetSubtype="6"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strips(downRight)">
                                      <p:cBhvr>
                                        <p:cTn id="15" dur="750"/>
                                        <p:tgtEl>
                                          <p:spTgt spid="48"/>
                                        </p:tgtEl>
                                      </p:cBhvr>
                                    </p:animEffect>
                                  </p:childTnLst>
                                </p:cTn>
                              </p:par>
                            </p:childTnLst>
                          </p:cTn>
                        </p:par>
                        <p:par>
                          <p:cTn id="16" fill="hold">
                            <p:stCondLst>
                              <p:cond delay="2250"/>
                            </p:stCondLst>
                            <p:childTnLst>
                              <p:par>
                                <p:cTn id="17" presetID="18" presetClass="entr" presetSubtype="6"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strips(downRight)">
                                      <p:cBhvr>
                                        <p:cTn id="19" dur="750"/>
                                        <p:tgtEl>
                                          <p:spTgt spid="49"/>
                                        </p:tgtEl>
                                      </p:cBhvr>
                                    </p:animEffect>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750"/>
                                        <p:tgtEl>
                                          <p:spTgt spid="50"/>
                                        </p:tgtEl>
                                      </p:cBhvr>
                                    </p:animEffect>
                                    <p:anim calcmode="lin" valueType="num">
                                      <p:cBhvr>
                                        <p:cTn id="24" dur="750" fill="hold"/>
                                        <p:tgtEl>
                                          <p:spTgt spid="50"/>
                                        </p:tgtEl>
                                        <p:attrNameLst>
                                          <p:attrName>ppt_x</p:attrName>
                                        </p:attrNameLst>
                                      </p:cBhvr>
                                      <p:tavLst>
                                        <p:tav tm="0">
                                          <p:val>
                                            <p:strVal val="#ppt_x"/>
                                          </p:val>
                                        </p:tav>
                                        <p:tav tm="100000">
                                          <p:val>
                                            <p:strVal val="#ppt_x"/>
                                          </p:val>
                                        </p:tav>
                                      </p:tavLst>
                                    </p:anim>
                                    <p:anim calcmode="lin" valueType="num">
                                      <p:cBhvr>
                                        <p:cTn id="25" dur="75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750"/>
                                        <p:tgtEl>
                                          <p:spTgt spid="41"/>
                                        </p:tgtEl>
                                      </p:cBhvr>
                                    </p:animEffect>
                                  </p:childTnLst>
                                </p:cTn>
                              </p:par>
                            </p:childTnLst>
                          </p:cTn>
                        </p:par>
                        <p:par>
                          <p:cTn id="31" fill="hold">
                            <p:stCondLst>
                              <p:cond delay="750"/>
                            </p:stCondLst>
                            <p:childTnLst>
                              <p:par>
                                <p:cTn id="32" presetID="18" presetClass="entr" presetSubtype="6" fill="hold" nodeType="after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strips(downRight)">
                                      <p:cBhvr>
                                        <p:cTn id="34" dur="750"/>
                                        <p:tgtEl>
                                          <p:spTgt spid="87"/>
                                        </p:tgtEl>
                                      </p:cBhvr>
                                    </p:animEffect>
                                  </p:childTnLst>
                                </p:cTn>
                              </p:par>
                            </p:childTnLst>
                          </p:cTn>
                        </p:par>
                        <p:par>
                          <p:cTn id="35" fill="hold">
                            <p:stCondLst>
                              <p:cond delay="1500"/>
                            </p:stCondLst>
                            <p:childTnLst>
                              <p:par>
                                <p:cTn id="36" presetID="18" presetClass="entr" presetSubtype="6" fill="hold" nodeType="afterEffect">
                                  <p:stCondLst>
                                    <p:cond delay="0"/>
                                  </p:stCondLst>
                                  <p:childTnLst>
                                    <p:set>
                                      <p:cBhvr>
                                        <p:cTn id="37" dur="1" fill="hold">
                                          <p:stCondLst>
                                            <p:cond delay="0"/>
                                          </p:stCondLst>
                                        </p:cTn>
                                        <p:tgtEl>
                                          <p:spTgt spid="2056"/>
                                        </p:tgtEl>
                                        <p:attrNameLst>
                                          <p:attrName>style.visibility</p:attrName>
                                        </p:attrNameLst>
                                      </p:cBhvr>
                                      <p:to>
                                        <p:strVal val="visible"/>
                                      </p:to>
                                    </p:set>
                                    <p:animEffect transition="in" filter="strips(downRight)">
                                      <p:cBhvr>
                                        <p:cTn id="38" dur="750"/>
                                        <p:tgtEl>
                                          <p:spTgt spid="2056"/>
                                        </p:tgtEl>
                                      </p:cBhvr>
                                    </p:animEffect>
                                  </p:childTnLst>
                                </p:cTn>
                              </p:par>
                            </p:childTnLst>
                          </p:cTn>
                        </p:par>
                        <p:par>
                          <p:cTn id="39" fill="hold">
                            <p:stCondLst>
                              <p:cond delay="2250"/>
                            </p:stCondLst>
                            <p:childTnLst>
                              <p:par>
                                <p:cTn id="40" presetID="42" presetClass="entr" presetSubtype="0" fill="hold" nodeType="after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fade">
                                      <p:cBhvr>
                                        <p:cTn id="42" dur="750"/>
                                        <p:tgtEl>
                                          <p:spTgt spid="2054"/>
                                        </p:tgtEl>
                                      </p:cBhvr>
                                    </p:animEffect>
                                    <p:anim calcmode="lin" valueType="num">
                                      <p:cBhvr>
                                        <p:cTn id="43" dur="750" fill="hold"/>
                                        <p:tgtEl>
                                          <p:spTgt spid="2054"/>
                                        </p:tgtEl>
                                        <p:attrNameLst>
                                          <p:attrName>ppt_x</p:attrName>
                                        </p:attrNameLst>
                                      </p:cBhvr>
                                      <p:tavLst>
                                        <p:tav tm="0">
                                          <p:val>
                                            <p:strVal val="#ppt_x"/>
                                          </p:val>
                                        </p:tav>
                                        <p:tav tm="100000">
                                          <p:val>
                                            <p:strVal val="#ppt_x"/>
                                          </p:val>
                                        </p:tav>
                                      </p:tavLst>
                                    </p:anim>
                                    <p:anim calcmode="lin" valueType="num">
                                      <p:cBhvr>
                                        <p:cTn id="44" dur="750" fill="hold"/>
                                        <p:tgtEl>
                                          <p:spTgt spid="20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D1A4C9EE-557B-4C68-AB86-250B00E1CE3C}"/>
              </a:ext>
            </a:extLst>
          </p:cNvPr>
          <p:cNvGrpSpPr>
            <a:grpSpLocks noChangeAspect="1"/>
          </p:cNvGrpSpPr>
          <p:nvPr/>
        </p:nvGrpSpPr>
        <p:grpSpPr>
          <a:xfrm rot="645417">
            <a:off x="303021" y="1612019"/>
            <a:ext cx="2193885" cy="625397"/>
            <a:chOff x="234637" y="3926102"/>
            <a:chExt cx="2650341" cy="755516"/>
          </a:xfrm>
        </p:grpSpPr>
        <p:pic>
          <p:nvPicPr>
            <p:cNvPr id="98" name="Picture 10" descr="Musical symbols wave on white background Free Vector">
              <a:extLst>
                <a:ext uri="{FF2B5EF4-FFF2-40B4-BE49-F238E27FC236}">
                  <a16:creationId xmlns:a16="http://schemas.microsoft.com/office/drawing/2014/main" id="{58C165AF-2BF4-4421-AD4B-280CBD74B34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057"/>
            <a:stretch/>
          </p:blipFill>
          <p:spPr bwMode="auto">
            <a:xfrm>
              <a:off x="1559496" y="4040929"/>
              <a:ext cx="1325482" cy="64068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usical symbols wave on white background Free Vector">
              <a:extLst>
                <a:ext uri="{FF2B5EF4-FFF2-40B4-BE49-F238E27FC236}">
                  <a16:creationId xmlns:a16="http://schemas.microsoft.com/office/drawing/2014/main" id="{2BE159A6-C541-405B-A59D-8B51E3F3D767}"/>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53" r="1601"/>
            <a:stretch/>
          </p:blipFill>
          <p:spPr bwMode="auto">
            <a:xfrm>
              <a:off x="234637" y="3926102"/>
              <a:ext cx="1510280" cy="64068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a:extLst>
              <a:ext uri="{FF2B5EF4-FFF2-40B4-BE49-F238E27FC236}">
                <a16:creationId xmlns:a16="http://schemas.microsoft.com/office/drawing/2014/main" id="{56AD4601-71EE-42F8-BC3D-CBEB82E24381}"/>
              </a:ext>
            </a:extLst>
          </p:cNvPr>
          <p:cNvGrpSpPr/>
          <p:nvPr/>
        </p:nvGrpSpPr>
        <p:grpSpPr>
          <a:xfrm>
            <a:off x="3007415" y="269518"/>
            <a:ext cx="6177170" cy="753979"/>
            <a:chOff x="2423592" y="269518"/>
            <a:chExt cx="6177170" cy="753979"/>
          </a:xfrm>
        </p:grpSpPr>
        <p:grpSp>
          <p:nvGrpSpPr>
            <p:cNvPr id="4" name="Group 3">
              <a:extLst>
                <a:ext uri="{FF2B5EF4-FFF2-40B4-BE49-F238E27FC236}">
                  <a16:creationId xmlns:a16="http://schemas.microsoft.com/office/drawing/2014/main" id="{2E28B28D-E8A2-4B60-9F27-09B0FE1D4456}"/>
                </a:ext>
              </a:extLst>
            </p:cNvPr>
            <p:cNvGrpSpPr/>
            <p:nvPr/>
          </p:nvGrpSpPr>
          <p:grpSpPr>
            <a:xfrm>
              <a:off x="2423592" y="269518"/>
              <a:ext cx="6177170" cy="753979"/>
              <a:chOff x="3128816" y="239613"/>
              <a:chExt cx="6177170" cy="753979"/>
            </a:xfrm>
          </p:grpSpPr>
          <p:grpSp>
            <p:nvGrpSpPr>
              <p:cNvPr id="5" name="Group 4">
                <a:extLst>
                  <a:ext uri="{FF2B5EF4-FFF2-40B4-BE49-F238E27FC236}">
                    <a16:creationId xmlns:a16="http://schemas.microsoft.com/office/drawing/2014/main" id="{9080CF2E-54F5-4949-90DE-FDA0E6F39AC0}"/>
                  </a:ext>
                </a:extLst>
              </p:cNvPr>
              <p:cNvGrpSpPr/>
              <p:nvPr/>
            </p:nvGrpSpPr>
            <p:grpSpPr>
              <a:xfrm>
                <a:off x="3128816" y="239613"/>
                <a:ext cx="6177170" cy="753979"/>
                <a:chOff x="3231198" y="165395"/>
                <a:chExt cx="6177170" cy="753979"/>
              </a:xfrm>
            </p:grpSpPr>
            <p:sp>
              <p:nvSpPr>
                <p:cNvPr id="8" name="Hexagon 7">
                  <a:extLst>
                    <a:ext uri="{FF2B5EF4-FFF2-40B4-BE49-F238E27FC236}">
                      <a16:creationId xmlns:a16="http://schemas.microsoft.com/office/drawing/2014/main" id="{3D873909-1A6E-422B-9920-4E9FC9FAD173}"/>
                    </a:ext>
                  </a:extLst>
                </p:cNvPr>
                <p:cNvSpPr/>
                <p:nvPr/>
              </p:nvSpPr>
              <p:spPr>
                <a:xfrm>
                  <a:off x="3231198" y="165678"/>
                  <a:ext cx="6177170" cy="753696"/>
                </a:xfrm>
                <a:prstGeom prst="hexagon">
                  <a:avLst/>
                </a:prstGeom>
                <a:solidFill>
                  <a:schemeClr val="bg1">
                    <a:lumMod val="95000"/>
                  </a:schemeClr>
                </a:solidFill>
                <a:ln>
                  <a:noFill/>
                </a:ln>
                <a:effectLst>
                  <a:outerShdw blurRad="304800" sx="106000" sy="106000" algn="c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22F09C9-C86D-4018-B4E3-D69B0DDD0AD0}"/>
                    </a:ext>
                  </a:extLst>
                </p:cNvPr>
                <p:cNvSpPr/>
                <p:nvPr/>
              </p:nvSpPr>
              <p:spPr>
                <a:xfrm>
                  <a:off x="8595929"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6FC5DC0F-11CD-4838-816E-CCBECE8E4BA6}"/>
                    </a:ext>
                  </a:extLst>
                </p:cNvPr>
                <p:cNvSpPr/>
                <p:nvPr/>
              </p:nvSpPr>
              <p:spPr>
                <a:xfrm>
                  <a:off x="8472264" y="165395"/>
                  <a:ext cx="423995" cy="753696"/>
                </a:xfrm>
                <a:prstGeom prst="parallelogram">
                  <a:avLst>
                    <a:gd name="adj" fmla="val 79571"/>
                  </a:avLst>
                </a:prstGeom>
                <a:gradFill>
                  <a:gsLst>
                    <a:gs pos="0">
                      <a:schemeClr val="accent1">
                        <a:shade val="51000"/>
                        <a:satMod val="130000"/>
                      </a:schemeClr>
                    </a:gs>
                    <a:gs pos="80000">
                      <a:schemeClr val="accent2">
                        <a:lumMod val="75000"/>
                      </a:schemeClr>
                    </a:gs>
                    <a:gs pos="100000">
                      <a:schemeClr val="accent2"/>
                    </a:gs>
                  </a:gsLst>
                </a:gra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FACFE797-19BC-4999-B69D-D9C62EBC23AA}"/>
                  </a:ext>
                </a:extLst>
              </p:cNvPr>
              <p:cNvSpPr txBox="1"/>
              <p:nvPr/>
            </p:nvSpPr>
            <p:spPr>
              <a:xfrm>
                <a:off x="4050948" y="295834"/>
                <a:ext cx="4318935" cy="646331"/>
              </a:xfrm>
              <a:prstGeom prst="rect">
                <a:avLst/>
              </a:prstGeom>
              <a:noFill/>
            </p:spPr>
            <p:txBody>
              <a:bodyPr wrap="square" rtlCol="0">
                <a:spAutoFit/>
              </a:bodyPr>
              <a:lstStyle/>
              <a:p>
                <a:pPr algn="ctr"/>
                <a:r>
                  <a:rPr lang="en-US" sz="3600" dirty="0" err="1">
                    <a:solidFill>
                      <a:schemeClr val="accent1">
                        <a:lumMod val="75000"/>
                      </a:schemeClr>
                    </a:solidFill>
                  </a:rPr>
                  <a:t>Neighbouring</a:t>
                </a:r>
                <a:r>
                  <a:rPr lang="en-US" sz="3600" dirty="0">
                    <a:solidFill>
                      <a:schemeClr val="accent1">
                        <a:lumMod val="75000"/>
                      </a:schemeClr>
                    </a:solidFill>
                  </a:rPr>
                  <a:t> Sounds</a:t>
                </a:r>
              </a:p>
            </p:txBody>
          </p:sp>
        </p:grpSp>
        <p:pic>
          <p:nvPicPr>
            <p:cNvPr id="11" name="Picture 4" descr="Ass, Cool, Animal, Sound">
              <a:extLst>
                <a:ext uri="{FF2B5EF4-FFF2-40B4-BE49-F238E27FC236}">
                  <a16:creationId xmlns:a16="http://schemas.microsoft.com/office/drawing/2014/main" id="{765B4DFF-61E4-450A-B8A9-A9786E63CABB}"/>
                </a:ext>
              </a:extLst>
            </p:cNvPr>
            <p:cNvPicPr>
              <a:picLocks noChangeAspect="1" noChangeArrowheads="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39616" y="353108"/>
              <a:ext cx="582443" cy="5865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13" name="Group 12">
            <a:extLst>
              <a:ext uri="{FF2B5EF4-FFF2-40B4-BE49-F238E27FC236}">
                <a16:creationId xmlns:a16="http://schemas.microsoft.com/office/drawing/2014/main" id="{6D6EB95D-CD10-45B3-A152-DD34FE7A0D12}"/>
              </a:ext>
            </a:extLst>
          </p:cNvPr>
          <p:cNvGrpSpPr/>
          <p:nvPr/>
        </p:nvGrpSpPr>
        <p:grpSpPr>
          <a:xfrm>
            <a:off x="5947419" y="1480697"/>
            <a:ext cx="1602377" cy="4916387"/>
            <a:chOff x="3962400" y="1446186"/>
            <a:chExt cx="1602377" cy="5558056"/>
          </a:xfrm>
        </p:grpSpPr>
        <p:grpSp>
          <p:nvGrpSpPr>
            <p:cNvPr id="14" name="Group 13">
              <a:extLst>
                <a:ext uri="{FF2B5EF4-FFF2-40B4-BE49-F238E27FC236}">
                  <a16:creationId xmlns:a16="http://schemas.microsoft.com/office/drawing/2014/main" id="{EF09D35F-FA4E-424C-81F0-1DBC3B54FB7F}"/>
                </a:ext>
              </a:extLst>
            </p:cNvPr>
            <p:cNvGrpSpPr/>
            <p:nvPr/>
          </p:nvGrpSpPr>
          <p:grpSpPr>
            <a:xfrm>
              <a:off x="3962400" y="1446186"/>
              <a:ext cx="1602377" cy="5558056"/>
              <a:chOff x="3962400" y="1446186"/>
              <a:chExt cx="1602377" cy="5558056"/>
            </a:xfrm>
          </p:grpSpPr>
          <p:sp>
            <p:nvSpPr>
              <p:cNvPr id="16" name="Rectangle 15">
                <a:extLst>
                  <a:ext uri="{FF2B5EF4-FFF2-40B4-BE49-F238E27FC236}">
                    <a16:creationId xmlns:a16="http://schemas.microsoft.com/office/drawing/2014/main" id="{131D3F61-E31E-4A72-A2C0-6F694DEF6CCF}"/>
                  </a:ext>
                </a:extLst>
              </p:cNvPr>
              <p:cNvSpPr/>
              <p:nvPr/>
            </p:nvSpPr>
            <p:spPr>
              <a:xfrm>
                <a:off x="3962400"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5D198BD-20EE-4388-AE7B-32A98CA30198}"/>
                  </a:ext>
                </a:extLst>
              </p:cNvPr>
              <p:cNvSpPr/>
              <p:nvPr/>
            </p:nvSpPr>
            <p:spPr>
              <a:xfrm>
                <a:off x="3962400" y="1446186"/>
                <a:ext cx="1447800" cy="41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BC6E919A-3D52-469E-9113-9509D0DD667A}"/>
                  </a:ext>
                </a:extLst>
              </p:cNvPr>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FDDEFD6-787E-406A-AD42-E29C9DFAA1C1}"/>
                </a:ext>
              </a:extLst>
            </p:cNvPr>
            <p:cNvSpPr/>
            <p:nvPr/>
          </p:nvSpPr>
          <p:spPr>
            <a:xfrm>
              <a:off x="4610100" y="1728460"/>
              <a:ext cx="954677" cy="4781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DF3DAB8D-A39B-4CA8-9E2A-B59087C92903}"/>
              </a:ext>
            </a:extLst>
          </p:cNvPr>
          <p:cNvGrpSpPr/>
          <p:nvPr/>
        </p:nvGrpSpPr>
        <p:grpSpPr>
          <a:xfrm>
            <a:off x="5822944" y="2348880"/>
            <a:ext cx="6126478" cy="2594428"/>
            <a:chOff x="3924300" y="4120472"/>
            <a:chExt cx="6126478" cy="2594428"/>
          </a:xfrm>
        </p:grpSpPr>
        <p:sp>
          <p:nvSpPr>
            <p:cNvPr id="42" name="Right Triangle 41">
              <a:extLst>
                <a:ext uri="{FF2B5EF4-FFF2-40B4-BE49-F238E27FC236}">
                  <a16:creationId xmlns:a16="http://schemas.microsoft.com/office/drawing/2014/main" id="{9BD81D90-42EA-4C69-8C5E-6C321D74FF91}"/>
                </a:ext>
              </a:extLst>
            </p:cNvPr>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a:p>
          </p:txBody>
        </p:sp>
        <p:sp>
          <p:nvSpPr>
            <p:cNvPr id="43" name="Chevron 33">
              <a:extLst>
                <a:ext uri="{FF2B5EF4-FFF2-40B4-BE49-F238E27FC236}">
                  <a16:creationId xmlns:a16="http://schemas.microsoft.com/office/drawing/2014/main" id="{4DC88A07-2252-4964-9F1A-A7D5C396062B}"/>
                </a:ext>
              </a:extLst>
            </p:cNvPr>
            <p:cNvSpPr/>
            <p:nvPr/>
          </p:nvSpPr>
          <p:spPr>
            <a:xfrm>
              <a:off x="4910938" y="4956032"/>
              <a:ext cx="450331"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i="1">
                <a:solidFill>
                  <a:schemeClr val="tx1"/>
                </a:solidFill>
              </a:endParaRPr>
            </a:p>
          </p:txBody>
        </p:sp>
        <p:sp>
          <p:nvSpPr>
            <p:cNvPr id="44" name="Chevron 34">
              <a:extLst>
                <a:ext uri="{FF2B5EF4-FFF2-40B4-BE49-F238E27FC236}">
                  <a16:creationId xmlns:a16="http://schemas.microsoft.com/office/drawing/2014/main" id="{E750BB56-6092-4F55-AFBB-66F0A8C556EF}"/>
                </a:ext>
              </a:extLst>
            </p:cNvPr>
            <p:cNvSpPr/>
            <p:nvPr/>
          </p:nvSpPr>
          <p:spPr>
            <a:xfrm>
              <a:off x="4681308" y="4958024"/>
              <a:ext cx="450331"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i="1">
                <a:solidFill>
                  <a:schemeClr val="tx1"/>
                </a:solidFill>
              </a:endParaRPr>
            </a:p>
          </p:txBody>
        </p:sp>
        <p:sp>
          <p:nvSpPr>
            <p:cNvPr id="45" name="Chevron 35">
              <a:extLst>
                <a:ext uri="{FF2B5EF4-FFF2-40B4-BE49-F238E27FC236}">
                  <a16:creationId xmlns:a16="http://schemas.microsoft.com/office/drawing/2014/main" id="{B1871D47-7F55-44B5-86B1-4FFB536D6F8A}"/>
                </a:ext>
              </a:extLst>
            </p:cNvPr>
            <p:cNvSpPr/>
            <p:nvPr/>
          </p:nvSpPr>
          <p:spPr>
            <a:xfrm>
              <a:off x="4456022" y="4958024"/>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i="1">
                <a:solidFill>
                  <a:schemeClr val="tx1"/>
                </a:solidFill>
              </a:endParaRPr>
            </a:p>
          </p:txBody>
        </p:sp>
        <p:sp>
          <p:nvSpPr>
            <p:cNvPr id="46" name="Pentagon 36">
              <a:extLst>
                <a:ext uri="{FF2B5EF4-FFF2-40B4-BE49-F238E27FC236}">
                  <a16:creationId xmlns:a16="http://schemas.microsoft.com/office/drawing/2014/main" id="{460FEE4D-9C65-46CD-A001-1AC02AF84261}"/>
                </a:ext>
              </a:extLst>
            </p:cNvPr>
            <p:cNvSpPr/>
            <p:nvPr/>
          </p:nvSpPr>
          <p:spPr>
            <a:xfrm>
              <a:off x="3929412" y="4960486"/>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i="1"/>
            </a:p>
          </p:txBody>
        </p:sp>
        <p:sp>
          <p:nvSpPr>
            <p:cNvPr id="47" name="Rectangle 46">
              <a:extLst>
                <a:ext uri="{FF2B5EF4-FFF2-40B4-BE49-F238E27FC236}">
                  <a16:creationId xmlns:a16="http://schemas.microsoft.com/office/drawing/2014/main" id="{76D00D04-5EBD-4675-90DD-13DF0DCB9474}"/>
                </a:ext>
              </a:extLst>
            </p:cNvPr>
            <p:cNvSpPr/>
            <p:nvPr/>
          </p:nvSpPr>
          <p:spPr>
            <a:xfrm>
              <a:off x="5445341" y="4120472"/>
              <a:ext cx="4605437" cy="2594428"/>
            </a:xfrm>
            <a:prstGeom prst="rect">
              <a:avLst/>
            </a:prstGeom>
          </p:spPr>
          <p:txBody>
            <a:bodyPr wrap="square">
              <a:spAutoFit/>
            </a:bodyPr>
            <a:lstStyle/>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But this rooster and that hare,</a:t>
              </a:r>
              <a:r>
                <a:rPr lang="en-US" sz="2400" dirty="0">
                  <a:solidFill>
                    <a:schemeClr val="accent6">
                      <a:lumMod val="75000"/>
                    </a:schemeClr>
                  </a:solidFill>
                  <a:effectLst/>
                  <a:latin typeface="Calibri" panose="020F0502020204030204" pitchFamily="34" charset="0"/>
                  <a:ea typeface="Calibri" panose="020F0502020204030204" pitchFamily="34" charset="0"/>
                </a:rPr>
                <a:t> </a:t>
              </a:r>
            </a:p>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This hen and that squirrel,</a:t>
              </a:r>
              <a:r>
                <a:rPr lang="en-US" sz="2400" dirty="0">
                  <a:solidFill>
                    <a:schemeClr val="accent6">
                      <a:lumMod val="75000"/>
                    </a:schemeClr>
                  </a:solidFill>
                  <a:effectLst/>
                  <a:latin typeface="Calibri" panose="020F0502020204030204" pitchFamily="34" charset="0"/>
                  <a:ea typeface="Calibri" panose="020F0502020204030204" pitchFamily="34" charset="0"/>
                </a:rPr>
                <a:t> </a:t>
              </a:r>
            </a:p>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These cows and those sheep,</a:t>
              </a:r>
              <a:r>
                <a:rPr lang="en-US" sz="2400" dirty="0">
                  <a:solidFill>
                    <a:schemeClr val="accent6">
                      <a:lumMod val="75000"/>
                    </a:schemeClr>
                  </a:solidFill>
                  <a:effectLst/>
                  <a:latin typeface="Calibri" panose="020F0502020204030204" pitchFamily="34" charset="0"/>
                  <a:ea typeface="Calibri" panose="020F0502020204030204" pitchFamily="34" charset="0"/>
                </a:rPr>
                <a:t> </a:t>
              </a:r>
            </a:p>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Those sparrows and those parrots.</a:t>
              </a:r>
              <a:r>
                <a:rPr lang="en-US" sz="2400" dirty="0">
                  <a:solidFill>
                    <a:schemeClr val="accent6">
                      <a:lumMod val="75000"/>
                    </a:schemeClr>
                  </a:solidFill>
                  <a:effectLst/>
                  <a:latin typeface="Calibri" panose="020F0502020204030204" pitchFamily="34" charset="0"/>
                  <a:ea typeface="Calibri" panose="020F0502020204030204" pitchFamily="34" charset="0"/>
                </a:rPr>
                <a:t> </a:t>
              </a:r>
            </a:p>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All make a lot of noise…</a:t>
              </a:r>
            </a:p>
            <a:p>
              <a:pPr marL="0" marR="114300">
                <a:lnSpc>
                  <a:spcPct val="114000"/>
                </a:lnSpc>
                <a:spcBef>
                  <a:spcPts val="0"/>
                </a:spcBef>
                <a:spcAft>
                  <a:spcPts val="0"/>
                </a:spcAft>
              </a:pPr>
              <a:r>
                <a:rPr lang="en-IE" sz="2400" dirty="0">
                  <a:solidFill>
                    <a:schemeClr val="accent6">
                      <a:lumMod val="75000"/>
                    </a:schemeClr>
                  </a:solidFill>
                  <a:effectLst/>
                  <a:latin typeface="Calibri" panose="020F0502020204030204" pitchFamily="34" charset="0"/>
                  <a:ea typeface="Calibri" panose="020F0502020204030204" pitchFamily="34" charset="0"/>
                </a:rPr>
                <a:t>Do you know why ?                    </a:t>
              </a:r>
              <a:endParaRPr lang="en-US" sz="2400" dirty="0">
                <a:solidFill>
                  <a:schemeClr val="accent6">
                    <a:lumMod val="75000"/>
                  </a:schemeClr>
                </a:solidFill>
                <a:effectLst/>
                <a:latin typeface="Calibri" panose="020F0502020204030204" pitchFamily="34" charset="0"/>
                <a:ea typeface="Calibri" panose="020F0502020204030204" pitchFamily="34" charset="0"/>
              </a:endParaRPr>
            </a:p>
          </p:txBody>
        </p:sp>
      </p:grpSp>
      <p:pic>
        <p:nvPicPr>
          <p:cNvPr id="89" name="Picture 88" descr="Bird, Sparrow, Ornithology, Species, Cutout, Drawing">
            <a:extLst>
              <a:ext uri="{FF2B5EF4-FFF2-40B4-BE49-F238E27FC236}">
                <a16:creationId xmlns:a16="http://schemas.microsoft.com/office/drawing/2014/main" id="{23063F9A-4C3F-4C98-A7AC-585B4500878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3346" y="3224589"/>
            <a:ext cx="1088467" cy="973534"/>
          </a:xfrm>
          <a:custGeom>
            <a:avLst/>
            <a:gdLst>
              <a:gd name="connsiteX0" fmla="*/ 0 w 688830"/>
              <a:gd name="connsiteY0" fmla="*/ 0 h 616096"/>
              <a:gd name="connsiteX1" fmla="*/ 688830 w 688830"/>
              <a:gd name="connsiteY1" fmla="*/ 0 h 616096"/>
              <a:gd name="connsiteX2" fmla="*/ 688830 w 688830"/>
              <a:gd name="connsiteY2" fmla="*/ 616096 h 616096"/>
              <a:gd name="connsiteX3" fmla="*/ 463319 w 688830"/>
              <a:gd name="connsiteY3" fmla="*/ 616096 h 616096"/>
              <a:gd name="connsiteX4" fmla="*/ 477182 w 688830"/>
              <a:gd name="connsiteY4" fmla="*/ 595534 h 616096"/>
              <a:gd name="connsiteX5" fmla="*/ 482841 w 688830"/>
              <a:gd name="connsiteY5" fmla="*/ 567505 h 616096"/>
              <a:gd name="connsiteX6" fmla="*/ 410833 w 688830"/>
              <a:gd name="connsiteY6" fmla="*/ 495497 h 616096"/>
              <a:gd name="connsiteX7" fmla="*/ 338825 w 688830"/>
              <a:gd name="connsiteY7" fmla="*/ 567505 h 616096"/>
              <a:gd name="connsiteX8" fmla="*/ 344484 w 688830"/>
              <a:gd name="connsiteY8" fmla="*/ 595534 h 616096"/>
              <a:gd name="connsiteX9" fmla="*/ 358347 w 688830"/>
              <a:gd name="connsiteY9" fmla="*/ 616096 h 616096"/>
              <a:gd name="connsiteX10" fmla="*/ 0 w 688830"/>
              <a:gd name="connsiteY10" fmla="*/ 616096 h 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8830" h="616096">
                <a:moveTo>
                  <a:pt x="0" y="0"/>
                </a:moveTo>
                <a:lnTo>
                  <a:pt x="688830" y="0"/>
                </a:lnTo>
                <a:lnTo>
                  <a:pt x="688830" y="616096"/>
                </a:lnTo>
                <a:lnTo>
                  <a:pt x="463319" y="616096"/>
                </a:lnTo>
                <a:lnTo>
                  <a:pt x="477182" y="595534"/>
                </a:lnTo>
                <a:cubicBezTo>
                  <a:pt x="480826" y="586919"/>
                  <a:pt x="482841" y="577447"/>
                  <a:pt x="482841" y="567505"/>
                </a:cubicBezTo>
                <a:cubicBezTo>
                  <a:pt x="482841" y="527736"/>
                  <a:pt x="450602" y="495497"/>
                  <a:pt x="410833" y="495497"/>
                </a:cubicBezTo>
                <a:cubicBezTo>
                  <a:pt x="371064" y="495497"/>
                  <a:pt x="338825" y="527736"/>
                  <a:pt x="338825" y="567505"/>
                </a:cubicBezTo>
                <a:cubicBezTo>
                  <a:pt x="338825" y="577447"/>
                  <a:pt x="340840" y="586919"/>
                  <a:pt x="344484" y="595534"/>
                </a:cubicBezTo>
                <a:lnTo>
                  <a:pt x="358347" y="616096"/>
                </a:lnTo>
                <a:lnTo>
                  <a:pt x="0" y="616096"/>
                </a:lnTo>
                <a:close/>
              </a:path>
            </a:pathLst>
          </a:cu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0" name="Picture 8" descr="Parakeet, Parrot, Flying, Bird, Ring-Necked Parakeet">
            <a:extLst>
              <a:ext uri="{FF2B5EF4-FFF2-40B4-BE49-F238E27FC236}">
                <a16:creationId xmlns:a16="http://schemas.microsoft.com/office/drawing/2014/main" id="{5EDEA361-508D-439A-BF68-AB15AB13BE7B}"/>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9926" b="98963" l="1563" r="98750">
                        <a14:foregroundMark x1="1563" y1="31852" x2="10833" y2="34519"/>
                        <a14:foregroundMark x1="89167" y1="84296" x2="93750" y2="89037"/>
                        <a14:foregroundMark x1="93750" y1="89037" x2="95097" y2="92024"/>
                        <a14:foregroundMark x1="98750" y1="93481" x2="98750" y2="93481"/>
                        <a14:backgroundMark x1="96458" y1="96741" x2="99063" y2="96444"/>
                        <a14:backgroundMark x1="95729" y1="95111" x2="98229" y2="96148"/>
                        <a14:backgroundMark x1="94271" y1="93481" x2="97604" y2="95111"/>
                        <a14:backgroundMark x1="97813" y1="99111" x2="98854" y2="99556"/>
                      </a14:backgroundRemoval>
                    </a14:imgEffect>
                  </a14:imgLayer>
                </a14:imgProps>
              </a:ext>
              <a:ext uri="{28A0092B-C50C-407E-A947-70E740481C1C}">
                <a14:useLocalDpi xmlns:a14="http://schemas.microsoft.com/office/drawing/2010/main" val="0"/>
              </a:ext>
            </a:extLst>
          </a:blip>
          <a:srcRect/>
          <a:stretch>
            <a:fillRect/>
          </a:stretch>
        </p:blipFill>
        <p:spPr bwMode="auto">
          <a:xfrm>
            <a:off x="4017810" y="2060848"/>
            <a:ext cx="1579022" cy="1110250"/>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1" name="Picture 6" descr="Rooster, Cock, Tap, Faucet, Hammer, Chicken, Hen, Farm">
            <a:extLst>
              <a:ext uri="{FF2B5EF4-FFF2-40B4-BE49-F238E27FC236}">
                <a16:creationId xmlns:a16="http://schemas.microsoft.com/office/drawing/2014/main" id="{819FB5CD-9AFD-44F5-95EC-9D4783ED11C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3352" y="3726250"/>
            <a:ext cx="884982" cy="1070902"/>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2" name="Picture 8" descr="Chicken, Hen, Poultry, Bird, Farm, Agriculture, Egg">
            <a:extLst>
              <a:ext uri="{FF2B5EF4-FFF2-40B4-BE49-F238E27FC236}">
                <a16:creationId xmlns:a16="http://schemas.microsoft.com/office/drawing/2014/main" id="{33E8B0C0-4255-430B-97D1-6A36CC0FF7D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1349038" y="3681975"/>
            <a:ext cx="930538" cy="827145"/>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3" name="Picture 10" descr="Graphic, Bunny, Rebbit, Cute, Cuddly, Animal, Mammal">
            <a:extLst>
              <a:ext uri="{FF2B5EF4-FFF2-40B4-BE49-F238E27FC236}">
                <a16:creationId xmlns:a16="http://schemas.microsoft.com/office/drawing/2014/main" id="{9F7C6D6A-EDA4-4DA0-BB01-305257BAB937}"/>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415480" y="2512119"/>
            <a:ext cx="729620" cy="753696"/>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4" name="Picture 14" descr="Small, Chipmunk, Forest, Animal, Still, Staying, Stay">
            <a:extLst>
              <a:ext uri="{FF2B5EF4-FFF2-40B4-BE49-F238E27FC236}">
                <a16:creationId xmlns:a16="http://schemas.microsoft.com/office/drawing/2014/main" id="{62341940-4F82-430F-8494-0F56B2822560}"/>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11624" y="2631407"/>
            <a:ext cx="887924" cy="545703"/>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5" name="Picture 18" descr="Cow, Gray, White, Barn, Farm, Standing, Animal, Mammal">
            <a:extLst>
              <a:ext uri="{FF2B5EF4-FFF2-40B4-BE49-F238E27FC236}">
                <a16:creationId xmlns:a16="http://schemas.microsoft.com/office/drawing/2014/main" id="{DA62C7CE-5306-4406-8E22-63CBE8138AE1}"/>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55603" y="3558487"/>
            <a:ext cx="1772178" cy="1310673"/>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pic>
        <p:nvPicPr>
          <p:cNvPr id="96" name="Picture 20" descr="Farm, Sheep, Front, Animal, Mammal, Fuzzy, Wool, Facing">
            <a:extLst>
              <a:ext uri="{FF2B5EF4-FFF2-40B4-BE49-F238E27FC236}">
                <a16:creationId xmlns:a16="http://schemas.microsoft.com/office/drawing/2014/main" id="{F87292F0-F851-4F40-B920-53DE03B53D97}"/>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78433" y="4049109"/>
            <a:ext cx="721423" cy="1183197"/>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61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750"/>
                                        <p:tgtEl>
                                          <p:spTgt spid="13"/>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750"/>
                                        <p:tgtEl>
                                          <p:spTgt spid="41"/>
                                        </p:tgtEl>
                                      </p:cBhvr>
                                    </p:animEffect>
                                  </p:childTnLst>
                                </p:cTn>
                              </p:par>
                            </p:childTnLst>
                          </p:cTn>
                        </p:par>
                        <p:par>
                          <p:cTn id="12" fill="hold">
                            <p:stCondLst>
                              <p:cond delay="1500"/>
                            </p:stCondLst>
                            <p:childTnLst>
                              <p:par>
                                <p:cTn id="13" presetID="18" presetClass="entr" presetSubtype="6" fill="hold" nodeType="afterEffect">
                                  <p:stCondLst>
                                    <p:cond delay="0"/>
                                  </p:stCondLst>
                                  <p:childTnLst>
                                    <p:set>
                                      <p:cBhvr>
                                        <p:cTn id="14" dur="1" fill="hold">
                                          <p:stCondLst>
                                            <p:cond delay="0"/>
                                          </p:stCondLst>
                                        </p:cTn>
                                        <p:tgtEl>
                                          <p:spTgt spid="91"/>
                                        </p:tgtEl>
                                        <p:attrNameLst>
                                          <p:attrName>style.visibility</p:attrName>
                                        </p:attrNameLst>
                                      </p:cBhvr>
                                      <p:to>
                                        <p:strVal val="visible"/>
                                      </p:to>
                                    </p:set>
                                    <p:animEffect transition="in" filter="strips(downRight)">
                                      <p:cBhvr>
                                        <p:cTn id="15" dur="750"/>
                                        <p:tgtEl>
                                          <p:spTgt spid="91"/>
                                        </p:tgtEl>
                                      </p:cBhvr>
                                    </p:animEffect>
                                  </p:childTnLst>
                                </p:cTn>
                              </p:par>
                            </p:childTnLst>
                          </p:cTn>
                        </p:par>
                        <p:par>
                          <p:cTn id="16" fill="hold">
                            <p:stCondLst>
                              <p:cond delay="2250"/>
                            </p:stCondLst>
                            <p:childTnLst>
                              <p:par>
                                <p:cTn id="17" presetID="18" presetClass="entr" presetSubtype="6" fill="hold" nodeType="after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strips(downRight)">
                                      <p:cBhvr>
                                        <p:cTn id="19" dur="750"/>
                                        <p:tgtEl>
                                          <p:spTgt spid="92"/>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strips(downRight)">
                                      <p:cBhvr>
                                        <p:cTn id="23" dur="750"/>
                                        <p:tgtEl>
                                          <p:spTgt spid="93"/>
                                        </p:tgtEl>
                                      </p:cBhvr>
                                    </p:animEffect>
                                  </p:childTnLst>
                                </p:cTn>
                              </p:par>
                            </p:childTnLst>
                          </p:cTn>
                        </p:par>
                        <p:par>
                          <p:cTn id="24" fill="hold">
                            <p:stCondLst>
                              <p:cond delay="3750"/>
                            </p:stCondLst>
                            <p:childTnLst>
                              <p:par>
                                <p:cTn id="25" presetID="18" presetClass="entr" presetSubtype="6" fill="hold" nodeType="after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strips(downRight)">
                                      <p:cBhvr>
                                        <p:cTn id="27" dur="750"/>
                                        <p:tgtEl>
                                          <p:spTgt spid="94"/>
                                        </p:tgtEl>
                                      </p:cBhvr>
                                    </p:animEffect>
                                  </p:childTnLst>
                                </p:cTn>
                              </p:par>
                            </p:childTnLst>
                          </p:cTn>
                        </p:par>
                        <p:par>
                          <p:cTn id="28" fill="hold">
                            <p:stCondLst>
                              <p:cond delay="4500"/>
                            </p:stCondLst>
                            <p:childTnLst>
                              <p:par>
                                <p:cTn id="29" presetID="18" presetClass="entr" presetSubtype="6" fill="hold" nodeType="afterEffect">
                                  <p:stCondLst>
                                    <p:cond delay="0"/>
                                  </p:stCondLst>
                                  <p:childTnLst>
                                    <p:set>
                                      <p:cBhvr>
                                        <p:cTn id="30" dur="1" fill="hold">
                                          <p:stCondLst>
                                            <p:cond delay="0"/>
                                          </p:stCondLst>
                                        </p:cTn>
                                        <p:tgtEl>
                                          <p:spTgt spid="95"/>
                                        </p:tgtEl>
                                        <p:attrNameLst>
                                          <p:attrName>style.visibility</p:attrName>
                                        </p:attrNameLst>
                                      </p:cBhvr>
                                      <p:to>
                                        <p:strVal val="visible"/>
                                      </p:to>
                                    </p:set>
                                    <p:animEffect transition="in" filter="strips(downRight)">
                                      <p:cBhvr>
                                        <p:cTn id="31" dur="750"/>
                                        <p:tgtEl>
                                          <p:spTgt spid="95"/>
                                        </p:tgtEl>
                                      </p:cBhvr>
                                    </p:animEffect>
                                  </p:childTnLst>
                                </p:cTn>
                              </p:par>
                            </p:childTnLst>
                          </p:cTn>
                        </p:par>
                        <p:par>
                          <p:cTn id="32" fill="hold">
                            <p:stCondLst>
                              <p:cond delay="5250"/>
                            </p:stCondLst>
                            <p:childTnLst>
                              <p:par>
                                <p:cTn id="33" presetID="18" presetClass="entr" presetSubtype="6" fill="hold" nodeType="afterEffect">
                                  <p:stCondLst>
                                    <p:cond delay="0"/>
                                  </p:stCondLst>
                                  <p:childTnLst>
                                    <p:set>
                                      <p:cBhvr>
                                        <p:cTn id="34" dur="1" fill="hold">
                                          <p:stCondLst>
                                            <p:cond delay="0"/>
                                          </p:stCondLst>
                                        </p:cTn>
                                        <p:tgtEl>
                                          <p:spTgt spid="96"/>
                                        </p:tgtEl>
                                        <p:attrNameLst>
                                          <p:attrName>style.visibility</p:attrName>
                                        </p:attrNameLst>
                                      </p:cBhvr>
                                      <p:to>
                                        <p:strVal val="visible"/>
                                      </p:to>
                                    </p:set>
                                    <p:animEffect transition="in" filter="strips(downRight)">
                                      <p:cBhvr>
                                        <p:cTn id="35" dur="750"/>
                                        <p:tgtEl>
                                          <p:spTgt spid="96"/>
                                        </p:tgtEl>
                                      </p:cBhvr>
                                    </p:animEffect>
                                  </p:childTnLst>
                                </p:cTn>
                              </p:par>
                            </p:childTnLst>
                          </p:cTn>
                        </p:par>
                        <p:par>
                          <p:cTn id="36" fill="hold">
                            <p:stCondLst>
                              <p:cond delay="6000"/>
                            </p:stCondLst>
                            <p:childTnLst>
                              <p:par>
                                <p:cTn id="37" presetID="18" presetClass="entr" presetSubtype="6" fill="hold" nodeType="after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strips(downRight)">
                                      <p:cBhvr>
                                        <p:cTn id="39" dur="750"/>
                                        <p:tgtEl>
                                          <p:spTgt spid="90"/>
                                        </p:tgtEl>
                                      </p:cBhvr>
                                    </p:animEffect>
                                  </p:childTnLst>
                                </p:cTn>
                              </p:par>
                            </p:childTnLst>
                          </p:cTn>
                        </p:par>
                        <p:par>
                          <p:cTn id="40" fill="hold">
                            <p:stCondLst>
                              <p:cond delay="6750"/>
                            </p:stCondLst>
                            <p:childTnLst>
                              <p:par>
                                <p:cTn id="41" presetID="18" presetClass="entr" presetSubtype="6" fill="hold" nodeType="after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strips(downRight)">
                                      <p:cBhvr>
                                        <p:cTn id="43" dur="750"/>
                                        <p:tgtEl>
                                          <p:spTgt spid="89"/>
                                        </p:tgtEl>
                                      </p:cBhvr>
                                    </p:animEffect>
                                  </p:childTnLst>
                                </p:cTn>
                              </p:par>
                            </p:childTnLst>
                          </p:cTn>
                        </p:par>
                        <p:par>
                          <p:cTn id="44" fill="hold">
                            <p:stCondLst>
                              <p:cond delay="7500"/>
                            </p:stCondLst>
                            <p:childTnLst>
                              <p:par>
                                <p:cTn id="45" presetID="22" presetClass="entr" presetSubtype="2" fill="hold" nodeType="afterEffect">
                                  <p:stCondLst>
                                    <p:cond delay="500"/>
                                  </p:stCondLst>
                                  <p:childTnLst>
                                    <p:set>
                                      <p:cBhvr>
                                        <p:cTn id="46" dur="1" fill="hold">
                                          <p:stCondLst>
                                            <p:cond delay="0"/>
                                          </p:stCondLst>
                                        </p:cTn>
                                        <p:tgtEl>
                                          <p:spTgt spid="6"/>
                                        </p:tgtEl>
                                        <p:attrNameLst>
                                          <p:attrName>style.visibility</p:attrName>
                                        </p:attrNameLst>
                                      </p:cBhvr>
                                      <p:to>
                                        <p:strVal val="visible"/>
                                      </p:to>
                                    </p:set>
                                    <p:animEffect transition="in" filter="wipe(right)">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00E2BD6-6C09-4DCA-9091-FA7A9F2C8FEB}"/>
              </a:ext>
            </a:extLst>
          </p:cNvPr>
          <p:cNvGraphicFramePr>
            <a:graphicFrameLocks noGrp="1"/>
          </p:cNvGraphicFramePr>
          <p:nvPr>
            <p:extLst>
              <p:ext uri="{D42A27DB-BD31-4B8C-83A1-F6EECF244321}">
                <p14:modId xmlns:p14="http://schemas.microsoft.com/office/powerpoint/2010/main" val="2562804538"/>
              </p:ext>
            </p:extLst>
          </p:nvPr>
        </p:nvGraphicFramePr>
        <p:xfrm>
          <a:off x="1127448" y="700345"/>
          <a:ext cx="9937104" cy="334725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r>
                        <a:rPr lang="en-IN" sz="900" dirty="0"/>
                        <a:t>1, 2, 3, 4</a:t>
                      </a:r>
                    </a:p>
                  </a:txBody>
                  <a:tcPr anchor="ctr"/>
                </a:tc>
                <a:tc>
                  <a:txBody>
                    <a:bodyPr/>
                    <a:lstStyle/>
                    <a:p>
                      <a:endParaRPr lang="en-IN" sz="900" dirty="0"/>
                    </a:p>
                  </a:txBody>
                  <a:tcPr/>
                </a:tc>
                <a:tc>
                  <a:txBody>
                    <a:bodyPr/>
                    <a:lstStyle/>
                    <a:p>
                      <a:r>
                        <a:rPr lang="en-IN" sz="900" dirty="0"/>
                        <a:t>Donkey – https://pixabay.com/vectors/ass-cool-animal-sound-2025922/</a:t>
                      </a:r>
                    </a:p>
                    <a:p>
                      <a:r>
                        <a:rPr lang="en-IN" sz="900" dirty="0"/>
                        <a:t>Sounds - https://freesvg.org/audio-signal-vector-silhouette</a:t>
                      </a:r>
                    </a:p>
                  </a:txBody>
                  <a:tcPr/>
                </a:tc>
                <a:extLst>
                  <a:ext uri="{0D108BD9-81ED-4DB2-BD59-A6C34878D82A}">
                    <a16:rowId xmlns:a16="http://schemas.microsoft.com/office/drawing/2014/main" val="10001"/>
                  </a:ext>
                </a:extLst>
              </a:tr>
              <a:tr h="389313">
                <a:tc>
                  <a:txBody>
                    <a:bodyPr/>
                    <a:lstStyle/>
                    <a:p>
                      <a:pPr algn="ctr"/>
                      <a:r>
                        <a:rPr lang="en-IN" sz="900" dirty="0"/>
                        <a:t>2</a:t>
                      </a:r>
                    </a:p>
                  </a:txBody>
                  <a:tcPr anchor="ct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mj-lt"/>
                        </a:rPr>
                        <a:t>Coop - </a:t>
                      </a:r>
                      <a:r>
                        <a:rPr lang="en-IN" sz="900" dirty="0">
                          <a:latin typeface="+mj-lt"/>
                          <a:hlinkClick r:id="rId3"/>
                        </a:rPr>
                        <a:t>https://pixabay.com/illustrations/chicken-coop-farm-chicken-poultry-3998367/</a:t>
                      </a:r>
                      <a:r>
                        <a:rPr lang="en-IN" sz="900" dirty="0">
                          <a:latin typeface="+mj-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mj-lt"/>
                        </a:rPr>
                        <a:t>Burrow - </a:t>
                      </a:r>
                      <a:r>
                        <a:rPr lang="en-IN" sz="900" dirty="0">
                          <a:latin typeface="+mj-lt"/>
                          <a:hlinkClick r:id="rId4"/>
                        </a:rPr>
                        <a:t>https://www.freepik.com/free-vector/ground-animal-hole-isolated-white-background_19763506.htm</a:t>
                      </a:r>
                      <a:r>
                        <a:rPr lang="en-IN" sz="900" dirty="0">
                          <a:latin typeface="+mj-lt"/>
                        </a:rPr>
                        <a:t>  (Attribution – </a:t>
                      </a:r>
                      <a:r>
                        <a:rPr lang="en-IN" sz="900" dirty="0" err="1">
                          <a:latin typeface="+mj-lt"/>
                        </a:rPr>
                        <a:t>brgfx</a:t>
                      </a:r>
                      <a:r>
                        <a:rPr lang="en-IN" sz="900" dirty="0">
                          <a:latin typeface="+mj-lt"/>
                        </a:rPr>
                        <a:t>)</a:t>
                      </a:r>
                    </a:p>
                  </a:txBody>
                  <a:tcPr/>
                </a:tc>
                <a:extLst>
                  <a:ext uri="{0D108BD9-81ED-4DB2-BD59-A6C34878D82A}">
                    <a16:rowId xmlns:a16="http://schemas.microsoft.com/office/drawing/2014/main" val="10002"/>
                  </a:ext>
                </a:extLst>
              </a:tr>
              <a:tr h="389313">
                <a:tc>
                  <a:txBody>
                    <a:bodyPr/>
                    <a:lstStyle/>
                    <a:p>
                      <a:pPr algn="ctr"/>
                      <a:r>
                        <a:rPr lang="en-IN" sz="900" dirty="0"/>
                        <a:t>2, 4</a:t>
                      </a:r>
                    </a:p>
                  </a:txBody>
                  <a:tcPr anchor="ctr"/>
                </a:tc>
                <a:tc>
                  <a:txBody>
                    <a:bodyPr/>
                    <a:lstStyle/>
                    <a:p>
                      <a:endParaRPr lang="en-IN" sz="900" dirty="0"/>
                    </a:p>
                  </a:txBody>
                  <a:tcPr/>
                </a:tc>
                <a:tc>
                  <a:txBody>
                    <a:bodyPr/>
                    <a:lstStyle/>
                    <a:p>
                      <a:r>
                        <a:rPr lang="en-IN" sz="900" dirty="0"/>
                        <a:t>Rooster - https://pixabay.com/vectors/rooster-cock-tap-faucet-hammer-161546/</a:t>
                      </a:r>
                    </a:p>
                    <a:p>
                      <a:r>
                        <a:rPr lang="en-IN" sz="900" dirty="0"/>
                        <a:t>Hen - https://pixabay.com/vectors/chicken-hen-poultry-bird-farm-5412952/</a:t>
                      </a:r>
                    </a:p>
                    <a:p>
                      <a:r>
                        <a:rPr lang="en-IN" sz="900" dirty="0"/>
                        <a:t>Hare - https://pixabay.com/vectors/graphic-bunny-rebbit-cute-cuddly-4064917/</a:t>
                      </a:r>
                    </a:p>
                    <a:p>
                      <a:r>
                        <a:rPr lang="en-IN" sz="900" dirty="0"/>
                        <a:t>Squirrel - https://pixabay.com/vectors/small-chipmunk-forest-animal-still-48430/</a:t>
                      </a:r>
                    </a:p>
                  </a:txBody>
                  <a:tcPr/>
                </a:tc>
                <a:extLst>
                  <a:ext uri="{0D108BD9-81ED-4DB2-BD59-A6C34878D82A}">
                    <a16:rowId xmlns:a16="http://schemas.microsoft.com/office/drawing/2014/main" val="10003"/>
                  </a:ext>
                </a:extLst>
              </a:tr>
              <a:tr h="389313">
                <a:tc>
                  <a:txBody>
                    <a:bodyPr/>
                    <a:lstStyle/>
                    <a:p>
                      <a:pPr algn="ctr"/>
                      <a:r>
                        <a:rPr lang="en-IN" sz="900" dirty="0"/>
                        <a:t>3</a:t>
                      </a:r>
                    </a:p>
                  </a:txBody>
                  <a:tcPr anchor="ct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t>Tree - https://pixabay.com/vectors/nature-plant-tree-2027899/</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kern="1200" dirty="0">
                          <a:solidFill>
                            <a:schemeClr val="dk1"/>
                          </a:solidFill>
                          <a:latin typeface="+mn-lt"/>
                          <a:ea typeface="+mn-ea"/>
                          <a:cs typeface="+mn-cs"/>
                        </a:rPr>
                        <a:t>Farm - </a:t>
                      </a:r>
                      <a:r>
                        <a:rPr lang="en-IN" sz="900" kern="1200" dirty="0">
                          <a:solidFill>
                            <a:schemeClr val="dk1"/>
                          </a:solidFill>
                          <a:latin typeface="+mn-lt"/>
                          <a:ea typeface="+mn-ea"/>
                          <a:cs typeface="+mn-cs"/>
                          <a:hlinkClick r:id="rId5"/>
                        </a:rPr>
                        <a:t>https://www.freepik.com/free-vector/farm-fresh-graphic_8230621.htm</a:t>
                      </a:r>
                      <a:r>
                        <a:rPr lang="en-IN" sz="900" kern="1200" dirty="0">
                          <a:solidFill>
                            <a:schemeClr val="dk1"/>
                          </a:solidFill>
                          <a:latin typeface="+mn-lt"/>
                          <a:ea typeface="+mn-ea"/>
                          <a:cs typeface="+mn-cs"/>
                        </a:rPr>
                        <a:t> (Attribution – </a:t>
                      </a:r>
                      <a:r>
                        <a:rPr lang="en-US" sz="900" b="0" i="0" u="none" strike="noStrike" kern="1200" dirty="0" err="1">
                          <a:solidFill>
                            <a:srgbClr val="0D60C8"/>
                          </a:solidFill>
                          <a:effectLst/>
                          <a:latin typeface="+mn-lt"/>
                          <a:ea typeface="+mn-ea"/>
                          <a:cs typeface="+mn-cs"/>
                        </a:rPr>
                        <a:t>studiogstock</a:t>
                      </a:r>
                      <a:r>
                        <a:rPr lang="en-US" sz="900" b="0" i="0" u="none" strike="noStrike" kern="1200" dirty="0">
                          <a:solidFill>
                            <a:srgbClr val="0D60C8"/>
                          </a:solidFill>
                          <a:effectLst/>
                          <a:latin typeface="+mn-lt"/>
                          <a:ea typeface="+mn-ea"/>
                          <a:cs typeface="+mn-cs"/>
                        </a:rPr>
                        <a:t>)</a:t>
                      </a:r>
                      <a:endParaRPr lang="en-IN" sz="900" kern="1200" dirty="0">
                        <a:solidFill>
                          <a:schemeClr val="dk1"/>
                        </a:solidFill>
                        <a:latin typeface="+mn-lt"/>
                        <a:ea typeface="+mn-ea"/>
                        <a:cs typeface="+mn-cs"/>
                      </a:endParaRPr>
                    </a:p>
                    <a:p>
                      <a:endParaRPr lang="en-IN" sz="900" dirty="0"/>
                    </a:p>
                  </a:txBody>
                  <a:tcPr/>
                </a:tc>
                <a:extLst>
                  <a:ext uri="{0D108BD9-81ED-4DB2-BD59-A6C34878D82A}">
                    <a16:rowId xmlns:a16="http://schemas.microsoft.com/office/drawing/2014/main" val="3488638286"/>
                  </a:ext>
                </a:extLst>
              </a:tr>
              <a:tr h="389313">
                <a:tc>
                  <a:txBody>
                    <a:bodyPr/>
                    <a:lstStyle/>
                    <a:p>
                      <a:pPr algn="ctr"/>
                      <a:r>
                        <a:rPr lang="en-IN" sz="900" dirty="0"/>
                        <a:t>3, 4</a:t>
                      </a:r>
                    </a:p>
                  </a:txBody>
                  <a:tcPr anchor="ct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Sparrow - </a:t>
                      </a:r>
                      <a:r>
                        <a:rPr lang="en-US" sz="900" dirty="0"/>
                        <a:t>https://pixabay.com/illustrations/bird-sparrow-ornithology-species-6638808/</a:t>
                      </a:r>
                    </a:p>
                    <a:p>
                      <a:r>
                        <a:rPr lang="en-IN" sz="900" dirty="0"/>
                        <a:t>Parrot - https://pixabay.com/illustrations/parakeet-parrot-flying-bird-6595535/</a:t>
                      </a:r>
                    </a:p>
                    <a:p>
                      <a:r>
                        <a:rPr lang="en-IN" sz="900" dirty="0"/>
                        <a:t>Cow - https://pixabay.com/vectors/cow-gray-white-barn-farm-standing-48434/</a:t>
                      </a:r>
                    </a:p>
                    <a:p>
                      <a:r>
                        <a:rPr lang="en-IN" sz="900" dirty="0"/>
                        <a:t>Sheep - https://pixabay.com/vectors/farm-sheep-front-animal-mammal-46741/</a:t>
                      </a:r>
                    </a:p>
                  </a:txBody>
                  <a:tcPr/>
                </a:tc>
                <a:extLst>
                  <a:ext uri="{0D108BD9-81ED-4DB2-BD59-A6C34878D82A}">
                    <a16:rowId xmlns:a16="http://schemas.microsoft.com/office/drawing/2014/main" val="257371199"/>
                  </a:ext>
                </a:extLst>
              </a:tr>
              <a:tr h="389313">
                <a:tc>
                  <a:txBody>
                    <a:bodyPr/>
                    <a:lstStyle/>
                    <a:p>
                      <a:pPr algn="ctr"/>
                      <a:r>
                        <a:rPr lang="en-IN" sz="900" dirty="0"/>
                        <a:t>4</a:t>
                      </a:r>
                    </a:p>
                  </a:txBody>
                  <a:tcPr anchor="ctr"/>
                </a:tc>
                <a:tc>
                  <a:txBody>
                    <a:bodyPr/>
                    <a:lstStyle/>
                    <a:p>
                      <a:endParaRPr lang="en-IN" sz="900" dirty="0"/>
                    </a:p>
                  </a:txBody>
                  <a:tcPr/>
                </a:tc>
                <a:tc>
                  <a:txBody>
                    <a:bodyPr/>
                    <a:lstStyle/>
                    <a:p>
                      <a:r>
                        <a:rPr lang="en-IN" sz="900" dirty="0"/>
                        <a:t>Musical Notes - </a:t>
                      </a:r>
                      <a:r>
                        <a:rPr lang="en-IN" sz="900" dirty="0">
                          <a:hlinkClick r:id="rId6"/>
                        </a:rPr>
                        <a:t>https://www.freepik.com/free-vector/musical-symbols-wave-white-background_20829356.htm</a:t>
                      </a:r>
                      <a:r>
                        <a:rPr lang="en-IN" sz="900" dirty="0"/>
                        <a:t>  (Attribution – </a:t>
                      </a:r>
                      <a:r>
                        <a:rPr lang="en-IN" sz="900" dirty="0" err="1"/>
                        <a:t>brgfx</a:t>
                      </a:r>
                      <a:r>
                        <a:rPr lang="en-IN" sz="900" dirty="0"/>
                        <a:t>)</a:t>
                      </a:r>
                    </a:p>
                  </a:txBody>
                  <a:tcPr/>
                </a:tc>
                <a:extLst>
                  <a:ext uri="{0D108BD9-81ED-4DB2-BD59-A6C34878D82A}">
                    <a16:rowId xmlns:a16="http://schemas.microsoft.com/office/drawing/2014/main" val="10004"/>
                  </a:ext>
                </a:extLst>
              </a:tr>
            </a:tbl>
          </a:graphicData>
        </a:graphic>
      </p:graphicFrame>
      <p:pic>
        <p:nvPicPr>
          <p:cNvPr id="5" name="Picture 4" descr="Ass, Cool, Animal, Sound">
            <a:extLst>
              <a:ext uri="{FF2B5EF4-FFF2-40B4-BE49-F238E27FC236}">
                <a16:creationId xmlns:a16="http://schemas.microsoft.com/office/drawing/2014/main" id="{44FFACA4-6E06-467E-BCED-97B773535EC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35924" y="1196752"/>
            <a:ext cx="181610" cy="182880"/>
          </a:xfrm>
          <a:prstGeom prst="rect">
            <a:avLst/>
          </a:prstGeom>
          <a:extLst>
            <a:ext uri="{909E8E84-426E-40DD-AFC4-6F175D3DCCD1}">
              <a14:hiddenFill xmlns:a14="http://schemas.microsoft.com/office/drawing/2010/main">
                <a:solidFill>
                  <a:srgbClr val="FFFFFF"/>
                </a:solidFill>
              </a14:hiddenFill>
            </a:ext>
          </a:extLst>
        </p:spPr>
      </p:pic>
      <p:pic>
        <p:nvPicPr>
          <p:cNvPr id="6" name="Picture 2" descr="Audio signal vector silhouette">
            <a:extLst>
              <a:ext uri="{FF2B5EF4-FFF2-40B4-BE49-F238E27FC236}">
                <a16:creationId xmlns:a16="http://schemas.microsoft.com/office/drawing/2014/main" id="{1AE94E5B-63DF-4EBB-AFDB-E3A046B99A6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99656" y="1196752"/>
            <a:ext cx="182880" cy="182880"/>
          </a:xfrm>
          <a:prstGeom prst="rect">
            <a:avLst/>
          </a:prstGeom>
          <a:extLst>
            <a:ext uri="{909E8E84-426E-40DD-AFC4-6F175D3DCCD1}">
              <a14:hiddenFill xmlns:a14="http://schemas.microsoft.com/office/drawing/2010/main">
                <a:solidFill>
                  <a:srgbClr val="FFFFFF"/>
                </a:solidFill>
              </a14:hiddenFill>
            </a:ext>
          </a:extLst>
        </p:spPr>
      </p:pic>
      <p:pic>
        <p:nvPicPr>
          <p:cNvPr id="7" name="Picture 4" descr="Chicken Coop, Farm, Chicken, Poultry, Pen, Agriculture">
            <a:extLst>
              <a:ext uri="{FF2B5EF4-FFF2-40B4-BE49-F238E27FC236}">
                <a16:creationId xmlns:a16="http://schemas.microsoft.com/office/drawing/2014/main" id="{169D4C81-3037-4B6A-94D7-D910D2DF0B8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306118" y="1538795"/>
            <a:ext cx="267222" cy="182880"/>
          </a:xfrm>
          <a:prstGeom prst="rect">
            <a:avLst/>
          </a:prstGeom>
          <a:extLst>
            <a:ext uri="{909E8E84-426E-40DD-AFC4-6F175D3DCCD1}">
              <a14:hiddenFill xmlns:a14="http://schemas.microsoft.com/office/drawing/2010/main">
                <a:solidFill>
                  <a:srgbClr val="FFFFFF"/>
                </a:solidFill>
              </a14:hiddenFill>
            </a:ext>
          </a:extLst>
        </p:spPr>
      </p:pic>
      <p:pic>
        <p:nvPicPr>
          <p:cNvPr id="8" name="Picture 6" descr="Rooster, Cock, Tap, Faucet, Hammer, Chicken, Hen, Farm">
            <a:extLst>
              <a:ext uri="{FF2B5EF4-FFF2-40B4-BE49-F238E27FC236}">
                <a16:creationId xmlns:a16="http://schemas.microsoft.com/office/drawing/2014/main" id="{D94B46C2-C1AF-4DF2-AEBC-77AD7580115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2140552" y="2053125"/>
            <a:ext cx="167408" cy="202577"/>
          </a:xfrm>
          <a:prstGeom prst="rect">
            <a:avLst/>
          </a:prstGeom>
          <a:extLst>
            <a:ext uri="{909E8E84-426E-40DD-AFC4-6F175D3DCCD1}">
              <a14:hiddenFill xmlns:a14="http://schemas.microsoft.com/office/drawing/2010/main">
                <a:solidFill>
                  <a:srgbClr val="FFFFFF"/>
                </a:solidFill>
              </a14:hiddenFill>
            </a:ext>
          </a:extLst>
        </p:spPr>
      </p:pic>
      <p:pic>
        <p:nvPicPr>
          <p:cNvPr id="9" name="Picture 8" descr="Chicken, Hen, Poultry, Bird, Farm, Agriculture, Egg">
            <a:extLst>
              <a:ext uri="{FF2B5EF4-FFF2-40B4-BE49-F238E27FC236}">
                <a16:creationId xmlns:a16="http://schemas.microsoft.com/office/drawing/2014/main" id="{1D5772B0-3528-491F-835B-CA5015792122}"/>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403584" y="2050815"/>
            <a:ext cx="227899" cy="202577"/>
          </a:xfrm>
          <a:prstGeom prst="rect">
            <a:avLst/>
          </a:prstGeom>
          <a:extLst>
            <a:ext uri="{909E8E84-426E-40DD-AFC4-6F175D3DCCD1}">
              <a14:hiddenFill xmlns:a14="http://schemas.microsoft.com/office/drawing/2010/main">
                <a:solidFill>
                  <a:srgbClr val="FFFFFF"/>
                </a:solidFill>
              </a14:hiddenFill>
            </a:ext>
          </a:extLst>
        </p:spPr>
      </p:pic>
      <p:pic>
        <p:nvPicPr>
          <p:cNvPr id="10" name="Picture 10" descr="Graphic, Bunny, Rebbit, Cute, Cuddly, Animal, Mammal">
            <a:extLst>
              <a:ext uri="{FF2B5EF4-FFF2-40B4-BE49-F238E27FC236}">
                <a16:creationId xmlns:a16="http://schemas.microsoft.com/office/drawing/2014/main" id="{C945A758-20F3-46F0-9230-6D7DDB06CF4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72625" y="2028382"/>
            <a:ext cx="182880" cy="188915"/>
          </a:xfrm>
          <a:prstGeom prst="rect">
            <a:avLst/>
          </a:prstGeom>
          <a:extLst>
            <a:ext uri="{909E8E84-426E-40DD-AFC4-6F175D3DCCD1}">
              <a14:hiddenFill xmlns:a14="http://schemas.microsoft.com/office/drawing/2010/main">
                <a:solidFill>
                  <a:srgbClr val="FFFFFF"/>
                </a:solidFill>
              </a14:hiddenFill>
            </a:ext>
          </a:extLst>
        </p:spPr>
      </p:pic>
      <p:pic>
        <p:nvPicPr>
          <p:cNvPr id="11" name="Picture 14" descr="Small, Chipmunk, Forest, Animal, Still, Staying, Stay">
            <a:extLst>
              <a:ext uri="{FF2B5EF4-FFF2-40B4-BE49-F238E27FC236}">
                <a16:creationId xmlns:a16="http://schemas.microsoft.com/office/drawing/2014/main" id="{CB9DC2A2-1C38-46A5-9532-FF79402C475D}"/>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94237" y="2079817"/>
            <a:ext cx="235236" cy="144572"/>
          </a:xfrm>
          <a:prstGeom prst="rect">
            <a:avLst/>
          </a:prstGeom>
          <a:extLst>
            <a:ext uri="{909E8E84-426E-40DD-AFC4-6F175D3DCCD1}">
              <a14:hiddenFill xmlns:a14="http://schemas.microsoft.com/office/drawing/2010/main">
                <a:solidFill>
                  <a:srgbClr val="FFFFFF"/>
                </a:solidFill>
              </a14:hiddenFill>
            </a:ext>
          </a:extLst>
        </p:spPr>
      </p:pic>
      <p:pic>
        <p:nvPicPr>
          <p:cNvPr id="12" name="Picture 16" descr="Ground animal hole isolated on white background Free Vector">
            <a:extLst>
              <a:ext uri="{FF2B5EF4-FFF2-40B4-BE49-F238E27FC236}">
                <a16:creationId xmlns:a16="http://schemas.microsoft.com/office/drawing/2014/main" id="{3402FBF3-6AD4-4C23-9195-6284B52F757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98875" y="1634150"/>
            <a:ext cx="273883" cy="182880"/>
          </a:xfrm>
          <a:prstGeom prst="rect">
            <a:avLst/>
          </a:prstGeom>
          <a:extLst>
            <a:ext uri="{909E8E84-426E-40DD-AFC4-6F175D3DCCD1}">
              <a14:hiddenFill xmlns:a14="http://schemas.microsoft.com/office/drawing/2010/main">
                <a:solidFill>
                  <a:srgbClr val="FFFFFF"/>
                </a:solidFill>
              </a14:hiddenFill>
            </a:ext>
          </a:extLst>
        </p:spPr>
      </p:pic>
      <p:pic>
        <p:nvPicPr>
          <p:cNvPr id="13" name="Picture 18" descr="Cow, Gray, White, Barn, Farm, Standing, Animal, Mammal">
            <a:extLst>
              <a:ext uri="{FF2B5EF4-FFF2-40B4-BE49-F238E27FC236}">
                <a16:creationId xmlns:a16="http://schemas.microsoft.com/office/drawing/2014/main" id="{B351D23A-01BB-4AC3-A1C2-A931168F7F83}"/>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131797" y="3214436"/>
            <a:ext cx="271787" cy="201009"/>
          </a:xfrm>
          <a:prstGeom prst="rect">
            <a:avLst/>
          </a:prstGeom>
          <a:extLst>
            <a:ext uri="{909E8E84-426E-40DD-AFC4-6F175D3DCCD1}">
              <a14:hiddenFill xmlns:a14="http://schemas.microsoft.com/office/drawing/2010/main">
                <a:solidFill>
                  <a:srgbClr val="FFFFFF"/>
                </a:solidFill>
              </a14:hiddenFill>
            </a:ext>
          </a:extLst>
        </p:spPr>
      </p:pic>
      <p:pic>
        <p:nvPicPr>
          <p:cNvPr id="14" name="Picture 20" descr="Farm, Sheep, Front, Animal, Mammal, Fuzzy, Wool, Facing">
            <a:extLst>
              <a:ext uri="{FF2B5EF4-FFF2-40B4-BE49-F238E27FC236}">
                <a16:creationId xmlns:a16="http://schemas.microsoft.com/office/drawing/2014/main" id="{2B270C40-943A-4758-A008-001B81C940B1}"/>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473119" y="3212976"/>
            <a:ext cx="166685" cy="273379"/>
          </a:xfrm>
          <a:prstGeom prst="rect">
            <a:avLst/>
          </a:prstGeom>
          <a:extLst>
            <a:ext uri="{909E8E84-426E-40DD-AFC4-6F175D3DCCD1}">
              <a14:hiddenFill xmlns:a14="http://schemas.microsoft.com/office/drawing/2010/main">
                <a:solidFill>
                  <a:srgbClr val="FFFFFF"/>
                </a:solidFill>
              </a14:hiddenFill>
            </a:ext>
          </a:extLst>
        </p:spPr>
      </p:pic>
      <p:pic>
        <p:nvPicPr>
          <p:cNvPr id="15" name="Picture 22" descr="Farm fresh graphic Free Vector">
            <a:extLst>
              <a:ext uri="{FF2B5EF4-FFF2-40B4-BE49-F238E27FC236}">
                <a16:creationId xmlns:a16="http://schemas.microsoft.com/office/drawing/2014/main" id="{1A7A0315-F961-434B-8B98-7F8767279EC8}"/>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47682" y="2697560"/>
            <a:ext cx="243414" cy="243414"/>
          </a:xfrm>
          <a:prstGeom prst="rect">
            <a:avLst/>
          </a:prstGeom>
          <a:extLst>
            <a:ext uri="{909E8E84-426E-40DD-AFC4-6F175D3DCCD1}">
              <a14:hiddenFill xmlns:a14="http://schemas.microsoft.com/office/drawing/2010/main">
                <a:solidFill>
                  <a:srgbClr val="FFFFFF"/>
                </a:solidFill>
              </a14:hiddenFill>
            </a:ext>
          </a:extLst>
        </p:spPr>
      </p:pic>
      <p:pic>
        <p:nvPicPr>
          <p:cNvPr id="16" name="Picture 6" descr="Nature, Plant, Tree">
            <a:extLst>
              <a:ext uri="{FF2B5EF4-FFF2-40B4-BE49-F238E27FC236}">
                <a16:creationId xmlns:a16="http://schemas.microsoft.com/office/drawing/2014/main" id="{4F2BE567-9136-4A34-8F30-EC51870400BF}"/>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288010" y="2628678"/>
            <a:ext cx="253994" cy="267755"/>
          </a:xfrm>
          <a:prstGeom prst="rect">
            <a:avLst/>
          </a:prstGeom>
          <a:extLst>
            <a:ext uri="{909E8E84-426E-40DD-AFC4-6F175D3DCCD1}">
              <a14:hiddenFill xmlns:a14="http://schemas.microsoft.com/office/drawing/2010/main">
                <a:solidFill>
                  <a:srgbClr val="FFFFFF"/>
                </a:solidFill>
              </a14:hiddenFill>
            </a:ext>
          </a:extLst>
        </p:spPr>
      </p:pic>
      <p:pic>
        <p:nvPicPr>
          <p:cNvPr id="17" name="Picture 16" descr="Bird, Sparrow, Ornithology, Species, Cutout, Drawing">
            <a:extLst>
              <a:ext uri="{FF2B5EF4-FFF2-40B4-BE49-F238E27FC236}">
                <a16:creationId xmlns:a16="http://schemas.microsoft.com/office/drawing/2014/main" id="{75A48DCF-DAAE-4458-A5FC-B1F66720BCE2}"/>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28575" y="3262758"/>
            <a:ext cx="204470" cy="182880"/>
          </a:xfrm>
          <a:prstGeom prst="rect">
            <a:avLst/>
          </a:prstGeom>
          <a:extLst>
            <a:ext uri="{909E8E84-426E-40DD-AFC4-6F175D3DCCD1}">
              <a14:hiddenFill xmlns:a14="http://schemas.microsoft.com/office/drawing/2010/main">
                <a:solidFill>
                  <a:srgbClr val="FFFFFF"/>
                </a:solidFill>
              </a14:hiddenFill>
            </a:ext>
          </a:extLst>
        </p:spPr>
      </p:pic>
      <p:pic>
        <p:nvPicPr>
          <p:cNvPr id="18" name="Picture 8" descr="Parakeet, Parrot, Flying, Bird, Ring-Necked Parakeet">
            <a:extLst>
              <a:ext uri="{FF2B5EF4-FFF2-40B4-BE49-F238E27FC236}">
                <a16:creationId xmlns:a16="http://schemas.microsoft.com/office/drawing/2014/main" id="{1FA535DF-6135-4690-92A1-5D7D3F5EDD17}"/>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042710" y="3216512"/>
            <a:ext cx="260096" cy="182880"/>
          </a:xfrm>
          <a:prstGeom prst="rect">
            <a:avLst/>
          </a:prstGeom>
          <a:extLst>
            <a:ext uri="{909E8E84-426E-40DD-AFC4-6F175D3DCCD1}">
              <a14:hiddenFill xmlns:a14="http://schemas.microsoft.com/office/drawing/2010/main">
                <a:solidFill>
                  <a:srgbClr val="FFFFFF"/>
                </a:solidFill>
              </a14:hiddenFill>
            </a:ext>
          </a:extLst>
        </p:spPr>
      </p:pic>
      <p:pic>
        <p:nvPicPr>
          <p:cNvPr id="1026" name="Picture 2" descr="Musical symbols wave on white background Free Vector">
            <a:extLst>
              <a:ext uri="{FF2B5EF4-FFF2-40B4-BE49-F238E27FC236}">
                <a16:creationId xmlns:a16="http://schemas.microsoft.com/office/drawing/2014/main" id="{BD0F6529-8CE0-48A6-B83E-B977555B8980}"/>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468936" y="3725672"/>
            <a:ext cx="586358" cy="2379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1112</Words>
  <Application>Microsoft Office PowerPoint</Application>
  <PresentationFormat>Widescreen</PresentationFormat>
  <Paragraphs>98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Proxima Nova</vt: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30</cp:revision>
  <dcterms:created xsi:type="dcterms:W3CDTF">2020-08-28T09:38:22Z</dcterms:created>
  <dcterms:modified xsi:type="dcterms:W3CDTF">2022-05-03T03:41:13Z</dcterms:modified>
</cp:coreProperties>
</file>