
<file path=[Content_Types].xml><?xml version="1.0" encoding="utf-8"?>
<Types xmlns="http://schemas.openxmlformats.org/package/2006/content-types">
  <Default Extension="jpeg" ContentType="image/jpeg"/>
  <Default Extension="mp3" ContentType="audio/m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9" r:id="rId3"/>
    <p:sldId id="261" r:id="rId4"/>
    <p:sldId id="264"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648" autoAdjust="0"/>
  </p:normalViewPr>
  <p:slideViewPr>
    <p:cSldViewPr>
      <p:cViewPr varScale="1">
        <p:scale>
          <a:sx n="51" d="100"/>
          <a:sy n="51" d="100"/>
        </p:scale>
        <p:origin x="276" y="44"/>
      </p:cViewPr>
      <p:guideLst>
        <p:guide orient="horz" pos="2160"/>
        <p:guide pos="3840"/>
      </p:guideLst>
    </p:cSldViewPr>
  </p:slideViewPr>
  <p:notesTextViewPr>
    <p:cViewPr>
      <p:scale>
        <a:sx n="100" d="100"/>
        <a:sy n="100" d="100"/>
      </p:scale>
      <p:origin x="0" y="0"/>
    </p:cViewPr>
  </p:notesTextViewPr>
  <p:notesViewPr>
    <p:cSldViewPr>
      <p:cViewPr varScale="1">
        <p:scale>
          <a:sx n="52" d="100"/>
          <a:sy n="52" d="100"/>
        </p:scale>
        <p:origin x="-289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D63FCF-EB07-4405-8E50-2DF523C4C7CF}" type="datetimeFigureOut">
              <a:rPr lang="en-US" smtClean="0"/>
              <a:pPr/>
              <a:t>6/18/2022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C117F3-D578-453C-A69F-AF307B3027E4}"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0DC117F3-D578-453C-A69F-AF307B3027E4}"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fontScale="77500" lnSpcReduction="20000"/>
          </a:bodyPr>
          <a:lstStyle/>
          <a:p>
            <a:pPr rtl="0">
              <a:spcBef>
                <a:spcPts val="0"/>
              </a:spcBef>
              <a:spcAft>
                <a:spcPts val="0"/>
              </a:spcAft>
            </a:pPr>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a:t>
            </a:r>
            <a:r>
              <a:rPr lang="en-US" sz="1800" b="0" i="0" u="none" strike="noStrike" dirty="0">
                <a:solidFill>
                  <a:srgbClr val="222222"/>
                </a:solidFill>
                <a:effectLst/>
                <a:latin typeface="Calibri" panose="020F0502020204030204" pitchFamily="34" charset="0"/>
              </a:rPr>
              <a:t>Teachers can present a few scenarios given below and ask children to respond whether the act is right or wrong.</a:t>
            </a:r>
            <a:endParaRPr lang="en-US" sz="2800" b="0" dirty="0">
              <a:effectLst/>
            </a:endParaRPr>
          </a:p>
          <a:p>
            <a:pPr marL="457200" indent="-228600" rtl="0">
              <a:spcBef>
                <a:spcPts val="0"/>
              </a:spcBef>
              <a:spcAft>
                <a:spcPts val="0"/>
              </a:spcAft>
            </a:pPr>
            <a:r>
              <a:rPr lang="en-US" sz="1800" b="0" i="0" u="none" strike="noStrike" dirty="0">
                <a:solidFill>
                  <a:srgbClr val="222222"/>
                </a:solidFill>
                <a:effectLst/>
                <a:latin typeface="Calibri" panose="020F0502020204030204" pitchFamily="34" charset="0"/>
              </a:rPr>
              <a:t>1. Ram brought </a:t>
            </a:r>
            <a:r>
              <a:rPr lang="en-US" sz="1800" b="1" i="0" u="none" strike="noStrike" dirty="0">
                <a:solidFill>
                  <a:srgbClr val="222222"/>
                </a:solidFill>
                <a:effectLst/>
                <a:latin typeface="Calibri" panose="020F0502020204030204" pitchFamily="34" charset="0"/>
              </a:rPr>
              <a:t>that</a:t>
            </a:r>
            <a:r>
              <a:rPr lang="en-US" sz="1800" b="0" i="0" u="none" strike="noStrike" dirty="0">
                <a:solidFill>
                  <a:srgbClr val="222222"/>
                </a:solidFill>
                <a:effectLst/>
                <a:latin typeface="Calibri" panose="020F0502020204030204" pitchFamily="34" charset="0"/>
              </a:rPr>
              <a:t> chair for his grandfather to sit on.</a:t>
            </a:r>
            <a:endParaRPr lang="en-US" sz="2800" b="0" dirty="0">
              <a:effectLst/>
            </a:endParaRPr>
          </a:p>
          <a:p>
            <a:pPr marL="457200" indent="-228600" rtl="0">
              <a:spcBef>
                <a:spcPts val="0"/>
              </a:spcBef>
              <a:spcAft>
                <a:spcPts val="0"/>
              </a:spcAft>
            </a:pPr>
            <a:r>
              <a:rPr lang="en-US" sz="1800" b="0" i="0" u="none" strike="noStrike" dirty="0">
                <a:solidFill>
                  <a:srgbClr val="222222"/>
                </a:solidFill>
                <a:effectLst/>
                <a:latin typeface="Calibri" panose="020F0502020204030204" pitchFamily="34" charset="0"/>
              </a:rPr>
              <a:t>2. </a:t>
            </a:r>
            <a:r>
              <a:rPr lang="en-US" sz="1800" b="1" i="0" u="none" strike="noStrike" dirty="0">
                <a:solidFill>
                  <a:srgbClr val="222222"/>
                </a:solidFill>
                <a:effectLst/>
                <a:latin typeface="Calibri" panose="020F0502020204030204" pitchFamily="34" charset="0"/>
              </a:rPr>
              <a:t>Those </a:t>
            </a:r>
            <a:r>
              <a:rPr lang="en-US" sz="1800" b="0" i="0" u="none" strike="noStrike" dirty="0">
                <a:solidFill>
                  <a:srgbClr val="222222"/>
                </a:solidFill>
                <a:effectLst/>
                <a:latin typeface="Calibri" panose="020F0502020204030204" pitchFamily="34" charset="0"/>
              </a:rPr>
              <a:t>boys were throwing litter on the ground.     </a:t>
            </a:r>
            <a:endParaRPr lang="en-US" sz="2800" b="0" dirty="0">
              <a:effectLst/>
            </a:endParaRPr>
          </a:p>
          <a:p>
            <a:pPr marL="457200" indent="-228600" rtl="0">
              <a:spcBef>
                <a:spcPts val="0"/>
              </a:spcBef>
              <a:spcAft>
                <a:spcPts val="0"/>
              </a:spcAft>
            </a:pPr>
            <a:r>
              <a:rPr lang="en-US" sz="1800" b="0" i="0" u="none" strike="noStrike" dirty="0">
                <a:solidFill>
                  <a:srgbClr val="222222"/>
                </a:solidFill>
                <a:effectLst/>
                <a:latin typeface="Calibri" panose="020F0502020204030204" pitchFamily="34" charset="0"/>
              </a:rPr>
              <a:t>3. Atul</a:t>
            </a:r>
            <a:r>
              <a:rPr lang="en-US" sz="1800" b="1" i="0" u="none" strike="noStrike" dirty="0">
                <a:solidFill>
                  <a:srgbClr val="222222"/>
                </a:solidFill>
                <a:effectLst/>
                <a:latin typeface="Calibri" panose="020F0502020204030204" pitchFamily="34" charset="0"/>
              </a:rPr>
              <a:t> </a:t>
            </a:r>
            <a:r>
              <a:rPr lang="en-US" sz="1800" b="0" i="0" u="none" strike="noStrike" dirty="0">
                <a:solidFill>
                  <a:srgbClr val="222222"/>
                </a:solidFill>
                <a:effectLst/>
                <a:latin typeface="Calibri" panose="020F0502020204030204" pitchFamily="34" charset="0"/>
              </a:rPr>
              <a:t>comes and cleans </a:t>
            </a:r>
            <a:r>
              <a:rPr lang="en-US" sz="1800" b="1" i="0" u="none" strike="noStrike" dirty="0">
                <a:solidFill>
                  <a:srgbClr val="222222"/>
                </a:solidFill>
                <a:effectLst/>
                <a:latin typeface="Calibri" panose="020F0502020204030204" pitchFamily="34" charset="0"/>
              </a:rPr>
              <a:t>this</a:t>
            </a:r>
            <a:r>
              <a:rPr lang="en-US" sz="1800" b="0" i="0" u="none" strike="noStrike" dirty="0">
                <a:solidFill>
                  <a:srgbClr val="222222"/>
                </a:solidFill>
                <a:effectLst/>
                <a:latin typeface="Calibri" panose="020F0502020204030204" pitchFamily="34" charset="0"/>
              </a:rPr>
              <a:t> park every week.      </a:t>
            </a:r>
            <a:endParaRPr lang="en-US" sz="2800" b="0" dirty="0">
              <a:effectLst/>
            </a:endParaRPr>
          </a:p>
          <a:p>
            <a:pPr marL="457200" indent="-228600" rtl="0">
              <a:spcBef>
                <a:spcPts val="0"/>
              </a:spcBef>
              <a:spcAft>
                <a:spcPts val="0"/>
              </a:spcAft>
            </a:pPr>
            <a:r>
              <a:rPr lang="en-US" sz="1800" b="0" i="0" u="none" strike="noStrike" dirty="0">
                <a:solidFill>
                  <a:srgbClr val="222222"/>
                </a:solidFill>
                <a:effectLst/>
                <a:latin typeface="Calibri" panose="020F0502020204030204" pitchFamily="34" charset="0"/>
              </a:rPr>
              <a:t>4. Rita made some delicious cookies for </a:t>
            </a:r>
            <a:r>
              <a:rPr lang="en-US" sz="1800" b="1" i="0" u="none" strike="noStrike" dirty="0">
                <a:solidFill>
                  <a:srgbClr val="222222"/>
                </a:solidFill>
                <a:effectLst/>
                <a:latin typeface="Calibri" panose="020F0502020204030204" pitchFamily="34" charset="0"/>
              </a:rPr>
              <a:t>these</a:t>
            </a:r>
            <a:r>
              <a:rPr lang="en-US" sz="1800" b="0" i="0" u="none" strike="noStrike" dirty="0">
                <a:solidFill>
                  <a:srgbClr val="222222"/>
                </a:solidFill>
                <a:effectLst/>
                <a:latin typeface="Calibri" panose="020F0502020204030204" pitchFamily="34" charset="0"/>
              </a:rPr>
              <a:t> poor children.</a:t>
            </a:r>
            <a:endParaRPr lang="en-US" sz="2800" b="0" dirty="0">
              <a:effectLst/>
            </a:endParaRPr>
          </a:p>
          <a:p>
            <a:pPr marL="457200" indent="-228600" rtl="0">
              <a:spcBef>
                <a:spcPts val="0"/>
              </a:spcBef>
              <a:spcAft>
                <a:spcPts val="0"/>
              </a:spcAft>
            </a:pPr>
            <a:r>
              <a:rPr lang="en-US" sz="1800" b="0" i="0" u="none" strike="noStrike" dirty="0">
                <a:solidFill>
                  <a:srgbClr val="222222"/>
                </a:solidFill>
                <a:effectLst/>
                <a:latin typeface="Calibri" panose="020F0502020204030204" pitchFamily="34" charset="0"/>
              </a:rPr>
              <a:t>5. </a:t>
            </a:r>
            <a:r>
              <a:rPr lang="en-US" sz="1800" b="1" i="0" u="none" strike="noStrike" dirty="0">
                <a:solidFill>
                  <a:srgbClr val="222222"/>
                </a:solidFill>
                <a:effectLst/>
                <a:latin typeface="Calibri" panose="020F0502020204030204" pitchFamily="34" charset="0"/>
              </a:rPr>
              <a:t>This </a:t>
            </a:r>
            <a:r>
              <a:rPr lang="en-US" sz="1800" b="0" i="0" u="none" strike="noStrike" dirty="0">
                <a:solidFill>
                  <a:srgbClr val="222222"/>
                </a:solidFill>
                <a:effectLst/>
                <a:latin typeface="Calibri" panose="020F0502020204030204" pitchFamily="34" charset="0"/>
              </a:rPr>
              <a:t>boy always listened and respected his parents. </a:t>
            </a:r>
            <a:endParaRPr lang="en-US" sz="2800" b="0" dirty="0">
              <a:effectLst/>
            </a:endParaRPr>
          </a:p>
          <a:p>
            <a:pPr marL="457200" indent="-228600" rtl="0">
              <a:spcBef>
                <a:spcPts val="0"/>
              </a:spcBef>
              <a:spcAft>
                <a:spcPts val="0"/>
              </a:spcAft>
            </a:pPr>
            <a:r>
              <a:rPr lang="en-US" sz="1800" b="0" i="0" u="none" strike="noStrike" dirty="0">
                <a:solidFill>
                  <a:srgbClr val="222222"/>
                </a:solidFill>
                <a:effectLst/>
                <a:latin typeface="Calibri" panose="020F0502020204030204" pitchFamily="34" charset="0"/>
              </a:rPr>
              <a:t>6. </a:t>
            </a:r>
            <a:r>
              <a:rPr lang="en-US" sz="1800" b="1" i="0" u="none" strike="noStrike" dirty="0">
                <a:solidFill>
                  <a:srgbClr val="222222"/>
                </a:solidFill>
                <a:effectLst/>
                <a:latin typeface="Calibri" panose="020F0502020204030204" pitchFamily="34" charset="0"/>
              </a:rPr>
              <a:t>These</a:t>
            </a:r>
            <a:r>
              <a:rPr lang="en-US" sz="1800" b="0" i="0" u="none" strike="noStrike" dirty="0">
                <a:solidFill>
                  <a:srgbClr val="222222"/>
                </a:solidFill>
                <a:effectLst/>
                <a:latin typeface="Calibri" panose="020F0502020204030204" pitchFamily="34" charset="0"/>
              </a:rPr>
              <a:t> boys were throwing stones at the dog.    </a:t>
            </a:r>
            <a:endParaRPr lang="en-US" sz="2800" b="0" dirty="0">
              <a:effectLst/>
            </a:endParaRPr>
          </a:p>
          <a:p>
            <a:pPr rtl="0">
              <a:spcBef>
                <a:spcPts val="0"/>
              </a:spcBef>
              <a:spcAft>
                <a:spcPts val="0"/>
              </a:spcAft>
            </a:pPr>
            <a:r>
              <a:rPr lang="en-US" sz="1800" b="0" i="0" u="none" strike="noStrike" dirty="0">
                <a:solidFill>
                  <a:srgbClr val="0000FF"/>
                </a:solidFill>
                <a:effectLst/>
                <a:latin typeface="Calibri" panose="020F0502020204030204" pitchFamily="34" charset="0"/>
              </a:rPr>
              <a:t> </a:t>
            </a:r>
            <a:endParaRPr lang="en-US" sz="2800" b="0" dirty="0">
              <a:effectLst/>
            </a:endParaRPr>
          </a:p>
          <a:p>
            <a:pPr rtl="0">
              <a:spcBef>
                <a:spcPts val="0"/>
              </a:spcBef>
              <a:spcAft>
                <a:spcPts val="0"/>
              </a:spcAft>
            </a:pPr>
            <a:r>
              <a:rPr lang="en-US" sz="1800" b="0" i="0" u="none" strike="noStrike" dirty="0">
                <a:solidFill>
                  <a:srgbClr val="0000FF"/>
                </a:solidFill>
                <a:effectLst/>
                <a:latin typeface="Calibri" panose="020F0502020204030204" pitchFamily="34" charset="0"/>
              </a:rPr>
              <a:t>Discussion points</a:t>
            </a:r>
            <a:endParaRPr lang="en-US" sz="2800" b="0" dirty="0">
              <a:effectLst/>
            </a:endParaRPr>
          </a:p>
          <a:p>
            <a:pPr rtl="0">
              <a:spcBef>
                <a:spcPts val="0"/>
              </a:spcBef>
              <a:spcAft>
                <a:spcPts val="0"/>
              </a:spcAft>
            </a:pPr>
            <a:r>
              <a:rPr lang="en-US" sz="1800" b="0" i="0" u="none" strike="noStrike" dirty="0">
                <a:solidFill>
                  <a:srgbClr val="222222"/>
                </a:solidFill>
                <a:effectLst/>
                <a:latin typeface="Calibri" panose="020F0502020204030204" pitchFamily="34" charset="0"/>
              </a:rPr>
              <a:t>There are countless ways of expressing good behavior that we need to follow. Here are the few examples of polite </a:t>
            </a:r>
            <a:r>
              <a:rPr lang="en-US" sz="1800" b="0" i="0" u="none" strike="noStrike" dirty="0" err="1">
                <a:solidFill>
                  <a:srgbClr val="222222"/>
                </a:solidFill>
                <a:effectLst/>
                <a:latin typeface="Calibri" panose="020F0502020204030204" pitchFamily="34" charset="0"/>
              </a:rPr>
              <a:t>behaviour</a:t>
            </a:r>
            <a:r>
              <a:rPr lang="en-US" sz="1800" b="0" i="0" u="none" strike="noStrike" dirty="0">
                <a:solidFill>
                  <a:srgbClr val="222222"/>
                </a:solidFill>
                <a:effectLst/>
                <a:latin typeface="Calibri" panose="020F0502020204030204" pitchFamily="34" charset="0"/>
              </a:rPr>
              <a:t> or etiquette that we can practice in our day-to-day life:</a:t>
            </a:r>
            <a:endParaRPr lang="en-US" sz="2800" b="0" dirty="0">
              <a:effectLst/>
            </a:endParaRPr>
          </a:p>
          <a:p>
            <a:pPr marL="457200" indent="-228600" rtl="0">
              <a:spcBef>
                <a:spcPts val="0"/>
              </a:spcBef>
              <a:spcAft>
                <a:spcPts val="0"/>
              </a:spcAft>
            </a:pPr>
            <a:r>
              <a:rPr lang="en-US" sz="1800" b="0" i="0" u="none" strike="noStrike" dirty="0">
                <a:solidFill>
                  <a:srgbClr val="222222"/>
                </a:solidFill>
                <a:effectLst/>
                <a:latin typeface="Calibri" panose="020F0502020204030204" pitchFamily="34" charset="0"/>
              </a:rPr>
              <a:t>·  Use the magic words like please, thank you, excuse me, sorry etc. wherever and whenever necessary.</a:t>
            </a:r>
            <a:endParaRPr lang="en-US" sz="2800" b="0" dirty="0">
              <a:effectLst/>
            </a:endParaRPr>
          </a:p>
          <a:p>
            <a:pPr marL="457200" indent="-228600" rtl="0">
              <a:spcBef>
                <a:spcPts val="0"/>
              </a:spcBef>
              <a:spcAft>
                <a:spcPts val="0"/>
              </a:spcAft>
            </a:pPr>
            <a:r>
              <a:rPr lang="en-US" sz="1800" b="0" i="0" u="none" strike="noStrike" dirty="0">
                <a:solidFill>
                  <a:srgbClr val="222222"/>
                </a:solidFill>
                <a:effectLst/>
                <a:latin typeface="Calibri" panose="020F0502020204030204" pitchFamily="34" charset="0"/>
              </a:rPr>
              <a:t>·  Be honest and truthful.</a:t>
            </a:r>
            <a:endParaRPr lang="en-US" sz="2800" b="0" dirty="0">
              <a:effectLst/>
            </a:endParaRPr>
          </a:p>
          <a:p>
            <a:pPr marL="457200" indent="-228600" rtl="0">
              <a:spcBef>
                <a:spcPts val="0"/>
              </a:spcBef>
              <a:spcAft>
                <a:spcPts val="0"/>
              </a:spcAft>
            </a:pPr>
            <a:r>
              <a:rPr lang="en-US" sz="1800" b="0" i="0" u="none" strike="noStrike" dirty="0">
                <a:solidFill>
                  <a:srgbClr val="222222"/>
                </a:solidFill>
                <a:effectLst/>
                <a:latin typeface="Calibri" panose="020F0502020204030204" pitchFamily="34" charset="0"/>
              </a:rPr>
              <a:t>·  Have a smiling face.</a:t>
            </a:r>
            <a:endParaRPr lang="en-US" sz="2800" b="0" dirty="0">
              <a:effectLst/>
            </a:endParaRPr>
          </a:p>
          <a:p>
            <a:pPr marL="457200" indent="-228600" rtl="0">
              <a:spcBef>
                <a:spcPts val="0"/>
              </a:spcBef>
              <a:spcAft>
                <a:spcPts val="0"/>
              </a:spcAft>
            </a:pPr>
            <a:r>
              <a:rPr lang="en-US" sz="1800" b="0" i="0" u="none" strike="noStrike" dirty="0">
                <a:solidFill>
                  <a:srgbClr val="222222"/>
                </a:solidFill>
                <a:effectLst/>
                <a:latin typeface="Calibri" panose="020F0502020204030204" pitchFamily="34" charset="0"/>
              </a:rPr>
              <a:t>·  Be friendly and play without fighting.</a:t>
            </a:r>
            <a:endParaRPr lang="en-US" sz="2800" b="0" dirty="0">
              <a:effectLst/>
            </a:endParaRPr>
          </a:p>
          <a:p>
            <a:pPr marL="457200" indent="-228600" rtl="0">
              <a:spcBef>
                <a:spcPts val="0"/>
              </a:spcBef>
              <a:spcAft>
                <a:spcPts val="0"/>
              </a:spcAft>
            </a:pPr>
            <a:r>
              <a:rPr lang="en-US" sz="1800" b="0" i="0" u="none" strike="noStrike" dirty="0">
                <a:solidFill>
                  <a:srgbClr val="222222"/>
                </a:solidFill>
                <a:effectLst/>
                <a:latin typeface="Calibri" panose="020F0502020204030204" pitchFamily="34" charset="0"/>
              </a:rPr>
              <a:t>·  Always greet elders with respect.</a:t>
            </a:r>
            <a:endParaRPr lang="en-US" sz="2800" b="0" dirty="0">
              <a:effectLst/>
            </a:endParaRPr>
          </a:p>
          <a:p>
            <a:pPr marL="457200" indent="-228600" rtl="0">
              <a:spcBef>
                <a:spcPts val="0"/>
              </a:spcBef>
              <a:spcAft>
                <a:spcPts val="0"/>
              </a:spcAft>
            </a:pPr>
            <a:r>
              <a:rPr lang="en-US" sz="1800" b="0" i="0" u="none" strike="noStrike" dirty="0">
                <a:solidFill>
                  <a:srgbClr val="222222"/>
                </a:solidFill>
                <a:effectLst/>
                <a:latin typeface="Calibri" panose="020F0502020204030204" pitchFamily="34" charset="0"/>
              </a:rPr>
              <a:t>·  Help others and care for them.</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0DC117F3-D578-453C-A69F-AF307B3027E4}"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spcBef>
                <a:spcPts val="1400"/>
              </a:spcBef>
              <a:spcAft>
                <a:spcPts val="600"/>
              </a:spcAft>
            </a:pPr>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a:t>
            </a:r>
            <a:r>
              <a:rPr lang="en-IN" b="0" i="0" dirty="0">
                <a:solidFill>
                  <a:srgbClr val="000000"/>
                </a:solidFill>
                <a:effectLst/>
                <a:latin typeface="Times New Roman" panose="02020603050405020304" pitchFamily="18" charset="0"/>
              </a:rPr>
              <a:t>http://sssbpt.org/audio/EHV/Track10.mp3</a:t>
            </a:r>
            <a:r>
              <a:rPr lang="en-IN" sz="1200" b="0" i="0" u="none" strike="noStrike" kern="1200" dirty="0">
                <a:solidFill>
                  <a:schemeClr val="tx1"/>
                </a:solidFill>
                <a:latin typeface="+mn-lt"/>
                <a:ea typeface="+mn-ea"/>
                <a:cs typeface="+mn-cs"/>
              </a:rPr>
              <a:t>&gt;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0DC117F3-D578-453C-A69F-AF307B3027E4}" type="slidenum">
              <a:rPr lang="en-IN" smtClean="0"/>
              <a:pPr/>
              <a:t>3</a:t>
            </a:fld>
            <a:endParaRPr lang="en-IN"/>
          </a:p>
        </p:txBody>
      </p:sp>
    </p:spTree>
    <p:extLst>
      <p:ext uri="{BB962C8B-B14F-4D97-AF65-F5344CB8AC3E}">
        <p14:creationId xmlns:p14="http://schemas.microsoft.com/office/powerpoint/2010/main" val="4125304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lgn="just" rtl="0">
              <a:spcBef>
                <a:spcPts val="1400"/>
              </a:spcBef>
              <a:spcAft>
                <a:spcPts val="0"/>
              </a:spcAft>
            </a:pPr>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a:t>
            </a:r>
            <a:r>
              <a:rPr lang="en-US" sz="1800" b="1" i="1" u="none" strike="noStrike" dirty="0">
                <a:solidFill>
                  <a:srgbClr val="000000"/>
                </a:solidFill>
                <a:effectLst/>
                <a:latin typeface="Calibri" panose="020F0502020204030204" pitchFamily="34" charset="0"/>
              </a:rPr>
              <a:t>As an extension: </a:t>
            </a:r>
            <a:r>
              <a:rPr lang="en-US" sz="1800" b="0" i="1" u="none" strike="noStrike" dirty="0">
                <a:solidFill>
                  <a:srgbClr val="000000"/>
                </a:solidFill>
                <a:effectLst/>
                <a:latin typeface="Calibri" panose="020F0502020204030204" pitchFamily="34" charset="0"/>
              </a:rPr>
              <a:t> Teacher can ask students to write how they would like to share or help others who are in need in their own small ways.</a:t>
            </a:r>
            <a:r>
              <a:rPr lang="en-IN" sz="1200" b="0" i="0" u="none" strike="noStrike" kern="1200" dirty="0">
                <a:solidFill>
                  <a:schemeClr val="tx1"/>
                </a:solidFill>
                <a:latin typeface="+mn-lt"/>
                <a:ea typeface="+mn-ea"/>
                <a:cs typeface="+mn-cs"/>
              </a:rPr>
              <a:t>&gt;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0DC117F3-D578-453C-A69F-AF307B3027E4}" type="slidenum">
              <a:rPr lang="en-IN" smtClean="0"/>
              <a:pPr/>
              <a:t>4</a:t>
            </a:fld>
            <a:endParaRPr lang="en-IN"/>
          </a:p>
        </p:txBody>
      </p:sp>
    </p:spTree>
    <p:extLst>
      <p:ext uri="{BB962C8B-B14F-4D97-AF65-F5344CB8AC3E}">
        <p14:creationId xmlns:p14="http://schemas.microsoft.com/office/powerpoint/2010/main" val="2983549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a:solidFill>
                  <a:schemeClr val="tx1"/>
                </a:solidFill>
                <a:latin typeface="+mn-lt"/>
                <a:ea typeface="+mn-ea"/>
                <a:cs typeface="+mn-cs"/>
              </a:rPr>
              <a:t>Source of Multimedia used in this slide - </a:t>
            </a:r>
            <a:r>
              <a:rPr lang="en-IN" sz="1200" b="0" i="0" u="none" strike="noStrike" kern="1200">
                <a:solidFill>
                  <a:schemeClr val="tx1"/>
                </a:solidFill>
                <a:latin typeface="+mn-lt"/>
                <a:ea typeface="+mn-ea"/>
                <a:cs typeface="+mn-cs"/>
              </a:rPr>
              <a:t> &lt;Please</a:t>
            </a:r>
            <a:r>
              <a:rPr lang="en-IN" sz="1200" b="0" i="0" u="none" strike="noStrike" kern="1200" baseline="0">
                <a:solidFill>
                  <a:schemeClr val="tx1"/>
                </a:solidFill>
                <a:latin typeface="+mn-lt"/>
                <a:ea typeface="+mn-ea"/>
                <a:cs typeface="+mn-cs"/>
              </a:rPr>
              <a:t> provide source URL where we find the image and the license agreement&gt; </a:t>
            </a:r>
            <a:endParaRPr lang="en-IN" b="0"/>
          </a:p>
          <a:p>
            <a:endParaRPr lang="en-IN" dirty="0"/>
          </a:p>
        </p:txBody>
      </p:sp>
      <p:sp>
        <p:nvSpPr>
          <p:cNvPr id="4" name="Slide Number Placeholder 3"/>
          <p:cNvSpPr>
            <a:spLocks noGrp="1"/>
          </p:cNvSpPr>
          <p:nvPr>
            <p:ph type="sldNum" sz="quarter" idx="10"/>
          </p:nvPr>
        </p:nvSpPr>
        <p:spPr/>
        <p:txBody>
          <a:bodyPr/>
          <a:lstStyle/>
          <a:p>
            <a:fld id="{0DC117F3-D578-453C-A69F-AF307B3027E4}" type="slidenum">
              <a:rPr lang="en-IN" smtClean="0"/>
              <a:pPr/>
              <a:t>5</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79155" y="836582"/>
            <a:ext cx="10363200" cy="1512297"/>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785097"/>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561099B0-7160-48EE-9392-7E92AD91EE2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532" y="38099"/>
            <a:ext cx="902286" cy="957155"/>
          </a:xfrm>
          <a:prstGeom prst="rect">
            <a:avLst/>
          </a:prstGeom>
        </p:spPr>
      </p:pic>
      <p:pic>
        <p:nvPicPr>
          <p:cNvPr id="19" name="Picture 18" descr="A picture containing text, night sky&#10;&#10;Description automatically generated">
            <a:extLst>
              <a:ext uri="{FF2B5EF4-FFF2-40B4-BE49-F238E27FC236}">
                <a16:creationId xmlns:a16="http://schemas.microsoft.com/office/drawing/2014/main" id="{7B47226B-318E-494E-AD71-BFA94D79CEF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64077" y="5943521"/>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1EEDD738-94BA-4D39-9B0E-6BB90D2D7F9E}"/>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
        <p:nvSpPr>
          <p:cNvPr id="9" name="TextBox 8">
            <a:extLst>
              <a:ext uri="{FF2B5EF4-FFF2-40B4-BE49-F238E27FC236}">
                <a16:creationId xmlns:a16="http://schemas.microsoft.com/office/drawing/2014/main" id="{F1FC6F74-8A38-4692-848A-4DCCCC9B9439}"/>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a:t>
            </a:r>
            <a:r>
              <a:rPr lang="en-US"/>
              <a:t>to add </a:t>
            </a:r>
            <a:r>
              <a:rPr lang="en-US" dirty="0"/>
              <a:t>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A picture containing text, night sky&#10;&#10;Description automatically generated">
            <a:extLst>
              <a:ext uri="{FF2B5EF4-FFF2-40B4-BE49-F238E27FC236}">
                <a16:creationId xmlns:a16="http://schemas.microsoft.com/office/drawing/2014/main" id="{DF7FF9F2-3489-4F6D-A30B-2F0931ED627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64077" y="5943521"/>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094A42EF-3D19-4F8F-892C-FDFE4FA2138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94280" y="52322"/>
            <a:ext cx="3203440"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A picture containing text, night sky&#10;&#10;Description automatically generated">
            <a:extLst>
              <a:ext uri="{FF2B5EF4-FFF2-40B4-BE49-F238E27FC236}">
                <a16:creationId xmlns:a16="http://schemas.microsoft.com/office/drawing/2014/main" id="{4832AE60-5C29-48B6-95CC-812084D9019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64077" y="5943521"/>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FEE9CED9-8D8B-4D2A-95EC-21CAE5CD849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pixabay.com/photos/mountains-mountain-top-tourist-6470614/" TargetMode="External"/><Relationship Id="rId7"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060848"/>
            <a:ext cx="10363200" cy="1512297"/>
          </a:xfrm>
        </p:spPr>
        <p:style>
          <a:lnRef idx="2">
            <a:schemeClr val="accent1">
              <a:shade val="50000"/>
            </a:schemeClr>
          </a:lnRef>
          <a:fillRef idx="1">
            <a:schemeClr val="accent1"/>
          </a:fillRef>
          <a:effectRef idx="0">
            <a:schemeClr val="accent1"/>
          </a:effectRef>
          <a:fontRef idx="minor">
            <a:schemeClr val="lt1"/>
          </a:fontRef>
        </p:style>
        <p:txBody>
          <a:bodyPr/>
          <a:lstStyle/>
          <a:p>
            <a:r>
              <a:rPr lang="en-IN" dirty="0"/>
              <a:t>Watch your behaviour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5376" y="188640"/>
            <a:ext cx="6461249" cy="693290"/>
          </a:xfrm>
        </p:spPr>
        <p:style>
          <a:lnRef idx="1">
            <a:schemeClr val="accent5"/>
          </a:lnRef>
          <a:fillRef idx="2">
            <a:schemeClr val="accent5"/>
          </a:fillRef>
          <a:effectRef idx="1">
            <a:schemeClr val="accent5"/>
          </a:effectRef>
          <a:fontRef idx="minor">
            <a:schemeClr val="dk1"/>
          </a:fontRef>
        </p:style>
        <p:txBody>
          <a:bodyPr anchor="ctr">
            <a:normAutofit/>
          </a:bodyPr>
          <a:lstStyle/>
          <a:p>
            <a:r>
              <a:rPr lang="en-IN" dirty="0"/>
              <a:t>Demonstrative Adjective</a:t>
            </a:r>
          </a:p>
        </p:txBody>
      </p:sp>
      <p:sp>
        <p:nvSpPr>
          <p:cNvPr id="14" name="Right Triangle 13">
            <a:extLst>
              <a:ext uri="{FF2B5EF4-FFF2-40B4-BE49-F238E27FC236}">
                <a16:creationId xmlns:a16="http://schemas.microsoft.com/office/drawing/2014/main" id="{B2922270-DB72-4E9F-A133-F950538D2146}"/>
              </a:ext>
            </a:extLst>
          </p:cNvPr>
          <p:cNvSpPr/>
          <p:nvPr/>
        </p:nvSpPr>
        <p:spPr>
          <a:xfrm>
            <a:off x="623392" y="1153653"/>
            <a:ext cx="1080120" cy="1080120"/>
          </a:xfrm>
          <a:prstGeom prst="rtTriangle">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Triangle 14">
            <a:extLst>
              <a:ext uri="{FF2B5EF4-FFF2-40B4-BE49-F238E27FC236}">
                <a16:creationId xmlns:a16="http://schemas.microsoft.com/office/drawing/2014/main" id="{B3DEFBA8-B7DF-421B-8CF4-B670AB5FB2A3}"/>
              </a:ext>
            </a:extLst>
          </p:cNvPr>
          <p:cNvSpPr/>
          <p:nvPr/>
        </p:nvSpPr>
        <p:spPr>
          <a:xfrm flipV="1">
            <a:off x="623392" y="3933056"/>
            <a:ext cx="1080120" cy="1080120"/>
          </a:xfrm>
          <a:prstGeom prst="rtTriangle">
            <a:avLst/>
          </a:prstGeom>
          <a:solidFill>
            <a:srgbClr val="FFFF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62E82890-6C5D-4641-9E22-C29D8FF1E652}"/>
              </a:ext>
            </a:extLst>
          </p:cNvPr>
          <p:cNvSpPr txBox="1"/>
          <p:nvPr/>
        </p:nvSpPr>
        <p:spPr>
          <a:xfrm>
            <a:off x="2135560" y="1153653"/>
            <a:ext cx="9001000" cy="954107"/>
          </a:xfrm>
          <a:prstGeom prst="rect">
            <a:avLst/>
          </a:prstGeom>
          <a:noFill/>
        </p:spPr>
        <p:txBody>
          <a:bodyPr wrap="square">
            <a:spAutoFit/>
          </a:bodyPr>
          <a:lstStyle/>
          <a:p>
            <a:r>
              <a:rPr lang="en-US" sz="2800" b="1" i="0" u="none" strike="noStrike" dirty="0">
                <a:solidFill>
                  <a:srgbClr val="202124"/>
                </a:solidFill>
                <a:effectLst/>
                <a:latin typeface="Calibri" panose="020F0502020204030204" pitchFamily="34" charset="0"/>
              </a:rPr>
              <a:t>Demonstrative adjective</a:t>
            </a:r>
            <a:r>
              <a:rPr lang="en-US" sz="2800" b="0" i="0" u="none" strike="noStrike" dirty="0">
                <a:solidFill>
                  <a:srgbClr val="202124"/>
                </a:solidFill>
                <a:effectLst/>
                <a:latin typeface="Calibri" panose="020F0502020204030204" pitchFamily="34" charset="0"/>
              </a:rPr>
              <a:t> is used to specifically describe the position of something or someone in place or time. </a:t>
            </a:r>
          </a:p>
        </p:txBody>
      </p:sp>
      <p:sp>
        <p:nvSpPr>
          <p:cNvPr id="7" name="TextBox 6">
            <a:extLst>
              <a:ext uri="{FF2B5EF4-FFF2-40B4-BE49-F238E27FC236}">
                <a16:creationId xmlns:a16="http://schemas.microsoft.com/office/drawing/2014/main" id="{EA383A65-B245-41EE-ACE4-E722EDC347C0}"/>
              </a:ext>
            </a:extLst>
          </p:cNvPr>
          <p:cNvSpPr txBox="1"/>
          <p:nvPr/>
        </p:nvSpPr>
        <p:spPr>
          <a:xfrm>
            <a:off x="2135560" y="3933056"/>
            <a:ext cx="9145017" cy="954107"/>
          </a:xfrm>
          <a:prstGeom prst="rect">
            <a:avLst/>
          </a:prstGeom>
          <a:noFill/>
        </p:spPr>
        <p:txBody>
          <a:bodyPr wrap="square">
            <a:spAutoFit/>
          </a:bodyPr>
          <a:lstStyle/>
          <a:p>
            <a:r>
              <a:rPr lang="en-US" sz="2800" dirty="0">
                <a:solidFill>
                  <a:srgbClr val="000000"/>
                </a:solidFill>
                <a:latin typeface="Calibri" panose="020F0502020204030204" pitchFamily="34" charset="0"/>
              </a:rPr>
              <a:t>Similarly, the way we speak, act or conduct ourselves describes our </a:t>
            </a:r>
            <a:r>
              <a:rPr lang="en-US" sz="2800" b="1" dirty="0" err="1">
                <a:solidFill>
                  <a:srgbClr val="000000"/>
                </a:solidFill>
                <a:latin typeface="Calibri" panose="020F0502020204030204" pitchFamily="34" charset="0"/>
              </a:rPr>
              <a:t>behaviour</a:t>
            </a:r>
            <a:r>
              <a:rPr lang="en-US" sz="2800" dirty="0">
                <a:solidFill>
                  <a:srgbClr val="000000"/>
                </a:solidFill>
                <a:latin typeface="Calibri" panose="020F0502020204030204" pitchFamily="34" charset="0"/>
              </a:rPr>
              <a:t>.</a:t>
            </a:r>
            <a:r>
              <a:rPr lang="en-US" sz="2800" b="0" i="0" u="none" strike="noStrike" dirty="0">
                <a:solidFill>
                  <a:srgbClr val="000000"/>
                </a:solidFill>
                <a:effectLst/>
                <a:latin typeface="Calibri" panose="020F0502020204030204" pitchFamily="34" charset="0"/>
              </a:rPr>
              <a:t> </a:t>
            </a:r>
            <a:endParaRPr lang="en-IN" sz="2800" dirty="0"/>
          </a:p>
        </p:txBody>
      </p:sp>
      <p:pic>
        <p:nvPicPr>
          <p:cNvPr id="5" name="Picture 4">
            <a:extLst>
              <a:ext uri="{FF2B5EF4-FFF2-40B4-BE49-F238E27FC236}">
                <a16:creationId xmlns:a16="http://schemas.microsoft.com/office/drawing/2014/main" id="{C76609B9-D76B-46C0-BA44-E2FCCC4A2D0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30822" y="4965221"/>
            <a:ext cx="1754326" cy="1754326"/>
          </a:xfrm>
          <a:prstGeom prst="rect">
            <a:avLst/>
          </a:prstGeom>
        </p:spPr>
      </p:pic>
      <p:pic>
        <p:nvPicPr>
          <p:cNvPr id="4" name="Picture 3">
            <a:extLst>
              <a:ext uri="{FF2B5EF4-FFF2-40B4-BE49-F238E27FC236}">
                <a16:creationId xmlns:a16="http://schemas.microsoft.com/office/drawing/2014/main" id="{D2AA93A4-8BFD-4A7E-A952-87B1B8705CD2}"/>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5084716" y="2170608"/>
            <a:ext cx="2070563" cy="153566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p:cTn id="11" dur="1000" fill="hold"/>
                                        <p:tgtEl>
                                          <p:spTgt spid="20"/>
                                        </p:tgtEl>
                                        <p:attrNameLst>
                                          <p:attrName>ppt_w</p:attrName>
                                        </p:attrNameLst>
                                      </p:cBhvr>
                                      <p:tavLst>
                                        <p:tav tm="0">
                                          <p:val>
                                            <p:fltVal val="0"/>
                                          </p:val>
                                        </p:tav>
                                        <p:tav tm="100000">
                                          <p:val>
                                            <p:strVal val="#ppt_w"/>
                                          </p:val>
                                        </p:tav>
                                      </p:tavLst>
                                    </p:anim>
                                    <p:anim calcmode="lin" valueType="num">
                                      <p:cBhvr>
                                        <p:cTn id="12" dur="1000" fill="hold"/>
                                        <p:tgtEl>
                                          <p:spTgt spid="20"/>
                                        </p:tgtEl>
                                        <p:attrNameLst>
                                          <p:attrName>ppt_h</p:attrName>
                                        </p:attrNameLst>
                                      </p:cBhvr>
                                      <p:tavLst>
                                        <p:tav tm="0">
                                          <p:val>
                                            <p:fltVal val="0"/>
                                          </p:val>
                                        </p:tav>
                                        <p:tav tm="100000">
                                          <p:val>
                                            <p:strVal val="#ppt_h"/>
                                          </p:val>
                                        </p:tav>
                                      </p:tavLst>
                                    </p:anim>
                                    <p:animEffect transition="in" filter="fade">
                                      <p:cBhvr>
                                        <p:cTn id="13" dur="1000"/>
                                        <p:tgtEl>
                                          <p:spTgt spid="20"/>
                                        </p:tgtEl>
                                      </p:cBhvr>
                                    </p:animEffect>
                                  </p:childTnLst>
                                </p:cTn>
                              </p:par>
                            </p:childTnLst>
                          </p:cTn>
                        </p:par>
                        <p:par>
                          <p:cTn id="14" fill="hold">
                            <p:stCondLst>
                              <p:cond delay="1500"/>
                            </p:stCondLst>
                            <p:childTnLst>
                              <p:par>
                                <p:cTn id="15" presetID="53" presetClass="entr" presetSubtype="16"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1000" fill="hold"/>
                                        <p:tgtEl>
                                          <p:spTgt spid="4"/>
                                        </p:tgtEl>
                                        <p:attrNameLst>
                                          <p:attrName>ppt_w</p:attrName>
                                        </p:attrNameLst>
                                      </p:cBhvr>
                                      <p:tavLst>
                                        <p:tav tm="0">
                                          <p:val>
                                            <p:fltVal val="0"/>
                                          </p:val>
                                        </p:tav>
                                        <p:tav tm="100000">
                                          <p:val>
                                            <p:strVal val="#ppt_w"/>
                                          </p:val>
                                        </p:tav>
                                      </p:tavLst>
                                    </p:anim>
                                    <p:anim calcmode="lin" valueType="num">
                                      <p:cBhvr>
                                        <p:cTn id="18" dur="1000" fill="hold"/>
                                        <p:tgtEl>
                                          <p:spTgt spid="4"/>
                                        </p:tgtEl>
                                        <p:attrNameLst>
                                          <p:attrName>ppt_h</p:attrName>
                                        </p:attrNameLst>
                                      </p:cBhvr>
                                      <p:tavLst>
                                        <p:tav tm="0">
                                          <p:val>
                                            <p:fltVal val="0"/>
                                          </p:val>
                                        </p:tav>
                                        <p:tav tm="100000">
                                          <p:val>
                                            <p:strVal val="#ppt_h"/>
                                          </p:val>
                                        </p:tav>
                                      </p:tavLst>
                                    </p:anim>
                                    <p:animEffect transition="in" filter="fade">
                                      <p:cBhvr>
                                        <p:cTn id="19" dur="10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wipe(up)">
                                      <p:cBhvr>
                                        <p:cTn id="24" dur="500"/>
                                        <p:tgtEl>
                                          <p:spTgt spid="15"/>
                                        </p:tgtEl>
                                      </p:cBhvr>
                                    </p:animEffect>
                                  </p:childTnLst>
                                </p:cTn>
                              </p:par>
                            </p:childTnLst>
                          </p:cTn>
                        </p:par>
                        <p:par>
                          <p:cTn id="25" fill="hold">
                            <p:stCondLst>
                              <p:cond delay="500"/>
                            </p:stCondLst>
                            <p:childTnLst>
                              <p:par>
                                <p:cTn id="26" presetID="53" presetClass="entr" presetSubtype="16" fill="hold" grpId="0" nodeType="after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fltVal val="0"/>
                                          </p:val>
                                        </p:tav>
                                        <p:tav tm="100000">
                                          <p:val>
                                            <p:strVal val="#ppt_w"/>
                                          </p:val>
                                        </p:tav>
                                      </p:tavLst>
                                    </p:anim>
                                    <p:anim calcmode="lin" valueType="num">
                                      <p:cBhvr>
                                        <p:cTn id="29" dur="1000" fill="hold"/>
                                        <p:tgtEl>
                                          <p:spTgt spid="7"/>
                                        </p:tgtEl>
                                        <p:attrNameLst>
                                          <p:attrName>ppt_h</p:attrName>
                                        </p:attrNameLst>
                                      </p:cBhvr>
                                      <p:tavLst>
                                        <p:tav tm="0">
                                          <p:val>
                                            <p:fltVal val="0"/>
                                          </p:val>
                                        </p:tav>
                                        <p:tav tm="100000">
                                          <p:val>
                                            <p:strVal val="#ppt_h"/>
                                          </p:val>
                                        </p:tav>
                                      </p:tavLst>
                                    </p:anim>
                                    <p:animEffect transition="in" filter="fade">
                                      <p:cBhvr>
                                        <p:cTn id="30" dur="1000"/>
                                        <p:tgtEl>
                                          <p:spTgt spid="7"/>
                                        </p:tgtEl>
                                      </p:cBhvr>
                                    </p:animEffect>
                                  </p:childTnLst>
                                </p:cTn>
                              </p:par>
                            </p:childTnLst>
                          </p:cTn>
                        </p:par>
                        <p:par>
                          <p:cTn id="31" fill="hold">
                            <p:stCondLst>
                              <p:cond delay="1500"/>
                            </p:stCondLst>
                            <p:childTnLst>
                              <p:par>
                                <p:cTn id="32" presetID="53" presetClass="entr" presetSubtype="16" fill="hold" nodeType="afterEffect">
                                  <p:stCondLst>
                                    <p:cond delay="250"/>
                                  </p:stCondLst>
                                  <p:childTnLst>
                                    <p:set>
                                      <p:cBhvr>
                                        <p:cTn id="33" dur="1" fill="hold">
                                          <p:stCondLst>
                                            <p:cond delay="0"/>
                                          </p:stCondLst>
                                        </p:cTn>
                                        <p:tgtEl>
                                          <p:spTgt spid="5"/>
                                        </p:tgtEl>
                                        <p:attrNameLst>
                                          <p:attrName>style.visibility</p:attrName>
                                        </p:attrNameLst>
                                      </p:cBhvr>
                                      <p:to>
                                        <p:strVal val="visible"/>
                                      </p:to>
                                    </p:set>
                                    <p:anim calcmode="lin" valueType="num">
                                      <p:cBhvr>
                                        <p:cTn id="34" dur="1000" fill="hold"/>
                                        <p:tgtEl>
                                          <p:spTgt spid="5"/>
                                        </p:tgtEl>
                                        <p:attrNameLst>
                                          <p:attrName>ppt_w</p:attrName>
                                        </p:attrNameLst>
                                      </p:cBhvr>
                                      <p:tavLst>
                                        <p:tav tm="0">
                                          <p:val>
                                            <p:fltVal val="0"/>
                                          </p:val>
                                        </p:tav>
                                        <p:tav tm="100000">
                                          <p:val>
                                            <p:strVal val="#ppt_w"/>
                                          </p:val>
                                        </p:tav>
                                      </p:tavLst>
                                    </p:anim>
                                    <p:anim calcmode="lin" valueType="num">
                                      <p:cBhvr>
                                        <p:cTn id="35" dur="1000" fill="hold"/>
                                        <p:tgtEl>
                                          <p:spTgt spid="5"/>
                                        </p:tgtEl>
                                        <p:attrNameLst>
                                          <p:attrName>ppt_h</p:attrName>
                                        </p:attrNameLst>
                                      </p:cBhvr>
                                      <p:tavLst>
                                        <p:tav tm="0">
                                          <p:val>
                                            <p:fltVal val="0"/>
                                          </p:val>
                                        </p:tav>
                                        <p:tav tm="100000">
                                          <p:val>
                                            <p:strVal val="#ppt_h"/>
                                          </p:val>
                                        </p:tav>
                                      </p:tavLst>
                                    </p:anim>
                                    <p:animEffect transition="in" filter="fade">
                                      <p:cBhvr>
                                        <p:cTn id="3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20"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3712" y="188640"/>
            <a:ext cx="4798848" cy="693290"/>
          </a:xfrm>
        </p:spPr>
        <p:style>
          <a:lnRef idx="1">
            <a:schemeClr val="accent5"/>
          </a:lnRef>
          <a:fillRef idx="2">
            <a:schemeClr val="accent5"/>
          </a:fillRef>
          <a:effectRef idx="1">
            <a:schemeClr val="accent5"/>
          </a:effectRef>
          <a:fontRef idx="minor">
            <a:schemeClr val="dk1"/>
          </a:fontRef>
        </p:style>
        <p:txBody>
          <a:bodyPr anchor="ctr">
            <a:normAutofit/>
          </a:bodyPr>
          <a:lstStyle/>
          <a:p>
            <a:r>
              <a:rPr lang="en-IN" dirty="0"/>
              <a:t>Value Song</a:t>
            </a:r>
          </a:p>
        </p:txBody>
      </p:sp>
      <p:sp>
        <p:nvSpPr>
          <p:cNvPr id="32" name="TextBox 31">
            <a:extLst>
              <a:ext uri="{FF2B5EF4-FFF2-40B4-BE49-F238E27FC236}">
                <a16:creationId xmlns:a16="http://schemas.microsoft.com/office/drawing/2014/main" id="{F4ECD353-73B0-49AA-92F0-7B67A22DCF15}"/>
              </a:ext>
            </a:extLst>
          </p:cNvPr>
          <p:cNvSpPr txBox="1"/>
          <p:nvPr/>
        </p:nvSpPr>
        <p:spPr>
          <a:xfrm>
            <a:off x="5375920" y="1268760"/>
            <a:ext cx="4798848" cy="5016758"/>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rtl="0">
              <a:spcBef>
                <a:spcPts val="0"/>
              </a:spcBef>
              <a:spcAft>
                <a:spcPts val="0"/>
              </a:spcAft>
            </a:pPr>
            <a:r>
              <a:rPr lang="en-US" sz="2000" b="0" i="0" u="none" strike="noStrike" dirty="0">
                <a:solidFill>
                  <a:srgbClr val="222222"/>
                </a:solidFill>
                <a:effectLst/>
                <a:latin typeface="Calibri" panose="020F0502020204030204" pitchFamily="34" charset="0"/>
              </a:rPr>
              <a:t>We have learned, we have learned </a:t>
            </a:r>
            <a:endParaRPr lang="en-US" sz="2000" b="0" dirty="0">
              <a:effectLst/>
            </a:endParaRPr>
          </a:p>
          <a:p>
            <a:pPr rtl="0">
              <a:spcBef>
                <a:spcPts val="0"/>
              </a:spcBef>
              <a:spcAft>
                <a:spcPts val="0"/>
              </a:spcAft>
            </a:pPr>
            <a:r>
              <a:rPr lang="en-US" sz="2000" b="0" i="0" u="none" strike="noStrike" dirty="0">
                <a:solidFill>
                  <a:srgbClr val="222222"/>
                </a:solidFill>
                <a:effectLst/>
                <a:latin typeface="Calibri" panose="020F0502020204030204" pitchFamily="34" charset="0"/>
              </a:rPr>
              <a:t>What the words Right Action say</a:t>
            </a:r>
            <a:endParaRPr lang="en-US" sz="2000" b="0" dirty="0">
              <a:effectLst/>
            </a:endParaRPr>
          </a:p>
          <a:p>
            <a:pPr rtl="0">
              <a:spcBef>
                <a:spcPts val="0"/>
              </a:spcBef>
              <a:spcAft>
                <a:spcPts val="0"/>
              </a:spcAft>
            </a:pPr>
            <a:r>
              <a:rPr lang="en-US" sz="2000" b="0" i="0" u="none" strike="noStrike" dirty="0">
                <a:solidFill>
                  <a:srgbClr val="222222"/>
                </a:solidFill>
                <a:effectLst/>
                <a:latin typeface="Calibri" panose="020F0502020204030204" pitchFamily="34" charset="0"/>
              </a:rPr>
              <a:t>We must do what we know is right</a:t>
            </a:r>
            <a:endParaRPr lang="en-US" sz="2000" b="0" dirty="0">
              <a:effectLst/>
            </a:endParaRPr>
          </a:p>
          <a:p>
            <a:pPr rtl="0">
              <a:spcBef>
                <a:spcPts val="0"/>
              </a:spcBef>
              <a:spcAft>
                <a:spcPts val="0"/>
              </a:spcAft>
            </a:pPr>
            <a:r>
              <a:rPr lang="en-US" sz="2000" b="0" i="0" u="none" strike="noStrike" dirty="0">
                <a:solidFill>
                  <a:srgbClr val="222222"/>
                </a:solidFill>
                <a:effectLst/>
                <a:latin typeface="Calibri" panose="020F0502020204030204" pitchFamily="34" charset="0"/>
              </a:rPr>
              <a:t>Every day and every night.</a:t>
            </a:r>
            <a:endParaRPr lang="en-US" sz="2000" b="0" dirty="0">
              <a:effectLst/>
            </a:endParaRPr>
          </a:p>
          <a:p>
            <a:pPr rtl="0">
              <a:spcBef>
                <a:spcPts val="0"/>
              </a:spcBef>
              <a:spcAft>
                <a:spcPts val="0"/>
              </a:spcAft>
            </a:pPr>
            <a:r>
              <a:rPr lang="en-US" sz="2000" b="0" i="0" u="none" strike="noStrike" dirty="0">
                <a:solidFill>
                  <a:srgbClr val="222222"/>
                </a:solidFill>
                <a:effectLst/>
                <a:latin typeface="Calibri" panose="020F0502020204030204" pitchFamily="34" charset="0"/>
              </a:rPr>
              <a:t> </a:t>
            </a:r>
            <a:endParaRPr lang="en-US" sz="2000" b="0" dirty="0">
              <a:effectLst/>
            </a:endParaRPr>
          </a:p>
          <a:p>
            <a:pPr rtl="0">
              <a:spcBef>
                <a:spcPts val="0"/>
              </a:spcBef>
              <a:spcAft>
                <a:spcPts val="0"/>
              </a:spcAft>
            </a:pPr>
            <a:r>
              <a:rPr lang="en-US" sz="2000" b="0" i="0" u="none" strike="noStrike" dirty="0">
                <a:solidFill>
                  <a:srgbClr val="222222"/>
                </a:solidFill>
                <a:effectLst/>
                <a:latin typeface="Calibri" panose="020F0502020204030204" pitchFamily="34" charset="0"/>
              </a:rPr>
              <a:t>Think of Love, think of Peace</a:t>
            </a:r>
            <a:endParaRPr lang="en-US" sz="2000" b="0" dirty="0">
              <a:effectLst/>
            </a:endParaRPr>
          </a:p>
          <a:p>
            <a:pPr rtl="0">
              <a:spcBef>
                <a:spcPts val="0"/>
              </a:spcBef>
              <a:spcAft>
                <a:spcPts val="0"/>
              </a:spcAft>
            </a:pPr>
            <a:r>
              <a:rPr lang="en-US" sz="2000" b="0" i="0" u="none" strike="noStrike" dirty="0">
                <a:solidFill>
                  <a:srgbClr val="222222"/>
                </a:solidFill>
                <a:effectLst/>
                <a:latin typeface="Calibri" panose="020F0502020204030204" pitchFamily="34" charset="0"/>
              </a:rPr>
              <a:t>Think of Truth in all you do</a:t>
            </a:r>
            <a:endParaRPr lang="en-US" sz="2000" b="0" dirty="0">
              <a:effectLst/>
            </a:endParaRPr>
          </a:p>
          <a:p>
            <a:pPr rtl="0">
              <a:spcBef>
                <a:spcPts val="0"/>
              </a:spcBef>
              <a:spcAft>
                <a:spcPts val="0"/>
              </a:spcAft>
            </a:pPr>
            <a:r>
              <a:rPr lang="en-US" sz="2000" b="0" i="0" u="none" strike="noStrike" dirty="0">
                <a:solidFill>
                  <a:srgbClr val="222222"/>
                </a:solidFill>
                <a:effectLst/>
                <a:latin typeface="Calibri" panose="020F0502020204030204" pitchFamily="34" charset="0"/>
              </a:rPr>
              <a:t>Find these values in your heart</a:t>
            </a:r>
            <a:endParaRPr lang="en-US" sz="2000" b="0" dirty="0">
              <a:effectLst/>
            </a:endParaRPr>
          </a:p>
          <a:p>
            <a:pPr rtl="0">
              <a:spcBef>
                <a:spcPts val="0"/>
              </a:spcBef>
              <a:spcAft>
                <a:spcPts val="0"/>
              </a:spcAft>
            </a:pPr>
            <a:r>
              <a:rPr lang="en-US" sz="2000" b="0" i="0" u="none" strike="noStrike" dirty="0">
                <a:solidFill>
                  <a:srgbClr val="222222"/>
                </a:solidFill>
                <a:effectLst/>
                <a:latin typeface="Calibri" panose="020F0502020204030204" pitchFamily="34" charset="0"/>
              </a:rPr>
              <a:t>As each new day you do start.</a:t>
            </a:r>
            <a:endParaRPr lang="en-US" sz="2000" b="0" dirty="0">
              <a:effectLst/>
            </a:endParaRPr>
          </a:p>
          <a:p>
            <a:pPr rtl="0">
              <a:spcBef>
                <a:spcPts val="0"/>
              </a:spcBef>
              <a:spcAft>
                <a:spcPts val="0"/>
              </a:spcAft>
            </a:pPr>
            <a:r>
              <a:rPr lang="en-US" sz="2000" b="0" i="0" u="none" strike="noStrike" dirty="0">
                <a:solidFill>
                  <a:srgbClr val="222222"/>
                </a:solidFill>
                <a:effectLst/>
                <a:latin typeface="Calibri" panose="020F0502020204030204" pitchFamily="34" charset="0"/>
              </a:rPr>
              <a:t> </a:t>
            </a:r>
            <a:endParaRPr lang="en-US" sz="2000" b="0" dirty="0">
              <a:effectLst/>
            </a:endParaRPr>
          </a:p>
          <a:p>
            <a:pPr rtl="0">
              <a:spcBef>
                <a:spcPts val="0"/>
              </a:spcBef>
              <a:spcAft>
                <a:spcPts val="0"/>
              </a:spcAft>
            </a:pPr>
            <a:r>
              <a:rPr lang="en-US" sz="2000" b="0" i="0" u="none" strike="noStrike" dirty="0">
                <a:solidFill>
                  <a:srgbClr val="222222"/>
                </a:solidFill>
                <a:effectLst/>
                <a:latin typeface="Calibri" panose="020F0502020204030204" pitchFamily="34" charset="0"/>
              </a:rPr>
              <a:t>If you use these values true</a:t>
            </a:r>
            <a:endParaRPr lang="en-US" sz="2000" b="0" dirty="0">
              <a:effectLst/>
            </a:endParaRPr>
          </a:p>
          <a:p>
            <a:pPr rtl="0">
              <a:spcBef>
                <a:spcPts val="0"/>
              </a:spcBef>
              <a:spcAft>
                <a:spcPts val="0"/>
              </a:spcAft>
            </a:pPr>
            <a:r>
              <a:rPr lang="en-US" sz="2000" b="0" i="0" u="none" strike="noStrike" dirty="0">
                <a:solidFill>
                  <a:srgbClr val="222222"/>
                </a:solidFill>
                <a:effectLst/>
                <a:latin typeface="Calibri" panose="020F0502020204030204" pitchFamily="34" charset="0"/>
              </a:rPr>
              <a:t>Right is all that you can do</a:t>
            </a:r>
            <a:endParaRPr lang="en-US" sz="2000" b="0" dirty="0">
              <a:effectLst/>
            </a:endParaRPr>
          </a:p>
          <a:p>
            <a:pPr rtl="0">
              <a:spcBef>
                <a:spcPts val="0"/>
              </a:spcBef>
              <a:spcAft>
                <a:spcPts val="0"/>
              </a:spcAft>
            </a:pPr>
            <a:r>
              <a:rPr lang="en-US" sz="2000" b="0" i="0" u="none" strike="noStrike" dirty="0">
                <a:solidFill>
                  <a:srgbClr val="222222"/>
                </a:solidFill>
                <a:effectLst/>
                <a:latin typeface="Calibri" panose="020F0502020204030204" pitchFamily="34" charset="0"/>
              </a:rPr>
              <a:t>And happiness with all you'll share</a:t>
            </a:r>
            <a:endParaRPr lang="en-US" sz="2000" b="0" dirty="0">
              <a:effectLst/>
            </a:endParaRPr>
          </a:p>
          <a:p>
            <a:pPr rtl="0">
              <a:spcBef>
                <a:spcPts val="0"/>
              </a:spcBef>
              <a:spcAft>
                <a:spcPts val="0"/>
              </a:spcAft>
            </a:pPr>
            <a:r>
              <a:rPr lang="en-US" sz="2000" b="0" i="0" u="none" strike="noStrike" dirty="0">
                <a:solidFill>
                  <a:srgbClr val="222222"/>
                </a:solidFill>
                <a:effectLst/>
                <a:latin typeface="Calibri" panose="020F0502020204030204" pitchFamily="34" charset="0"/>
              </a:rPr>
              <a:t>Because with these they'll know you care.</a:t>
            </a:r>
            <a:endParaRPr lang="en-US" sz="2000" b="0" dirty="0">
              <a:effectLst/>
            </a:endParaRPr>
          </a:p>
          <a:p>
            <a:br>
              <a:rPr lang="en-US" sz="2000" dirty="0"/>
            </a:br>
            <a:endParaRPr lang="en-IN" sz="2000" dirty="0"/>
          </a:p>
        </p:txBody>
      </p:sp>
      <p:pic>
        <p:nvPicPr>
          <p:cNvPr id="5" name="Picture 4">
            <a:extLst>
              <a:ext uri="{FF2B5EF4-FFF2-40B4-BE49-F238E27FC236}">
                <a16:creationId xmlns:a16="http://schemas.microsoft.com/office/drawing/2014/main" id="{679183AC-287E-4934-96CE-A024462A040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1485" y="3645024"/>
            <a:ext cx="4248472" cy="2775166"/>
          </a:xfrm>
          <a:prstGeom prst="rect">
            <a:avLst/>
          </a:prstGeom>
        </p:spPr>
      </p:pic>
      <p:pic>
        <p:nvPicPr>
          <p:cNvPr id="6" name="Track10">
            <a:hlinkClick r:id="" action="ppaction://media"/>
            <a:extLst>
              <a:ext uri="{FF2B5EF4-FFF2-40B4-BE49-F238E27FC236}">
                <a16:creationId xmlns:a16="http://schemas.microsoft.com/office/drawing/2014/main" id="{50DBAED6-9E81-4A41-810C-1EC15826DBEB}"/>
              </a:ext>
            </a:extLst>
          </p:cNvPr>
          <p:cNvPicPr>
            <a:picLocks noChangeAspect="1"/>
          </p:cNvPicPr>
          <p:nvPr>
            <a:audioFile r:link="rId2"/>
            <p:extLst>
              <p:ext uri="{DAA4B4D4-6D71-4841-9C94-3DE7FCFB9230}">
                <p14:media xmlns:p14="http://schemas.microsoft.com/office/powerpoint/2010/main" r:embed="rId1"/>
              </p:ext>
            </p:extLst>
          </p:nvPr>
        </p:nvPicPr>
        <p:blipFill>
          <a:blip r:embed="rId6"/>
          <a:stretch>
            <a:fillRect/>
          </a:stretch>
        </p:blipFill>
        <p:spPr>
          <a:xfrm>
            <a:off x="-816768" y="3472339"/>
            <a:ext cx="609600" cy="609600"/>
          </a:xfrm>
          <a:prstGeom prst="rect">
            <a:avLst/>
          </a:prstGeom>
        </p:spPr>
      </p:pic>
      <p:sp>
        <p:nvSpPr>
          <p:cNvPr id="7" name="Speech Bubble: Oval 6">
            <a:extLst>
              <a:ext uri="{FF2B5EF4-FFF2-40B4-BE49-F238E27FC236}">
                <a16:creationId xmlns:a16="http://schemas.microsoft.com/office/drawing/2014/main" id="{EEDE4CC2-C68E-470E-BE1F-459319A7158E}"/>
              </a:ext>
            </a:extLst>
          </p:cNvPr>
          <p:cNvSpPr/>
          <p:nvPr/>
        </p:nvSpPr>
        <p:spPr>
          <a:xfrm>
            <a:off x="2207568" y="2420888"/>
            <a:ext cx="1728192" cy="864096"/>
          </a:xfrm>
          <a:prstGeom prst="wedgeEllipse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IN" dirty="0"/>
              <a:t>CLICK ME!</a:t>
            </a:r>
          </a:p>
        </p:txBody>
      </p:sp>
    </p:spTree>
    <p:extLst>
      <p:ext uri="{BB962C8B-B14F-4D97-AF65-F5344CB8AC3E}">
        <p14:creationId xmlns:p14="http://schemas.microsoft.com/office/powerpoint/2010/main" val="212027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250"/>
                                        <p:tgtEl>
                                          <p:spTgt spid="7"/>
                                        </p:tgtEl>
                                      </p:cBhvr>
                                    </p:animEffect>
                                    <p:anim calcmode="lin" valueType="num">
                                      <p:cBhvr>
                                        <p:cTn id="14" dur="1250" fill="hold"/>
                                        <p:tgtEl>
                                          <p:spTgt spid="7"/>
                                        </p:tgtEl>
                                        <p:attrNameLst>
                                          <p:attrName>ppt_x</p:attrName>
                                        </p:attrNameLst>
                                      </p:cBhvr>
                                      <p:tavLst>
                                        <p:tav tm="0">
                                          <p:val>
                                            <p:strVal val="#ppt_x"/>
                                          </p:val>
                                        </p:tav>
                                        <p:tav tm="100000">
                                          <p:val>
                                            <p:strVal val="#ppt_x"/>
                                          </p:val>
                                        </p:tav>
                                      </p:tavLst>
                                    </p:anim>
                                    <p:anim calcmode="lin" valueType="num">
                                      <p:cBhvr>
                                        <p:cTn id="15" dur="125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vol="80000">
                <p:cTn id="16" fill="hold" display="0">
                  <p:stCondLst>
                    <p:cond delay="indefinite"/>
                  </p:stCondLst>
                  <p:endCondLst>
                    <p:cond evt="onStopAudio" delay="0">
                      <p:tgtEl>
                        <p:sldTgt/>
                      </p:tgtEl>
                    </p:cond>
                  </p:endCondLst>
                </p:cTn>
                <p:tgtEl>
                  <p:spTgt spid="6"/>
                </p:tgtEl>
              </p:cMediaNode>
            </p:audio>
            <p:seq concurrent="1" nextAc="seek">
              <p:cTn id="17" restart="whenNotActive" fill="hold" evtFilter="cancelBubble" nodeType="interactiveSeq">
                <p:stCondLst>
                  <p:cond evt="onClick" delay="0">
                    <p:tgtEl>
                      <p:spTgt spid="7"/>
                    </p:tgtEl>
                  </p:cond>
                </p:stCondLst>
                <p:endSync evt="end" delay="0">
                  <p:rtn val="all"/>
                </p:endSync>
                <p:childTnLst>
                  <p:par>
                    <p:cTn id="18" fill="hold">
                      <p:stCondLst>
                        <p:cond delay="0"/>
                      </p:stCondLst>
                      <p:childTnLst>
                        <p:par>
                          <p:cTn id="19" fill="hold">
                            <p:stCondLst>
                              <p:cond delay="0"/>
                            </p:stCondLst>
                            <p:childTnLst>
                              <p:par>
                                <p:cTn id="20" presetID="1" presetClass="mediacall" presetSubtype="0" fill="hold" nodeType="clickEffect">
                                  <p:stCondLst>
                                    <p:cond delay="250"/>
                                  </p:stCondLst>
                                  <p:childTnLst>
                                    <p:cmd type="call" cmd="playFrom(0.0)">
                                      <p:cBhvr>
                                        <p:cTn id="21" dur="129515" fill="hold"/>
                                        <p:tgtEl>
                                          <p:spTgt spid="6"/>
                                        </p:tgtEl>
                                      </p:cBhvr>
                                    </p:cmd>
                                  </p:childTnLst>
                                </p:cTn>
                              </p:par>
                              <p:par>
                                <p:cTn id="22" presetID="14" presetClass="entr" presetSubtype="10" fill="hold" grpId="0" nodeType="withEffect">
                                  <p:stCondLst>
                                    <p:cond delay="5000"/>
                                  </p:stCondLst>
                                  <p:childTnLst>
                                    <p:set>
                                      <p:cBhvr>
                                        <p:cTn id="23" dur="1" fill="hold">
                                          <p:stCondLst>
                                            <p:cond delay="0"/>
                                          </p:stCondLst>
                                        </p:cTn>
                                        <p:tgtEl>
                                          <p:spTgt spid="32"/>
                                        </p:tgtEl>
                                        <p:attrNameLst>
                                          <p:attrName>style.visibility</p:attrName>
                                        </p:attrNameLst>
                                      </p:cBhvr>
                                      <p:to>
                                        <p:strVal val="visible"/>
                                      </p:to>
                                    </p:set>
                                    <p:animEffect transition="in" filter="randombar(horizontal)">
                                      <p:cBhvr>
                                        <p:cTn id="24" dur="1500"/>
                                        <p:tgtEl>
                                          <p:spTgt spid="32"/>
                                        </p:tgtEl>
                                      </p:cBhvr>
                                    </p:animEffect>
                                  </p:childTnLst>
                                </p:cTn>
                              </p:par>
                            </p:childTnLst>
                          </p:cTn>
                        </p:par>
                      </p:childTnLst>
                    </p:cTn>
                  </p:par>
                </p:childTnLst>
              </p:cTn>
              <p:nextCondLst>
                <p:cond evt="onClick" delay="0">
                  <p:tgtEl>
                    <p:spTgt spid="7"/>
                  </p:tgtEl>
                </p:cond>
              </p:nextCondLst>
            </p:seq>
          </p:childTnLst>
        </p:cTn>
      </p:par>
    </p:tnLst>
    <p:bldLst>
      <p:bldP spid="32"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9736" y="188640"/>
            <a:ext cx="4798848" cy="693290"/>
          </a:xfrm>
        </p:spPr>
        <p:style>
          <a:lnRef idx="1">
            <a:schemeClr val="accent5"/>
          </a:lnRef>
          <a:fillRef idx="2">
            <a:schemeClr val="accent5"/>
          </a:fillRef>
          <a:effectRef idx="1">
            <a:schemeClr val="accent5"/>
          </a:effectRef>
          <a:fontRef idx="minor">
            <a:schemeClr val="dk1"/>
          </a:fontRef>
        </p:style>
        <p:txBody>
          <a:bodyPr anchor="ctr">
            <a:normAutofit/>
          </a:bodyPr>
          <a:lstStyle/>
          <a:p>
            <a:r>
              <a:rPr lang="en-IN" dirty="0"/>
              <a:t>Reflection</a:t>
            </a:r>
          </a:p>
        </p:txBody>
      </p:sp>
      <p:grpSp>
        <p:nvGrpSpPr>
          <p:cNvPr id="32" name="Group 31">
            <a:extLst>
              <a:ext uri="{FF2B5EF4-FFF2-40B4-BE49-F238E27FC236}">
                <a16:creationId xmlns:a16="http://schemas.microsoft.com/office/drawing/2014/main" id="{53108D5F-4ACF-4364-ABFA-5D68B918B2EC}"/>
              </a:ext>
            </a:extLst>
          </p:cNvPr>
          <p:cNvGrpSpPr/>
          <p:nvPr/>
        </p:nvGrpSpPr>
        <p:grpSpPr>
          <a:xfrm>
            <a:off x="352391" y="3009375"/>
            <a:ext cx="6137376" cy="1354084"/>
            <a:chOff x="3254729" y="3041324"/>
            <a:chExt cx="4869190" cy="1107997"/>
          </a:xfrm>
        </p:grpSpPr>
        <p:sp>
          <p:nvSpPr>
            <p:cNvPr id="33" name="Pentagon 12">
              <a:extLst>
                <a:ext uri="{FF2B5EF4-FFF2-40B4-BE49-F238E27FC236}">
                  <a16:creationId xmlns:a16="http://schemas.microsoft.com/office/drawing/2014/main" id="{A9596DF6-EE5D-490F-99F7-783617A6A802}"/>
                </a:ext>
              </a:extLst>
            </p:cNvPr>
            <p:cNvSpPr/>
            <p:nvPr/>
          </p:nvSpPr>
          <p:spPr>
            <a:xfrm rot="10800000">
              <a:off x="3254729" y="3079994"/>
              <a:ext cx="4183533" cy="1002880"/>
            </a:xfrm>
            <a:prstGeom prst="homePlate">
              <a:avLst/>
            </a:prstGeom>
            <a:solidFill>
              <a:schemeClr val="accent3"/>
            </a:solidFill>
            <a:ln>
              <a:noFill/>
            </a:ln>
            <a:effectLst>
              <a:outerShdw blurRad="50800" dist="50800" dir="5400000" algn="ctr" rotWithShape="0">
                <a:srgbClr val="000000">
                  <a:alpha val="2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ko-KR" altLang="en-US" sz="2800" dirty="0">
                  <a:solidFill>
                    <a:schemeClr val="bg1"/>
                  </a:solidFill>
                  <a:latin typeface="Calibri" panose="020F0502020204030204" pitchFamily="34" charset="0"/>
                  <a:cs typeface="Calibri" panose="020F0502020204030204" pitchFamily="34" charset="0"/>
                </a:rPr>
                <a:t> </a:t>
              </a:r>
            </a:p>
          </p:txBody>
        </p:sp>
        <p:grpSp>
          <p:nvGrpSpPr>
            <p:cNvPr id="34" name="Group 33">
              <a:extLst>
                <a:ext uri="{FF2B5EF4-FFF2-40B4-BE49-F238E27FC236}">
                  <a16:creationId xmlns:a16="http://schemas.microsoft.com/office/drawing/2014/main" id="{1BDA6B9A-CD8D-4F81-83E6-2B06663CCBDA}"/>
                </a:ext>
              </a:extLst>
            </p:cNvPr>
            <p:cNvGrpSpPr/>
            <p:nvPr/>
          </p:nvGrpSpPr>
          <p:grpSpPr>
            <a:xfrm>
              <a:off x="3550994" y="3256594"/>
              <a:ext cx="3917837" cy="645240"/>
              <a:chOff x="2263351" y="3217075"/>
              <a:chExt cx="3917837" cy="645240"/>
            </a:xfrm>
          </p:grpSpPr>
          <p:grpSp>
            <p:nvGrpSpPr>
              <p:cNvPr id="38" name="Group 37">
                <a:extLst>
                  <a:ext uri="{FF2B5EF4-FFF2-40B4-BE49-F238E27FC236}">
                    <a16:creationId xmlns:a16="http://schemas.microsoft.com/office/drawing/2014/main" id="{02BA6FCE-24FF-416C-9890-937FB8EB306F}"/>
                  </a:ext>
                </a:extLst>
              </p:cNvPr>
              <p:cNvGrpSpPr/>
              <p:nvPr/>
            </p:nvGrpSpPr>
            <p:grpSpPr>
              <a:xfrm>
                <a:off x="2263351" y="3221515"/>
                <a:ext cx="640800" cy="640800"/>
                <a:chOff x="2263351" y="3221515"/>
                <a:chExt cx="640800" cy="640800"/>
              </a:xfrm>
            </p:grpSpPr>
            <p:grpSp>
              <p:nvGrpSpPr>
                <p:cNvPr id="40" name="Group 39">
                  <a:extLst>
                    <a:ext uri="{FF2B5EF4-FFF2-40B4-BE49-F238E27FC236}">
                      <a16:creationId xmlns:a16="http://schemas.microsoft.com/office/drawing/2014/main" id="{E334697C-DB22-43A8-A2D4-9415C836162B}"/>
                    </a:ext>
                  </a:extLst>
                </p:cNvPr>
                <p:cNvGrpSpPr/>
                <p:nvPr/>
              </p:nvGrpSpPr>
              <p:grpSpPr>
                <a:xfrm>
                  <a:off x="2263351" y="3221515"/>
                  <a:ext cx="640800" cy="640800"/>
                  <a:chOff x="4235863" y="2844644"/>
                  <a:chExt cx="640800" cy="640800"/>
                </a:xfrm>
              </p:grpSpPr>
              <p:sp>
                <p:nvSpPr>
                  <p:cNvPr id="42" name="Rounded Rectangle 15">
                    <a:extLst>
                      <a:ext uri="{FF2B5EF4-FFF2-40B4-BE49-F238E27FC236}">
                        <a16:creationId xmlns:a16="http://schemas.microsoft.com/office/drawing/2014/main" id="{2A79B1A8-9208-4FF4-B4C6-A19D7DE926D0}"/>
                      </a:ext>
                    </a:extLst>
                  </p:cNvPr>
                  <p:cNvSpPr/>
                  <p:nvPr/>
                </p:nvSpPr>
                <p:spPr>
                  <a:xfrm rot="18900000">
                    <a:off x="4235863" y="2844644"/>
                    <a:ext cx="640800" cy="640800"/>
                  </a:xfrm>
                  <a:prstGeom prst="roundRect">
                    <a:avLst>
                      <a:gd name="adj" fmla="val 10715"/>
                    </a:avLst>
                  </a:prstGeom>
                  <a:solidFill>
                    <a:schemeClr val="accent3">
                      <a:lumMod val="75000"/>
                    </a:schemeClr>
                  </a:solidFill>
                  <a:ln>
                    <a:noFill/>
                  </a:ln>
                  <a:effectLst>
                    <a:outerShdw blurRad="50800" dist="38100" dir="5400000" algn="ctr" rotWithShape="0">
                      <a:srgbClr val="000000">
                        <a:alpha val="43000"/>
                      </a:srgbClr>
                    </a:outerShdw>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ko-KR" altLang="en-US" sz="2800">
                      <a:solidFill>
                        <a:schemeClr val="bg1"/>
                      </a:solidFill>
                      <a:latin typeface="Calibri" panose="020F0502020204030204" pitchFamily="34" charset="0"/>
                      <a:cs typeface="Calibri" panose="020F0502020204030204" pitchFamily="34" charset="0"/>
                    </a:endParaRPr>
                  </a:p>
                </p:txBody>
              </p:sp>
              <p:sp>
                <p:nvSpPr>
                  <p:cNvPr id="43" name="Rounded Rectangle 16">
                    <a:extLst>
                      <a:ext uri="{FF2B5EF4-FFF2-40B4-BE49-F238E27FC236}">
                        <a16:creationId xmlns:a16="http://schemas.microsoft.com/office/drawing/2014/main" id="{3EB8FE7F-448D-43CF-ACF8-BAE7B4A70A65}"/>
                      </a:ext>
                    </a:extLst>
                  </p:cNvPr>
                  <p:cNvSpPr/>
                  <p:nvPr/>
                </p:nvSpPr>
                <p:spPr>
                  <a:xfrm rot="18900000">
                    <a:off x="4295561" y="2905661"/>
                    <a:ext cx="521451" cy="521451"/>
                  </a:xfrm>
                  <a:prstGeom prst="roundRect">
                    <a:avLst>
                      <a:gd name="adj" fmla="val 10715"/>
                    </a:avLst>
                  </a:prstGeom>
                  <a:solidFill>
                    <a:schemeClr val="bg1"/>
                  </a:solidFill>
                  <a:ln w="63500">
                    <a:noFill/>
                  </a:ln>
                  <a:effectLst>
                    <a:outerShdw blurRad="50800" dist="38100" dir="5400000" algn="ctr" rotWithShape="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sz="2800">
                      <a:solidFill>
                        <a:schemeClr val="bg1"/>
                      </a:solidFill>
                      <a:latin typeface="Calibri" panose="020F0502020204030204" pitchFamily="34" charset="0"/>
                      <a:cs typeface="Calibri" panose="020F0502020204030204" pitchFamily="34" charset="0"/>
                    </a:endParaRPr>
                  </a:p>
                </p:txBody>
              </p:sp>
            </p:grpSp>
            <p:sp>
              <p:nvSpPr>
                <p:cNvPr id="41" name="TextBox 2151">
                  <a:extLst>
                    <a:ext uri="{FF2B5EF4-FFF2-40B4-BE49-F238E27FC236}">
                      <a16:creationId xmlns:a16="http://schemas.microsoft.com/office/drawing/2014/main" id="{E7ADD139-9C9C-4BA5-B837-AA6277F0D1C1}"/>
                    </a:ext>
                  </a:extLst>
                </p:cNvPr>
                <p:cNvSpPr txBox="1"/>
                <p:nvPr/>
              </p:nvSpPr>
              <p:spPr>
                <a:xfrm>
                  <a:off x="2338174" y="3280968"/>
                  <a:ext cx="498353"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ko-KR" sz="2800" dirty="0">
                      <a:latin typeface="Calibri" panose="020F0502020204030204" pitchFamily="34" charset="0"/>
                      <a:cs typeface="Calibri" panose="020F0502020204030204" pitchFamily="34" charset="0"/>
                    </a:rPr>
                    <a:t>2</a:t>
                  </a:r>
                  <a:endParaRPr lang="ko-KR" altLang="en-US" sz="2800" dirty="0">
                    <a:latin typeface="Calibri" panose="020F0502020204030204" pitchFamily="34" charset="0"/>
                    <a:cs typeface="Calibri" panose="020F0502020204030204" pitchFamily="34" charset="0"/>
                  </a:endParaRPr>
                </a:p>
              </p:txBody>
            </p:sp>
          </p:grpSp>
          <p:sp>
            <p:nvSpPr>
              <p:cNvPr id="39" name="TextBox 2170">
                <a:extLst>
                  <a:ext uri="{FF2B5EF4-FFF2-40B4-BE49-F238E27FC236}">
                    <a16:creationId xmlns:a16="http://schemas.microsoft.com/office/drawing/2014/main" id="{D3036520-ECF4-4D9E-BBAB-C3C605F3FFC0}"/>
                  </a:ext>
                </a:extLst>
              </p:cNvPr>
              <p:cNvSpPr txBox="1"/>
              <p:nvPr/>
            </p:nvSpPr>
            <p:spPr>
              <a:xfrm>
                <a:off x="2981891" y="3217075"/>
                <a:ext cx="3199297" cy="62960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b="1" dirty="0">
                    <a:solidFill>
                      <a:schemeClr val="bg1"/>
                    </a:solidFill>
                    <a:latin typeface="Calibri" panose="020F0502020204030204" pitchFamily="34" charset="0"/>
                  </a:rPr>
                  <a:t>G</a:t>
                </a:r>
                <a:r>
                  <a:rPr lang="en-US" sz="2200" b="1" i="0" u="none" strike="noStrike" dirty="0">
                    <a:solidFill>
                      <a:schemeClr val="bg1"/>
                    </a:solidFill>
                    <a:effectLst/>
                    <a:latin typeface="Calibri" panose="020F0502020204030204" pitchFamily="34" charset="0"/>
                  </a:rPr>
                  <a:t>ood </a:t>
                </a:r>
                <a:r>
                  <a:rPr lang="en-US" sz="2200" b="1" i="0" u="none" strike="noStrike" dirty="0" err="1">
                    <a:solidFill>
                      <a:schemeClr val="bg1"/>
                    </a:solidFill>
                    <a:effectLst/>
                    <a:latin typeface="Calibri" panose="020F0502020204030204" pitchFamily="34" charset="0"/>
                  </a:rPr>
                  <a:t>behaviour</a:t>
                </a:r>
                <a:r>
                  <a:rPr lang="en-US" sz="2200" b="1" i="0" u="none" strike="noStrike" dirty="0">
                    <a:solidFill>
                      <a:schemeClr val="bg1"/>
                    </a:solidFill>
                    <a:effectLst/>
                    <a:latin typeface="Calibri" panose="020F0502020204030204" pitchFamily="34" charset="0"/>
                  </a:rPr>
                  <a:t> helps keep </a:t>
                </a:r>
              </a:p>
              <a:p>
                <a:r>
                  <a:rPr lang="en-US" sz="2200" b="1" i="0" u="none" strike="noStrike" dirty="0">
                    <a:solidFill>
                      <a:schemeClr val="bg1"/>
                    </a:solidFill>
                    <a:effectLst/>
                    <a:latin typeface="Calibri" panose="020F0502020204030204" pitchFamily="34" charset="0"/>
                  </a:rPr>
                  <a:t>good relationship with everyone.</a:t>
                </a:r>
                <a:endParaRPr lang="ko-KR" altLang="en-US" sz="2200" b="1" dirty="0">
                  <a:solidFill>
                    <a:schemeClr val="bg1"/>
                  </a:solidFill>
                  <a:latin typeface="Calibri" panose="020F0502020204030204" pitchFamily="34" charset="0"/>
                  <a:cs typeface="Calibri" panose="020F0502020204030204" pitchFamily="34" charset="0"/>
                </a:endParaRPr>
              </a:p>
            </p:txBody>
          </p:sp>
        </p:grpSp>
        <p:sp>
          <p:nvSpPr>
            <p:cNvPr id="35" name="Rectangle 34">
              <a:extLst>
                <a:ext uri="{FF2B5EF4-FFF2-40B4-BE49-F238E27FC236}">
                  <a16:creationId xmlns:a16="http://schemas.microsoft.com/office/drawing/2014/main" id="{20C0F6BF-4DDC-48A0-B50A-D3A0A7D297F4}"/>
                </a:ext>
              </a:extLst>
            </p:cNvPr>
            <p:cNvSpPr/>
            <p:nvPr/>
          </p:nvSpPr>
          <p:spPr>
            <a:xfrm>
              <a:off x="7400904" y="3087957"/>
              <a:ext cx="495296" cy="994918"/>
            </a:xfrm>
            <a:prstGeom prst="rect">
              <a:avLst/>
            </a:prstGeom>
            <a:solidFill>
              <a:schemeClr val="bg1"/>
            </a:solidFill>
            <a:ln>
              <a:noFill/>
            </a:ln>
            <a:effectLst>
              <a:outerShdw blurRad="50800" dist="38100" dir="10800000" algn="r" rotWithShape="0">
                <a:schemeClr val="accent3">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C2B5D712-323C-488C-AA1A-32226370DFFA}"/>
                </a:ext>
              </a:extLst>
            </p:cNvPr>
            <p:cNvSpPr/>
            <p:nvPr/>
          </p:nvSpPr>
          <p:spPr>
            <a:xfrm>
              <a:off x="7400904" y="3041324"/>
              <a:ext cx="723015" cy="11079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4" name="Group 43">
            <a:extLst>
              <a:ext uri="{FF2B5EF4-FFF2-40B4-BE49-F238E27FC236}">
                <a16:creationId xmlns:a16="http://schemas.microsoft.com/office/drawing/2014/main" id="{E7A09498-15C5-47D4-A1AF-0D033453285F}"/>
              </a:ext>
            </a:extLst>
          </p:cNvPr>
          <p:cNvGrpSpPr/>
          <p:nvPr/>
        </p:nvGrpSpPr>
        <p:grpSpPr>
          <a:xfrm>
            <a:off x="582772" y="4455049"/>
            <a:ext cx="6086733" cy="1354082"/>
            <a:chOff x="3509067" y="4453221"/>
            <a:chExt cx="4829011" cy="1107997"/>
          </a:xfrm>
        </p:grpSpPr>
        <p:grpSp>
          <p:nvGrpSpPr>
            <p:cNvPr id="45" name="Group 44">
              <a:extLst>
                <a:ext uri="{FF2B5EF4-FFF2-40B4-BE49-F238E27FC236}">
                  <a16:creationId xmlns:a16="http://schemas.microsoft.com/office/drawing/2014/main" id="{CF624F1C-3E0D-4821-B7B1-52A531C902CC}"/>
                </a:ext>
              </a:extLst>
            </p:cNvPr>
            <p:cNvGrpSpPr/>
            <p:nvPr/>
          </p:nvGrpSpPr>
          <p:grpSpPr>
            <a:xfrm>
              <a:off x="4129089" y="4514553"/>
              <a:ext cx="4208989" cy="1002880"/>
              <a:chOff x="4129089" y="4514553"/>
              <a:chExt cx="4208989" cy="1002880"/>
            </a:xfrm>
          </p:grpSpPr>
          <p:sp>
            <p:nvSpPr>
              <p:cNvPr id="48" name="Pentagon 2">
                <a:extLst>
                  <a:ext uri="{FF2B5EF4-FFF2-40B4-BE49-F238E27FC236}">
                    <a16:creationId xmlns:a16="http://schemas.microsoft.com/office/drawing/2014/main" id="{D89464FF-92E7-4432-8B4A-049821AFCB55}"/>
                  </a:ext>
                </a:extLst>
              </p:cNvPr>
              <p:cNvSpPr/>
              <p:nvPr/>
            </p:nvSpPr>
            <p:spPr>
              <a:xfrm>
                <a:off x="4223792" y="4514553"/>
                <a:ext cx="4114286" cy="1002880"/>
              </a:xfrm>
              <a:prstGeom prst="homePlate">
                <a:avLst/>
              </a:prstGeom>
              <a:solidFill>
                <a:schemeClr val="accent2"/>
              </a:solidFill>
              <a:ln>
                <a:noFill/>
              </a:ln>
              <a:effectLst>
                <a:outerShdw blurRad="50800" dist="50800" dir="5400000" algn="ctr" rotWithShape="0">
                  <a:srgbClr val="000000">
                    <a:alpha val="2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sz="2800">
                  <a:solidFill>
                    <a:schemeClr val="bg1"/>
                  </a:solidFill>
                  <a:latin typeface="Calibri" panose="020F0502020204030204" pitchFamily="34" charset="0"/>
                  <a:cs typeface="Calibri" panose="020F0502020204030204" pitchFamily="34" charset="0"/>
                </a:endParaRPr>
              </a:p>
            </p:txBody>
          </p:sp>
          <p:grpSp>
            <p:nvGrpSpPr>
              <p:cNvPr id="49" name="Group 48">
                <a:extLst>
                  <a:ext uri="{FF2B5EF4-FFF2-40B4-BE49-F238E27FC236}">
                    <a16:creationId xmlns:a16="http://schemas.microsoft.com/office/drawing/2014/main" id="{500D3528-254F-40DC-B849-2E0E775CC497}"/>
                  </a:ext>
                </a:extLst>
              </p:cNvPr>
              <p:cNvGrpSpPr/>
              <p:nvPr/>
            </p:nvGrpSpPr>
            <p:grpSpPr>
              <a:xfrm>
                <a:off x="4129089" y="4686820"/>
                <a:ext cx="3986669" cy="640800"/>
                <a:chOff x="2853080" y="4312534"/>
                <a:chExt cx="3986669" cy="640800"/>
              </a:xfrm>
            </p:grpSpPr>
            <p:grpSp>
              <p:nvGrpSpPr>
                <p:cNvPr id="50" name="Group 49">
                  <a:extLst>
                    <a:ext uri="{FF2B5EF4-FFF2-40B4-BE49-F238E27FC236}">
                      <a16:creationId xmlns:a16="http://schemas.microsoft.com/office/drawing/2014/main" id="{DFE29296-7F1C-4922-AC84-13747697473F}"/>
                    </a:ext>
                  </a:extLst>
                </p:cNvPr>
                <p:cNvGrpSpPr/>
                <p:nvPr/>
              </p:nvGrpSpPr>
              <p:grpSpPr>
                <a:xfrm>
                  <a:off x="6198949" y="4312534"/>
                  <a:ext cx="640800" cy="640800"/>
                  <a:chOff x="6198949" y="4312534"/>
                  <a:chExt cx="640800" cy="640800"/>
                </a:xfrm>
              </p:grpSpPr>
              <p:grpSp>
                <p:nvGrpSpPr>
                  <p:cNvPr id="52" name="Group 51">
                    <a:extLst>
                      <a:ext uri="{FF2B5EF4-FFF2-40B4-BE49-F238E27FC236}">
                        <a16:creationId xmlns:a16="http://schemas.microsoft.com/office/drawing/2014/main" id="{4836E481-F408-49FC-AEB8-22EF05B7E7F2}"/>
                      </a:ext>
                    </a:extLst>
                  </p:cNvPr>
                  <p:cNvGrpSpPr/>
                  <p:nvPr/>
                </p:nvGrpSpPr>
                <p:grpSpPr>
                  <a:xfrm>
                    <a:off x="6198949" y="4312534"/>
                    <a:ext cx="640800" cy="640800"/>
                    <a:chOff x="4235863" y="3988481"/>
                    <a:chExt cx="640800" cy="640800"/>
                  </a:xfrm>
                </p:grpSpPr>
                <p:sp>
                  <p:nvSpPr>
                    <p:cNvPr id="54" name="Rounded Rectangle 23">
                      <a:extLst>
                        <a:ext uri="{FF2B5EF4-FFF2-40B4-BE49-F238E27FC236}">
                          <a16:creationId xmlns:a16="http://schemas.microsoft.com/office/drawing/2014/main" id="{4EA68A9E-21BB-45B0-9362-1A0C8032D8F5}"/>
                        </a:ext>
                      </a:extLst>
                    </p:cNvPr>
                    <p:cNvSpPr/>
                    <p:nvPr/>
                  </p:nvSpPr>
                  <p:spPr>
                    <a:xfrm rot="18900000">
                      <a:off x="4235863" y="3988481"/>
                      <a:ext cx="640800" cy="640800"/>
                    </a:xfrm>
                    <a:prstGeom prst="roundRect">
                      <a:avLst>
                        <a:gd name="adj" fmla="val 10715"/>
                      </a:avLst>
                    </a:prstGeom>
                    <a:solidFill>
                      <a:schemeClr val="accent2">
                        <a:lumMod val="75000"/>
                      </a:schemeClr>
                    </a:solidFill>
                    <a:ln>
                      <a:noFill/>
                    </a:ln>
                    <a:effectLst>
                      <a:outerShdw blurRad="50800" dist="38100" dir="5400000" algn="ctr" rotWithShape="0">
                        <a:srgbClr val="000000">
                          <a:alpha val="43000"/>
                        </a:srgbClr>
                      </a:outerShdw>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ko-KR" altLang="en-US" sz="2800">
                        <a:solidFill>
                          <a:schemeClr val="bg1"/>
                        </a:solidFill>
                        <a:latin typeface="Calibri" panose="020F0502020204030204" pitchFamily="34" charset="0"/>
                        <a:cs typeface="Calibri" panose="020F0502020204030204" pitchFamily="34" charset="0"/>
                      </a:endParaRPr>
                    </a:p>
                  </p:txBody>
                </p:sp>
                <p:sp>
                  <p:nvSpPr>
                    <p:cNvPr id="55" name="Rounded Rectangle 24">
                      <a:extLst>
                        <a:ext uri="{FF2B5EF4-FFF2-40B4-BE49-F238E27FC236}">
                          <a16:creationId xmlns:a16="http://schemas.microsoft.com/office/drawing/2014/main" id="{AAABAEE6-638F-4D7F-8A2D-FC2B078D179C}"/>
                        </a:ext>
                      </a:extLst>
                    </p:cNvPr>
                    <p:cNvSpPr/>
                    <p:nvPr/>
                  </p:nvSpPr>
                  <p:spPr>
                    <a:xfrm rot="18900000">
                      <a:off x="4295536" y="4048155"/>
                      <a:ext cx="521451" cy="521451"/>
                    </a:xfrm>
                    <a:prstGeom prst="roundRect">
                      <a:avLst>
                        <a:gd name="adj" fmla="val 10715"/>
                      </a:avLst>
                    </a:prstGeom>
                    <a:solidFill>
                      <a:schemeClr val="bg1"/>
                    </a:solidFill>
                    <a:ln w="63500">
                      <a:noFill/>
                    </a:ln>
                    <a:effectLst>
                      <a:outerShdw blurRad="50800" dist="38100" dir="5400000" algn="ctr" rotWithShape="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sz="2800">
                        <a:solidFill>
                          <a:schemeClr val="bg1"/>
                        </a:solidFill>
                        <a:latin typeface="Calibri" panose="020F0502020204030204" pitchFamily="34" charset="0"/>
                        <a:cs typeface="Calibri" panose="020F0502020204030204" pitchFamily="34" charset="0"/>
                      </a:endParaRPr>
                    </a:p>
                  </p:txBody>
                </p:sp>
              </p:grpSp>
              <p:sp>
                <p:nvSpPr>
                  <p:cNvPr id="53" name="TextBox 2159">
                    <a:extLst>
                      <a:ext uri="{FF2B5EF4-FFF2-40B4-BE49-F238E27FC236}">
                        <a16:creationId xmlns:a16="http://schemas.microsoft.com/office/drawing/2014/main" id="{3F6C2BC0-C6C6-4B08-86BA-2CD2AB7F9BDA}"/>
                      </a:ext>
                    </a:extLst>
                  </p:cNvPr>
                  <p:cNvSpPr txBox="1"/>
                  <p:nvPr/>
                </p:nvSpPr>
                <p:spPr>
                  <a:xfrm>
                    <a:off x="6270170" y="4380097"/>
                    <a:ext cx="498353"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ko-KR" sz="2800" dirty="0">
                        <a:latin typeface="Calibri" panose="020F0502020204030204" pitchFamily="34" charset="0"/>
                        <a:cs typeface="Calibri" panose="020F0502020204030204" pitchFamily="34" charset="0"/>
                      </a:rPr>
                      <a:t>3</a:t>
                    </a:r>
                    <a:endParaRPr lang="ko-KR" altLang="en-US" sz="2800" dirty="0">
                      <a:latin typeface="Calibri" panose="020F0502020204030204" pitchFamily="34" charset="0"/>
                      <a:cs typeface="Calibri" panose="020F0502020204030204" pitchFamily="34" charset="0"/>
                    </a:endParaRPr>
                  </a:p>
                </p:txBody>
              </p:sp>
            </p:grpSp>
            <p:sp>
              <p:nvSpPr>
                <p:cNvPr id="51" name="TextBox 2179">
                  <a:extLst>
                    <a:ext uri="{FF2B5EF4-FFF2-40B4-BE49-F238E27FC236}">
                      <a16:creationId xmlns:a16="http://schemas.microsoft.com/office/drawing/2014/main" id="{6E56629D-3029-423A-BD92-9126098297A8}"/>
                    </a:ext>
                  </a:extLst>
                </p:cNvPr>
                <p:cNvSpPr txBox="1"/>
                <p:nvPr/>
              </p:nvSpPr>
              <p:spPr>
                <a:xfrm>
                  <a:off x="2853080" y="4450817"/>
                  <a:ext cx="3493161" cy="35257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5425" indent="3175" rtl="0">
                    <a:spcBef>
                      <a:spcPts val="0"/>
                    </a:spcBef>
                    <a:spcAft>
                      <a:spcPts val="0"/>
                    </a:spcAft>
                  </a:pPr>
                  <a:r>
                    <a:rPr lang="en-US" sz="2200" b="1" dirty="0">
                      <a:solidFill>
                        <a:schemeClr val="bg1"/>
                      </a:solidFill>
                      <a:latin typeface="+mj-lt"/>
                    </a:rPr>
                    <a:t>Always be p</a:t>
                  </a:r>
                  <a:r>
                    <a:rPr lang="en-US" sz="2200" b="1" i="0" u="none" strike="noStrike" dirty="0">
                      <a:solidFill>
                        <a:schemeClr val="bg1"/>
                      </a:solidFill>
                      <a:effectLst/>
                      <a:latin typeface="+mj-lt"/>
                    </a:rPr>
                    <a:t>ositive and cheerful.</a:t>
                  </a:r>
                  <a:endParaRPr lang="en-US" sz="2200" b="1" dirty="0">
                    <a:solidFill>
                      <a:schemeClr val="bg1"/>
                    </a:solidFill>
                    <a:effectLst/>
                    <a:latin typeface="+mj-lt"/>
                  </a:endParaRPr>
                </a:p>
              </p:txBody>
            </p:sp>
          </p:grpSp>
        </p:grpSp>
        <p:sp>
          <p:nvSpPr>
            <p:cNvPr id="46" name="Rectangle 45">
              <a:extLst>
                <a:ext uri="{FF2B5EF4-FFF2-40B4-BE49-F238E27FC236}">
                  <a16:creationId xmlns:a16="http://schemas.microsoft.com/office/drawing/2014/main" id="{4EF8589A-AA59-48D6-ADC3-2FC0CFCD58D2}"/>
                </a:ext>
              </a:extLst>
            </p:cNvPr>
            <p:cNvSpPr/>
            <p:nvPr/>
          </p:nvSpPr>
          <p:spPr>
            <a:xfrm>
              <a:off x="3736786" y="4520810"/>
              <a:ext cx="495296" cy="994918"/>
            </a:xfrm>
            <a:prstGeom prst="rect">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E4E55D2A-A64F-49A9-9E58-F462E2B6999C}"/>
                </a:ext>
              </a:extLst>
            </p:cNvPr>
            <p:cNvSpPr/>
            <p:nvPr/>
          </p:nvSpPr>
          <p:spPr>
            <a:xfrm>
              <a:off x="3509067" y="4453221"/>
              <a:ext cx="723015" cy="11079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7" name="Group 56">
            <a:extLst>
              <a:ext uri="{FF2B5EF4-FFF2-40B4-BE49-F238E27FC236}">
                <a16:creationId xmlns:a16="http://schemas.microsoft.com/office/drawing/2014/main" id="{D704C1FC-B70E-4E6A-BF16-9D235714D26B}"/>
              </a:ext>
            </a:extLst>
          </p:cNvPr>
          <p:cNvGrpSpPr/>
          <p:nvPr/>
        </p:nvGrpSpPr>
        <p:grpSpPr>
          <a:xfrm>
            <a:off x="1199456" y="1667808"/>
            <a:ext cx="5546944" cy="1225620"/>
            <a:chOff x="3985593" y="1745207"/>
            <a:chExt cx="4400761" cy="1002880"/>
          </a:xfrm>
        </p:grpSpPr>
        <p:sp>
          <p:nvSpPr>
            <p:cNvPr id="60" name="Pentagon 3">
              <a:extLst>
                <a:ext uri="{FF2B5EF4-FFF2-40B4-BE49-F238E27FC236}">
                  <a16:creationId xmlns:a16="http://schemas.microsoft.com/office/drawing/2014/main" id="{DF2BE28D-42FF-4601-AD4F-904894058A6A}"/>
                </a:ext>
              </a:extLst>
            </p:cNvPr>
            <p:cNvSpPr/>
            <p:nvPr/>
          </p:nvSpPr>
          <p:spPr>
            <a:xfrm>
              <a:off x="3985593" y="1745207"/>
              <a:ext cx="4400761" cy="1002880"/>
            </a:xfrm>
            <a:prstGeom prst="homePlate">
              <a:avLst/>
            </a:prstGeom>
            <a:solidFill>
              <a:schemeClr val="accent4"/>
            </a:solidFill>
            <a:ln>
              <a:noFill/>
            </a:ln>
            <a:effectLst>
              <a:outerShdw blurRad="50800" dist="50800" dir="5400000" algn="ctr" rotWithShape="0">
                <a:srgbClr val="000000">
                  <a:alpha val="2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sz="2800" dirty="0">
                <a:solidFill>
                  <a:schemeClr val="bg1"/>
                </a:solidFill>
                <a:latin typeface="Calibri" panose="020F0502020204030204" pitchFamily="34" charset="0"/>
                <a:cs typeface="Calibri" panose="020F0502020204030204" pitchFamily="34" charset="0"/>
              </a:endParaRPr>
            </a:p>
          </p:txBody>
        </p:sp>
        <p:grpSp>
          <p:nvGrpSpPr>
            <p:cNvPr id="61" name="Group 60">
              <a:extLst>
                <a:ext uri="{FF2B5EF4-FFF2-40B4-BE49-F238E27FC236}">
                  <a16:creationId xmlns:a16="http://schemas.microsoft.com/office/drawing/2014/main" id="{61AFFE06-194F-4671-BE9B-64812FC4A947}"/>
                </a:ext>
              </a:extLst>
            </p:cNvPr>
            <p:cNvGrpSpPr/>
            <p:nvPr/>
          </p:nvGrpSpPr>
          <p:grpSpPr>
            <a:xfrm>
              <a:off x="7433408" y="1881204"/>
              <a:ext cx="642093" cy="642093"/>
              <a:chOff x="6141352" y="2151502"/>
              <a:chExt cx="642093" cy="642093"/>
            </a:xfrm>
          </p:grpSpPr>
          <p:grpSp>
            <p:nvGrpSpPr>
              <p:cNvPr id="63" name="Group 62">
                <a:extLst>
                  <a:ext uri="{FF2B5EF4-FFF2-40B4-BE49-F238E27FC236}">
                    <a16:creationId xmlns:a16="http://schemas.microsoft.com/office/drawing/2014/main" id="{7A047EC7-34C0-4BAC-B8E7-6FC77CE3B36A}"/>
                  </a:ext>
                </a:extLst>
              </p:cNvPr>
              <p:cNvGrpSpPr/>
              <p:nvPr/>
            </p:nvGrpSpPr>
            <p:grpSpPr>
              <a:xfrm>
                <a:off x="6141352" y="2151502"/>
                <a:ext cx="642093" cy="642093"/>
                <a:chOff x="5722914" y="2156235"/>
                <a:chExt cx="642093" cy="642093"/>
              </a:xfrm>
            </p:grpSpPr>
            <p:sp>
              <p:nvSpPr>
                <p:cNvPr id="65" name="Rounded Rectangle 5">
                  <a:extLst>
                    <a:ext uri="{FF2B5EF4-FFF2-40B4-BE49-F238E27FC236}">
                      <a16:creationId xmlns:a16="http://schemas.microsoft.com/office/drawing/2014/main" id="{4E2139D8-38C3-407A-A5C3-2241E26F5107}"/>
                    </a:ext>
                  </a:extLst>
                </p:cNvPr>
                <p:cNvSpPr/>
                <p:nvPr/>
              </p:nvSpPr>
              <p:spPr>
                <a:xfrm rot="18900000">
                  <a:off x="5722914" y="2156235"/>
                  <a:ext cx="642093" cy="642093"/>
                </a:xfrm>
                <a:prstGeom prst="roundRect">
                  <a:avLst>
                    <a:gd name="adj" fmla="val 10715"/>
                  </a:avLst>
                </a:prstGeom>
                <a:solidFill>
                  <a:schemeClr val="accent4">
                    <a:lumMod val="75000"/>
                  </a:schemeClr>
                </a:solidFill>
                <a:ln>
                  <a:noFill/>
                </a:ln>
                <a:effectLst>
                  <a:outerShdw blurRad="50800" dist="38100" dir="5400000" algn="ctr" rotWithShape="0">
                    <a:srgbClr val="000000">
                      <a:alpha val="43000"/>
                    </a:srgbClr>
                  </a:outerShdw>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ko-KR" altLang="en-US" sz="2800">
                    <a:solidFill>
                      <a:schemeClr val="bg1"/>
                    </a:solidFill>
                    <a:latin typeface="Calibri" panose="020F0502020204030204" pitchFamily="34" charset="0"/>
                    <a:cs typeface="Calibri" panose="020F0502020204030204" pitchFamily="34" charset="0"/>
                  </a:endParaRPr>
                </a:p>
              </p:txBody>
            </p:sp>
            <p:sp>
              <p:nvSpPr>
                <p:cNvPr id="66" name="Rounded Rectangle 6">
                  <a:extLst>
                    <a:ext uri="{FF2B5EF4-FFF2-40B4-BE49-F238E27FC236}">
                      <a16:creationId xmlns:a16="http://schemas.microsoft.com/office/drawing/2014/main" id="{92CE41D7-06C1-4BAE-A16C-88337D10EC10}"/>
                    </a:ext>
                  </a:extLst>
                </p:cNvPr>
                <p:cNvSpPr/>
                <p:nvPr/>
              </p:nvSpPr>
              <p:spPr>
                <a:xfrm rot="18900000">
                  <a:off x="5782708" y="2216030"/>
                  <a:ext cx="522503" cy="522503"/>
                </a:xfrm>
                <a:prstGeom prst="roundRect">
                  <a:avLst>
                    <a:gd name="adj" fmla="val 10715"/>
                  </a:avLst>
                </a:prstGeom>
                <a:solidFill>
                  <a:schemeClr val="bg1"/>
                </a:solidFill>
                <a:ln w="63500">
                  <a:noFill/>
                </a:ln>
                <a:effectLst>
                  <a:outerShdw blurRad="50800" dist="38100" dir="5400000" algn="ctr" rotWithShape="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sz="2800">
                    <a:solidFill>
                      <a:schemeClr val="bg1"/>
                    </a:solidFill>
                    <a:latin typeface="Calibri" panose="020F0502020204030204" pitchFamily="34" charset="0"/>
                    <a:cs typeface="Calibri" panose="020F0502020204030204" pitchFamily="34" charset="0"/>
                  </a:endParaRPr>
                </a:p>
              </p:txBody>
            </p:sp>
          </p:grpSp>
          <p:sp>
            <p:nvSpPr>
              <p:cNvPr id="64" name="TextBox 2141">
                <a:extLst>
                  <a:ext uri="{FF2B5EF4-FFF2-40B4-BE49-F238E27FC236}">
                    <a16:creationId xmlns:a16="http://schemas.microsoft.com/office/drawing/2014/main" id="{13EC31F5-4FCD-47A5-898A-77F0D7790FDD}"/>
                  </a:ext>
                </a:extLst>
              </p:cNvPr>
              <p:cNvSpPr txBox="1"/>
              <p:nvPr/>
            </p:nvSpPr>
            <p:spPr>
              <a:xfrm>
                <a:off x="6212718" y="2210936"/>
                <a:ext cx="499358"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ko-KR" sz="2800" dirty="0">
                    <a:latin typeface="Calibri" panose="020F0502020204030204" pitchFamily="34" charset="0"/>
                    <a:cs typeface="Calibri" panose="020F0502020204030204" pitchFamily="34" charset="0"/>
                  </a:rPr>
                  <a:t>1</a:t>
                </a:r>
                <a:endParaRPr lang="ko-KR" altLang="en-US" sz="2800" dirty="0">
                  <a:latin typeface="Calibri" panose="020F0502020204030204" pitchFamily="34" charset="0"/>
                  <a:cs typeface="Calibri" panose="020F0502020204030204" pitchFamily="34" charset="0"/>
                </a:endParaRPr>
              </a:p>
            </p:txBody>
          </p:sp>
        </p:grpSp>
        <p:sp>
          <p:nvSpPr>
            <p:cNvPr id="62" name="TextBox 2176">
              <a:extLst>
                <a:ext uri="{FF2B5EF4-FFF2-40B4-BE49-F238E27FC236}">
                  <a16:creationId xmlns:a16="http://schemas.microsoft.com/office/drawing/2014/main" id="{10DCDDD3-4360-4D12-B95A-AC5DD93F0729}"/>
                </a:ext>
              </a:extLst>
            </p:cNvPr>
            <p:cNvSpPr txBox="1"/>
            <p:nvPr/>
          </p:nvSpPr>
          <p:spPr>
            <a:xfrm>
              <a:off x="4060101" y="2038647"/>
              <a:ext cx="3341697" cy="35257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2200" b="1" dirty="0">
                  <a:solidFill>
                    <a:schemeClr val="bg1"/>
                  </a:solidFill>
                  <a:latin typeface="Calibri" panose="020F0502020204030204" pitchFamily="34" charset="0"/>
                </a:rPr>
                <a:t>Be C</a:t>
              </a:r>
              <a:r>
                <a:rPr lang="en-US" sz="2200" b="1" i="0" u="none" strike="noStrike" dirty="0">
                  <a:solidFill>
                    <a:schemeClr val="bg1"/>
                  </a:solidFill>
                  <a:effectLst/>
                  <a:latin typeface="Calibri" panose="020F0502020204030204" pitchFamily="34" charset="0"/>
                </a:rPr>
                <a:t>ourteous and use kind words.</a:t>
              </a:r>
              <a:endParaRPr lang="en-IN" sz="2200" b="1" i="0" u="none" strike="noStrike" dirty="0">
                <a:solidFill>
                  <a:schemeClr val="bg1"/>
                </a:solidFill>
                <a:effectLst/>
                <a:latin typeface="Calibri" panose="020F0502020204030204" pitchFamily="34" charset="0"/>
              </a:endParaRPr>
            </a:p>
          </p:txBody>
        </p:sp>
      </p:grpSp>
      <p:pic>
        <p:nvPicPr>
          <p:cNvPr id="4" name="Picture 3">
            <a:extLst>
              <a:ext uri="{FF2B5EF4-FFF2-40B4-BE49-F238E27FC236}">
                <a16:creationId xmlns:a16="http://schemas.microsoft.com/office/drawing/2014/main" id="{66ADF856-B3F8-4246-92B9-FA002FF8CF4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0176" y="4676159"/>
            <a:ext cx="3359888" cy="1561153"/>
          </a:xfrm>
          <a:prstGeom prst="rect">
            <a:avLst/>
          </a:prstGeom>
        </p:spPr>
      </p:pic>
      <p:sp>
        <p:nvSpPr>
          <p:cNvPr id="5" name="TextBox 4">
            <a:extLst>
              <a:ext uri="{FF2B5EF4-FFF2-40B4-BE49-F238E27FC236}">
                <a16:creationId xmlns:a16="http://schemas.microsoft.com/office/drawing/2014/main" id="{78F7951A-0BF4-45DB-9BB4-7A7DFA03B15B}"/>
              </a:ext>
            </a:extLst>
          </p:cNvPr>
          <p:cNvSpPr txBox="1"/>
          <p:nvPr/>
        </p:nvSpPr>
        <p:spPr>
          <a:xfrm>
            <a:off x="7311152" y="2420888"/>
            <a:ext cx="4241591" cy="2062103"/>
          </a:xfrm>
          <a:prstGeom prst="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nchor="ctr">
            <a:spAutoFit/>
          </a:bodyPr>
          <a:lstStyle/>
          <a:p>
            <a:pPr algn="ctr"/>
            <a:r>
              <a:rPr lang="en-US" sz="3200" i="0" u="none" strike="noStrike" dirty="0">
                <a:solidFill>
                  <a:srgbClr val="222222"/>
                </a:solidFill>
                <a:effectLst/>
                <a:latin typeface="Calibri" panose="020F0502020204030204" pitchFamily="34" charset="0"/>
              </a:rPr>
              <a:t>It is very important to behave well at all times, whether it is home, school or society</a:t>
            </a:r>
            <a:endParaRPr lang="en-IN" sz="3200" dirty="0"/>
          </a:p>
        </p:txBody>
      </p:sp>
    </p:spTree>
    <p:extLst>
      <p:ext uri="{BB962C8B-B14F-4D97-AF65-F5344CB8AC3E}">
        <p14:creationId xmlns:p14="http://schemas.microsoft.com/office/powerpoint/2010/main" val="472990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6" presetClass="entr" presetSubtype="16"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7"/>
                                        </p:tgtEl>
                                        <p:attrNameLst>
                                          <p:attrName>style.visibility</p:attrName>
                                        </p:attrNameLst>
                                      </p:cBhvr>
                                      <p:to>
                                        <p:strVal val="visible"/>
                                      </p:to>
                                    </p:set>
                                    <p:animEffect transition="in" filter="wipe(left)">
                                      <p:cBhvr>
                                        <p:cTn id="17" dur="1000"/>
                                        <p:tgtEl>
                                          <p:spTgt spid="5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nodeType="click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wipe(right)">
                                      <p:cBhvr>
                                        <p:cTn id="22" dur="1500"/>
                                        <p:tgtEl>
                                          <p:spTgt spid="3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4"/>
                                        </p:tgtEl>
                                        <p:attrNameLst>
                                          <p:attrName>style.visibility</p:attrName>
                                        </p:attrNameLst>
                                      </p:cBhvr>
                                      <p:to>
                                        <p:strVal val="visible"/>
                                      </p:to>
                                    </p:set>
                                    <p:animEffect transition="in" filter="wipe(left)">
                                      <p:cBhvr>
                                        <p:cTn id="27" dur="1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4280" y="188640"/>
            <a:ext cx="3203440" cy="500042"/>
          </a:xfrm>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id="{73678344-BA90-4966-BE23-0177B4F4B779}"/>
              </a:ext>
            </a:extLst>
          </p:cNvPr>
          <p:cNvGraphicFramePr>
            <a:graphicFrameLocks noGrp="1"/>
          </p:cNvGraphicFramePr>
          <p:nvPr>
            <p:extLst>
              <p:ext uri="{D42A27DB-BD31-4B8C-83A1-F6EECF244321}">
                <p14:modId xmlns:p14="http://schemas.microsoft.com/office/powerpoint/2010/main" val="737698893"/>
              </p:ext>
            </p:extLst>
          </p:nvPr>
        </p:nvGraphicFramePr>
        <p:xfrm>
          <a:off x="1199456" y="1484784"/>
          <a:ext cx="9937104" cy="1917383"/>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485714">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477223">
                <a:tc>
                  <a:txBody>
                    <a:bodyPr/>
                    <a:lstStyle/>
                    <a:p>
                      <a:pPr algn="ctr"/>
                      <a:r>
                        <a:rPr lang="en-IN" sz="1200" dirty="0"/>
                        <a:t>2</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dirty="0"/>
                        <a:t>https://pixabay.com/vectors/speech-icon-voice-talking-audio-2797263/</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b="0" i="0" u="none" strike="noStrike" kern="1200" baseline="0" dirty="0">
                          <a:solidFill>
                            <a:schemeClr val="tx1"/>
                          </a:solidFill>
                          <a:latin typeface="+mn-lt"/>
                          <a:ea typeface="+mn-ea"/>
                          <a:cs typeface="+mn-cs"/>
                        </a:rPr>
                        <a:t>Hill Top: </a:t>
                      </a:r>
                      <a:r>
                        <a:rPr lang="en-IN" sz="1200" b="0" i="0" u="none" strike="noStrike" kern="1200" baseline="0" dirty="0">
                          <a:solidFill>
                            <a:schemeClr val="tx1"/>
                          </a:solidFill>
                          <a:latin typeface="+mn-lt"/>
                          <a:ea typeface="+mn-ea"/>
                          <a:cs typeface="+mn-cs"/>
                          <a:hlinkClick r:id="rId3"/>
                        </a:rPr>
                        <a:t>https://pixabay.com/photos/mountains-mountain-top-tourist-6470614/</a:t>
                      </a:r>
                      <a:r>
                        <a:rPr lang="en-IN" sz="1200" b="0" i="0" u="none" strike="noStrike" kern="1200" baseline="0" dirty="0">
                          <a:solidFill>
                            <a:schemeClr val="tx1"/>
                          </a:solidFill>
                          <a:latin typeface="+mn-lt"/>
                          <a:ea typeface="+mn-ea"/>
                          <a:cs typeface="+mn-cs"/>
                        </a:rPr>
                        <a:t> By Ankita </a:t>
                      </a:r>
                      <a:r>
                        <a:rPr lang="en-IN" sz="1200" b="0" i="0" u="none" strike="noStrike" kern="1200" baseline="0" dirty="0" err="1">
                          <a:solidFill>
                            <a:schemeClr val="tx1"/>
                          </a:solidFill>
                          <a:latin typeface="+mn-lt"/>
                          <a:ea typeface="+mn-ea"/>
                          <a:cs typeface="+mn-cs"/>
                        </a:rPr>
                        <a:t>Gkd</a:t>
                      </a:r>
                      <a:endParaRPr lang="en-IN" sz="1200" b="0" i="0" u="none" strike="noStrike" kern="1200" baseline="0" dirty="0">
                        <a:solidFill>
                          <a:schemeClr val="tx1"/>
                        </a:solidFill>
                        <a:latin typeface="+mn-lt"/>
                        <a:ea typeface="+mn-ea"/>
                        <a:cs typeface="+mn-cs"/>
                      </a:endParaRPr>
                    </a:p>
                  </a:txBody>
                  <a:tcPr/>
                </a:tc>
                <a:extLst>
                  <a:ext uri="{0D108BD9-81ED-4DB2-BD59-A6C34878D82A}">
                    <a16:rowId xmlns:a16="http://schemas.microsoft.com/office/drawing/2014/main" val="10001"/>
                  </a:ext>
                </a:extLst>
              </a:tr>
              <a:tr h="477223">
                <a:tc>
                  <a:txBody>
                    <a:bodyPr/>
                    <a:lstStyle/>
                    <a:p>
                      <a:pPr algn="ctr"/>
                      <a:r>
                        <a:rPr lang="en-IN" sz="1200" dirty="0"/>
                        <a:t>3</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b="0" i="0" u="none" strike="noStrike" kern="1200" baseline="0" dirty="0">
                          <a:solidFill>
                            <a:schemeClr val="tx1"/>
                          </a:solidFill>
                          <a:latin typeface="+mn-lt"/>
                          <a:ea typeface="+mn-ea"/>
                          <a:cs typeface="+mn-cs"/>
                        </a:rPr>
                        <a:t>https://pixabay.com/illustrations/singing-children-song-sing-child-18382/</a:t>
                      </a:r>
                      <a:endParaRPr lang="en-IN" sz="9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dirty="0"/>
                    </a:p>
                  </a:txBody>
                  <a:tcPr/>
                </a:tc>
                <a:extLst>
                  <a:ext uri="{0D108BD9-81ED-4DB2-BD59-A6C34878D82A}">
                    <a16:rowId xmlns:a16="http://schemas.microsoft.com/office/drawing/2014/main" val="1196434483"/>
                  </a:ext>
                </a:extLst>
              </a:tr>
              <a:tr h="477223">
                <a:tc>
                  <a:txBody>
                    <a:bodyPr/>
                    <a:lstStyle/>
                    <a:p>
                      <a:pPr algn="ctr"/>
                      <a:r>
                        <a:rPr lang="en-IN" sz="1200" dirty="0"/>
                        <a:t>4</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dirty="0"/>
                        <a:t>https://pixabay.com/vectors/handshake-shaking-hands-partners-148695/</a:t>
                      </a:r>
                    </a:p>
                  </a:txBody>
                  <a:tcPr/>
                </a:tc>
                <a:extLst>
                  <a:ext uri="{0D108BD9-81ED-4DB2-BD59-A6C34878D82A}">
                    <a16:rowId xmlns:a16="http://schemas.microsoft.com/office/drawing/2014/main" val="4138933140"/>
                  </a:ext>
                </a:extLst>
              </a:tr>
            </a:tbl>
          </a:graphicData>
        </a:graphic>
      </p:graphicFrame>
      <p:pic>
        <p:nvPicPr>
          <p:cNvPr id="7" name="Picture 6">
            <a:extLst>
              <a:ext uri="{FF2B5EF4-FFF2-40B4-BE49-F238E27FC236}">
                <a16:creationId xmlns:a16="http://schemas.microsoft.com/office/drawing/2014/main" id="{2ED91B9D-9468-4D6B-98FE-AAE610C72C4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73674" y="2526140"/>
            <a:ext cx="595795" cy="389182"/>
          </a:xfrm>
          <a:prstGeom prst="rect">
            <a:avLst/>
          </a:prstGeom>
        </p:spPr>
      </p:pic>
      <p:pic>
        <p:nvPicPr>
          <p:cNvPr id="5" name="Picture 4">
            <a:extLst>
              <a:ext uri="{FF2B5EF4-FFF2-40B4-BE49-F238E27FC236}">
                <a16:creationId xmlns:a16="http://schemas.microsoft.com/office/drawing/2014/main" id="{96C4619F-8A7E-4D0B-A70E-82FD9EBFE73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2411116" y="2010012"/>
            <a:ext cx="367876" cy="367876"/>
          </a:xfrm>
          <a:prstGeom prst="rect">
            <a:avLst/>
          </a:prstGeom>
        </p:spPr>
      </p:pic>
      <p:pic>
        <p:nvPicPr>
          <p:cNvPr id="8" name="Picture 7">
            <a:extLst>
              <a:ext uri="{FF2B5EF4-FFF2-40B4-BE49-F238E27FC236}">
                <a16:creationId xmlns:a16="http://schemas.microsoft.com/office/drawing/2014/main" id="{6691A175-7178-4B0D-AC48-DA828201640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21552" y="2980955"/>
            <a:ext cx="510475" cy="358131"/>
          </a:xfrm>
          <a:prstGeom prst="rect">
            <a:avLst/>
          </a:prstGeom>
        </p:spPr>
      </p:pic>
      <p:pic>
        <p:nvPicPr>
          <p:cNvPr id="9" name="Picture 8">
            <a:extLst>
              <a:ext uri="{FF2B5EF4-FFF2-40B4-BE49-F238E27FC236}">
                <a16:creationId xmlns:a16="http://schemas.microsoft.com/office/drawing/2014/main" id="{805A7A3E-2576-459C-89BE-BD5038FDA82F}"/>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p:blipFill>
        <p:spPr>
          <a:xfrm>
            <a:off x="2966287" y="2065766"/>
            <a:ext cx="450615" cy="334206"/>
          </a:xfrm>
          <a:prstGeom prst="rect">
            <a:avLst/>
          </a:prstGeom>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0</TotalTime>
  <Words>723</Words>
  <Application>Microsoft Office PowerPoint</Application>
  <PresentationFormat>Widescreen</PresentationFormat>
  <Paragraphs>77</Paragraphs>
  <Slides>5</Slides>
  <Notes>5</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Times New Roman</vt:lpstr>
      <vt:lpstr>Wingdings</vt:lpstr>
      <vt:lpstr>DD</vt:lpstr>
      <vt:lpstr>Watch your behaviour</vt:lpstr>
      <vt:lpstr>Demonstrative Adjective</vt:lpstr>
      <vt:lpstr>Value Song</vt:lpstr>
      <vt:lpstr>Reflection</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46</cp:revision>
  <dcterms:created xsi:type="dcterms:W3CDTF">2020-08-28T09:38:22Z</dcterms:created>
  <dcterms:modified xsi:type="dcterms:W3CDTF">2022-06-18T16:59:06Z</dcterms:modified>
</cp:coreProperties>
</file>