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92" r:id="rId3"/>
    <p:sldId id="260" r:id="rId4"/>
    <p:sldId id="935" r:id="rId5"/>
    <p:sldId id="936" r:id="rId6"/>
    <p:sldId id="27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4E0"/>
    <a:srgbClr val="1C325A"/>
    <a:srgbClr val="416529"/>
    <a:srgbClr val="143350"/>
    <a:srgbClr val="538034"/>
    <a:srgbClr val="A6C9E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73" autoAdjust="0"/>
  </p:normalViewPr>
  <p:slideViewPr>
    <p:cSldViewPr snapToGrid="0">
      <p:cViewPr>
        <p:scale>
          <a:sx n="56" d="100"/>
          <a:sy n="56" d="100"/>
        </p:scale>
        <p:origin x="1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FBCD-2F31-4823-9B90-D4AC55F9FBD0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C772-DB34-4587-9964-3A1F593F8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4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  <a:endParaRPr lang="en-IN" b="0" dirty="0"/>
          </a:p>
          <a:p>
            <a:pPr rtl="0"/>
            <a:br>
              <a:rPr lang="en-IN" b="0" dirty="0"/>
            </a:b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</a:p>
          <a:p>
            <a:pPr rtl="0"/>
            <a:r>
              <a:rPr lang="en-IN" b="0" dirty="0"/>
              <a:t>Horse Graze: https://pixabay.com/photos/horse-animal-eating-green-grass-2562792/ By </a:t>
            </a:r>
            <a:r>
              <a:rPr lang="en-IN" b="0" dirty="0" err="1"/>
              <a:t>StockSnap</a:t>
            </a:r>
            <a:endParaRPr lang="en-I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IN" b="0" dirty="0"/>
              <a:t>Horse: https://pixabay.com/photos/horses-mare-foal-animal-nature-2504677/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I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Erdenebayar</a:t>
            </a:r>
            <a:endParaRPr lang="en-IN" b="0" dirty="0"/>
          </a:p>
          <a:p>
            <a:pPr rtl="0"/>
            <a:br>
              <a:rPr lang="en-IN" b="0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5EF6-E28C-49A7-8AAB-FE1184C01F9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  <a:endParaRPr lang="en-IN" b="0" dirty="0"/>
          </a:p>
          <a:p>
            <a:pPr rtl="0"/>
            <a:br>
              <a:rPr lang="en-IN" b="0" dirty="0"/>
            </a:b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  <a:endParaRPr lang="en-IN" b="0" dirty="0"/>
          </a:p>
          <a:p>
            <a:pPr rtl="0"/>
            <a:br>
              <a:rPr lang="en-IN" b="0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5EF6-E28C-49A7-8AAB-FE1184C01F95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2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  <a:endParaRPr lang="en-IN" b="0" dirty="0"/>
          </a:p>
          <a:p>
            <a:pPr rtl="0"/>
            <a:br>
              <a:rPr lang="en-IN" b="0" dirty="0"/>
            </a:b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5EF6-E28C-49A7-8AAB-FE1184C01F9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4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  <a:endParaRPr lang="en-IN" b="0" dirty="0"/>
          </a:p>
          <a:p>
            <a:pPr rtl="0"/>
            <a:br>
              <a:rPr lang="en-IN" b="0" dirty="0"/>
            </a:b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  <a:endParaRPr lang="en-IN" b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7C772-DB34-4587-9964-3A1F593F8AF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82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  <a:endParaRPr lang="en-IN" b="0" dirty="0"/>
          </a:p>
          <a:p>
            <a:pPr rtl="0"/>
            <a:br>
              <a:rPr lang="en-IN" b="0" dirty="0"/>
            </a:b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</a:p>
          <a:p>
            <a:pPr rtl="0"/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Book: https://pixabay.com/vectors/book-learn-schoolbook-education-146937/ By </a:t>
            </a:r>
            <a:r>
              <a:rPr lang="en-I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OpenClipart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-Vectors</a:t>
            </a:r>
            <a:endParaRPr lang="en-IN" b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7C772-DB34-4587-9964-3A1F593F8AF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078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&lt; Information for further reference or explanation &gt;</a:t>
            </a:r>
            <a:endParaRPr lang="en-IN" b="0" dirty="0"/>
          </a:p>
          <a:p>
            <a:endParaRPr lang="en-IN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  <a:endParaRPr lang="en-IN" b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85EF6-E28C-49A7-8AAB-FE1184C01F9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84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  <a:endParaRPr lang="en-IN" b="0" dirty="0"/>
          </a:p>
          <a:p>
            <a:pPr rtl="0"/>
            <a:br>
              <a:rPr lang="en-IN" b="0" dirty="0"/>
            </a:b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&lt;Please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source URL where we find the image and the license agreement&gt; </a:t>
            </a:r>
            <a:endParaRPr lang="en-IN" b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5EF6-E28C-49A7-8AAB-FE1184C01F95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risathyasaividyavahini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risathyasaividyavahini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2F69-D1A4-D144-5046-F70C3CFD4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2F9E-DB80-7D96-712D-9A3D84ED1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D447-EE90-8141-BB31-33F37B72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7EBA-6780-ABC7-0869-4D099D8E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584C0-1B1C-D792-D0C7-701539F7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31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6AB3-9108-2E60-2B51-E81F7807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57D7F-A43D-A8AC-A4BA-77D9B0587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283A8-1AAF-119D-4A93-48598409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0898C-FB20-C301-63B8-5785F953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2D318-8E69-59A3-A469-D8AB2425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6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F83CA-939C-E2A4-A819-CF29FA9DE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63000-2BA9-1EF4-9186-59067F159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1FF07-F856-7E89-BA60-A722C243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F7C6-6DC0-CECC-6662-BFC7EC75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D08F-709F-C3D4-1AC7-37C66D28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18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2464" y="-24"/>
            <a:ext cx="10363200" cy="5000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sp>
        <p:nvSpPr>
          <p:cNvPr id="10" name="Google Shape;11;p4">
            <a:hlinkClick r:id="rId2"/>
          </p:cNvPr>
          <p:cNvSpPr/>
          <p:nvPr userDrawn="1"/>
        </p:nvSpPr>
        <p:spPr>
          <a:xfrm>
            <a:off x="-406400" y="6488114"/>
            <a:ext cx="3683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A295D194-953C-4C7A-B9AB-5EAC619F6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924470"/>
            <a:ext cx="914479" cy="914479"/>
          </a:xfrm>
          <a:prstGeom prst="rect">
            <a:avLst/>
          </a:prstGeom>
        </p:spPr>
      </p:pic>
      <p:pic>
        <p:nvPicPr>
          <p:cNvPr id="7" name="Picture 6" descr="Calendar&#10;&#10;Description automatically generated with low confidence">
            <a:extLst>
              <a:ext uri="{FF2B5EF4-FFF2-40B4-BE49-F238E27FC236}">
                <a16:creationId xmlns:a16="http://schemas.microsoft.com/office/drawing/2014/main" id="{D60BDD97-0EE4-4885-8842-96419DB7F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93" y="66030"/>
            <a:ext cx="96325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6" y="71414"/>
            <a:ext cx="9296427" cy="654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add slide title (Size 36)</a:t>
            </a:r>
            <a:endParaRPr lang="en-IN" dirty="0"/>
          </a:p>
        </p:txBody>
      </p:sp>
      <p:sp>
        <p:nvSpPr>
          <p:cNvPr id="9" name="Google Shape;11;p4">
            <a:hlinkClick r:id="rId2"/>
          </p:cNvPr>
          <p:cNvSpPr/>
          <p:nvPr userDrawn="1"/>
        </p:nvSpPr>
        <p:spPr>
          <a:xfrm>
            <a:off x="-406400" y="6488114"/>
            <a:ext cx="3683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 sz="18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Text font </a:t>
            </a:r>
            <a:r>
              <a:rPr lang="en-US" dirty="0" err="1"/>
              <a:t>calibri</a:t>
            </a:r>
            <a:r>
              <a:rPr lang="en-US" dirty="0"/>
              <a:t> , Size range 32 to 20.  Table / GO size &gt;= 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IN" dirty="0"/>
          </a:p>
        </p:txBody>
      </p:sp>
      <p:pic>
        <p:nvPicPr>
          <p:cNvPr id="7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406F829A-A9AE-454A-A57B-45B44CE3B3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924470"/>
            <a:ext cx="914479" cy="914479"/>
          </a:xfrm>
          <a:prstGeom prst="rect">
            <a:avLst/>
          </a:prstGeom>
        </p:spPr>
      </p:pic>
      <p:pic>
        <p:nvPicPr>
          <p:cNvPr id="10" name="Picture 9" descr="Calendar&#10;&#10;Description automatically generated with low confidence">
            <a:extLst>
              <a:ext uri="{FF2B5EF4-FFF2-40B4-BE49-F238E27FC236}">
                <a16:creationId xmlns:a16="http://schemas.microsoft.com/office/drawing/2014/main" id="{3DB01AB4-72FA-43A4-A513-AF85E70626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93" y="66030"/>
            <a:ext cx="96325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2F33-0116-ABF0-28B5-81D915DD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B189-544E-E740-8225-E77AAB1A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A725-EA20-1CD0-0414-49E5A01A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7139-3BD2-3885-F994-11F4EC0B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768F1-01B3-161B-893C-D8C75F17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85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E7E7-0919-2F95-9DDA-4DDF870D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C8473-0525-9114-AF5A-52CB689B5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35CE-FAA2-21B9-CCBD-13B24842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21F93-1D34-BF29-128A-19A8AA88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45E7-FCD6-335A-45C4-6959CCEF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12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AF6B-7CD5-290F-08FA-A9A0B477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2E1D4-219E-BDFC-1674-D673C975E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BABE9-A6EF-1AD9-4733-ECCC489DF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B7FB-DF52-0022-255B-8D7FBB64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9DB5B-4E07-26D2-A4BE-EDC94B12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5A7ED-B367-BB59-CA67-909E514F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86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7E5F-0580-D350-1479-D686F7DC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D0B32-D778-41FB-B4C6-38745C532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E9F41-A45F-E8F7-96B5-F85ECB00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542EB-CDA0-CCB4-010E-A9B118A80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B66F1-47AF-D2E9-298B-32FBB0652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3B2BE-4954-9616-EE13-6A0BA35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37B37-6D69-4846-0228-7E4141A1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B0265-B888-199A-261D-EE2429D7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47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E5C5-4A28-585A-CB53-2E9F061E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37A4C-7B47-D9B5-B32B-3836B911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C3C5B-BD74-9AEF-05B0-D2D8B552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55D9C-7661-DE5B-50D7-31A3E416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5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A5E8F-6C40-18D2-4012-5209C2A8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4F47A-1A54-7C7C-45CA-2D294ED8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C822D-9C41-1000-58AB-A159A86D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2E95-1258-A0AB-AF16-929CF2EC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62D3-0CA2-F286-C12F-F283C10D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C894A-33CB-94F7-F579-25DAD18C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2145A-11F5-F4E1-3927-6D7F1F45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2E4AA-90E7-B5C6-BFA9-6BB37D14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61788-5A46-6E3D-BDB1-CCFC200D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46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E58C-662F-7618-C7E1-538B2116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CDCE9-A335-7469-5149-DBA437FC4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977D5-7E27-2FE0-9164-1A255C91A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76B25-9541-2A18-922B-3C5EB2B8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6588-83A6-786B-B13E-78DE624C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3F302-6247-D101-D2E7-351DAFAF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0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05290-AEAD-1562-3E29-F7D0ECD4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44261-A6B5-80F3-ACB1-976EE9DE7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95D14-12B3-ABFD-0AAF-E01DFFA07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338D-9EE0-4440-A247-2E3A3CAA4814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D007-912B-4374-F0F0-C6FBC617B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F677A-6829-4F23-7FA2-3084BAD3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428A-69C4-48A0-BD2B-003D8E3C58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0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47850033@N08/37800455514" TargetMode="External"/><Relationship Id="rId13" Type="http://schemas.openxmlformats.org/officeDocument/2006/relationships/image" Target="../media/image5.bin"/><Relationship Id="rId18" Type="http://schemas.openxmlformats.org/officeDocument/2006/relationships/image" Target="../media/image15.png"/><Relationship Id="rId3" Type="http://schemas.openxmlformats.org/officeDocument/2006/relationships/hyperlink" Target="https://pixabay.com/photos/balloon-blue-boy-expression-funny-1840075/" TargetMode="External"/><Relationship Id="rId21" Type="http://schemas.openxmlformats.org/officeDocument/2006/relationships/image" Target="../media/image10.jpg"/><Relationship Id="rId7" Type="http://schemas.openxmlformats.org/officeDocument/2006/relationships/hyperlink" Target="https://www.flickr.com/photos/51952142@N00/2630253045" TargetMode="External"/><Relationship Id="rId12" Type="http://schemas.openxmlformats.org/officeDocument/2006/relationships/image" Target="../media/image7.jpg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jpeg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photos/child-merry-india-pleasure-young-787712/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s://www.flickr.com/photos/75662745@N00/272310471" TargetMode="External"/><Relationship Id="rId15" Type="http://schemas.microsoft.com/office/2007/relationships/hdphoto" Target="../media/hdphoto1.wdp"/><Relationship Id="rId10" Type="http://schemas.openxmlformats.org/officeDocument/2006/relationships/hyperlink" Target="https://pixabay.com/vectors/book-learn-schoolbook-education-146937/" TargetMode="External"/><Relationship Id="rId19" Type="http://schemas.openxmlformats.org/officeDocument/2006/relationships/image" Target="../media/image4.jpg"/><Relationship Id="rId4" Type="http://schemas.openxmlformats.org/officeDocument/2006/relationships/hyperlink" Target="https://www.flickr.com/photos/30478819@N08/45859413484" TargetMode="External"/><Relationship Id="rId9" Type="http://schemas.openxmlformats.org/officeDocument/2006/relationships/hyperlink" Target="https://pixabay.com/photos/heart-cookies-biscuits-sugar-baked-166918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5D832B-1779-4151-8954-3034F6E19D3A}"/>
              </a:ext>
            </a:extLst>
          </p:cNvPr>
          <p:cNvSpPr txBox="1"/>
          <p:nvPr/>
        </p:nvSpPr>
        <p:spPr>
          <a:xfrm>
            <a:off x="0" y="1361836"/>
            <a:ext cx="12192000" cy="923330"/>
          </a:xfrm>
          <a:prstGeom prst="rect">
            <a:avLst/>
          </a:prstGeom>
          <a:solidFill>
            <a:srgbClr val="A6C9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Demonstrative Adjectives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88AF36-FF4C-4593-88CD-184D3919936E}"/>
              </a:ext>
            </a:extLst>
          </p:cNvPr>
          <p:cNvGrpSpPr/>
          <p:nvPr/>
        </p:nvGrpSpPr>
        <p:grpSpPr>
          <a:xfrm>
            <a:off x="6632993" y="2637642"/>
            <a:ext cx="4836495" cy="3224331"/>
            <a:chOff x="483975" y="2519197"/>
            <a:chExt cx="4836495" cy="32243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27BE1-5EAB-4ECA-BF74-0A5B9671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3975" y="2519197"/>
              <a:ext cx="4836495" cy="32243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EDABA7-E563-4162-B05A-43F1CA5CDED3}"/>
                </a:ext>
              </a:extLst>
            </p:cNvPr>
            <p:cNvSpPr txBox="1"/>
            <p:nvPr/>
          </p:nvSpPr>
          <p:spPr>
            <a:xfrm>
              <a:off x="2539926" y="5194850"/>
              <a:ext cx="724592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Far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EFA78-39E1-45FA-BD04-412945DFF018}"/>
              </a:ext>
            </a:extLst>
          </p:cNvPr>
          <p:cNvGrpSpPr/>
          <p:nvPr/>
        </p:nvGrpSpPr>
        <p:grpSpPr>
          <a:xfrm>
            <a:off x="222273" y="2758555"/>
            <a:ext cx="5320145" cy="3103418"/>
            <a:chOff x="6636333" y="2559775"/>
            <a:chExt cx="5320145" cy="31034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F7F06E-91D2-4219-BF27-56A80CA23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6333" y="2559775"/>
              <a:ext cx="5320145" cy="310341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518FDB-40B3-4694-A66E-E01633388786}"/>
                </a:ext>
              </a:extLst>
            </p:cNvPr>
            <p:cNvSpPr txBox="1"/>
            <p:nvPr/>
          </p:nvSpPr>
          <p:spPr>
            <a:xfrm>
              <a:off x="8765967" y="5141842"/>
              <a:ext cx="106087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Near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30F3A8-AAF5-C1B7-2D59-C4247E4853B4}"/>
              </a:ext>
            </a:extLst>
          </p:cNvPr>
          <p:cNvGrpSpPr/>
          <p:nvPr/>
        </p:nvGrpSpPr>
        <p:grpSpPr>
          <a:xfrm>
            <a:off x="3085010" y="1052636"/>
            <a:ext cx="5550671" cy="1196843"/>
            <a:chOff x="3443262" y="1054729"/>
            <a:chExt cx="5550671" cy="11968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C3E573-97A9-1927-54AF-5B04AA718BD7}"/>
                </a:ext>
              </a:extLst>
            </p:cNvPr>
            <p:cNvSpPr/>
            <p:nvPr/>
          </p:nvSpPr>
          <p:spPr>
            <a:xfrm rot="8111119" flipH="1" flipV="1">
              <a:off x="3443262" y="2056361"/>
              <a:ext cx="207896" cy="195211"/>
            </a:xfrm>
            <a:prstGeom prst="ellipse">
              <a:avLst/>
            </a:prstGeom>
            <a:solidFill>
              <a:srgbClr val="C23EDD"/>
            </a:solidFill>
            <a:ln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5431D6-83D0-B7F2-7DE0-0ABF23084C09}"/>
                </a:ext>
              </a:extLst>
            </p:cNvPr>
            <p:cNvGrpSpPr/>
            <p:nvPr/>
          </p:nvGrpSpPr>
          <p:grpSpPr>
            <a:xfrm>
              <a:off x="3620950" y="1054729"/>
              <a:ext cx="5372983" cy="1173361"/>
              <a:chOff x="3620950" y="1054729"/>
              <a:chExt cx="5372983" cy="117336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BBCA5AE-0B00-EDB7-EA46-BA952084F7C1}"/>
                  </a:ext>
                </a:extLst>
              </p:cNvPr>
              <p:cNvGrpSpPr/>
              <p:nvPr/>
            </p:nvGrpSpPr>
            <p:grpSpPr>
              <a:xfrm>
                <a:off x="3620950" y="1204217"/>
                <a:ext cx="5372983" cy="876486"/>
                <a:chOff x="3211375" y="1251842"/>
                <a:chExt cx="5372983" cy="876486"/>
              </a:xfrm>
              <a:solidFill>
                <a:srgbClr val="B12CCC"/>
              </a:solidFill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B78571-7BC9-46A1-D1AD-C8030BBDC755}"/>
                    </a:ext>
                  </a:extLst>
                </p:cNvPr>
                <p:cNvCxnSpPr>
                  <a:cxnSpLocks/>
                  <a:stCxn id="5" idx="6"/>
                  <a:endCxn id="11" idx="1"/>
                </p:cNvCxnSpPr>
                <p:nvPr/>
              </p:nvCxnSpPr>
              <p:spPr>
                <a:xfrm flipV="1">
                  <a:off x="3211375" y="1683890"/>
                  <a:ext cx="800983" cy="444438"/>
                </a:xfrm>
                <a:prstGeom prst="line">
                  <a:avLst/>
                </a:prstGeom>
                <a:grpFill/>
                <a:ln w="38100">
                  <a:solidFill>
                    <a:srgbClr val="C23ED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C13D1433-C79A-F750-F0CF-6016714732B5}"/>
                    </a:ext>
                  </a:extLst>
                </p:cNvPr>
                <p:cNvSpPr/>
                <p:nvPr/>
              </p:nvSpPr>
              <p:spPr>
                <a:xfrm>
                  <a:off x="4012358" y="1251842"/>
                  <a:ext cx="4572000" cy="86409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EC3714-AABE-25C2-8E7B-A145F1C3E172}"/>
                    </a:ext>
                  </a:extLst>
                </p:cNvPr>
                <p:cNvSpPr txBox="1"/>
                <p:nvPr/>
              </p:nvSpPr>
              <p:spPr>
                <a:xfrm>
                  <a:off x="4399299" y="1405394"/>
                  <a:ext cx="3657600" cy="47179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400" dirty="0">
                      <a:solidFill>
                        <a:schemeClr val="bg1"/>
                      </a:solidFill>
                    </a:rPr>
                    <a:t>THIS</a:t>
                  </a:r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70A70F-0B03-5564-365A-0ECC8EAA3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6968" y="1054729"/>
                <a:ext cx="1760730" cy="1173361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038008-8CFC-4E2E-97E9-CC12F5095B4B}"/>
              </a:ext>
            </a:extLst>
          </p:cNvPr>
          <p:cNvGrpSpPr/>
          <p:nvPr/>
        </p:nvGrpSpPr>
        <p:grpSpPr>
          <a:xfrm>
            <a:off x="2974435" y="5126589"/>
            <a:ext cx="8332770" cy="1391636"/>
            <a:chOff x="2974435" y="5126589"/>
            <a:chExt cx="8332770" cy="13916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41D992-0D37-40B3-BAA2-28454F220444}"/>
                </a:ext>
              </a:extLst>
            </p:cNvPr>
            <p:cNvGrpSpPr/>
            <p:nvPr/>
          </p:nvGrpSpPr>
          <p:grpSpPr>
            <a:xfrm>
              <a:off x="3352384" y="5126589"/>
              <a:ext cx="7954821" cy="1391636"/>
              <a:chOff x="3382334" y="5147652"/>
              <a:chExt cx="7954821" cy="139163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311E837-798C-3720-6D31-18B8442E9C2B}"/>
                  </a:ext>
                </a:extLst>
              </p:cNvPr>
              <p:cNvGrpSpPr/>
              <p:nvPr/>
            </p:nvGrpSpPr>
            <p:grpSpPr>
              <a:xfrm>
                <a:off x="3382334" y="5534671"/>
                <a:ext cx="7954821" cy="864096"/>
                <a:chOff x="3586501" y="5423272"/>
                <a:chExt cx="7954821" cy="864096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93053356-124A-86BF-0180-7AF5DC73DD33}"/>
                    </a:ext>
                  </a:extLst>
                </p:cNvPr>
                <p:cNvSpPr/>
                <p:nvPr/>
              </p:nvSpPr>
              <p:spPr>
                <a:xfrm>
                  <a:off x="6753462" y="5423272"/>
                  <a:ext cx="4572000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/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9207CE9-5658-EB0E-3D48-3EBB33EFBD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6501" y="5604718"/>
                  <a:ext cx="3200400" cy="127353"/>
                </a:xfrm>
                <a:prstGeom prst="line">
                  <a:avLst/>
                </a:prstGeom>
                <a:ln w="38100">
                  <a:solidFill>
                    <a:srgbClr val="17586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24C88B4-B7E7-3699-892F-59CF183E6534}"/>
                    </a:ext>
                  </a:extLst>
                </p:cNvPr>
                <p:cNvSpPr txBox="1"/>
                <p:nvPr/>
              </p:nvSpPr>
              <p:spPr>
                <a:xfrm>
                  <a:off x="6969322" y="5600846"/>
                  <a:ext cx="457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400" dirty="0">
                      <a:solidFill>
                        <a:schemeClr val="bg1"/>
                      </a:solidFill>
                    </a:rPr>
                    <a:t>THOSE</a:t>
                  </a: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7D0F136-712A-6DCC-FD85-500AA605B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7657" y="5147652"/>
                <a:ext cx="1391636" cy="139163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F931D64-B2AC-F858-C4E7-699A3B6BD4BE}"/>
                </a:ext>
              </a:extLst>
            </p:cNvPr>
            <p:cNvGrpSpPr/>
            <p:nvPr/>
          </p:nvGrpSpPr>
          <p:grpSpPr>
            <a:xfrm rot="8111119" flipH="1">
              <a:off x="2974435" y="5503997"/>
              <a:ext cx="371243" cy="348591"/>
              <a:chOff x="1593333" y="1946191"/>
              <a:chExt cx="228600" cy="2286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1D89A83-B34B-B7B2-5CCD-FD8186AD6C4D}"/>
                  </a:ext>
                </a:extLst>
              </p:cNvPr>
              <p:cNvSpPr/>
              <p:nvPr/>
            </p:nvSpPr>
            <p:spPr>
              <a:xfrm>
                <a:off x="1593333" y="1946191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47F2700-B3E5-3C30-DCFF-9B3DD907ACCA}"/>
                  </a:ext>
                </a:extLst>
              </p:cNvPr>
              <p:cNvSpPr/>
              <p:nvPr/>
            </p:nvSpPr>
            <p:spPr>
              <a:xfrm flipV="1">
                <a:off x="1643625" y="1996483"/>
                <a:ext cx="128016" cy="128016"/>
              </a:xfrm>
              <a:prstGeom prst="ellipse">
                <a:avLst/>
              </a:prstGeom>
              <a:solidFill>
                <a:srgbClr val="165767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E154C-F15E-4456-B5B8-8352A8DDC743}"/>
              </a:ext>
            </a:extLst>
          </p:cNvPr>
          <p:cNvGrpSpPr/>
          <p:nvPr/>
        </p:nvGrpSpPr>
        <p:grpSpPr>
          <a:xfrm>
            <a:off x="4071564" y="3823186"/>
            <a:ext cx="5924761" cy="1365210"/>
            <a:chOff x="3993736" y="3828229"/>
            <a:chExt cx="5924761" cy="13652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E558E9-40E2-68A0-C792-EDA1F53D0639}"/>
                </a:ext>
              </a:extLst>
            </p:cNvPr>
            <p:cNvGrpSpPr/>
            <p:nvPr/>
          </p:nvGrpSpPr>
          <p:grpSpPr>
            <a:xfrm rot="8111119" flipH="1">
              <a:off x="3993736" y="4341620"/>
              <a:ext cx="371243" cy="348591"/>
              <a:chOff x="1593333" y="1946191"/>
              <a:chExt cx="228600" cy="2286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DA011C6-EB11-14B4-7414-2F85E3C16A8B}"/>
                  </a:ext>
                </a:extLst>
              </p:cNvPr>
              <p:cNvSpPr/>
              <p:nvPr/>
            </p:nvSpPr>
            <p:spPr>
              <a:xfrm>
                <a:off x="1593333" y="1946191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3918734-74B7-3952-1404-B52B75BC2A43}"/>
                  </a:ext>
                </a:extLst>
              </p:cNvPr>
              <p:cNvSpPr/>
              <p:nvPr/>
            </p:nvSpPr>
            <p:spPr>
              <a:xfrm flipV="1">
                <a:off x="1643625" y="1996483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496A26-900D-45DA-A372-3B3431C53A70}"/>
                </a:ext>
              </a:extLst>
            </p:cNvPr>
            <p:cNvGrpSpPr/>
            <p:nvPr/>
          </p:nvGrpSpPr>
          <p:grpSpPr>
            <a:xfrm>
              <a:off x="4359334" y="3828229"/>
              <a:ext cx="5559163" cy="1365210"/>
              <a:chOff x="4359334" y="3828229"/>
              <a:chExt cx="5559163" cy="136521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CA949A5-6313-664A-73C2-12792EAC4023}"/>
                  </a:ext>
                </a:extLst>
              </p:cNvPr>
              <p:cNvGrpSpPr/>
              <p:nvPr/>
            </p:nvGrpSpPr>
            <p:grpSpPr>
              <a:xfrm>
                <a:off x="4359334" y="4083867"/>
                <a:ext cx="5559163" cy="864096"/>
                <a:chOff x="4188295" y="4091736"/>
                <a:chExt cx="5559163" cy="864096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B3092B38-7924-6B55-F285-A8F35697E883}"/>
                    </a:ext>
                  </a:extLst>
                </p:cNvPr>
                <p:cNvSpPr/>
                <p:nvPr/>
              </p:nvSpPr>
              <p:spPr>
                <a:xfrm>
                  <a:off x="4841649" y="4091736"/>
                  <a:ext cx="4572000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EA6E7">
                        <a:shade val="30000"/>
                        <a:satMod val="115000"/>
                      </a:srgbClr>
                    </a:gs>
                    <a:gs pos="50000">
                      <a:srgbClr val="0EA6E7">
                        <a:shade val="67500"/>
                        <a:satMod val="115000"/>
                      </a:srgbClr>
                    </a:gs>
                    <a:gs pos="100000">
                      <a:srgbClr val="0EA6E7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2EB5FE-4CAA-15FF-0BFD-B47C4AB465C8}"/>
                    </a:ext>
                  </a:extLst>
                </p:cNvPr>
                <p:cNvCxnSpPr>
                  <a:cxnSpLocks/>
                  <a:stCxn id="29" idx="7"/>
                  <a:endCxn id="26" idx="1"/>
                </p:cNvCxnSpPr>
                <p:nvPr/>
              </p:nvCxnSpPr>
              <p:spPr>
                <a:xfrm>
                  <a:off x="4188295" y="4518703"/>
                  <a:ext cx="653354" cy="508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F7FE1C-C370-1A15-E676-D6EC1E667BC9}"/>
                    </a:ext>
                  </a:extLst>
                </p:cNvPr>
                <p:cNvSpPr txBox="1"/>
                <p:nvPr/>
              </p:nvSpPr>
              <p:spPr>
                <a:xfrm>
                  <a:off x="5175458" y="4269311"/>
                  <a:ext cx="457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400" dirty="0">
                      <a:solidFill>
                        <a:schemeClr val="bg1"/>
                      </a:solidFill>
                    </a:rPr>
                    <a:t>THESE</a:t>
                  </a:r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4E0C460-969E-97EA-16D1-26FA7B134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8669" y="3828229"/>
                <a:ext cx="1365210" cy="1365210"/>
              </a:xfrm>
              <a:prstGeom prst="rect">
                <a:avLst/>
              </a:prstGeom>
            </p:spPr>
          </p:pic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AC8C1F65-D0B1-B9A2-1C38-B9B4F72B5313}"/>
              </a:ext>
            </a:extLst>
          </p:cNvPr>
          <p:cNvSpPr txBox="1">
            <a:spLocks/>
          </p:cNvSpPr>
          <p:nvPr/>
        </p:nvSpPr>
        <p:spPr>
          <a:xfrm>
            <a:off x="2480619" y="193433"/>
            <a:ext cx="7243220" cy="654032"/>
          </a:xfrm>
          <a:prstGeom prst="rect">
            <a:avLst/>
          </a:prstGeom>
          <a:solidFill>
            <a:srgbClr val="A6C9E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Demonstrative Adjectives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81A3B-BB83-743A-BCD3-5CCCB81D9DA9}"/>
              </a:ext>
            </a:extLst>
          </p:cNvPr>
          <p:cNvSpPr/>
          <p:nvPr/>
        </p:nvSpPr>
        <p:spPr>
          <a:xfrm>
            <a:off x="2064366" y="2126235"/>
            <a:ext cx="1159794" cy="559526"/>
          </a:xfrm>
          <a:custGeom>
            <a:avLst/>
            <a:gdLst>
              <a:gd name="connsiteX0" fmla="*/ 0 w 1159794"/>
              <a:gd name="connsiteY0" fmla="*/ 0 h 559526"/>
              <a:gd name="connsiteX1" fmla="*/ 153423 w 1159794"/>
              <a:gd name="connsiteY1" fmla="*/ 7648 h 559526"/>
              <a:gd name="connsiteX2" fmla="*/ 1064743 w 1159794"/>
              <a:gd name="connsiteY2" fmla="*/ 383797 h 559526"/>
              <a:gd name="connsiteX3" fmla="*/ 1159794 w 1159794"/>
              <a:gd name="connsiteY3" fmla="*/ 469085 h 559526"/>
              <a:gd name="connsiteX4" fmla="*/ 1069353 w 1159794"/>
              <a:gd name="connsiteY4" fmla="*/ 559526 h 559526"/>
              <a:gd name="connsiteX5" fmla="*/ 983397 w 1159794"/>
              <a:gd name="connsiteY5" fmla="*/ 482479 h 559526"/>
              <a:gd name="connsiteX6" fmla="*/ 140347 w 1159794"/>
              <a:gd name="connsiteY6" fmla="*/ 134872 h 559526"/>
              <a:gd name="connsiteX7" fmla="*/ 0 w 1159794"/>
              <a:gd name="connsiteY7" fmla="*/ 127883 h 559526"/>
              <a:gd name="connsiteX8" fmla="*/ 0 w 1159794"/>
              <a:gd name="connsiteY8" fmla="*/ 0 h 55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794" h="559526">
                <a:moveTo>
                  <a:pt x="0" y="0"/>
                </a:moveTo>
                <a:lnTo>
                  <a:pt x="153423" y="7648"/>
                </a:lnTo>
                <a:cubicBezTo>
                  <a:pt x="497744" y="42171"/>
                  <a:pt x="811814" y="177720"/>
                  <a:pt x="1064743" y="383797"/>
                </a:cubicBezTo>
                <a:lnTo>
                  <a:pt x="1159794" y="469085"/>
                </a:lnTo>
                <a:lnTo>
                  <a:pt x="1069353" y="559526"/>
                </a:lnTo>
                <a:lnTo>
                  <a:pt x="983397" y="482479"/>
                </a:lnTo>
                <a:cubicBezTo>
                  <a:pt x="749416" y="292038"/>
                  <a:pt x="458874" y="166775"/>
                  <a:pt x="140347" y="134872"/>
                </a:cubicBezTo>
                <a:lnTo>
                  <a:pt x="0" y="127883"/>
                </a:lnTo>
                <a:lnTo>
                  <a:pt x="0" y="0"/>
                </a:lnTo>
                <a:close/>
              </a:path>
            </a:pathLst>
          </a:custGeom>
          <a:solidFill>
            <a:srgbClr val="C23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348BEC6-AB59-037B-A152-6ED049418727}"/>
              </a:ext>
            </a:extLst>
          </p:cNvPr>
          <p:cNvSpPr/>
          <p:nvPr/>
        </p:nvSpPr>
        <p:spPr>
          <a:xfrm>
            <a:off x="3284945" y="2745988"/>
            <a:ext cx="565397" cy="1181178"/>
          </a:xfrm>
          <a:custGeom>
            <a:avLst/>
            <a:gdLst>
              <a:gd name="connsiteX0" fmla="*/ 90413 w 565397"/>
              <a:gd name="connsiteY0" fmla="*/ 0 h 1181178"/>
              <a:gd name="connsiteX1" fmla="*/ 175584 w 565397"/>
              <a:gd name="connsiteY1" fmla="*/ 92518 h 1181178"/>
              <a:gd name="connsiteX2" fmla="*/ 565397 w 565397"/>
              <a:gd name="connsiteY2" fmla="*/ 1164552 h 1181178"/>
              <a:gd name="connsiteX3" fmla="*/ 564547 w 565397"/>
              <a:gd name="connsiteY3" fmla="*/ 1181178 h 1181178"/>
              <a:gd name="connsiteX4" fmla="*/ 436662 w 565397"/>
              <a:gd name="connsiteY4" fmla="*/ 1181178 h 1181178"/>
              <a:gd name="connsiteX5" fmla="*/ 437513 w 565397"/>
              <a:gd name="connsiteY5" fmla="*/ 1164552 h 1181178"/>
              <a:gd name="connsiteX6" fmla="*/ 76902 w 565397"/>
              <a:gd name="connsiteY6" fmla="*/ 173864 h 1181178"/>
              <a:gd name="connsiteX7" fmla="*/ 0 w 565397"/>
              <a:gd name="connsiteY7" fmla="*/ 90414 h 1181178"/>
              <a:gd name="connsiteX8" fmla="*/ 90413 w 565397"/>
              <a:gd name="connsiteY8" fmla="*/ 0 h 118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397" h="1181178">
                <a:moveTo>
                  <a:pt x="90413" y="0"/>
                </a:moveTo>
                <a:lnTo>
                  <a:pt x="175584" y="92518"/>
                </a:lnTo>
                <a:cubicBezTo>
                  <a:pt x="419109" y="383844"/>
                  <a:pt x="565397" y="757332"/>
                  <a:pt x="565397" y="1164552"/>
                </a:cubicBezTo>
                <a:lnTo>
                  <a:pt x="564547" y="1181178"/>
                </a:lnTo>
                <a:lnTo>
                  <a:pt x="436662" y="1181178"/>
                </a:lnTo>
                <a:lnTo>
                  <a:pt x="437513" y="1164552"/>
                </a:lnTo>
                <a:cubicBezTo>
                  <a:pt x="437513" y="788232"/>
                  <a:pt x="302184" y="443085"/>
                  <a:pt x="76902" y="173864"/>
                </a:cubicBezTo>
                <a:lnTo>
                  <a:pt x="0" y="90414"/>
                </a:lnTo>
                <a:lnTo>
                  <a:pt x="90413" y="0"/>
                </a:lnTo>
                <a:close/>
              </a:path>
            </a:pathLst>
          </a:custGeom>
          <a:solidFill>
            <a:srgbClr val="904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F49D976-16DF-6287-8BDE-5721EF8F0F86}"/>
              </a:ext>
            </a:extLst>
          </p:cNvPr>
          <p:cNvSpPr/>
          <p:nvPr/>
        </p:nvSpPr>
        <p:spPr>
          <a:xfrm>
            <a:off x="3240102" y="3999174"/>
            <a:ext cx="605707" cy="1120860"/>
          </a:xfrm>
          <a:custGeom>
            <a:avLst/>
            <a:gdLst>
              <a:gd name="connsiteX0" fmla="*/ 477818 w 605707"/>
              <a:gd name="connsiteY0" fmla="*/ 0 h 1120860"/>
              <a:gd name="connsiteX1" fmla="*/ 605707 w 605707"/>
              <a:gd name="connsiteY1" fmla="*/ 0 h 1120860"/>
              <a:gd name="connsiteX2" fmla="*/ 601427 w 605707"/>
              <a:gd name="connsiteY2" fmla="*/ 83682 h 1120860"/>
              <a:gd name="connsiteX3" fmla="*/ 110249 w 605707"/>
              <a:gd name="connsiteY3" fmla="*/ 1103083 h 1120860"/>
              <a:gd name="connsiteX4" fmla="*/ 90438 w 605707"/>
              <a:gd name="connsiteY4" fmla="*/ 1120860 h 1120860"/>
              <a:gd name="connsiteX5" fmla="*/ 0 w 605707"/>
              <a:gd name="connsiteY5" fmla="*/ 1030422 h 1120860"/>
              <a:gd name="connsiteX6" fmla="*/ 19822 w 605707"/>
              <a:gd name="connsiteY6" fmla="*/ 1012655 h 1120860"/>
              <a:gd name="connsiteX7" fmla="*/ 474203 w 605707"/>
              <a:gd name="connsiteY7" fmla="*/ 70607 h 1120860"/>
              <a:gd name="connsiteX8" fmla="*/ 477818 w 605707"/>
              <a:gd name="connsiteY8" fmla="*/ 0 h 11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707" h="1120860">
                <a:moveTo>
                  <a:pt x="477818" y="0"/>
                </a:moveTo>
                <a:lnTo>
                  <a:pt x="605707" y="0"/>
                </a:lnTo>
                <a:lnTo>
                  <a:pt x="601427" y="83682"/>
                </a:lnTo>
                <a:cubicBezTo>
                  <a:pt x="560631" y="480277"/>
                  <a:pt x="380554" y="836220"/>
                  <a:pt x="110249" y="1103083"/>
                </a:cubicBezTo>
                <a:lnTo>
                  <a:pt x="90438" y="1120860"/>
                </a:lnTo>
                <a:lnTo>
                  <a:pt x="0" y="1030422"/>
                </a:lnTo>
                <a:lnTo>
                  <a:pt x="19822" y="1012655"/>
                </a:lnTo>
                <a:cubicBezTo>
                  <a:pt x="269877" y="766041"/>
                  <a:pt x="436464" y="437107"/>
                  <a:pt x="474203" y="70607"/>
                </a:cubicBezTo>
                <a:lnTo>
                  <a:pt x="477818" y="0"/>
                </a:lnTo>
                <a:close/>
              </a:path>
            </a:pathLst>
          </a:custGeom>
          <a:solidFill>
            <a:srgbClr val="3CB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B3C2AAB-E962-68C9-773A-3D0E45B6B802}"/>
              </a:ext>
            </a:extLst>
          </p:cNvPr>
          <p:cNvSpPr/>
          <p:nvPr/>
        </p:nvSpPr>
        <p:spPr>
          <a:xfrm>
            <a:off x="2098122" y="5148136"/>
            <a:ext cx="1112484" cy="517099"/>
          </a:xfrm>
          <a:custGeom>
            <a:avLst/>
            <a:gdLst>
              <a:gd name="connsiteX0" fmla="*/ 1022020 w 1112484"/>
              <a:gd name="connsiteY0" fmla="*/ 0 h 517099"/>
              <a:gd name="connsiteX1" fmla="*/ 1112484 w 1112484"/>
              <a:gd name="connsiteY1" fmla="*/ 90464 h 517099"/>
              <a:gd name="connsiteX2" fmla="*/ 1064743 w 1112484"/>
              <a:gd name="connsiteY2" fmla="*/ 133301 h 517099"/>
              <a:gd name="connsiteX3" fmla="*/ 153423 w 1112484"/>
              <a:gd name="connsiteY3" fmla="*/ 509450 h 517099"/>
              <a:gd name="connsiteX4" fmla="*/ 0 w 1112484"/>
              <a:gd name="connsiteY4" fmla="*/ 517099 h 517099"/>
              <a:gd name="connsiteX5" fmla="*/ 0 w 1112484"/>
              <a:gd name="connsiteY5" fmla="*/ 389216 h 517099"/>
              <a:gd name="connsiteX6" fmla="*/ 140347 w 1112484"/>
              <a:gd name="connsiteY6" fmla="*/ 382226 h 517099"/>
              <a:gd name="connsiteX7" fmla="*/ 983397 w 1112484"/>
              <a:gd name="connsiteY7" fmla="*/ 34619 h 517099"/>
              <a:gd name="connsiteX8" fmla="*/ 1022020 w 1112484"/>
              <a:gd name="connsiteY8" fmla="*/ 0 h 5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484" h="517099">
                <a:moveTo>
                  <a:pt x="1022020" y="0"/>
                </a:moveTo>
                <a:lnTo>
                  <a:pt x="1112484" y="90464"/>
                </a:lnTo>
                <a:lnTo>
                  <a:pt x="1064743" y="133301"/>
                </a:lnTo>
                <a:cubicBezTo>
                  <a:pt x="811814" y="339379"/>
                  <a:pt x="497744" y="474927"/>
                  <a:pt x="153423" y="509450"/>
                </a:cubicBezTo>
                <a:lnTo>
                  <a:pt x="0" y="517099"/>
                </a:lnTo>
                <a:lnTo>
                  <a:pt x="0" y="389216"/>
                </a:lnTo>
                <a:lnTo>
                  <a:pt x="140347" y="382226"/>
                </a:lnTo>
                <a:cubicBezTo>
                  <a:pt x="458874" y="350323"/>
                  <a:pt x="749416" y="225060"/>
                  <a:pt x="983397" y="34619"/>
                </a:cubicBezTo>
                <a:lnTo>
                  <a:pt x="1022020" y="0"/>
                </a:lnTo>
                <a:close/>
              </a:path>
            </a:pathLst>
          </a:custGeom>
          <a:solidFill>
            <a:srgbClr val="165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B7AD677-6AD6-5069-7832-F9CF082189E3}"/>
              </a:ext>
            </a:extLst>
          </p:cNvPr>
          <p:cNvSpPr/>
          <p:nvPr/>
        </p:nvSpPr>
        <p:spPr>
          <a:xfrm flipH="1">
            <a:off x="630850" y="2126235"/>
            <a:ext cx="1159794" cy="559526"/>
          </a:xfrm>
          <a:custGeom>
            <a:avLst/>
            <a:gdLst>
              <a:gd name="connsiteX0" fmla="*/ 0 w 1159794"/>
              <a:gd name="connsiteY0" fmla="*/ 0 h 559526"/>
              <a:gd name="connsiteX1" fmla="*/ 153423 w 1159794"/>
              <a:gd name="connsiteY1" fmla="*/ 7648 h 559526"/>
              <a:gd name="connsiteX2" fmla="*/ 1064743 w 1159794"/>
              <a:gd name="connsiteY2" fmla="*/ 383797 h 559526"/>
              <a:gd name="connsiteX3" fmla="*/ 1159794 w 1159794"/>
              <a:gd name="connsiteY3" fmla="*/ 469085 h 559526"/>
              <a:gd name="connsiteX4" fmla="*/ 1069353 w 1159794"/>
              <a:gd name="connsiteY4" fmla="*/ 559526 h 559526"/>
              <a:gd name="connsiteX5" fmla="*/ 983397 w 1159794"/>
              <a:gd name="connsiteY5" fmla="*/ 482479 h 559526"/>
              <a:gd name="connsiteX6" fmla="*/ 140347 w 1159794"/>
              <a:gd name="connsiteY6" fmla="*/ 134872 h 559526"/>
              <a:gd name="connsiteX7" fmla="*/ 0 w 1159794"/>
              <a:gd name="connsiteY7" fmla="*/ 127883 h 559526"/>
              <a:gd name="connsiteX8" fmla="*/ 0 w 1159794"/>
              <a:gd name="connsiteY8" fmla="*/ 0 h 55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794" h="559526">
                <a:moveTo>
                  <a:pt x="0" y="0"/>
                </a:moveTo>
                <a:lnTo>
                  <a:pt x="153423" y="7648"/>
                </a:lnTo>
                <a:cubicBezTo>
                  <a:pt x="497744" y="42171"/>
                  <a:pt x="811814" y="177720"/>
                  <a:pt x="1064743" y="383797"/>
                </a:cubicBezTo>
                <a:lnTo>
                  <a:pt x="1159794" y="469085"/>
                </a:lnTo>
                <a:lnTo>
                  <a:pt x="1069353" y="559526"/>
                </a:lnTo>
                <a:lnTo>
                  <a:pt x="983397" y="482479"/>
                </a:lnTo>
                <a:cubicBezTo>
                  <a:pt x="749416" y="292038"/>
                  <a:pt x="458874" y="166775"/>
                  <a:pt x="140347" y="134872"/>
                </a:cubicBezTo>
                <a:lnTo>
                  <a:pt x="0" y="127883"/>
                </a:lnTo>
                <a:lnTo>
                  <a:pt x="0" y="0"/>
                </a:lnTo>
                <a:close/>
              </a:path>
            </a:pathLst>
          </a:custGeom>
          <a:solidFill>
            <a:srgbClr val="C23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1DDD1E6-ADBA-0370-6272-EEE882798D67}"/>
              </a:ext>
            </a:extLst>
          </p:cNvPr>
          <p:cNvSpPr/>
          <p:nvPr/>
        </p:nvSpPr>
        <p:spPr>
          <a:xfrm flipH="1">
            <a:off x="51196" y="2745988"/>
            <a:ext cx="565397" cy="1181178"/>
          </a:xfrm>
          <a:custGeom>
            <a:avLst/>
            <a:gdLst>
              <a:gd name="connsiteX0" fmla="*/ 90413 w 565397"/>
              <a:gd name="connsiteY0" fmla="*/ 0 h 1181178"/>
              <a:gd name="connsiteX1" fmla="*/ 175584 w 565397"/>
              <a:gd name="connsiteY1" fmla="*/ 92518 h 1181178"/>
              <a:gd name="connsiteX2" fmla="*/ 565397 w 565397"/>
              <a:gd name="connsiteY2" fmla="*/ 1164552 h 1181178"/>
              <a:gd name="connsiteX3" fmla="*/ 564547 w 565397"/>
              <a:gd name="connsiteY3" fmla="*/ 1181178 h 1181178"/>
              <a:gd name="connsiteX4" fmla="*/ 436662 w 565397"/>
              <a:gd name="connsiteY4" fmla="*/ 1181178 h 1181178"/>
              <a:gd name="connsiteX5" fmla="*/ 437513 w 565397"/>
              <a:gd name="connsiteY5" fmla="*/ 1164552 h 1181178"/>
              <a:gd name="connsiteX6" fmla="*/ 76902 w 565397"/>
              <a:gd name="connsiteY6" fmla="*/ 173864 h 1181178"/>
              <a:gd name="connsiteX7" fmla="*/ 0 w 565397"/>
              <a:gd name="connsiteY7" fmla="*/ 90414 h 1181178"/>
              <a:gd name="connsiteX8" fmla="*/ 90413 w 565397"/>
              <a:gd name="connsiteY8" fmla="*/ 0 h 118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397" h="1181178">
                <a:moveTo>
                  <a:pt x="90413" y="0"/>
                </a:moveTo>
                <a:lnTo>
                  <a:pt x="175584" y="92518"/>
                </a:lnTo>
                <a:cubicBezTo>
                  <a:pt x="419109" y="383844"/>
                  <a:pt x="565397" y="757332"/>
                  <a:pt x="565397" y="1164552"/>
                </a:cubicBezTo>
                <a:lnTo>
                  <a:pt x="564547" y="1181178"/>
                </a:lnTo>
                <a:lnTo>
                  <a:pt x="436662" y="1181178"/>
                </a:lnTo>
                <a:lnTo>
                  <a:pt x="437513" y="1164552"/>
                </a:lnTo>
                <a:cubicBezTo>
                  <a:pt x="437513" y="788232"/>
                  <a:pt x="302184" y="443085"/>
                  <a:pt x="76902" y="173864"/>
                </a:cubicBezTo>
                <a:lnTo>
                  <a:pt x="0" y="90414"/>
                </a:lnTo>
                <a:lnTo>
                  <a:pt x="90413" y="0"/>
                </a:lnTo>
                <a:close/>
              </a:path>
            </a:pathLst>
          </a:custGeom>
          <a:solidFill>
            <a:srgbClr val="904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7E43059-9D08-8EA0-40FB-013BAA517EFB}"/>
              </a:ext>
            </a:extLst>
          </p:cNvPr>
          <p:cNvSpPr/>
          <p:nvPr/>
        </p:nvSpPr>
        <p:spPr>
          <a:xfrm flipH="1">
            <a:off x="77802" y="3999174"/>
            <a:ext cx="605707" cy="1120860"/>
          </a:xfrm>
          <a:custGeom>
            <a:avLst/>
            <a:gdLst>
              <a:gd name="connsiteX0" fmla="*/ 477818 w 605707"/>
              <a:gd name="connsiteY0" fmla="*/ 0 h 1120860"/>
              <a:gd name="connsiteX1" fmla="*/ 605707 w 605707"/>
              <a:gd name="connsiteY1" fmla="*/ 0 h 1120860"/>
              <a:gd name="connsiteX2" fmla="*/ 601427 w 605707"/>
              <a:gd name="connsiteY2" fmla="*/ 83682 h 1120860"/>
              <a:gd name="connsiteX3" fmla="*/ 110249 w 605707"/>
              <a:gd name="connsiteY3" fmla="*/ 1103083 h 1120860"/>
              <a:gd name="connsiteX4" fmla="*/ 90438 w 605707"/>
              <a:gd name="connsiteY4" fmla="*/ 1120860 h 1120860"/>
              <a:gd name="connsiteX5" fmla="*/ 0 w 605707"/>
              <a:gd name="connsiteY5" fmla="*/ 1030422 h 1120860"/>
              <a:gd name="connsiteX6" fmla="*/ 19822 w 605707"/>
              <a:gd name="connsiteY6" fmla="*/ 1012655 h 1120860"/>
              <a:gd name="connsiteX7" fmla="*/ 474203 w 605707"/>
              <a:gd name="connsiteY7" fmla="*/ 70607 h 1120860"/>
              <a:gd name="connsiteX8" fmla="*/ 477818 w 605707"/>
              <a:gd name="connsiteY8" fmla="*/ 0 h 11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707" h="1120860">
                <a:moveTo>
                  <a:pt x="477818" y="0"/>
                </a:moveTo>
                <a:lnTo>
                  <a:pt x="605707" y="0"/>
                </a:lnTo>
                <a:lnTo>
                  <a:pt x="601427" y="83682"/>
                </a:lnTo>
                <a:cubicBezTo>
                  <a:pt x="560631" y="480277"/>
                  <a:pt x="380554" y="836220"/>
                  <a:pt x="110249" y="1103083"/>
                </a:cubicBezTo>
                <a:lnTo>
                  <a:pt x="90438" y="1120860"/>
                </a:lnTo>
                <a:lnTo>
                  <a:pt x="0" y="1030422"/>
                </a:lnTo>
                <a:lnTo>
                  <a:pt x="19822" y="1012655"/>
                </a:lnTo>
                <a:cubicBezTo>
                  <a:pt x="269877" y="766041"/>
                  <a:pt x="436464" y="437107"/>
                  <a:pt x="474203" y="70607"/>
                </a:cubicBezTo>
                <a:lnTo>
                  <a:pt x="477818" y="0"/>
                </a:lnTo>
                <a:close/>
              </a:path>
            </a:pathLst>
          </a:custGeom>
          <a:solidFill>
            <a:srgbClr val="3CB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4AA614-3E7B-C489-AF9F-8D7E6367F0E2}"/>
              </a:ext>
            </a:extLst>
          </p:cNvPr>
          <p:cNvSpPr/>
          <p:nvPr/>
        </p:nvSpPr>
        <p:spPr>
          <a:xfrm flipH="1">
            <a:off x="745158" y="5134884"/>
            <a:ext cx="1112484" cy="517099"/>
          </a:xfrm>
          <a:custGeom>
            <a:avLst/>
            <a:gdLst>
              <a:gd name="connsiteX0" fmla="*/ 1022020 w 1112484"/>
              <a:gd name="connsiteY0" fmla="*/ 0 h 517099"/>
              <a:gd name="connsiteX1" fmla="*/ 1112484 w 1112484"/>
              <a:gd name="connsiteY1" fmla="*/ 90464 h 517099"/>
              <a:gd name="connsiteX2" fmla="*/ 1064743 w 1112484"/>
              <a:gd name="connsiteY2" fmla="*/ 133301 h 517099"/>
              <a:gd name="connsiteX3" fmla="*/ 153423 w 1112484"/>
              <a:gd name="connsiteY3" fmla="*/ 509450 h 517099"/>
              <a:gd name="connsiteX4" fmla="*/ 0 w 1112484"/>
              <a:gd name="connsiteY4" fmla="*/ 517099 h 517099"/>
              <a:gd name="connsiteX5" fmla="*/ 0 w 1112484"/>
              <a:gd name="connsiteY5" fmla="*/ 389216 h 517099"/>
              <a:gd name="connsiteX6" fmla="*/ 140347 w 1112484"/>
              <a:gd name="connsiteY6" fmla="*/ 382226 h 517099"/>
              <a:gd name="connsiteX7" fmla="*/ 983397 w 1112484"/>
              <a:gd name="connsiteY7" fmla="*/ 34619 h 517099"/>
              <a:gd name="connsiteX8" fmla="*/ 1022020 w 1112484"/>
              <a:gd name="connsiteY8" fmla="*/ 0 h 5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484" h="517099">
                <a:moveTo>
                  <a:pt x="1022020" y="0"/>
                </a:moveTo>
                <a:lnTo>
                  <a:pt x="1112484" y="90464"/>
                </a:lnTo>
                <a:lnTo>
                  <a:pt x="1064743" y="133301"/>
                </a:lnTo>
                <a:cubicBezTo>
                  <a:pt x="811814" y="339379"/>
                  <a:pt x="497744" y="474927"/>
                  <a:pt x="153423" y="509450"/>
                </a:cubicBezTo>
                <a:lnTo>
                  <a:pt x="0" y="517099"/>
                </a:lnTo>
                <a:lnTo>
                  <a:pt x="0" y="389216"/>
                </a:lnTo>
                <a:lnTo>
                  <a:pt x="140347" y="382226"/>
                </a:lnTo>
                <a:cubicBezTo>
                  <a:pt x="458874" y="350323"/>
                  <a:pt x="749416" y="225060"/>
                  <a:pt x="983397" y="34619"/>
                </a:cubicBezTo>
                <a:lnTo>
                  <a:pt x="1022020" y="0"/>
                </a:lnTo>
                <a:close/>
              </a:path>
            </a:pathLst>
          </a:custGeom>
          <a:solidFill>
            <a:srgbClr val="165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A6692E-9CA2-79BD-E836-0BAD26BC4E16}"/>
              </a:ext>
            </a:extLst>
          </p:cNvPr>
          <p:cNvSpPr txBox="1"/>
          <p:nvPr/>
        </p:nvSpPr>
        <p:spPr>
          <a:xfrm>
            <a:off x="682862" y="3457964"/>
            <a:ext cx="255035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Demonstrative Adjectives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FA46B4-C378-BAC1-B5F8-807042E10A05}"/>
              </a:ext>
            </a:extLst>
          </p:cNvPr>
          <p:cNvGrpSpPr/>
          <p:nvPr/>
        </p:nvGrpSpPr>
        <p:grpSpPr>
          <a:xfrm>
            <a:off x="3934754" y="2339349"/>
            <a:ext cx="8035151" cy="1279651"/>
            <a:chOff x="3934754" y="2339349"/>
            <a:chExt cx="8035151" cy="127965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14A560-B540-8B77-BD15-D2A57075E826}"/>
                </a:ext>
              </a:extLst>
            </p:cNvPr>
            <p:cNvGrpSpPr/>
            <p:nvPr/>
          </p:nvGrpSpPr>
          <p:grpSpPr>
            <a:xfrm>
              <a:off x="3934754" y="2560378"/>
              <a:ext cx="8035151" cy="864096"/>
              <a:chOff x="4120282" y="2560378"/>
              <a:chExt cx="8035151" cy="86409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744F09D-8450-2BA3-7B34-12C4AE4A141C}"/>
                  </a:ext>
                </a:extLst>
              </p:cNvPr>
              <p:cNvGrpSpPr/>
              <p:nvPr/>
            </p:nvGrpSpPr>
            <p:grpSpPr>
              <a:xfrm rot="8111119" flipH="1">
                <a:off x="4120282" y="2839104"/>
                <a:ext cx="371243" cy="348591"/>
                <a:chOff x="1593333" y="1946191"/>
                <a:chExt cx="228600" cy="22860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88D8567-A280-7CC8-8DCA-8358579588F2}"/>
                    </a:ext>
                  </a:extLst>
                </p:cNvPr>
                <p:cNvSpPr/>
                <p:nvPr/>
              </p:nvSpPr>
              <p:spPr>
                <a:xfrm>
                  <a:off x="1593333" y="1946191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B27BD33-D168-5C75-6D47-998D1E1F23DB}"/>
                    </a:ext>
                  </a:extLst>
                </p:cNvPr>
                <p:cNvSpPr/>
                <p:nvPr/>
              </p:nvSpPr>
              <p:spPr>
                <a:xfrm flipV="1">
                  <a:off x="1643625" y="1996483"/>
                  <a:ext cx="128016" cy="128016"/>
                </a:xfrm>
                <a:prstGeom prst="ellipse">
                  <a:avLst/>
                </a:prstGeom>
                <a:solidFill>
                  <a:srgbClr val="6C2DB4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7B6AB82-5E80-9D9A-C3C5-6C5B99E6B452}"/>
                  </a:ext>
                </a:extLst>
              </p:cNvPr>
              <p:cNvGrpSpPr/>
              <p:nvPr/>
            </p:nvGrpSpPr>
            <p:grpSpPr>
              <a:xfrm>
                <a:off x="4485880" y="2560378"/>
                <a:ext cx="7669553" cy="864096"/>
                <a:chOff x="4083547" y="2695333"/>
                <a:chExt cx="7669553" cy="864096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CB80ECE-0E95-D02B-77C3-3CF6050F3BDE}"/>
                    </a:ext>
                  </a:extLst>
                </p:cNvPr>
                <p:cNvSpPr/>
                <p:nvPr/>
              </p:nvSpPr>
              <p:spPr>
                <a:xfrm>
                  <a:off x="6903458" y="2695333"/>
                  <a:ext cx="4572000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8C47DA">
                        <a:shade val="30000"/>
                        <a:satMod val="115000"/>
                      </a:srgbClr>
                    </a:gs>
                    <a:gs pos="50000">
                      <a:srgbClr val="8C47DA">
                        <a:shade val="67500"/>
                        <a:satMod val="115000"/>
                      </a:srgbClr>
                    </a:gs>
                    <a:gs pos="100000">
                      <a:srgbClr val="8C47DA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7A6BA2F9-9FAB-782C-D6C2-9DF54027E23C}"/>
                    </a:ext>
                  </a:extLst>
                </p:cNvPr>
                <p:cNvCxnSpPr>
                  <a:cxnSpLocks/>
                  <a:stCxn id="20" idx="7"/>
                  <a:endCxn id="17" idx="1"/>
                </p:cNvCxnSpPr>
                <p:nvPr/>
              </p:nvCxnSpPr>
              <p:spPr>
                <a:xfrm flipV="1">
                  <a:off x="4083547" y="3127381"/>
                  <a:ext cx="2819911" cy="15892"/>
                </a:xfrm>
                <a:prstGeom prst="line">
                  <a:avLst/>
                </a:prstGeom>
                <a:ln w="38100">
                  <a:solidFill>
                    <a:srgbClr val="6C2D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E3C31B-43A8-94C5-2833-D9907A8E5924}"/>
                    </a:ext>
                  </a:extLst>
                </p:cNvPr>
                <p:cNvSpPr txBox="1"/>
                <p:nvPr/>
              </p:nvSpPr>
              <p:spPr>
                <a:xfrm>
                  <a:off x="7181100" y="2861989"/>
                  <a:ext cx="457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400" dirty="0">
                      <a:solidFill>
                        <a:schemeClr val="bg1"/>
                      </a:solidFill>
                    </a:rPr>
                    <a:t>THAT</a:t>
                  </a:r>
                </a:p>
              </p:txBody>
            </p:sp>
          </p:grp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D58E678-AA63-395B-1705-A88C275DD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58773" y="2339349"/>
              <a:ext cx="1933072" cy="127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ord 56"/>
          <p:cNvSpPr>
            <a:spLocks noChangeAspect="1"/>
          </p:cNvSpPr>
          <p:nvPr/>
        </p:nvSpPr>
        <p:spPr>
          <a:xfrm flipH="1">
            <a:off x="1105738" y="2296085"/>
            <a:ext cx="3304134" cy="3304134"/>
          </a:xfrm>
          <a:prstGeom prst="chord">
            <a:avLst>
              <a:gd name="adj1" fmla="val 5408406"/>
              <a:gd name="adj2" fmla="val 1620000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534" y="253427"/>
            <a:ext cx="9296427" cy="65403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Demonstrative Adjectives come before the noun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128846" y="3319194"/>
            <a:ext cx="1257919" cy="1257919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68614" y="3458962"/>
            <a:ext cx="978381" cy="9783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889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313528" y="2507993"/>
            <a:ext cx="1362745" cy="2880320"/>
          </a:xfrm>
          <a:custGeom>
            <a:avLst/>
            <a:gdLst>
              <a:gd name="connsiteX0" fmla="*/ 2106234 w 2106234"/>
              <a:gd name="connsiteY0" fmla="*/ 0 h 4451770"/>
              <a:gd name="connsiteX1" fmla="*/ 2106234 w 2106234"/>
              <a:gd name="connsiteY1" fmla="*/ 958081 h 4451770"/>
              <a:gd name="connsiteX2" fmla="*/ 2101972 w 2106234"/>
              <a:gd name="connsiteY2" fmla="*/ 958296 h 4451770"/>
              <a:gd name="connsiteX3" fmla="*/ 958081 w 2106234"/>
              <a:gd name="connsiteY3" fmla="*/ 2225885 h 4451770"/>
              <a:gd name="connsiteX4" fmla="*/ 2101972 w 2106234"/>
              <a:gd name="connsiteY4" fmla="*/ 3493474 h 4451770"/>
              <a:gd name="connsiteX5" fmla="*/ 2106234 w 2106234"/>
              <a:gd name="connsiteY5" fmla="*/ 3493689 h 4451770"/>
              <a:gd name="connsiteX6" fmla="*/ 2106234 w 2106234"/>
              <a:gd name="connsiteY6" fmla="*/ 4451770 h 4451770"/>
              <a:gd name="connsiteX7" fmla="*/ 2004014 w 2106234"/>
              <a:gd name="connsiteY7" fmla="*/ 4446608 h 4451770"/>
              <a:gd name="connsiteX8" fmla="*/ 0 w 2106234"/>
              <a:gd name="connsiteY8" fmla="*/ 2225885 h 4451770"/>
              <a:gd name="connsiteX9" fmla="*/ 2004014 w 2106234"/>
              <a:gd name="connsiteY9" fmla="*/ 5162 h 4451770"/>
              <a:gd name="connsiteX10" fmla="*/ 2106234 w 2106234"/>
              <a:gd name="connsiteY10" fmla="*/ 0 h 44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6234" h="4451770">
                <a:moveTo>
                  <a:pt x="2106234" y="0"/>
                </a:moveTo>
                <a:lnTo>
                  <a:pt x="2106234" y="958081"/>
                </a:lnTo>
                <a:lnTo>
                  <a:pt x="2101972" y="958296"/>
                </a:lnTo>
                <a:cubicBezTo>
                  <a:pt x="1459465" y="1023547"/>
                  <a:pt x="958081" y="1566164"/>
                  <a:pt x="958081" y="2225885"/>
                </a:cubicBezTo>
                <a:cubicBezTo>
                  <a:pt x="958081" y="2885607"/>
                  <a:pt x="1459465" y="3428224"/>
                  <a:pt x="2101972" y="3493474"/>
                </a:cubicBezTo>
                <a:lnTo>
                  <a:pt x="2106234" y="3493689"/>
                </a:lnTo>
                <a:lnTo>
                  <a:pt x="2106234" y="4451770"/>
                </a:lnTo>
                <a:lnTo>
                  <a:pt x="2004014" y="4446608"/>
                </a:lnTo>
                <a:cubicBezTo>
                  <a:pt x="878389" y="4332295"/>
                  <a:pt x="0" y="3381670"/>
                  <a:pt x="0" y="2225885"/>
                </a:cubicBezTo>
                <a:cubicBezTo>
                  <a:pt x="0" y="1070100"/>
                  <a:pt x="878389" y="119475"/>
                  <a:pt x="2004014" y="5162"/>
                </a:cubicBezTo>
                <a:lnTo>
                  <a:pt x="21062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839337" y="2507994"/>
            <a:ext cx="879322" cy="802498"/>
          </a:xfrm>
          <a:custGeom>
            <a:avLst/>
            <a:gdLst>
              <a:gd name="connsiteX0" fmla="*/ 0 w 1359064"/>
              <a:gd name="connsiteY0" fmla="*/ 0 h 1240327"/>
              <a:gd name="connsiteX1" fmla="*/ 102220 w 1359064"/>
              <a:gd name="connsiteY1" fmla="*/ 5162 h 1240327"/>
              <a:gd name="connsiteX2" fmla="*/ 1293903 w 1359064"/>
              <a:gd name="connsiteY2" fmla="*/ 503374 h 1240327"/>
              <a:gd name="connsiteX3" fmla="*/ 1359064 w 1359064"/>
              <a:gd name="connsiteY3" fmla="*/ 562596 h 1240327"/>
              <a:gd name="connsiteX4" fmla="*/ 681333 w 1359064"/>
              <a:gd name="connsiteY4" fmla="*/ 1240327 h 1240327"/>
              <a:gd name="connsiteX5" fmla="*/ 586385 w 1359064"/>
              <a:gd name="connsiteY5" fmla="*/ 1169326 h 1240327"/>
              <a:gd name="connsiteX6" fmla="*/ 4262 w 1359064"/>
              <a:gd name="connsiteY6" fmla="*/ 958296 h 1240327"/>
              <a:gd name="connsiteX7" fmla="*/ 0 w 1359064"/>
              <a:gd name="connsiteY7" fmla="*/ 958081 h 1240327"/>
              <a:gd name="connsiteX8" fmla="*/ 0 w 1359064"/>
              <a:gd name="connsiteY8" fmla="*/ 0 h 12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064" h="1240327">
                <a:moveTo>
                  <a:pt x="0" y="0"/>
                </a:moveTo>
                <a:lnTo>
                  <a:pt x="102220" y="5162"/>
                </a:lnTo>
                <a:cubicBezTo>
                  <a:pt x="552471" y="50887"/>
                  <a:pt x="963163" y="230422"/>
                  <a:pt x="1293903" y="503374"/>
                </a:cubicBezTo>
                <a:lnTo>
                  <a:pt x="1359064" y="562596"/>
                </a:lnTo>
                <a:lnTo>
                  <a:pt x="681333" y="1240327"/>
                </a:lnTo>
                <a:lnTo>
                  <a:pt x="586385" y="1169326"/>
                </a:lnTo>
                <a:cubicBezTo>
                  <a:pt x="416920" y="1054837"/>
                  <a:pt x="218431" y="980047"/>
                  <a:pt x="4262" y="958296"/>
                </a:cubicBezTo>
                <a:lnTo>
                  <a:pt x="0" y="95808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E6358"/>
              </a:gs>
              <a:gs pos="32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385104" y="2975709"/>
            <a:ext cx="812648" cy="886699"/>
          </a:xfrm>
          <a:custGeom>
            <a:avLst/>
            <a:gdLst>
              <a:gd name="connsiteX0" fmla="*/ 677465 w 1256014"/>
              <a:gd name="connsiteY0" fmla="*/ 0 h 1370466"/>
              <a:gd name="connsiteX1" fmla="*/ 752969 w 1256014"/>
              <a:gd name="connsiteY1" fmla="*/ 83075 h 1370466"/>
              <a:gd name="connsiteX2" fmla="*/ 1251181 w 1256014"/>
              <a:gd name="connsiteY2" fmla="*/ 1274758 h 1370466"/>
              <a:gd name="connsiteX3" fmla="*/ 1256014 w 1256014"/>
              <a:gd name="connsiteY3" fmla="*/ 1370466 h 1370466"/>
              <a:gd name="connsiteX4" fmla="*/ 297704 w 1256014"/>
              <a:gd name="connsiteY4" fmla="*/ 1370466 h 1370466"/>
              <a:gd name="connsiteX5" fmla="*/ 278738 w 1256014"/>
              <a:gd name="connsiteY5" fmla="*/ 1246203 h 1370466"/>
              <a:gd name="connsiteX6" fmla="*/ 13667 w 1256014"/>
              <a:gd name="connsiteY6" fmla="*/ 692503 h 1370466"/>
              <a:gd name="connsiteX7" fmla="*/ 0 w 1256014"/>
              <a:gd name="connsiteY7" fmla="*/ 677465 h 1370466"/>
              <a:gd name="connsiteX8" fmla="*/ 677465 w 1256014"/>
              <a:gd name="connsiteY8" fmla="*/ 0 h 13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014" h="1370466">
                <a:moveTo>
                  <a:pt x="677465" y="0"/>
                </a:moveTo>
                <a:lnTo>
                  <a:pt x="752969" y="83075"/>
                </a:lnTo>
                <a:cubicBezTo>
                  <a:pt x="1025921" y="413816"/>
                  <a:pt x="1205456" y="824508"/>
                  <a:pt x="1251181" y="1274758"/>
                </a:cubicBezTo>
                <a:lnTo>
                  <a:pt x="1256014" y="1370466"/>
                </a:lnTo>
                <a:lnTo>
                  <a:pt x="297704" y="1370466"/>
                </a:lnTo>
                <a:lnTo>
                  <a:pt x="278738" y="1246203"/>
                </a:lnTo>
                <a:cubicBezTo>
                  <a:pt x="236306" y="1038840"/>
                  <a:pt x="143501" y="849826"/>
                  <a:pt x="13667" y="692503"/>
                </a:cubicBezTo>
                <a:lnTo>
                  <a:pt x="0" y="677465"/>
                </a:lnTo>
                <a:lnTo>
                  <a:pt x="6774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83013" y="4033898"/>
            <a:ext cx="814739" cy="889000"/>
          </a:xfrm>
          <a:custGeom>
            <a:avLst/>
            <a:gdLst>
              <a:gd name="connsiteX0" fmla="*/ 300936 w 1259246"/>
              <a:gd name="connsiteY0" fmla="*/ 0 h 1374022"/>
              <a:gd name="connsiteX1" fmla="*/ 1259246 w 1259246"/>
              <a:gd name="connsiteY1" fmla="*/ 0 h 1374022"/>
              <a:gd name="connsiteX2" fmla="*/ 1254413 w 1259246"/>
              <a:gd name="connsiteY2" fmla="*/ 95708 h 1374022"/>
              <a:gd name="connsiteX3" fmla="*/ 756201 w 1259246"/>
              <a:gd name="connsiteY3" fmla="*/ 1287391 h 1374022"/>
              <a:gd name="connsiteX4" fmla="*/ 677466 w 1259246"/>
              <a:gd name="connsiteY4" fmla="*/ 1374022 h 1374022"/>
              <a:gd name="connsiteX5" fmla="*/ 0 w 1259246"/>
              <a:gd name="connsiteY5" fmla="*/ 696556 h 1374022"/>
              <a:gd name="connsiteX6" fmla="*/ 16899 w 1259246"/>
              <a:gd name="connsiteY6" fmla="*/ 677963 h 1374022"/>
              <a:gd name="connsiteX7" fmla="*/ 281970 w 1259246"/>
              <a:gd name="connsiteY7" fmla="*/ 124263 h 1374022"/>
              <a:gd name="connsiteX8" fmla="*/ 300936 w 1259246"/>
              <a:gd name="connsiteY8" fmla="*/ 0 h 13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246" h="1374022">
                <a:moveTo>
                  <a:pt x="300936" y="0"/>
                </a:moveTo>
                <a:lnTo>
                  <a:pt x="1259246" y="0"/>
                </a:lnTo>
                <a:lnTo>
                  <a:pt x="1254413" y="95708"/>
                </a:lnTo>
                <a:cubicBezTo>
                  <a:pt x="1208688" y="545959"/>
                  <a:pt x="1029153" y="956651"/>
                  <a:pt x="756201" y="1287391"/>
                </a:cubicBezTo>
                <a:lnTo>
                  <a:pt x="677466" y="1374022"/>
                </a:lnTo>
                <a:lnTo>
                  <a:pt x="0" y="696556"/>
                </a:lnTo>
                <a:lnTo>
                  <a:pt x="16899" y="677963"/>
                </a:lnTo>
                <a:cubicBezTo>
                  <a:pt x="146733" y="520641"/>
                  <a:pt x="239538" y="331626"/>
                  <a:pt x="281970" y="124263"/>
                </a:cubicBezTo>
                <a:lnTo>
                  <a:pt x="3009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39337" y="4596282"/>
            <a:ext cx="866505" cy="792031"/>
          </a:xfrm>
          <a:custGeom>
            <a:avLst/>
            <a:gdLst>
              <a:gd name="connsiteX0" fmla="*/ 659699 w 1339255"/>
              <a:gd name="connsiteY0" fmla="*/ 0 h 1224148"/>
              <a:gd name="connsiteX1" fmla="*/ 1339255 w 1339255"/>
              <a:gd name="connsiteY1" fmla="*/ 679556 h 1224148"/>
              <a:gd name="connsiteX2" fmla="*/ 1293903 w 1339255"/>
              <a:gd name="connsiteY2" fmla="*/ 720774 h 1224148"/>
              <a:gd name="connsiteX3" fmla="*/ 102220 w 1339255"/>
              <a:gd name="connsiteY3" fmla="*/ 1218986 h 1224148"/>
              <a:gd name="connsiteX4" fmla="*/ 0 w 1339255"/>
              <a:gd name="connsiteY4" fmla="*/ 1224148 h 1224148"/>
              <a:gd name="connsiteX5" fmla="*/ 0 w 1339255"/>
              <a:gd name="connsiteY5" fmla="*/ 266067 h 1224148"/>
              <a:gd name="connsiteX6" fmla="*/ 4262 w 1339255"/>
              <a:gd name="connsiteY6" fmla="*/ 265852 h 1224148"/>
              <a:gd name="connsiteX7" fmla="*/ 586385 w 1339255"/>
              <a:gd name="connsiteY7" fmla="*/ 54822 h 1224148"/>
              <a:gd name="connsiteX8" fmla="*/ 659699 w 1339255"/>
              <a:gd name="connsiteY8" fmla="*/ 0 h 122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255" h="1224148">
                <a:moveTo>
                  <a:pt x="659699" y="0"/>
                </a:moveTo>
                <a:lnTo>
                  <a:pt x="1339255" y="679556"/>
                </a:lnTo>
                <a:lnTo>
                  <a:pt x="1293903" y="720774"/>
                </a:lnTo>
                <a:cubicBezTo>
                  <a:pt x="963163" y="993726"/>
                  <a:pt x="552471" y="1173261"/>
                  <a:pt x="102220" y="1218986"/>
                </a:cubicBezTo>
                <a:lnTo>
                  <a:pt x="0" y="1224148"/>
                </a:lnTo>
                <a:lnTo>
                  <a:pt x="0" y="266067"/>
                </a:lnTo>
                <a:lnTo>
                  <a:pt x="4262" y="265852"/>
                </a:lnTo>
                <a:cubicBezTo>
                  <a:pt x="218431" y="244102"/>
                  <a:pt x="416920" y="169311"/>
                  <a:pt x="586385" y="54822"/>
                </a:cubicBezTo>
                <a:lnTo>
                  <a:pt x="65969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0C585-C664-02FD-6F29-E9F2BBCA5995}"/>
              </a:ext>
            </a:extLst>
          </p:cNvPr>
          <p:cNvSpPr/>
          <p:nvPr/>
        </p:nvSpPr>
        <p:spPr>
          <a:xfrm>
            <a:off x="1564879" y="148590"/>
            <a:ext cx="9085874" cy="733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1" name="Group 70"/>
          <p:cNvGrpSpPr/>
          <p:nvPr/>
        </p:nvGrpSpPr>
        <p:grpSpPr>
          <a:xfrm>
            <a:off x="3747285" y="1040858"/>
            <a:ext cx="3035770" cy="1110346"/>
            <a:chOff x="3495478" y="1277472"/>
            <a:chExt cx="3035770" cy="1110346"/>
          </a:xfrm>
        </p:grpSpPr>
        <p:sp>
          <p:nvSpPr>
            <p:cNvPr id="64" name="Freeform 63"/>
            <p:cNvSpPr/>
            <p:nvPr/>
          </p:nvSpPr>
          <p:spPr>
            <a:xfrm>
              <a:off x="3495478" y="1404160"/>
              <a:ext cx="2548625" cy="856968"/>
            </a:xfrm>
            <a:custGeom>
              <a:avLst/>
              <a:gdLst>
                <a:gd name="connsiteX0" fmla="*/ 0 w 2664296"/>
                <a:gd name="connsiteY0" fmla="*/ 544709 h 1089420"/>
                <a:gd name="connsiteX1" fmla="*/ 0 w 2664296"/>
                <a:gd name="connsiteY1" fmla="*/ 544710 h 1089420"/>
                <a:gd name="connsiteX2" fmla="*/ 0 w 2664296"/>
                <a:gd name="connsiteY2" fmla="*/ 544710 h 1089420"/>
                <a:gd name="connsiteX3" fmla="*/ 544710 w 2664296"/>
                <a:gd name="connsiteY3" fmla="*/ 0 h 1089420"/>
                <a:gd name="connsiteX4" fmla="*/ 2664296 w 2664296"/>
                <a:gd name="connsiteY4" fmla="*/ 0 h 1089420"/>
                <a:gd name="connsiteX5" fmla="*/ 2664296 w 2664296"/>
                <a:gd name="connsiteY5" fmla="*/ 1089420 h 1089420"/>
                <a:gd name="connsiteX6" fmla="*/ 544710 w 2664296"/>
                <a:gd name="connsiteY6" fmla="*/ 1089419 h 1089420"/>
                <a:gd name="connsiteX7" fmla="*/ 11067 w 2664296"/>
                <a:gd name="connsiteY7" fmla="*/ 654487 h 1089420"/>
                <a:gd name="connsiteX8" fmla="*/ 0 w 2664296"/>
                <a:gd name="connsiteY8" fmla="*/ 544710 h 1089420"/>
                <a:gd name="connsiteX9" fmla="*/ 11067 w 2664296"/>
                <a:gd name="connsiteY9" fmla="*/ 434932 h 1089420"/>
                <a:gd name="connsiteX10" fmla="*/ 544710 w 2664296"/>
                <a:gd name="connsiteY10" fmla="*/ 0 h 108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296" h="1089420">
                  <a:moveTo>
                    <a:pt x="0" y="544709"/>
                  </a:moveTo>
                  <a:lnTo>
                    <a:pt x="0" y="544710"/>
                  </a:lnTo>
                  <a:lnTo>
                    <a:pt x="0" y="544710"/>
                  </a:lnTo>
                  <a:close/>
                  <a:moveTo>
                    <a:pt x="544710" y="0"/>
                  </a:moveTo>
                  <a:lnTo>
                    <a:pt x="2664296" y="0"/>
                  </a:lnTo>
                  <a:lnTo>
                    <a:pt x="2664296" y="1089420"/>
                  </a:lnTo>
                  <a:lnTo>
                    <a:pt x="544710" y="1089419"/>
                  </a:lnTo>
                  <a:cubicBezTo>
                    <a:pt x="281480" y="1089419"/>
                    <a:pt x="61859" y="902702"/>
                    <a:pt x="11067" y="654487"/>
                  </a:cubicBezTo>
                  <a:lnTo>
                    <a:pt x="0" y="544710"/>
                  </a:lnTo>
                  <a:lnTo>
                    <a:pt x="11067" y="434932"/>
                  </a:lnTo>
                  <a:cubicBezTo>
                    <a:pt x="61859" y="186717"/>
                    <a:pt x="281480" y="0"/>
                    <a:pt x="544710" y="0"/>
                  </a:cubicBezTo>
                  <a:close/>
                </a:path>
              </a:pathLst>
            </a:custGeom>
            <a:solidFill>
              <a:srgbClr val="1C325A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19936" y="1277472"/>
              <a:ext cx="1011312" cy="1110346"/>
            </a:xfrm>
            <a:custGeom>
              <a:avLst/>
              <a:gdLst>
                <a:gd name="connsiteX0" fmla="*/ 456139 w 1011312"/>
                <a:gd name="connsiteY0" fmla="*/ 0 h 1110346"/>
                <a:gd name="connsiteX1" fmla="*/ 1011312 w 1011312"/>
                <a:gd name="connsiteY1" fmla="*/ 555173 h 1110346"/>
                <a:gd name="connsiteX2" fmla="*/ 456139 w 1011312"/>
                <a:gd name="connsiteY2" fmla="*/ 1110346 h 1110346"/>
                <a:gd name="connsiteX3" fmla="*/ 456139 w 1011312"/>
                <a:gd name="connsiteY3" fmla="*/ 1078429 h 1110346"/>
                <a:gd name="connsiteX4" fmla="*/ 459289 w 1011312"/>
                <a:gd name="connsiteY4" fmla="*/ 1067726 h 1110346"/>
                <a:gd name="connsiteX5" fmla="*/ 475381 w 1011312"/>
                <a:gd name="connsiteY5" fmla="*/ 899345 h 1110346"/>
                <a:gd name="connsiteX6" fmla="*/ 413135 w 1011312"/>
                <a:gd name="connsiteY6" fmla="*/ 574133 h 1110346"/>
                <a:gd name="connsiteX7" fmla="*/ 395103 w 1011312"/>
                <a:gd name="connsiteY7" fmla="*/ 539091 h 1110346"/>
                <a:gd name="connsiteX8" fmla="*/ 390373 w 1011312"/>
                <a:gd name="connsiteY8" fmla="*/ 525910 h 1110346"/>
                <a:gd name="connsiteX9" fmla="*/ 38823 w 1011312"/>
                <a:gd name="connsiteY9" fmla="*/ 143250 h 1110346"/>
                <a:gd name="connsiteX10" fmla="*/ 0 w 1011312"/>
                <a:gd name="connsiteY10" fmla="*/ 124548 h 1110346"/>
                <a:gd name="connsiteX11" fmla="*/ 456139 w 1011312"/>
                <a:gd name="connsiteY11" fmla="*/ 124548 h 11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312" h="1110346">
                  <a:moveTo>
                    <a:pt x="456139" y="0"/>
                  </a:moveTo>
                  <a:lnTo>
                    <a:pt x="1011312" y="555173"/>
                  </a:lnTo>
                  <a:lnTo>
                    <a:pt x="456139" y="1110346"/>
                  </a:lnTo>
                  <a:lnTo>
                    <a:pt x="456139" y="1078429"/>
                  </a:lnTo>
                  <a:lnTo>
                    <a:pt x="459289" y="1067726"/>
                  </a:lnTo>
                  <a:cubicBezTo>
                    <a:pt x="469840" y="1013338"/>
                    <a:pt x="475381" y="957024"/>
                    <a:pt x="475381" y="899345"/>
                  </a:cubicBezTo>
                  <a:cubicBezTo>
                    <a:pt x="475381" y="783987"/>
                    <a:pt x="453217" y="674090"/>
                    <a:pt x="413135" y="574133"/>
                  </a:cubicBezTo>
                  <a:lnTo>
                    <a:pt x="395103" y="539091"/>
                  </a:lnTo>
                  <a:lnTo>
                    <a:pt x="390373" y="525910"/>
                  </a:lnTo>
                  <a:cubicBezTo>
                    <a:pt x="318940" y="362626"/>
                    <a:pt x="194505" y="227822"/>
                    <a:pt x="38823" y="143250"/>
                  </a:cubicBezTo>
                  <a:lnTo>
                    <a:pt x="0" y="124548"/>
                  </a:lnTo>
                  <a:lnTo>
                    <a:pt x="456139" y="1245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hark (01)">
            <a:extLst>
              <a:ext uri="{FF2B5EF4-FFF2-40B4-BE49-F238E27FC236}">
                <a16:creationId xmlns:a16="http://schemas.microsoft.com/office/drawing/2014/main" id="{F87B9D35-4E86-9D84-6A89-FA0EE228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87" y="638881"/>
            <a:ext cx="1917467" cy="19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252152-2486-D5AC-6A73-66AE7F6AF8F4}"/>
              </a:ext>
            </a:extLst>
          </p:cNvPr>
          <p:cNvSpPr txBox="1"/>
          <p:nvPr/>
        </p:nvSpPr>
        <p:spPr>
          <a:xfrm>
            <a:off x="4232177" y="1413405"/>
            <a:ext cx="1715940" cy="469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THIS SHARK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593252" y="3947744"/>
            <a:ext cx="3035770" cy="1110346"/>
            <a:chOff x="3495478" y="1277472"/>
            <a:chExt cx="3035770" cy="1110346"/>
          </a:xfrm>
        </p:grpSpPr>
        <p:sp>
          <p:nvSpPr>
            <p:cNvPr id="79" name="Freeform 78"/>
            <p:cNvSpPr/>
            <p:nvPr/>
          </p:nvSpPr>
          <p:spPr>
            <a:xfrm>
              <a:off x="3495478" y="1404160"/>
              <a:ext cx="2548625" cy="856968"/>
            </a:xfrm>
            <a:custGeom>
              <a:avLst/>
              <a:gdLst>
                <a:gd name="connsiteX0" fmla="*/ 0 w 2664296"/>
                <a:gd name="connsiteY0" fmla="*/ 544709 h 1089420"/>
                <a:gd name="connsiteX1" fmla="*/ 0 w 2664296"/>
                <a:gd name="connsiteY1" fmla="*/ 544710 h 1089420"/>
                <a:gd name="connsiteX2" fmla="*/ 0 w 2664296"/>
                <a:gd name="connsiteY2" fmla="*/ 544710 h 1089420"/>
                <a:gd name="connsiteX3" fmla="*/ 544710 w 2664296"/>
                <a:gd name="connsiteY3" fmla="*/ 0 h 1089420"/>
                <a:gd name="connsiteX4" fmla="*/ 2664296 w 2664296"/>
                <a:gd name="connsiteY4" fmla="*/ 0 h 1089420"/>
                <a:gd name="connsiteX5" fmla="*/ 2664296 w 2664296"/>
                <a:gd name="connsiteY5" fmla="*/ 1089420 h 1089420"/>
                <a:gd name="connsiteX6" fmla="*/ 544710 w 2664296"/>
                <a:gd name="connsiteY6" fmla="*/ 1089419 h 1089420"/>
                <a:gd name="connsiteX7" fmla="*/ 11067 w 2664296"/>
                <a:gd name="connsiteY7" fmla="*/ 654487 h 1089420"/>
                <a:gd name="connsiteX8" fmla="*/ 0 w 2664296"/>
                <a:gd name="connsiteY8" fmla="*/ 544710 h 1089420"/>
                <a:gd name="connsiteX9" fmla="*/ 11067 w 2664296"/>
                <a:gd name="connsiteY9" fmla="*/ 434932 h 1089420"/>
                <a:gd name="connsiteX10" fmla="*/ 544710 w 2664296"/>
                <a:gd name="connsiteY10" fmla="*/ 0 h 108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296" h="1089420">
                  <a:moveTo>
                    <a:pt x="0" y="544709"/>
                  </a:moveTo>
                  <a:lnTo>
                    <a:pt x="0" y="544710"/>
                  </a:lnTo>
                  <a:lnTo>
                    <a:pt x="0" y="544710"/>
                  </a:lnTo>
                  <a:close/>
                  <a:moveTo>
                    <a:pt x="544710" y="0"/>
                  </a:moveTo>
                  <a:lnTo>
                    <a:pt x="2664296" y="0"/>
                  </a:lnTo>
                  <a:lnTo>
                    <a:pt x="2664296" y="1089420"/>
                  </a:lnTo>
                  <a:lnTo>
                    <a:pt x="544710" y="1089419"/>
                  </a:lnTo>
                  <a:cubicBezTo>
                    <a:pt x="281480" y="1089419"/>
                    <a:pt x="61859" y="902702"/>
                    <a:pt x="11067" y="654487"/>
                  </a:cubicBezTo>
                  <a:lnTo>
                    <a:pt x="0" y="544710"/>
                  </a:lnTo>
                  <a:lnTo>
                    <a:pt x="11067" y="434932"/>
                  </a:lnTo>
                  <a:cubicBezTo>
                    <a:pt x="61859" y="186717"/>
                    <a:pt x="281480" y="0"/>
                    <a:pt x="544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19936" y="1277472"/>
              <a:ext cx="1011312" cy="1110346"/>
            </a:xfrm>
            <a:custGeom>
              <a:avLst/>
              <a:gdLst>
                <a:gd name="connsiteX0" fmla="*/ 456139 w 1011312"/>
                <a:gd name="connsiteY0" fmla="*/ 0 h 1110346"/>
                <a:gd name="connsiteX1" fmla="*/ 1011312 w 1011312"/>
                <a:gd name="connsiteY1" fmla="*/ 555173 h 1110346"/>
                <a:gd name="connsiteX2" fmla="*/ 456139 w 1011312"/>
                <a:gd name="connsiteY2" fmla="*/ 1110346 h 1110346"/>
                <a:gd name="connsiteX3" fmla="*/ 456139 w 1011312"/>
                <a:gd name="connsiteY3" fmla="*/ 1078429 h 1110346"/>
                <a:gd name="connsiteX4" fmla="*/ 459289 w 1011312"/>
                <a:gd name="connsiteY4" fmla="*/ 1067726 h 1110346"/>
                <a:gd name="connsiteX5" fmla="*/ 475381 w 1011312"/>
                <a:gd name="connsiteY5" fmla="*/ 899345 h 1110346"/>
                <a:gd name="connsiteX6" fmla="*/ 413135 w 1011312"/>
                <a:gd name="connsiteY6" fmla="*/ 574133 h 1110346"/>
                <a:gd name="connsiteX7" fmla="*/ 395103 w 1011312"/>
                <a:gd name="connsiteY7" fmla="*/ 539091 h 1110346"/>
                <a:gd name="connsiteX8" fmla="*/ 390373 w 1011312"/>
                <a:gd name="connsiteY8" fmla="*/ 525910 h 1110346"/>
                <a:gd name="connsiteX9" fmla="*/ 38823 w 1011312"/>
                <a:gd name="connsiteY9" fmla="*/ 143250 h 1110346"/>
                <a:gd name="connsiteX10" fmla="*/ 0 w 1011312"/>
                <a:gd name="connsiteY10" fmla="*/ 124548 h 1110346"/>
                <a:gd name="connsiteX11" fmla="*/ 456139 w 1011312"/>
                <a:gd name="connsiteY11" fmla="*/ 124548 h 11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312" h="1110346">
                  <a:moveTo>
                    <a:pt x="456139" y="0"/>
                  </a:moveTo>
                  <a:lnTo>
                    <a:pt x="1011312" y="555173"/>
                  </a:lnTo>
                  <a:lnTo>
                    <a:pt x="456139" y="1110346"/>
                  </a:lnTo>
                  <a:lnTo>
                    <a:pt x="456139" y="1078429"/>
                  </a:lnTo>
                  <a:lnTo>
                    <a:pt x="459289" y="1067726"/>
                  </a:lnTo>
                  <a:cubicBezTo>
                    <a:pt x="469840" y="1013338"/>
                    <a:pt x="475381" y="957024"/>
                    <a:pt x="475381" y="899345"/>
                  </a:cubicBezTo>
                  <a:cubicBezTo>
                    <a:pt x="475381" y="783987"/>
                    <a:pt x="453217" y="674090"/>
                    <a:pt x="413135" y="574133"/>
                  </a:cubicBezTo>
                  <a:lnTo>
                    <a:pt x="395103" y="539091"/>
                  </a:lnTo>
                  <a:lnTo>
                    <a:pt x="390373" y="525910"/>
                  </a:lnTo>
                  <a:cubicBezTo>
                    <a:pt x="318940" y="362626"/>
                    <a:pt x="194505" y="227822"/>
                    <a:pt x="38823" y="143250"/>
                  </a:cubicBezTo>
                  <a:lnTo>
                    <a:pt x="0" y="124548"/>
                  </a:lnTo>
                  <a:lnTo>
                    <a:pt x="456139" y="1245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6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CFBA1574-1A0A-1E8B-EF50-B2E4E8DC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r="21566"/>
          <a:stretch/>
        </p:blipFill>
        <p:spPr bwMode="auto">
          <a:xfrm>
            <a:off x="10007285" y="3724125"/>
            <a:ext cx="1498736" cy="17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88F064-2810-2548-43A3-E6F293FB3323}"/>
              </a:ext>
            </a:extLst>
          </p:cNvPr>
          <p:cNvSpPr txBox="1"/>
          <p:nvPr/>
        </p:nvSpPr>
        <p:spPr>
          <a:xfrm>
            <a:off x="4768293" y="4273956"/>
            <a:ext cx="22002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THOSE BISCUITS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93252" y="2475283"/>
            <a:ext cx="3035770" cy="1110346"/>
            <a:chOff x="3495478" y="1277472"/>
            <a:chExt cx="3035770" cy="1110346"/>
          </a:xfrm>
        </p:grpSpPr>
        <p:sp>
          <p:nvSpPr>
            <p:cNvPr id="73" name="Freeform 72"/>
            <p:cNvSpPr/>
            <p:nvPr/>
          </p:nvSpPr>
          <p:spPr>
            <a:xfrm>
              <a:off x="3495478" y="1404160"/>
              <a:ext cx="2548625" cy="856968"/>
            </a:xfrm>
            <a:custGeom>
              <a:avLst/>
              <a:gdLst>
                <a:gd name="connsiteX0" fmla="*/ 0 w 2664296"/>
                <a:gd name="connsiteY0" fmla="*/ 544709 h 1089420"/>
                <a:gd name="connsiteX1" fmla="*/ 0 w 2664296"/>
                <a:gd name="connsiteY1" fmla="*/ 544710 h 1089420"/>
                <a:gd name="connsiteX2" fmla="*/ 0 w 2664296"/>
                <a:gd name="connsiteY2" fmla="*/ 544710 h 1089420"/>
                <a:gd name="connsiteX3" fmla="*/ 544710 w 2664296"/>
                <a:gd name="connsiteY3" fmla="*/ 0 h 1089420"/>
                <a:gd name="connsiteX4" fmla="*/ 2664296 w 2664296"/>
                <a:gd name="connsiteY4" fmla="*/ 0 h 1089420"/>
                <a:gd name="connsiteX5" fmla="*/ 2664296 w 2664296"/>
                <a:gd name="connsiteY5" fmla="*/ 1089420 h 1089420"/>
                <a:gd name="connsiteX6" fmla="*/ 544710 w 2664296"/>
                <a:gd name="connsiteY6" fmla="*/ 1089419 h 1089420"/>
                <a:gd name="connsiteX7" fmla="*/ 11067 w 2664296"/>
                <a:gd name="connsiteY7" fmla="*/ 654487 h 1089420"/>
                <a:gd name="connsiteX8" fmla="*/ 0 w 2664296"/>
                <a:gd name="connsiteY8" fmla="*/ 544710 h 1089420"/>
                <a:gd name="connsiteX9" fmla="*/ 11067 w 2664296"/>
                <a:gd name="connsiteY9" fmla="*/ 434932 h 1089420"/>
                <a:gd name="connsiteX10" fmla="*/ 544710 w 2664296"/>
                <a:gd name="connsiteY10" fmla="*/ 0 h 108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296" h="1089420">
                  <a:moveTo>
                    <a:pt x="0" y="544709"/>
                  </a:moveTo>
                  <a:lnTo>
                    <a:pt x="0" y="544710"/>
                  </a:lnTo>
                  <a:lnTo>
                    <a:pt x="0" y="544710"/>
                  </a:lnTo>
                  <a:close/>
                  <a:moveTo>
                    <a:pt x="544710" y="0"/>
                  </a:moveTo>
                  <a:lnTo>
                    <a:pt x="2664296" y="0"/>
                  </a:lnTo>
                  <a:lnTo>
                    <a:pt x="2664296" y="1089420"/>
                  </a:lnTo>
                  <a:lnTo>
                    <a:pt x="544710" y="1089419"/>
                  </a:lnTo>
                  <a:cubicBezTo>
                    <a:pt x="281480" y="1089419"/>
                    <a:pt x="61859" y="902702"/>
                    <a:pt x="11067" y="654487"/>
                  </a:cubicBezTo>
                  <a:lnTo>
                    <a:pt x="0" y="544710"/>
                  </a:lnTo>
                  <a:lnTo>
                    <a:pt x="11067" y="434932"/>
                  </a:lnTo>
                  <a:cubicBezTo>
                    <a:pt x="61859" y="186717"/>
                    <a:pt x="281480" y="0"/>
                    <a:pt x="544710" y="0"/>
                  </a:cubicBezTo>
                  <a:close/>
                </a:path>
              </a:pathLst>
            </a:custGeom>
            <a:solidFill>
              <a:srgbClr val="416529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19936" y="1277472"/>
              <a:ext cx="1011312" cy="1110346"/>
            </a:xfrm>
            <a:custGeom>
              <a:avLst/>
              <a:gdLst>
                <a:gd name="connsiteX0" fmla="*/ 456139 w 1011312"/>
                <a:gd name="connsiteY0" fmla="*/ 0 h 1110346"/>
                <a:gd name="connsiteX1" fmla="*/ 1011312 w 1011312"/>
                <a:gd name="connsiteY1" fmla="*/ 555173 h 1110346"/>
                <a:gd name="connsiteX2" fmla="*/ 456139 w 1011312"/>
                <a:gd name="connsiteY2" fmla="*/ 1110346 h 1110346"/>
                <a:gd name="connsiteX3" fmla="*/ 456139 w 1011312"/>
                <a:gd name="connsiteY3" fmla="*/ 1078429 h 1110346"/>
                <a:gd name="connsiteX4" fmla="*/ 459289 w 1011312"/>
                <a:gd name="connsiteY4" fmla="*/ 1067726 h 1110346"/>
                <a:gd name="connsiteX5" fmla="*/ 475381 w 1011312"/>
                <a:gd name="connsiteY5" fmla="*/ 899345 h 1110346"/>
                <a:gd name="connsiteX6" fmla="*/ 413135 w 1011312"/>
                <a:gd name="connsiteY6" fmla="*/ 574133 h 1110346"/>
                <a:gd name="connsiteX7" fmla="*/ 395103 w 1011312"/>
                <a:gd name="connsiteY7" fmla="*/ 539091 h 1110346"/>
                <a:gd name="connsiteX8" fmla="*/ 390373 w 1011312"/>
                <a:gd name="connsiteY8" fmla="*/ 525910 h 1110346"/>
                <a:gd name="connsiteX9" fmla="*/ 38823 w 1011312"/>
                <a:gd name="connsiteY9" fmla="*/ 143250 h 1110346"/>
                <a:gd name="connsiteX10" fmla="*/ 0 w 1011312"/>
                <a:gd name="connsiteY10" fmla="*/ 124548 h 1110346"/>
                <a:gd name="connsiteX11" fmla="*/ 456139 w 1011312"/>
                <a:gd name="connsiteY11" fmla="*/ 124548 h 11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312" h="1110346">
                  <a:moveTo>
                    <a:pt x="456139" y="0"/>
                  </a:moveTo>
                  <a:lnTo>
                    <a:pt x="1011312" y="555173"/>
                  </a:lnTo>
                  <a:lnTo>
                    <a:pt x="456139" y="1110346"/>
                  </a:lnTo>
                  <a:lnTo>
                    <a:pt x="456139" y="1078429"/>
                  </a:lnTo>
                  <a:lnTo>
                    <a:pt x="459289" y="1067726"/>
                  </a:lnTo>
                  <a:cubicBezTo>
                    <a:pt x="469840" y="1013338"/>
                    <a:pt x="475381" y="957024"/>
                    <a:pt x="475381" y="899345"/>
                  </a:cubicBezTo>
                  <a:cubicBezTo>
                    <a:pt x="475381" y="783987"/>
                    <a:pt x="453217" y="674090"/>
                    <a:pt x="413135" y="574133"/>
                  </a:cubicBezTo>
                  <a:lnTo>
                    <a:pt x="395103" y="539091"/>
                  </a:lnTo>
                  <a:lnTo>
                    <a:pt x="390373" y="525910"/>
                  </a:lnTo>
                  <a:cubicBezTo>
                    <a:pt x="318940" y="362626"/>
                    <a:pt x="194505" y="227822"/>
                    <a:pt x="38823" y="143250"/>
                  </a:cubicBezTo>
                  <a:lnTo>
                    <a:pt x="0" y="124548"/>
                  </a:lnTo>
                  <a:lnTo>
                    <a:pt x="456139" y="12454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E58C4"/>
                </a:gs>
                <a:gs pos="72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CC8A344-47B8-43CA-9B0E-121F419369F7}"/>
              </a:ext>
            </a:extLst>
          </p:cNvPr>
          <p:cNvSpPr txBox="1"/>
          <p:nvPr/>
        </p:nvSpPr>
        <p:spPr>
          <a:xfrm>
            <a:off x="5171234" y="2831704"/>
            <a:ext cx="1612853" cy="469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THAT LADY</a:t>
            </a:r>
          </a:p>
        </p:txBody>
      </p:sp>
      <p:pic>
        <p:nvPicPr>
          <p:cNvPr id="3" name="Picture 2" descr="Indian Mother &amp; Child">
            <a:extLst>
              <a:ext uri="{FF2B5EF4-FFF2-40B4-BE49-F238E27FC236}">
                <a16:creationId xmlns:a16="http://schemas.microsoft.com/office/drawing/2014/main" id="{0F6F6F80-E74D-ADD5-D8AF-744FA057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15" y="2348688"/>
            <a:ext cx="1993978" cy="13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D6F2C63-D933-4E18-92EF-0DB566367081}"/>
              </a:ext>
            </a:extLst>
          </p:cNvPr>
          <p:cNvGrpSpPr/>
          <p:nvPr/>
        </p:nvGrpSpPr>
        <p:grpSpPr>
          <a:xfrm>
            <a:off x="3588396" y="5406932"/>
            <a:ext cx="3035770" cy="1110346"/>
            <a:chOff x="2791448" y="1201609"/>
            <a:chExt cx="3035770" cy="111034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529BC9-EE12-4191-9C02-24EDA2CAFB18}"/>
                </a:ext>
              </a:extLst>
            </p:cNvPr>
            <p:cNvGrpSpPr/>
            <p:nvPr/>
          </p:nvGrpSpPr>
          <p:grpSpPr>
            <a:xfrm>
              <a:off x="2791448" y="1201609"/>
              <a:ext cx="3035770" cy="1110346"/>
              <a:chOff x="3495478" y="1277472"/>
              <a:chExt cx="3035770" cy="1110346"/>
            </a:xfrm>
          </p:grpSpPr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66F2C7F1-3C3D-48B3-BD57-27CC2F5BAD7A}"/>
                  </a:ext>
                </a:extLst>
              </p:cNvPr>
              <p:cNvSpPr/>
              <p:nvPr/>
            </p:nvSpPr>
            <p:spPr>
              <a:xfrm>
                <a:off x="3495478" y="1404160"/>
                <a:ext cx="2548625" cy="856968"/>
              </a:xfrm>
              <a:custGeom>
                <a:avLst/>
                <a:gdLst>
                  <a:gd name="connsiteX0" fmla="*/ 0 w 2664296"/>
                  <a:gd name="connsiteY0" fmla="*/ 544709 h 1089420"/>
                  <a:gd name="connsiteX1" fmla="*/ 0 w 2664296"/>
                  <a:gd name="connsiteY1" fmla="*/ 544710 h 1089420"/>
                  <a:gd name="connsiteX2" fmla="*/ 0 w 2664296"/>
                  <a:gd name="connsiteY2" fmla="*/ 544710 h 1089420"/>
                  <a:gd name="connsiteX3" fmla="*/ 544710 w 2664296"/>
                  <a:gd name="connsiteY3" fmla="*/ 0 h 1089420"/>
                  <a:gd name="connsiteX4" fmla="*/ 2664296 w 2664296"/>
                  <a:gd name="connsiteY4" fmla="*/ 0 h 1089420"/>
                  <a:gd name="connsiteX5" fmla="*/ 2664296 w 2664296"/>
                  <a:gd name="connsiteY5" fmla="*/ 1089420 h 1089420"/>
                  <a:gd name="connsiteX6" fmla="*/ 544710 w 2664296"/>
                  <a:gd name="connsiteY6" fmla="*/ 1089419 h 1089420"/>
                  <a:gd name="connsiteX7" fmla="*/ 11067 w 2664296"/>
                  <a:gd name="connsiteY7" fmla="*/ 654487 h 1089420"/>
                  <a:gd name="connsiteX8" fmla="*/ 0 w 2664296"/>
                  <a:gd name="connsiteY8" fmla="*/ 544710 h 1089420"/>
                  <a:gd name="connsiteX9" fmla="*/ 11067 w 2664296"/>
                  <a:gd name="connsiteY9" fmla="*/ 434932 h 1089420"/>
                  <a:gd name="connsiteX10" fmla="*/ 544710 w 2664296"/>
                  <a:gd name="connsiteY10" fmla="*/ 0 h 108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4296" h="1089420">
                    <a:moveTo>
                      <a:pt x="0" y="544709"/>
                    </a:moveTo>
                    <a:lnTo>
                      <a:pt x="0" y="544710"/>
                    </a:lnTo>
                    <a:lnTo>
                      <a:pt x="0" y="544710"/>
                    </a:lnTo>
                    <a:close/>
                    <a:moveTo>
                      <a:pt x="544710" y="0"/>
                    </a:moveTo>
                    <a:lnTo>
                      <a:pt x="2664296" y="0"/>
                    </a:lnTo>
                    <a:lnTo>
                      <a:pt x="2664296" y="1089420"/>
                    </a:lnTo>
                    <a:lnTo>
                      <a:pt x="544710" y="1089419"/>
                    </a:lnTo>
                    <a:cubicBezTo>
                      <a:pt x="281480" y="1089419"/>
                      <a:pt x="61859" y="902702"/>
                      <a:pt x="11067" y="654487"/>
                    </a:cubicBezTo>
                    <a:lnTo>
                      <a:pt x="0" y="544710"/>
                    </a:lnTo>
                    <a:lnTo>
                      <a:pt x="11067" y="434932"/>
                    </a:lnTo>
                    <a:cubicBezTo>
                      <a:pt x="61859" y="186717"/>
                      <a:pt x="281480" y="0"/>
                      <a:pt x="544710" y="0"/>
                    </a:cubicBezTo>
                    <a:close/>
                  </a:path>
                </a:pathLst>
              </a:custGeom>
              <a:solidFill>
                <a:srgbClr val="1C325A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69">
                <a:extLst>
                  <a:ext uri="{FF2B5EF4-FFF2-40B4-BE49-F238E27FC236}">
                    <a16:creationId xmlns:a16="http://schemas.microsoft.com/office/drawing/2014/main" id="{4A99E40F-340E-409C-A238-B8474D8650D8}"/>
                  </a:ext>
                </a:extLst>
              </p:cNvPr>
              <p:cNvSpPr/>
              <p:nvPr/>
            </p:nvSpPr>
            <p:spPr>
              <a:xfrm>
                <a:off x="5519936" y="1277472"/>
                <a:ext cx="1011312" cy="1110346"/>
              </a:xfrm>
              <a:custGeom>
                <a:avLst/>
                <a:gdLst>
                  <a:gd name="connsiteX0" fmla="*/ 456139 w 1011312"/>
                  <a:gd name="connsiteY0" fmla="*/ 0 h 1110346"/>
                  <a:gd name="connsiteX1" fmla="*/ 1011312 w 1011312"/>
                  <a:gd name="connsiteY1" fmla="*/ 555173 h 1110346"/>
                  <a:gd name="connsiteX2" fmla="*/ 456139 w 1011312"/>
                  <a:gd name="connsiteY2" fmla="*/ 1110346 h 1110346"/>
                  <a:gd name="connsiteX3" fmla="*/ 456139 w 1011312"/>
                  <a:gd name="connsiteY3" fmla="*/ 1078429 h 1110346"/>
                  <a:gd name="connsiteX4" fmla="*/ 459289 w 1011312"/>
                  <a:gd name="connsiteY4" fmla="*/ 1067726 h 1110346"/>
                  <a:gd name="connsiteX5" fmla="*/ 475381 w 1011312"/>
                  <a:gd name="connsiteY5" fmla="*/ 899345 h 1110346"/>
                  <a:gd name="connsiteX6" fmla="*/ 413135 w 1011312"/>
                  <a:gd name="connsiteY6" fmla="*/ 574133 h 1110346"/>
                  <a:gd name="connsiteX7" fmla="*/ 395103 w 1011312"/>
                  <a:gd name="connsiteY7" fmla="*/ 539091 h 1110346"/>
                  <a:gd name="connsiteX8" fmla="*/ 390373 w 1011312"/>
                  <a:gd name="connsiteY8" fmla="*/ 525910 h 1110346"/>
                  <a:gd name="connsiteX9" fmla="*/ 38823 w 1011312"/>
                  <a:gd name="connsiteY9" fmla="*/ 143250 h 1110346"/>
                  <a:gd name="connsiteX10" fmla="*/ 0 w 1011312"/>
                  <a:gd name="connsiteY10" fmla="*/ 124548 h 1110346"/>
                  <a:gd name="connsiteX11" fmla="*/ 456139 w 1011312"/>
                  <a:gd name="connsiteY11" fmla="*/ 124548 h 11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1312" h="1110346">
                    <a:moveTo>
                      <a:pt x="456139" y="0"/>
                    </a:moveTo>
                    <a:lnTo>
                      <a:pt x="1011312" y="555173"/>
                    </a:lnTo>
                    <a:lnTo>
                      <a:pt x="456139" y="1110346"/>
                    </a:lnTo>
                    <a:lnTo>
                      <a:pt x="456139" y="1078429"/>
                    </a:lnTo>
                    <a:lnTo>
                      <a:pt x="459289" y="1067726"/>
                    </a:lnTo>
                    <a:cubicBezTo>
                      <a:pt x="469840" y="1013338"/>
                      <a:pt x="475381" y="957024"/>
                      <a:pt x="475381" y="899345"/>
                    </a:cubicBezTo>
                    <a:cubicBezTo>
                      <a:pt x="475381" y="783987"/>
                      <a:pt x="453217" y="674090"/>
                      <a:pt x="413135" y="574133"/>
                    </a:cubicBezTo>
                    <a:lnTo>
                      <a:pt x="395103" y="539091"/>
                    </a:lnTo>
                    <a:lnTo>
                      <a:pt x="390373" y="525910"/>
                    </a:lnTo>
                    <a:cubicBezTo>
                      <a:pt x="318940" y="362626"/>
                      <a:pt x="194505" y="227822"/>
                      <a:pt x="38823" y="143250"/>
                    </a:cubicBezTo>
                    <a:lnTo>
                      <a:pt x="0" y="124548"/>
                    </a:lnTo>
                    <a:lnTo>
                      <a:pt x="456139" y="1245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C9D826-25C7-49CF-8A86-F372D98C77C6}"/>
                </a:ext>
              </a:extLst>
            </p:cNvPr>
            <p:cNvSpPr txBox="1"/>
            <p:nvPr/>
          </p:nvSpPr>
          <p:spPr>
            <a:xfrm>
              <a:off x="3284785" y="1351590"/>
              <a:ext cx="17159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</a:rPr>
                <a:t>THESE FLOWERS</a:t>
              </a:r>
            </a:p>
          </p:txBody>
        </p:sp>
      </p:grpSp>
      <p:pic>
        <p:nvPicPr>
          <p:cNvPr id="8" name="Picture 2" descr="Sweet pink flowers from my heart for you....">
            <a:extLst>
              <a:ext uri="{FF2B5EF4-FFF2-40B4-BE49-F238E27FC236}">
                <a16:creationId xmlns:a16="http://schemas.microsoft.com/office/drawing/2014/main" id="{E1D5FC74-699F-429B-B49F-FF826E84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71" y="5340402"/>
            <a:ext cx="1661901" cy="12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E8E160-5821-8B21-1B2C-0A38B824472A}"/>
              </a:ext>
            </a:extLst>
          </p:cNvPr>
          <p:cNvSpPr/>
          <p:nvPr/>
        </p:nvSpPr>
        <p:spPr>
          <a:xfrm>
            <a:off x="1936138" y="126798"/>
            <a:ext cx="8336072" cy="730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739F5-324B-A8C3-3F03-D75215BE18A7}"/>
              </a:ext>
            </a:extLst>
          </p:cNvPr>
          <p:cNvSpPr txBox="1"/>
          <p:nvPr/>
        </p:nvSpPr>
        <p:spPr>
          <a:xfrm>
            <a:off x="2346153" y="187040"/>
            <a:ext cx="75369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3600" dirty="0"/>
              <a:t>What are Demonstrative adjectives?</a:t>
            </a:r>
          </a:p>
        </p:txBody>
      </p:sp>
      <p:pic>
        <p:nvPicPr>
          <p:cNvPr id="13" name="Picture 13" descr="C:\Users\Vincent\Desktop\arm.png">
            <a:extLst>
              <a:ext uri="{FF2B5EF4-FFF2-40B4-BE49-F238E27FC236}">
                <a16:creationId xmlns:a16="http://schemas.microsoft.com/office/drawing/2014/main" id="{F8C93340-6071-4902-9862-41613375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68" y="3838878"/>
            <a:ext cx="2164027" cy="5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Vincent\Desktop\arm.png">
            <a:extLst>
              <a:ext uri="{FF2B5EF4-FFF2-40B4-BE49-F238E27FC236}">
                <a16:creationId xmlns:a16="http://schemas.microsoft.com/office/drawing/2014/main" id="{490FF96B-DE1D-431E-BA00-5595C233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02" y="2822720"/>
            <a:ext cx="2164027" cy="5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Vincent\Desktop\arm.png">
            <a:extLst>
              <a:ext uri="{FF2B5EF4-FFF2-40B4-BE49-F238E27FC236}">
                <a16:creationId xmlns:a16="http://schemas.microsoft.com/office/drawing/2014/main" id="{43EA00A1-1323-4609-A5B8-B8B9561B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90" y="1974073"/>
            <a:ext cx="2164027" cy="5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E33C124-CFAF-4487-A814-7D080334E611}"/>
              </a:ext>
            </a:extLst>
          </p:cNvPr>
          <p:cNvGrpSpPr/>
          <p:nvPr/>
        </p:nvGrpSpPr>
        <p:grpSpPr>
          <a:xfrm>
            <a:off x="2082078" y="1177224"/>
            <a:ext cx="8018412" cy="1150306"/>
            <a:chOff x="458062" y="1320104"/>
            <a:chExt cx="8018412" cy="1150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B709CA-C1BF-48AB-9544-1A3174C93A9E}"/>
                </a:ext>
              </a:extLst>
            </p:cNvPr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BD9B1C-02F7-45CF-B5B3-6068B9A3A1BC}"/>
                </a:ext>
              </a:extLst>
            </p:cNvPr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Demonstrative Adjectives or Determiners are special adjectives. They are – This, That, These and Those.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Freeform 218">
            <a:extLst>
              <a:ext uri="{FF2B5EF4-FFF2-40B4-BE49-F238E27FC236}">
                <a16:creationId xmlns:a16="http://schemas.microsoft.com/office/drawing/2014/main" id="{6752AEF4-A575-4F70-BBC6-CDD529EA2837}"/>
              </a:ext>
            </a:extLst>
          </p:cNvPr>
          <p:cNvSpPr>
            <a:spLocks/>
          </p:cNvSpPr>
          <p:nvPr/>
        </p:nvSpPr>
        <p:spPr bwMode="auto">
          <a:xfrm>
            <a:off x="2051748" y="1162936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51">
            <a:extLst>
              <a:ext uri="{FF2B5EF4-FFF2-40B4-BE49-F238E27FC236}">
                <a16:creationId xmlns:a16="http://schemas.microsoft.com/office/drawing/2014/main" id="{C6DB521D-F551-49BE-B6BB-0187D81F57E6}"/>
              </a:ext>
            </a:extLst>
          </p:cNvPr>
          <p:cNvGrpSpPr/>
          <p:nvPr/>
        </p:nvGrpSpPr>
        <p:grpSpPr>
          <a:xfrm>
            <a:off x="2806467" y="2683126"/>
            <a:ext cx="6626786" cy="950666"/>
            <a:chOff x="458062" y="1320104"/>
            <a:chExt cx="8018412" cy="1150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5186BD-08BC-44B4-9BBF-0A5DE96F74CF}"/>
                </a:ext>
              </a:extLst>
            </p:cNvPr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A53621-0274-4367-AD5A-CD2918548DBD}"/>
                </a:ext>
              </a:extLst>
            </p:cNvPr>
            <p:cNvSpPr txBox="1"/>
            <p:nvPr/>
          </p:nvSpPr>
          <p:spPr>
            <a:xfrm>
              <a:off x="755576" y="1391271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Determiners that identify a noun or pronoun.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218">
            <a:extLst>
              <a:ext uri="{FF2B5EF4-FFF2-40B4-BE49-F238E27FC236}">
                <a16:creationId xmlns:a16="http://schemas.microsoft.com/office/drawing/2014/main" id="{54E48F84-6009-4B6C-B3EE-85F122631FE8}"/>
              </a:ext>
            </a:extLst>
          </p:cNvPr>
          <p:cNvSpPr>
            <a:spLocks/>
          </p:cNvSpPr>
          <p:nvPr/>
        </p:nvSpPr>
        <p:spPr bwMode="auto">
          <a:xfrm>
            <a:off x="2769241" y="2667806"/>
            <a:ext cx="6697225" cy="95066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77E43F-F504-42B7-8AFB-39DCA3411E4A}"/>
              </a:ext>
            </a:extLst>
          </p:cNvPr>
          <p:cNvGrpSpPr/>
          <p:nvPr/>
        </p:nvGrpSpPr>
        <p:grpSpPr>
          <a:xfrm>
            <a:off x="2775888" y="4009778"/>
            <a:ext cx="6626786" cy="864242"/>
            <a:chOff x="458062" y="1320104"/>
            <a:chExt cx="8018412" cy="11503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13DCCB-1E8B-443E-8149-765C6FFC218D}"/>
                </a:ext>
              </a:extLst>
            </p:cNvPr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27823C-6EBA-40AE-8983-170551E573BF}"/>
                </a:ext>
              </a:extLst>
            </p:cNvPr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Show the distance-how far or how near?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218">
            <a:extLst>
              <a:ext uri="{FF2B5EF4-FFF2-40B4-BE49-F238E27FC236}">
                <a16:creationId xmlns:a16="http://schemas.microsoft.com/office/drawing/2014/main" id="{FCE4C87E-1102-4B9F-8CF9-CA20E666D9E1}"/>
              </a:ext>
            </a:extLst>
          </p:cNvPr>
          <p:cNvSpPr>
            <a:spLocks/>
          </p:cNvSpPr>
          <p:nvPr/>
        </p:nvSpPr>
        <p:spPr bwMode="auto">
          <a:xfrm>
            <a:off x="2740669" y="4009778"/>
            <a:ext cx="6697225" cy="864242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13" descr="C:\Users\Vincent\Desktop\arm.png">
            <a:extLst>
              <a:ext uri="{FF2B5EF4-FFF2-40B4-BE49-F238E27FC236}">
                <a16:creationId xmlns:a16="http://schemas.microsoft.com/office/drawing/2014/main" id="{436471DA-95DA-4A21-8D9D-A29FED62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87" y="4775672"/>
            <a:ext cx="2164027" cy="51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218">
            <a:extLst>
              <a:ext uri="{FF2B5EF4-FFF2-40B4-BE49-F238E27FC236}">
                <a16:creationId xmlns:a16="http://schemas.microsoft.com/office/drawing/2014/main" id="{65A12123-F52F-4F3F-A7E8-6AF29B99E87D}"/>
              </a:ext>
            </a:extLst>
          </p:cNvPr>
          <p:cNvSpPr>
            <a:spLocks/>
          </p:cNvSpPr>
          <p:nvPr/>
        </p:nvSpPr>
        <p:spPr bwMode="auto">
          <a:xfrm>
            <a:off x="2741340" y="5190544"/>
            <a:ext cx="6697225" cy="95066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0" name="Group 61">
            <a:extLst>
              <a:ext uri="{FF2B5EF4-FFF2-40B4-BE49-F238E27FC236}">
                <a16:creationId xmlns:a16="http://schemas.microsoft.com/office/drawing/2014/main" id="{03814A14-F33D-4135-9E00-9EDBA9C62718}"/>
              </a:ext>
            </a:extLst>
          </p:cNvPr>
          <p:cNvGrpSpPr/>
          <p:nvPr/>
        </p:nvGrpSpPr>
        <p:grpSpPr>
          <a:xfrm>
            <a:off x="2776559" y="5190544"/>
            <a:ext cx="6626786" cy="950666"/>
            <a:chOff x="458062" y="1320104"/>
            <a:chExt cx="8018412" cy="115030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B917E89-12C3-4DFA-80CA-4F3E331CE9BC}"/>
                </a:ext>
              </a:extLst>
            </p:cNvPr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1CD707-FE3F-4EA9-A9BF-68342C36D160}"/>
                </a:ext>
              </a:extLst>
            </p:cNvPr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Denote whether the noun is singular or plural.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7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5 -0.17477 C 0.20443 -0.17477 0.32618 -0.13472 0.32618 -0.09236 C 0.32618 -0.05231 0.19245 -0.01458 0.01107 -0.01458 C -0.1776 -0.01458 -0.33398 -0.05602 -0.33398 -0.09606 C -0.3358 -0.1669 -0.05898 -0.16088 -0.00065 -0.17384 " pathEditMode="relative" rAng="0" ptsTypes="AAAAA">
                                      <p:cBhvr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80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-0.07546 C 0.13763 -0.07546 0.24024 -0.03541 0.24024 0.00695 C 0.24024 0.04699 0.12774 0.08473 -0.02474 0.08473 C -0.18372 0.08473 -0.3151 0.04329 -0.3151 0.00324 C -0.3168 -0.06759 -0.08398 -0.06157 -0.03463 -0.07453 " pathEditMode="relative" rAng="0" ptsTypes="AAAAA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path" presetSubtype="0" accel="50400" decel="49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2847 C 0.11172 -0.02847 0.2276 -0.00393 0.2276 0.02662 C 0.2276 0.05695 0.11172 0.08195 -0.03073 0.08195 C -0.17331 0.08195 -0.2888 0.05695 -0.2888 0.02662 C -0.2888 -0.00393 -0.17331 -0.02847 -0.03073 -0.02847 Z " pathEditMode="relative" rAng="0" ptsTypes="AAAAA">
                                      <p:cBhvr>
                                        <p:cTn id="5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5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4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-0.00046 C 0.1711 -0.00046 0.27279 0.02732 0.27279 0.05648 C 0.27279 0.08426 0.16133 0.11065 0.01003 0.11065 C -0.14779 0.11065 -0.27799 0.08171 -0.27799 0.05394 C -0.27969 0.00486 -0.0487 0.00903 -1.25E-6 -7.40741E-7 " pathEditMode="relative" rAng="0" ptsTypes="AAAAA">
                                      <p:cBhvr>
                                        <p:cTn id="71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C36A8D00-AE57-4715-9AA6-13FBA240141B}"/>
              </a:ext>
            </a:extLst>
          </p:cNvPr>
          <p:cNvSpPr txBox="1"/>
          <p:nvPr/>
        </p:nvSpPr>
        <p:spPr>
          <a:xfrm>
            <a:off x="2326903" y="200292"/>
            <a:ext cx="75369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sz="3600" dirty="0"/>
              <a:t>What are Demonstrative adjectives?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1C15C5B-FF56-4E6C-8466-0F7D82EE5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875354"/>
            <a:ext cx="3210535" cy="1655432"/>
          </a:xfrm>
          <a:prstGeom prst="rect">
            <a:avLst/>
          </a:prstGeom>
        </p:spPr>
      </p:pic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80896118-EEA1-4E53-9FE7-59DF5BAC8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844874"/>
            <a:ext cx="3210535" cy="1655432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CE3DE31D-C622-44F7-8D4E-431D368B0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93" y="844874"/>
            <a:ext cx="3210535" cy="1655432"/>
          </a:xfrm>
          <a:prstGeom prst="rect">
            <a:avLst/>
          </a:prstGeom>
        </p:spPr>
      </p:pic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B5E7BA9B-1BE0-494C-B6BB-D7F8CF01B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73" y="844874"/>
            <a:ext cx="3210535" cy="165543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B8318EB-D277-45F1-BEEA-AAEB3CF9B184}"/>
              </a:ext>
            </a:extLst>
          </p:cNvPr>
          <p:cNvGrpSpPr/>
          <p:nvPr/>
        </p:nvGrpSpPr>
        <p:grpSpPr>
          <a:xfrm>
            <a:off x="581423" y="2391416"/>
            <a:ext cx="3518695" cy="461843"/>
            <a:chOff x="4764803" y="1760857"/>
            <a:chExt cx="3518695" cy="900000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3C4D827-DA8C-4F32-9AB5-9EAA825A2E4F}"/>
                </a:ext>
              </a:extLst>
            </p:cNvPr>
            <p:cNvSpPr/>
            <p:nvPr/>
          </p:nvSpPr>
          <p:spPr>
            <a:xfrm>
              <a:off x="4764803" y="1760857"/>
              <a:ext cx="3518695" cy="900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Calibri" panose="020F0502020204030204" pitchFamily="34" charset="0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35650107-A665-4989-8505-3A3790EAC1EE}"/>
                </a:ext>
              </a:extLst>
            </p:cNvPr>
            <p:cNvSpPr txBox="1"/>
            <p:nvPr/>
          </p:nvSpPr>
          <p:spPr bwMode="auto">
            <a:xfrm>
              <a:off x="4888809" y="1991474"/>
              <a:ext cx="3291299" cy="4663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IN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This book belongs to me.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3C3CA6-5661-4D46-AB1A-FBB394EC7D8E}"/>
              </a:ext>
            </a:extLst>
          </p:cNvPr>
          <p:cNvGrpSpPr/>
          <p:nvPr/>
        </p:nvGrpSpPr>
        <p:grpSpPr>
          <a:xfrm>
            <a:off x="6532749" y="2391416"/>
            <a:ext cx="4257622" cy="448980"/>
            <a:chOff x="4395340" y="3968544"/>
            <a:chExt cx="4257621" cy="900000"/>
          </a:xfrm>
        </p:grpSpPr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AC35222D-FFA3-4E95-BCE4-F4F2B5F5A49A}"/>
                </a:ext>
              </a:extLst>
            </p:cNvPr>
            <p:cNvSpPr/>
            <p:nvPr/>
          </p:nvSpPr>
          <p:spPr>
            <a:xfrm>
              <a:off x="4395340" y="3968544"/>
              <a:ext cx="4257621" cy="900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E44A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35E33F2F-CB27-4F2A-9525-5343619BD7F9}"/>
                </a:ext>
              </a:extLst>
            </p:cNvPr>
            <p:cNvSpPr txBox="1"/>
            <p:nvPr/>
          </p:nvSpPr>
          <p:spPr bwMode="auto">
            <a:xfrm>
              <a:off x="4660209" y="4122152"/>
              <a:ext cx="3710552" cy="61447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IN" sz="2400" b="0" i="0" u="none" strike="noStrike" dirty="0">
                  <a:effectLst/>
                </a:rPr>
                <a:t>These books belong to me.</a:t>
              </a:r>
              <a:endParaRPr lang="en-US" altLang="ko-KR" sz="2400" b="1" dirty="0">
                <a:cs typeface="Calibri" panose="020F0502020204030204" pitchFamily="34" charset="0"/>
              </a:endParaRPr>
            </a:p>
          </p:txBody>
        </p:sp>
      </p:grpSp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A4E106B3-680F-4FD3-A7FA-D262D996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05" y="3345584"/>
            <a:ext cx="1993490" cy="102789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0F956DB-3079-4001-A7BE-1DB85773CE13}"/>
              </a:ext>
            </a:extLst>
          </p:cNvPr>
          <p:cNvGrpSpPr/>
          <p:nvPr/>
        </p:nvGrpSpPr>
        <p:grpSpPr>
          <a:xfrm>
            <a:off x="604283" y="5838177"/>
            <a:ext cx="3518695" cy="466344"/>
            <a:chOff x="4764803" y="2864698"/>
            <a:chExt cx="3518695" cy="900000"/>
          </a:xfrm>
        </p:grpSpPr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59050403-2E0A-482B-8B75-E4C7B22F9077}"/>
                </a:ext>
              </a:extLst>
            </p:cNvPr>
            <p:cNvSpPr/>
            <p:nvPr/>
          </p:nvSpPr>
          <p:spPr>
            <a:xfrm>
              <a:off x="4764803" y="2864698"/>
              <a:ext cx="3518695" cy="900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Calibri" panose="020F0502020204030204" pitchFamily="34" charset="0"/>
              </a:endParaRPr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AD24AFBC-CAA2-4078-BAF2-C195AB626634}"/>
                </a:ext>
              </a:extLst>
            </p:cNvPr>
            <p:cNvSpPr txBox="1"/>
            <p:nvPr/>
          </p:nvSpPr>
          <p:spPr bwMode="auto">
            <a:xfrm>
              <a:off x="4888808" y="3011406"/>
              <a:ext cx="3291299" cy="608544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IN" sz="2400" dirty="0"/>
                <a:t>T</a:t>
              </a:r>
              <a:r>
                <a:rPr lang="en-IN" sz="2400" b="0" i="0" u="none" strike="noStrike" dirty="0">
                  <a:effectLst/>
                </a:rPr>
                <a:t>hat book is my sister’s.</a:t>
              </a:r>
              <a:endParaRPr lang="en-US" altLang="ko-KR" sz="2400" b="1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22A4DF-0496-433E-BEBD-3A63EB0152E0}"/>
              </a:ext>
            </a:extLst>
          </p:cNvPr>
          <p:cNvGrpSpPr/>
          <p:nvPr/>
        </p:nvGrpSpPr>
        <p:grpSpPr>
          <a:xfrm>
            <a:off x="6475600" y="5805325"/>
            <a:ext cx="4257621" cy="487767"/>
            <a:chOff x="4395340" y="5039361"/>
            <a:chExt cx="4257621" cy="941344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19542FD6-DC80-41EE-897D-1E78B5462AD0}"/>
                </a:ext>
              </a:extLst>
            </p:cNvPr>
            <p:cNvSpPr/>
            <p:nvPr/>
          </p:nvSpPr>
          <p:spPr>
            <a:xfrm>
              <a:off x="4395340" y="5039361"/>
              <a:ext cx="4257621" cy="900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Calibri" panose="020F0502020204030204" pitchFamily="34" charset="0"/>
              </a:endParaRP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1F483041-6ACB-4408-9F74-60BFC41F5989}"/>
                </a:ext>
              </a:extLst>
            </p:cNvPr>
            <p:cNvSpPr txBox="1"/>
            <p:nvPr/>
          </p:nvSpPr>
          <p:spPr bwMode="auto">
            <a:xfrm>
              <a:off x="4477329" y="5089735"/>
              <a:ext cx="4081607" cy="89097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IN" sz="2400" b="0" i="0" u="none" strike="noStrike" dirty="0">
                  <a:effectLst/>
                  <a:latin typeface="Calibri" panose="020F0502020204030204" pitchFamily="34" charset="0"/>
                </a:rPr>
                <a:t>Those books are my brother’s.</a:t>
              </a:r>
              <a:endPara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0" name="Picture 49" descr="A picture containing shape&#10;&#10;Description automatically generated">
            <a:extLst>
              <a:ext uri="{FF2B5EF4-FFF2-40B4-BE49-F238E27FC236}">
                <a16:creationId xmlns:a16="http://schemas.microsoft.com/office/drawing/2014/main" id="{CC4FC465-D7B2-472E-ABC2-03965D18E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35" y="3345584"/>
            <a:ext cx="1993490" cy="1027893"/>
          </a:xfrm>
          <a:prstGeom prst="rect">
            <a:avLst/>
          </a:prstGeom>
        </p:spPr>
      </p:pic>
      <p:pic>
        <p:nvPicPr>
          <p:cNvPr id="51" name="Picture 50" descr="A picture containing shape&#10;&#10;Description automatically generated">
            <a:extLst>
              <a:ext uri="{FF2B5EF4-FFF2-40B4-BE49-F238E27FC236}">
                <a16:creationId xmlns:a16="http://schemas.microsoft.com/office/drawing/2014/main" id="{D19D162C-D156-4B29-830F-AE7E7B059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15" y="3345584"/>
            <a:ext cx="1993490" cy="1027893"/>
          </a:xfrm>
          <a:prstGeom prst="rect">
            <a:avLst/>
          </a:prstGeom>
        </p:spPr>
      </p:pic>
      <p:pic>
        <p:nvPicPr>
          <p:cNvPr id="52" name="Picture 51" descr="A picture containing shape&#10;&#10;Description automatically generated">
            <a:extLst>
              <a:ext uri="{FF2B5EF4-FFF2-40B4-BE49-F238E27FC236}">
                <a16:creationId xmlns:a16="http://schemas.microsoft.com/office/drawing/2014/main" id="{F52C7025-DAD5-4565-B89E-FCFC336BE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95" y="3345584"/>
            <a:ext cx="1993490" cy="10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7714" y="1204038"/>
            <a:ext cx="1933704" cy="5575859"/>
            <a:chOff x="3962400" y="1600200"/>
            <a:chExt cx="1602377" cy="5404042"/>
          </a:xfrm>
        </p:grpSpPr>
        <p:sp>
          <p:nvSpPr>
            <p:cNvPr id="7" name="Rectangle 6"/>
            <p:cNvSpPr/>
            <p:nvPr/>
          </p:nvSpPr>
          <p:spPr>
            <a:xfrm>
              <a:off x="3962400" y="1856720"/>
              <a:ext cx="1257300" cy="465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38100" dir="10800000" sx="102000" sy="102000" algn="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1600200"/>
              <a:ext cx="1447800" cy="25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4577" y="6263762"/>
              <a:ext cx="1600200" cy="74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26740" y="1336376"/>
            <a:ext cx="954677" cy="5384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76844" y="1473948"/>
            <a:ext cx="549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first examination was on Thursday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76844" y="2509076"/>
            <a:ext cx="5484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Our house is on the third floor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76885" y="3383857"/>
            <a:ext cx="550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telephone was invented in the nineteenth century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83932" y="4419762"/>
            <a:ext cx="5484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Red is the seventh </a:t>
            </a:r>
            <a:r>
              <a:rPr lang="en-US" sz="2400" dirty="0" err="1"/>
              <a:t>colour</a:t>
            </a:r>
            <a:r>
              <a:rPr lang="en-US" sz="2400" dirty="0"/>
              <a:t> in the rainbow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93361" y="5363870"/>
            <a:ext cx="549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Its her fifth birthday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9EDD2C-6915-48A4-B4AE-E14BF3ABC691}"/>
              </a:ext>
            </a:extLst>
          </p:cNvPr>
          <p:cNvSpPr/>
          <p:nvPr/>
        </p:nvSpPr>
        <p:spPr>
          <a:xfrm>
            <a:off x="1564878" y="148590"/>
            <a:ext cx="9149129" cy="907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C279B6-4C2B-441C-835E-CFE8469E6635}"/>
              </a:ext>
            </a:extLst>
          </p:cNvPr>
          <p:cNvSpPr txBox="1"/>
          <p:nvPr/>
        </p:nvSpPr>
        <p:spPr>
          <a:xfrm>
            <a:off x="1564877" y="296539"/>
            <a:ext cx="93044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O</a:t>
            </a:r>
            <a:r>
              <a:rPr lang="en-IN" sz="3600" dirty="0"/>
              <a:t>rdinal numbers as Demonstrative Adjectives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6DCAA2-009D-4DA9-88DB-534C28DE74E9}"/>
              </a:ext>
            </a:extLst>
          </p:cNvPr>
          <p:cNvGrpSpPr/>
          <p:nvPr/>
        </p:nvGrpSpPr>
        <p:grpSpPr>
          <a:xfrm>
            <a:off x="707366" y="1358177"/>
            <a:ext cx="2899834" cy="4591153"/>
            <a:chOff x="707366" y="1358177"/>
            <a:chExt cx="2899834" cy="4591153"/>
          </a:xfrm>
        </p:grpSpPr>
        <p:sp>
          <p:nvSpPr>
            <p:cNvPr id="3" name="Scroll: Vertical 2">
              <a:extLst>
                <a:ext uri="{FF2B5EF4-FFF2-40B4-BE49-F238E27FC236}">
                  <a16:creationId xmlns:a16="http://schemas.microsoft.com/office/drawing/2014/main" id="{92465EB6-E299-4A0B-A7D8-3AE8710D7D5C}"/>
                </a:ext>
              </a:extLst>
            </p:cNvPr>
            <p:cNvSpPr/>
            <p:nvPr/>
          </p:nvSpPr>
          <p:spPr>
            <a:xfrm>
              <a:off x="707366" y="1358177"/>
              <a:ext cx="2899834" cy="4591153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58F04F-51B5-4AE9-B872-866B0D631808}"/>
                </a:ext>
              </a:extLst>
            </p:cNvPr>
            <p:cNvSpPr txBox="1"/>
            <p:nvPr/>
          </p:nvSpPr>
          <p:spPr>
            <a:xfrm>
              <a:off x="1215621" y="1807798"/>
              <a:ext cx="1978156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FIRST</a:t>
              </a:r>
            </a:p>
            <a:p>
              <a:endParaRPr lang="en-US" sz="2600" dirty="0"/>
            </a:p>
            <a:p>
              <a:r>
                <a:rPr lang="en-US" sz="2600" dirty="0"/>
                <a:t>THIRD</a:t>
              </a:r>
            </a:p>
            <a:p>
              <a:endParaRPr lang="en-US" sz="2600" dirty="0"/>
            </a:p>
            <a:p>
              <a:r>
                <a:rPr lang="en-US" sz="2600" dirty="0"/>
                <a:t>NINETEENTH</a:t>
              </a:r>
            </a:p>
            <a:p>
              <a:endParaRPr lang="en-US" sz="2600" dirty="0"/>
            </a:p>
            <a:p>
              <a:r>
                <a:rPr lang="en-US" sz="2600" dirty="0"/>
                <a:t>SEVENTH</a:t>
              </a:r>
            </a:p>
            <a:p>
              <a:endParaRPr lang="en-US" sz="2600" dirty="0"/>
            </a:p>
            <a:p>
              <a:r>
                <a:rPr lang="en-US" sz="2600" dirty="0"/>
                <a:t>FIFTH</a:t>
              </a:r>
              <a:endParaRPr lang="en-IN" sz="2600" dirty="0"/>
            </a:p>
          </p:txBody>
        </p:sp>
      </p:grpSp>
      <p:sp>
        <p:nvSpPr>
          <p:cNvPr id="57" name="Callout: Right Arrow 56">
            <a:extLst>
              <a:ext uri="{FF2B5EF4-FFF2-40B4-BE49-F238E27FC236}">
                <a16:creationId xmlns:a16="http://schemas.microsoft.com/office/drawing/2014/main" id="{90457E40-4902-45CF-881B-F3930CF683A4}"/>
              </a:ext>
            </a:extLst>
          </p:cNvPr>
          <p:cNvSpPr/>
          <p:nvPr/>
        </p:nvSpPr>
        <p:spPr>
          <a:xfrm>
            <a:off x="4422330" y="1527876"/>
            <a:ext cx="1365001" cy="372613"/>
          </a:xfrm>
          <a:prstGeom prst="rightArrowCallout">
            <a:avLst/>
          </a:prstGeom>
          <a:solidFill>
            <a:srgbClr val="E6C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Callout: Right Arrow 57">
            <a:extLst>
              <a:ext uri="{FF2B5EF4-FFF2-40B4-BE49-F238E27FC236}">
                <a16:creationId xmlns:a16="http://schemas.microsoft.com/office/drawing/2014/main" id="{D3B96F41-2F87-4BB9-940A-3B8A820CD9DB}"/>
              </a:ext>
            </a:extLst>
          </p:cNvPr>
          <p:cNvSpPr/>
          <p:nvPr/>
        </p:nvSpPr>
        <p:spPr>
          <a:xfrm>
            <a:off x="4459679" y="3555987"/>
            <a:ext cx="1365001" cy="372613"/>
          </a:xfrm>
          <a:prstGeom prst="rightArrowCallout">
            <a:avLst/>
          </a:prstGeom>
          <a:solidFill>
            <a:srgbClr val="E6C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Callout: Right Arrow 58">
            <a:extLst>
              <a:ext uri="{FF2B5EF4-FFF2-40B4-BE49-F238E27FC236}">
                <a16:creationId xmlns:a16="http://schemas.microsoft.com/office/drawing/2014/main" id="{C8529DD9-E4DF-4657-8FB6-4B52E56B5546}"/>
              </a:ext>
            </a:extLst>
          </p:cNvPr>
          <p:cNvSpPr/>
          <p:nvPr/>
        </p:nvSpPr>
        <p:spPr>
          <a:xfrm>
            <a:off x="4439077" y="4505573"/>
            <a:ext cx="1365001" cy="372613"/>
          </a:xfrm>
          <a:prstGeom prst="rightArrowCallout">
            <a:avLst/>
          </a:prstGeom>
          <a:solidFill>
            <a:srgbClr val="E6C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Callout: Right Arrow 59">
            <a:extLst>
              <a:ext uri="{FF2B5EF4-FFF2-40B4-BE49-F238E27FC236}">
                <a16:creationId xmlns:a16="http://schemas.microsoft.com/office/drawing/2014/main" id="{CCF68DD0-96CD-4318-9E99-C63514DD0122}"/>
              </a:ext>
            </a:extLst>
          </p:cNvPr>
          <p:cNvSpPr/>
          <p:nvPr/>
        </p:nvSpPr>
        <p:spPr>
          <a:xfrm>
            <a:off x="4439076" y="5467655"/>
            <a:ext cx="1365001" cy="372613"/>
          </a:xfrm>
          <a:prstGeom prst="rightArrowCallout">
            <a:avLst/>
          </a:prstGeom>
          <a:solidFill>
            <a:srgbClr val="E6C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Callout: Right Arrow 60">
            <a:extLst>
              <a:ext uri="{FF2B5EF4-FFF2-40B4-BE49-F238E27FC236}">
                <a16:creationId xmlns:a16="http://schemas.microsoft.com/office/drawing/2014/main" id="{08CB4324-0BFA-4B31-880B-30092C646E1A}"/>
              </a:ext>
            </a:extLst>
          </p:cNvPr>
          <p:cNvSpPr/>
          <p:nvPr/>
        </p:nvSpPr>
        <p:spPr>
          <a:xfrm>
            <a:off x="4446577" y="2600926"/>
            <a:ext cx="1365001" cy="372613"/>
          </a:xfrm>
          <a:prstGeom prst="rightArrowCallout">
            <a:avLst/>
          </a:prstGeom>
          <a:solidFill>
            <a:srgbClr val="E6C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9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1" grpId="0"/>
      <p:bldP spid="38" grpId="0"/>
      <p:bldP spid="45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MM INDEX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82EEB0-1FE4-49B4-BD65-584833C40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88265"/>
              </p:ext>
            </p:extLst>
          </p:nvPr>
        </p:nvGraphicFramePr>
        <p:xfrm>
          <a:off x="1133658" y="725707"/>
          <a:ext cx="9924684" cy="305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011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Slide</a:t>
                      </a:r>
                      <a:r>
                        <a:rPr lang="en-IN" sz="1600" baseline="0" dirty="0">
                          <a:latin typeface="+mn-lt"/>
                        </a:rPr>
                        <a:t> #</a:t>
                      </a:r>
                      <a:endParaRPr lang="en-IN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Thumbnail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n-lt"/>
                        </a:rPr>
                        <a:t>Source link and Attribution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47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IN" sz="1100" b="0" dirty="0"/>
                        <a:t>Horse Graze: https://pixabay.com/photos/horse-animal-eating-green-grass-2562792/ By </a:t>
                      </a:r>
                      <a:r>
                        <a:rPr lang="en-IN" sz="1100" b="0" dirty="0" err="1"/>
                        <a:t>StockSnap</a:t>
                      </a:r>
                      <a:endParaRPr lang="en-IN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IN" sz="1100" b="0" dirty="0"/>
                        <a:t>Horse: https://pixabay.com/photos/horses-mare-foal-animal-nature-2504677/</a:t>
                      </a:r>
                      <a:r>
                        <a:rPr lang="en-I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IN" sz="11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Erdenebayar</a:t>
                      </a:r>
                      <a:endParaRPr lang="en-IN" sz="1100" b="0" dirty="0"/>
                    </a:p>
                    <a:p>
                      <a:endParaRPr lang="en-IN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662726"/>
                  </a:ext>
                </a:extLst>
              </a:tr>
              <a:tr h="722752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latin typeface="+mn-lt"/>
                        </a:rPr>
                        <a:t>Boy: </a:t>
                      </a:r>
                      <a:r>
                        <a:rPr lang="en-IN" sz="1100" dirty="0">
                          <a:latin typeface="+mn-lt"/>
                          <a:hlinkClick r:id="rId3"/>
                        </a:rPr>
                        <a:t>https://pixabay.com/photos/balloon-blue-boy-expression-funny-1840075/</a:t>
                      </a:r>
                      <a:endParaRPr lang="en-IN" sz="1100" dirty="0">
                        <a:latin typeface="+mn-lt"/>
                      </a:endParaRPr>
                    </a:p>
                    <a:p>
                      <a:r>
                        <a:rPr lang="en-IN" sz="1100" dirty="0">
                          <a:latin typeface="+mn-lt"/>
                        </a:rPr>
                        <a:t>Red Apples: </a:t>
                      </a:r>
                      <a:r>
                        <a:rPr lang="en-IN" sz="1100" dirty="0">
                          <a:latin typeface="+mn-lt"/>
                          <a:hlinkClick r:id="rId4"/>
                        </a:rPr>
                        <a:t>https://www.flickr.com/photos/30478819@N08/45859413484</a:t>
                      </a:r>
                      <a:r>
                        <a:rPr lang="en-IN" sz="1100" dirty="0">
                          <a:latin typeface="+mn-lt"/>
                        </a:rPr>
                        <a:t> By Marco </a:t>
                      </a:r>
                      <a:r>
                        <a:rPr lang="en-IN" sz="1100" dirty="0" err="1">
                          <a:latin typeface="+mn-lt"/>
                        </a:rPr>
                        <a:t>Verch</a:t>
                      </a:r>
                      <a:r>
                        <a:rPr lang="en-IN" sz="1100" dirty="0">
                          <a:latin typeface="+mn-lt"/>
                        </a:rPr>
                        <a:t> Professional Photographer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>
                          <a:latin typeface="+mn-lt"/>
                        </a:rPr>
                        <a:t>Green Apples: </a:t>
                      </a:r>
                      <a:r>
                        <a:rPr lang="en-IN" sz="1100" dirty="0">
                          <a:latin typeface="+mn-lt"/>
                          <a:hlinkClick r:id="rId5"/>
                        </a:rPr>
                        <a:t>https://www.flickr.com/photos/75662745@N00/272310471</a:t>
                      </a:r>
                      <a:r>
                        <a:rPr lang="en-IN" sz="1100" dirty="0">
                          <a:latin typeface="+mn-lt"/>
                        </a:rPr>
                        <a:t> By Paola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>
                          <a:latin typeface="+mn-lt"/>
                        </a:rPr>
                        <a:t>Boy: </a:t>
                      </a:r>
                      <a:r>
                        <a:rPr lang="en-US" sz="1100" dirty="0">
                          <a:latin typeface="+mn-lt"/>
                          <a:hlinkClick r:id="rId6"/>
                        </a:rPr>
                        <a:t>https://pixabay.com/photos/child-merry-india-pleasure-young-787712/</a:t>
                      </a:r>
                      <a:r>
                        <a:rPr lang="en-US" sz="1100" dirty="0">
                          <a:latin typeface="+mn-lt"/>
                        </a:rPr>
                        <a:t> By Yolanda</a:t>
                      </a:r>
                      <a:endParaRPr lang="en-IN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633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Shark: </a:t>
                      </a: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  <a:hlinkClick r:id="rId7"/>
                        </a:rPr>
                        <a:t>https://www.flickr.com/photos/51952142@N00/2630253045</a:t>
                      </a: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 By 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Lady: </a:t>
                      </a: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  <a:hlinkClick r:id="rId8"/>
                        </a:rPr>
                        <a:t>https://www.flickr.com/photos/47850033@N08/37800455514</a:t>
                      </a: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 By Nithi Anand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Cookies: </a:t>
                      </a:r>
                      <a:r>
                        <a:rPr lang="en-IN" sz="1100" dirty="0">
                          <a:hlinkClick r:id="rId9"/>
                        </a:rPr>
                        <a:t>https://pixabay.com/photos/heart-cookies-biscuits-sugar-baked-166918/</a:t>
                      </a:r>
                      <a:r>
                        <a:rPr lang="en-IN" sz="1100" dirty="0"/>
                        <a:t> By </a:t>
                      </a:r>
                      <a:r>
                        <a:rPr lang="en-IN" sz="1100" dirty="0" err="1"/>
                        <a:t>PDPics</a:t>
                      </a:r>
                      <a:endParaRPr lang="en-IN" sz="1100" b="0" i="0" dirty="0">
                        <a:solidFill>
                          <a:srgbClr val="30272E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dirty="0" err="1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Flowers:https</a:t>
                      </a:r>
                      <a:r>
                        <a:rPr lang="en-IN" sz="1100" b="0" i="0" dirty="0">
                          <a:solidFill>
                            <a:srgbClr val="30272E"/>
                          </a:solidFill>
                          <a:effectLst/>
                          <a:latin typeface="+mn-lt"/>
                        </a:rPr>
                        <a:t>://www.flickr.com/photos/22193699@N04/2505178376 by Thai jasmine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24616"/>
                  </a:ext>
                </a:extLst>
              </a:tr>
              <a:tr h="513648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Book: </a:t>
                      </a:r>
                      <a:r>
                        <a:rPr lang="en-I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https://pixabay.com/vectors/book-learn-schoolbook-education-146937/</a:t>
                      </a:r>
                      <a:r>
                        <a:rPr lang="en-I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IN" sz="11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OpenClipart</a:t>
                      </a:r>
                      <a:r>
                        <a:rPr lang="en-I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-Vectors</a:t>
                      </a:r>
                      <a:endParaRPr lang="en-IN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4083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B728922-AB45-60CC-3046-5FFFF62B87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4" y="1999797"/>
            <a:ext cx="352104" cy="352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B79B2-908F-6FF3-3081-9BE75E7A3B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55" y="1697557"/>
            <a:ext cx="320095" cy="320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B1EF56-4E1F-1CCF-361D-D66E9D21F0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3" y="2088700"/>
            <a:ext cx="421505" cy="280894"/>
          </a:xfrm>
          <a:prstGeom prst="rect">
            <a:avLst/>
          </a:prstGeom>
        </p:spPr>
      </p:pic>
      <p:pic>
        <p:nvPicPr>
          <p:cNvPr id="11" name="Picture 2" descr="Shark (01)">
            <a:extLst>
              <a:ext uri="{FF2B5EF4-FFF2-40B4-BE49-F238E27FC236}">
                <a16:creationId xmlns:a16="http://schemas.microsoft.com/office/drawing/2014/main" id="{78376BCE-D100-4410-AB9A-D8A96482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2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03" y="2426263"/>
            <a:ext cx="379598" cy="3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ndian Mother &amp; Child">
            <a:extLst>
              <a:ext uri="{FF2B5EF4-FFF2-40B4-BE49-F238E27FC236}">
                <a16:creationId xmlns:a16="http://schemas.microsoft.com/office/drawing/2014/main" id="{F9921B8D-60B4-6D1D-F2CA-C6B294C2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82" y="2468962"/>
            <a:ext cx="460816" cy="3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97649C8-E714-46AE-86BB-B8C0C21F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0664" y="1680299"/>
            <a:ext cx="462762" cy="3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C4FB9-B7AD-428A-9269-97432B10E9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2840324" y="2860518"/>
            <a:ext cx="481329" cy="364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698BD8-446C-4B23-A7EE-1E211A4BA8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700" y="1170984"/>
            <a:ext cx="540131" cy="315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1E58D2-FB6E-46A0-B63B-0B61F92543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4681" y="1154282"/>
            <a:ext cx="540131" cy="360086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9F0C44D-4628-4878-8849-18FB08D8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r="21566"/>
          <a:stretch/>
        </p:blipFill>
        <p:spPr bwMode="auto">
          <a:xfrm>
            <a:off x="2130608" y="2771914"/>
            <a:ext cx="394664" cy="4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50ABD7FB-F083-4452-8AC2-FEA21AF72DF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37" y="3302206"/>
            <a:ext cx="698706" cy="360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Demonstrative Adjectives come before the noun</vt:lpstr>
      <vt:lpstr>PowerPoint Presentation</vt:lpstr>
      <vt:lpstr>PowerPoint Presentation</vt:lpstr>
      <vt:lpstr>PowerPoint Presentation</vt:lpstr>
      <vt:lpstr>MM INDEX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Karishmaa C</dc:creator>
  <cp:lastModifiedBy>Mahesh Mahadevan</cp:lastModifiedBy>
  <cp:revision>91</cp:revision>
  <dcterms:created xsi:type="dcterms:W3CDTF">2022-05-24T17:52:22Z</dcterms:created>
  <dcterms:modified xsi:type="dcterms:W3CDTF">2022-07-30T21:15:13Z</dcterms:modified>
</cp:coreProperties>
</file>