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9" r:id="rId3"/>
    <p:sldId id="265" r:id="rId4"/>
    <p:sldId id="262" r:id="rId5"/>
    <p:sldId id="266" r:id="rId6"/>
    <p:sldId id="264"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83944" autoAdjust="0"/>
  </p:normalViewPr>
  <p:slideViewPr>
    <p:cSldViewPr>
      <p:cViewPr varScale="1">
        <p:scale>
          <a:sx n="53" d="100"/>
          <a:sy n="53" d="100"/>
        </p:scale>
        <p:origin x="1000" y="3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DF657F-02CC-4965-8C08-F347D6717137}" type="datetimeFigureOut">
              <a:rPr lang="en-US" smtClean="0"/>
              <a:pPr/>
              <a:t>9/13/2022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E69404-76F5-4205-AB8A-DE608B1B0BD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r>
              <a:rPr lang="en-US" sz="1800" b="0" i="0" u="none" strike="noStrike" dirty="0">
                <a:solidFill>
                  <a:srgbClr val="000000"/>
                </a:solidFill>
                <a:effectLst/>
                <a:latin typeface="Calibri" panose="020F0502020204030204" pitchFamily="34" charset="0"/>
              </a:rPr>
              <a:t>The teacher may present the questions and allow the students to write or say the answers before revealing them. The teacher may write the exercises on the blackboard for students to do in their exercise books or take printouts of the exercises and distribute them to the children</a:t>
            </a:r>
            <a:r>
              <a:rPr lang="en-US" sz="1800" b="0" i="0" u="none" strike="noStrike">
                <a:solidFill>
                  <a:srgbClr val="000000"/>
                </a:solidFill>
                <a:effectLst/>
                <a:latin typeface="Calibri" panose="020F0502020204030204" pitchFamily="34" charset="0"/>
              </a:rPr>
              <a:t>. </a:t>
            </a:r>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a:t>
            </a:r>
            <a:r>
              <a:rPr lang="en-IN" sz="1200" b="0" i="0" u="none" strike="noStrike" kern="1200" dirty="0">
                <a:solidFill>
                  <a:schemeClr val="tx1"/>
                </a:solidFill>
                <a:latin typeface="+mn-lt"/>
                <a:ea typeface="+mn-ea"/>
                <a:cs typeface="+mn-cs"/>
              </a:rPr>
              <a:t> All Images are PPT ICONS, Green Marbles are Self Created by K Rinku &lt;rinku1237@gmail.com&gt;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a:t>
            </a:r>
            <a:r>
              <a:rPr lang="en-IN" sz="1200" b="0" i="0" u="none" strike="noStrike" kern="1200" dirty="0">
                <a:solidFill>
                  <a:schemeClr val="tx1"/>
                </a:solidFill>
                <a:latin typeface="+mn-lt"/>
                <a:ea typeface="+mn-ea"/>
                <a:cs typeface="+mn-cs"/>
              </a:rPr>
              <a:t> All Images are PPT ICONS</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3</a:t>
            </a:fld>
            <a:endParaRPr lang="en-IN"/>
          </a:p>
        </p:txBody>
      </p:sp>
    </p:spTree>
    <p:extLst>
      <p:ext uri="{BB962C8B-B14F-4D97-AF65-F5344CB8AC3E}">
        <p14:creationId xmlns:p14="http://schemas.microsoft.com/office/powerpoint/2010/main" val="2041791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Mango: https://pixabay.com/photos/alphonso-mango-mangoes-sweet-tasty-390423/ By </a:t>
            </a:r>
            <a:r>
              <a:rPr lang="en-IN" dirty="0" err="1"/>
              <a:t>PDPics</a:t>
            </a:r>
            <a:endParaRPr lang="en-IN" dirty="0"/>
          </a:p>
          <a:p>
            <a:r>
              <a:rPr lang="en-IN" dirty="0"/>
              <a:t>Jackfruit: https://pixabay.com/photos/jack-fruit-fruit-tree-jackfruit-5429143/ By </a:t>
            </a:r>
            <a:r>
              <a:rPr lang="en-IN" dirty="0" err="1"/>
              <a:t>balouriarajesh</a:t>
            </a:r>
            <a:endParaRPr lang="en-IN" dirty="0"/>
          </a:p>
        </p:txBody>
      </p:sp>
      <p:sp>
        <p:nvSpPr>
          <p:cNvPr id="4" name="Slide Number Placeholder 3"/>
          <p:cNvSpPr>
            <a:spLocks noGrp="1"/>
          </p:cNvSpPr>
          <p:nvPr>
            <p:ph type="sldNum" sz="quarter" idx="5"/>
          </p:nvPr>
        </p:nvSpPr>
        <p:spPr/>
        <p:txBody>
          <a:bodyPr/>
          <a:lstStyle/>
          <a:p>
            <a:fld id="{21E69404-76F5-4205-AB8A-DE608B1B0BD3}" type="slidenum">
              <a:rPr lang="en-IN" smtClean="0"/>
              <a:pPr/>
              <a:t>4</a:t>
            </a:fld>
            <a:endParaRPr lang="en-IN"/>
          </a:p>
        </p:txBody>
      </p:sp>
    </p:spTree>
    <p:extLst>
      <p:ext uri="{BB962C8B-B14F-4D97-AF65-F5344CB8AC3E}">
        <p14:creationId xmlns:p14="http://schemas.microsoft.com/office/powerpoint/2010/main" val="2854950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a:t>
            </a:r>
            <a:r>
              <a:rPr lang="en-IN" sz="1200" b="0" i="0" u="none" strike="noStrike" kern="1200" dirty="0">
                <a:solidFill>
                  <a:schemeClr val="tx1"/>
                </a:solidFill>
                <a:latin typeface="+mn-lt"/>
                <a:ea typeface="+mn-ea"/>
                <a:cs typeface="+mn-cs"/>
              </a:rPr>
              <a:t> All Images are PPT ICONS, Images of Girls are </a:t>
            </a:r>
            <a:r>
              <a:rPr lang="en-IN" sz="1200" b="0" i="0" u="none" strike="noStrike" kern="1200">
                <a:solidFill>
                  <a:schemeClr val="tx1"/>
                </a:solidFill>
                <a:latin typeface="+mn-lt"/>
                <a:ea typeface="+mn-ea"/>
                <a:cs typeface="+mn-cs"/>
              </a:rPr>
              <a:t>Self created</a:t>
            </a:r>
          </a:p>
          <a:p>
            <a:pPr rtl="0"/>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5"/>
          </p:nvPr>
        </p:nvSpPr>
        <p:spPr/>
        <p:txBody>
          <a:bodyPr/>
          <a:lstStyle/>
          <a:p>
            <a:fld id="{21E69404-76F5-4205-AB8A-DE608B1B0BD3}" type="slidenum">
              <a:rPr lang="en-IN" smtClean="0"/>
              <a:pPr/>
              <a:t>5</a:t>
            </a:fld>
            <a:endParaRPr lang="en-IN"/>
          </a:p>
        </p:txBody>
      </p:sp>
    </p:spTree>
    <p:extLst>
      <p:ext uri="{BB962C8B-B14F-4D97-AF65-F5344CB8AC3E}">
        <p14:creationId xmlns:p14="http://schemas.microsoft.com/office/powerpoint/2010/main" val="16534022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21E69404-76F5-4205-AB8A-DE608B1B0BD3}" type="slidenum">
              <a:rPr lang="en-IN" smtClean="0"/>
              <a:pPr/>
              <a:t>7</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60701" y="899649"/>
            <a:ext cx="10363200" cy="1752600"/>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3009900"/>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32B2550C-E334-410C-A8D5-BDCC3B1275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9055" y="57149"/>
            <a:ext cx="902286" cy="957155"/>
          </a:xfrm>
          <a:prstGeom prst="rect">
            <a:avLst/>
          </a:prstGeom>
        </p:spPr>
      </p:pic>
      <p:pic>
        <p:nvPicPr>
          <p:cNvPr id="19" name="Picture 18" descr="Graphical user interface, application&#10;&#10;Description automatically generated">
            <a:extLst>
              <a:ext uri="{FF2B5EF4-FFF2-40B4-BE49-F238E27FC236}">
                <a16:creationId xmlns:a16="http://schemas.microsoft.com/office/drawing/2014/main" id="{B692E92C-8302-4BEF-A74B-2A7EADDBDD3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51B7FA20-1129-4EFF-895B-7ACDF3A101E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
        <p:nvSpPr>
          <p:cNvPr id="9" name="TextBox 8">
            <a:extLst>
              <a:ext uri="{FF2B5EF4-FFF2-40B4-BE49-F238E27FC236}">
                <a16:creationId xmlns:a16="http://schemas.microsoft.com/office/drawing/2014/main" id="{53C1298D-35CF-4F13-B213-DB27DF936D37}"/>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Graphical user interface, application&#10;&#10;Description automatically generated">
            <a:extLst>
              <a:ext uri="{FF2B5EF4-FFF2-40B4-BE49-F238E27FC236}">
                <a16:creationId xmlns:a16="http://schemas.microsoft.com/office/drawing/2014/main" id="{9D81579E-00DA-4798-BDD1-D15D5C767B5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57A42AAF-D943-43DC-BC30-BFB93833B1B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88328" y="85779"/>
            <a:ext cx="3415344"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 application&#10;&#10;Description automatically generated">
            <a:extLst>
              <a:ext uri="{FF2B5EF4-FFF2-40B4-BE49-F238E27FC236}">
                <a16:creationId xmlns:a16="http://schemas.microsoft.com/office/drawing/2014/main" id="{4EB87868-EA43-4610-9B75-91ECD0733A4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39694" y="5884332"/>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91823326-A623-4232-9434-FB98ECDCE1E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87392"/>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21" Type="http://schemas.openxmlformats.org/officeDocument/2006/relationships/image" Target="../media/image22.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slideLayout" Target="../slideLayouts/slideLayout2.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 Id="rId22" Type="http://schemas.openxmlformats.org/officeDocument/2006/relationships/image" Target="../media/image23.svg"/></Relationships>
</file>

<file path=ppt/slides/_rels/slide3.xml.rels><?xml version="1.0" encoding="UTF-8" standalone="yes"?>
<Relationships xmlns="http://schemas.openxmlformats.org/package/2006/relationships"><Relationship Id="rId8" Type="http://schemas.openxmlformats.org/officeDocument/2006/relationships/image" Target="../media/image27.svg"/><Relationship Id="rId13" Type="http://schemas.openxmlformats.org/officeDocument/2006/relationships/image" Target="../media/image32.png"/><Relationship Id="rId18" Type="http://schemas.openxmlformats.org/officeDocument/2006/relationships/image" Target="../media/image37.svg"/><Relationship Id="rId3" Type="http://schemas.openxmlformats.org/officeDocument/2006/relationships/image" Target="../media/image22.png"/><Relationship Id="rId7" Type="http://schemas.openxmlformats.org/officeDocument/2006/relationships/image" Target="../media/image26.png"/><Relationship Id="rId12" Type="http://schemas.openxmlformats.org/officeDocument/2006/relationships/image" Target="../media/image31.svg"/><Relationship Id="rId17" Type="http://schemas.openxmlformats.org/officeDocument/2006/relationships/image" Target="../media/image36.png"/><Relationship Id="rId2" Type="http://schemas.openxmlformats.org/officeDocument/2006/relationships/notesSlide" Target="../notesSlides/notesSlide3.xml"/><Relationship Id="rId16" Type="http://schemas.openxmlformats.org/officeDocument/2006/relationships/image" Target="../media/image35.svg"/><Relationship Id="rId1" Type="http://schemas.openxmlformats.org/officeDocument/2006/relationships/slideLayout" Target="../slideLayouts/slideLayout2.xml"/><Relationship Id="rId6" Type="http://schemas.openxmlformats.org/officeDocument/2006/relationships/image" Target="../media/image25.svg"/><Relationship Id="rId11" Type="http://schemas.openxmlformats.org/officeDocument/2006/relationships/image" Target="../media/image30.png"/><Relationship Id="rId5" Type="http://schemas.openxmlformats.org/officeDocument/2006/relationships/image" Target="../media/image24.png"/><Relationship Id="rId15" Type="http://schemas.openxmlformats.org/officeDocument/2006/relationships/image" Target="../media/image34.png"/><Relationship Id="rId10" Type="http://schemas.openxmlformats.org/officeDocument/2006/relationships/image" Target="../media/image29.svg"/><Relationship Id="rId4" Type="http://schemas.openxmlformats.org/officeDocument/2006/relationships/image" Target="../media/image23.svg"/><Relationship Id="rId9" Type="http://schemas.openxmlformats.org/officeDocument/2006/relationships/image" Target="../media/image28.png"/><Relationship Id="rId14" Type="http://schemas.openxmlformats.org/officeDocument/2006/relationships/image" Target="../media/image33.svg"/></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23.svg"/></Relationships>
</file>

<file path=ppt/slides/_rels/slide5.xml.rels><?xml version="1.0" encoding="UTF-8" standalone="yes"?>
<Relationships xmlns="http://schemas.openxmlformats.org/package/2006/relationships"><Relationship Id="rId13" Type="http://schemas.openxmlformats.org/officeDocument/2006/relationships/image" Target="../media/image49.svg"/><Relationship Id="rId18" Type="http://schemas.openxmlformats.org/officeDocument/2006/relationships/image" Target="../media/image54.png"/><Relationship Id="rId26" Type="http://schemas.openxmlformats.org/officeDocument/2006/relationships/image" Target="../media/image62.png"/><Relationship Id="rId3" Type="http://schemas.openxmlformats.org/officeDocument/2006/relationships/notesSlide" Target="../notesSlides/notesSlide5.xml"/><Relationship Id="rId21" Type="http://schemas.openxmlformats.org/officeDocument/2006/relationships/image" Target="../media/image57.svg"/><Relationship Id="rId34" Type="http://schemas.openxmlformats.org/officeDocument/2006/relationships/oleObject" Target="../embeddings/oleObject7.bin"/><Relationship Id="rId7" Type="http://schemas.openxmlformats.org/officeDocument/2006/relationships/image" Target="../media/image45.svg"/><Relationship Id="rId12" Type="http://schemas.openxmlformats.org/officeDocument/2006/relationships/image" Target="../media/image48.png"/><Relationship Id="rId17" Type="http://schemas.openxmlformats.org/officeDocument/2006/relationships/image" Target="../media/image53.svg"/><Relationship Id="rId25" Type="http://schemas.openxmlformats.org/officeDocument/2006/relationships/image" Target="../media/image61.svg"/><Relationship Id="rId33" Type="http://schemas.openxmlformats.org/officeDocument/2006/relationships/oleObject" Target="../embeddings/oleObject6.bin"/><Relationship Id="rId2" Type="http://schemas.openxmlformats.org/officeDocument/2006/relationships/slideLayout" Target="../slideLayouts/slideLayout2.xml"/><Relationship Id="rId16" Type="http://schemas.openxmlformats.org/officeDocument/2006/relationships/image" Target="../media/image52.png"/><Relationship Id="rId20" Type="http://schemas.openxmlformats.org/officeDocument/2006/relationships/image" Target="../media/image56.png"/><Relationship Id="rId29" Type="http://schemas.openxmlformats.org/officeDocument/2006/relationships/image" Target="../media/image41.wmf"/><Relationship Id="rId1" Type="http://schemas.openxmlformats.org/officeDocument/2006/relationships/vmlDrawing" Target="../drawings/vmlDrawing1.vml"/><Relationship Id="rId6" Type="http://schemas.openxmlformats.org/officeDocument/2006/relationships/image" Target="../media/image44.png"/><Relationship Id="rId11" Type="http://schemas.openxmlformats.org/officeDocument/2006/relationships/image" Target="../media/image40.wmf"/><Relationship Id="rId24" Type="http://schemas.openxmlformats.org/officeDocument/2006/relationships/image" Target="../media/image60.png"/><Relationship Id="rId32" Type="http://schemas.openxmlformats.org/officeDocument/2006/relationships/oleObject" Target="../embeddings/oleObject5.bin"/><Relationship Id="rId5" Type="http://schemas.openxmlformats.org/officeDocument/2006/relationships/image" Target="../media/image43.svg"/><Relationship Id="rId15" Type="http://schemas.openxmlformats.org/officeDocument/2006/relationships/image" Target="../media/image51.svg"/><Relationship Id="rId23" Type="http://schemas.openxmlformats.org/officeDocument/2006/relationships/image" Target="../media/image59.svg"/><Relationship Id="rId28" Type="http://schemas.openxmlformats.org/officeDocument/2006/relationships/oleObject" Target="../embeddings/oleObject2.bin"/><Relationship Id="rId10" Type="http://schemas.openxmlformats.org/officeDocument/2006/relationships/oleObject" Target="../embeddings/oleObject1.bin"/><Relationship Id="rId19" Type="http://schemas.openxmlformats.org/officeDocument/2006/relationships/image" Target="../media/image55.svg"/><Relationship Id="rId31" Type="http://schemas.openxmlformats.org/officeDocument/2006/relationships/oleObject" Target="../embeddings/oleObject4.bin"/><Relationship Id="rId4" Type="http://schemas.openxmlformats.org/officeDocument/2006/relationships/image" Target="../media/image42.png"/><Relationship Id="rId9" Type="http://schemas.openxmlformats.org/officeDocument/2006/relationships/image" Target="../media/image47.svg"/><Relationship Id="rId14" Type="http://schemas.openxmlformats.org/officeDocument/2006/relationships/image" Target="../media/image50.png"/><Relationship Id="rId22" Type="http://schemas.openxmlformats.org/officeDocument/2006/relationships/image" Target="../media/image58.png"/><Relationship Id="rId27" Type="http://schemas.openxmlformats.org/officeDocument/2006/relationships/image" Target="../media/image63.svg"/><Relationship Id="rId30" Type="http://schemas.openxmlformats.org/officeDocument/2006/relationships/oleObject" Target="../embeddings/oleObject3.bin"/><Relationship Id="rId8" Type="http://schemas.openxmlformats.org/officeDocument/2006/relationships/image" Target="../media/image46.png"/></Relationships>
</file>

<file path=ppt/slides/_rels/slide6.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4.jpe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D983B711-D2D5-812C-0BE3-DC3D9D36D902}"/>
              </a:ext>
            </a:extLst>
          </p:cNvPr>
          <p:cNvGrpSpPr/>
          <p:nvPr/>
        </p:nvGrpSpPr>
        <p:grpSpPr>
          <a:xfrm>
            <a:off x="704008" y="1556792"/>
            <a:ext cx="10783984" cy="2160240"/>
            <a:chOff x="1692978" y="1268760"/>
            <a:chExt cx="9443582" cy="2160240"/>
          </a:xfrm>
        </p:grpSpPr>
        <p:sp>
          <p:nvSpPr>
            <p:cNvPr id="4" name="Dodecagon 3">
              <a:extLst>
                <a:ext uri="{FF2B5EF4-FFF2-40B4-BE49-F238E27FC236}">
                  <a16:creationId xmlns:a16="http://schemas.microsoft.com/office/drawing/2014/main" id="{28956649-0081-147C-6A9E-CBE2D301950E}"/>
                </a:ext>
              </a:extLst>
            </p:cNvPr>
            <p:cNvSpPr/>
            <p:nvPr/>
          </p:nvSpPr>
          <p:spPr>
            <a:xfrm>
              <a:off x="1692978" y="1268760"/>
              <a:ext cx="2530813" cy="2160240"/>
            </a:xfrm>
            <a:prstGeom prst="dodecagon">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5400" dirty="0"/>
                <a:t>QUIZ </a:t>
              </a:r>
              <a:endParaRPr lang="en-IN" sz="5400" dirty="0"/>
            </a:p>
          </p:txBody>
        </p:sp>
        <p:sp>
          <p:nvSpPr>
            <p:cNvPr id="5" name="Rectangle 4">
              <a:extLst>
                <a:ext uri="{FF2B5EF4-FFF2-40B4-BE49-F238E27FC236}">
                  <a16:creationId xmlns:a16="http://schemas.microsoft.com/office/drawing/2014/main" id="{F403A6DA-9AE2-2909-8A64-4915A550A524}"/>
                </a:ext>
              </a:extLst>
            </p:cNvPr>
            <p:cNvSpPr/>
            <p:nvPr/>
          </p:nvSpPr>
          <p:spPr>
            <a:xfrm>
              <a:off x="4223792" y="1493854"/>
              <a:ext cx="6912768" cy="15160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5400" dirty="0"/>
                <a:t>Testing Demonstrative Adjectives</a:t>
              </a:r>
              <a:endParaRPr lang="en-IN" sz="5400"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515472" y="1142840"/>
            <a:ext cx="11204316" cy="5167368"/>
          </a:xfrm>
        </p:spPr>
        <p:txBody>
          <a:bodyPr/>
          <a:lstStyle/>
          <a:p>
            <a:pPr marL="0" indent="0">
              <a:spcBef>
                <a:spcPts val="1200"/>
              </a:spcBef>
              <a:spcAft>
                <a:spcPts val="1200"/>
              </a:spcAft>
              <a:buNone/>
            </a:pPr>
            <a:r>
              <a:rPr lang="en-IE" sz="3000" u="sng" dirty="0">
                <a:effectLst/>
                <a:latin typeface="Calibri" panose="020F0502020204030204" pitchFamily="34" charset="0"/>
                <a:ea typeface="Calibri" panose="020F0502020204030204" pitchFamily="34" charset="0"/>
              </a:rPr>
              <a:t>Underline the Demonstrative adjectives in the sentences given below</a:t>
            </a:r>
            <a:r>
              <a:rPr lang="en-IE" sz="3000" u="sng" dirty="0">
                <a:latin typeface="Calibri" panose="020F0502020204030204" pitchFamily="34" charset="0"/>
                <a:ea typeface="Calibri" panose="020F0502020204030204" pitchFamily="34" charset="0"/>
              </a:rPr>
              <a:t>.</a:t>
            </a:r>
            <a:endParaRPr lang="en-IN" sz="3000" u="sng" dirty="0">
              <a:effectLst/>
              <a:latin typeface="Calibri" panose="020F0502020204030204" pitchFamily="34" charset="0"/>
              <a:ea typeface="Calibri" panose="020F0502020204030204" pitchFamily="34" charset="0"/>
            </a:endParaRPr>
          </a:p>
          <a:p>
            <a:pPr marL="0" indent="0">
              <a:lnSpc>
                <a:spcPct val="150000"/>
              </a:lnSpc>
              <a:spcBef>
                <a:spcPts val="600"/>
              </a:spcBef>
              <a:spcAft>
                <a:spcPts val="600"/>
              </a:spcAft>
              <a:buNone/>
              <a:tabLst>
                <a:tab pos="457200" algn="l"/>
              </a:tabLst>
            </a:pPr>
            <a:r>
              <a:rPr lang="en-IE" sz="2600" dirty="0" err="1">
                <a:effectLst/>
                <a:latin typeface="Calibri" panose="020F0502020204030204" pitchFamily="34" charset="0"/>
                <a:ea typeface="Calibri" panose="020F0502020204030204" pitchFamily="34" charset="0"/>
              </a:rPr>
              <a:t>i</a:t>
            </a:r>
            <a:r>
              <a:rPr lang="en-IE" sz="2600" dirty="0">
                <a:effectLst/>
                <a:latin typeface="Calibri" panose="020F0502020204030204" pitchFamily="34" charset="0"/>
                <a:ea typeface="Calibri" panose="020F0502020204030204" pitchFamily="34" charset="0"/>
              </a:rPr>
              <a:t>.	This blue dress here is mine, but that red one is hers.</a:t>
            </a:r>
            <a:endParaRPr lang="en-IN" sz="2600" dirty="0">
              <a:effectLst/>
              <a:latin typeface="Calibri" panose="020F0502020204030204" pitchFamily="34" charset="0"/>
              <a:ea typeface="Calibri" panose="020F0502020204030204" pitchFamily="34" charset="0"/>
            </a:endParaRPr>
          </a:p>
          <a:p>
            <a:pPr marL="0" indent="0">
              <a:lnSpc>
                <a:spcPct val="150000"/>
              </a:lnSpc>
              <a:spcBef>
                <a:spcPts val="600"/>
              </a:spcBef>
              <a:spcAft>
                <a:spcPts val="600"/>
              </a:spcAft>
              <a:buNone/>
              <a:tabLst>
                <a:tab pos="457200" algn="l"/>
              </a:tabLst>
            </a:pPr>
            <a:r>
              <a:rPr lang="en-IE" sz="2600" dirty="0">
                <a:effectLst/>
                <a:latin typeface="Calibri" panose="020F0502020204030204" pitchFamily="34" charset="0"/>
                <a:ea typeface="Calibri" panose="020F0502020204030204" pitchFamily="34" charset="0"/>
              </a:rPr>
              <a:t>ii.	These books are hers, but those books are mine.</a:t>
            </a:r>
            <a:endParaRPr lang="en-IN" sz="2600" dirty="0">
              <a:effectLst/>
              <a:latin typeface="Calibri" panose="020F0502020204030204" pitchFamily="34" charset="0"/>
              <a:ea typeface="Calibri" panose="020F0502020204030204" pitchFamily="34" charset="0"/>
            </a:endParaRPr>
          </a:p>
          <a:p>
            <a:pPr marL="0" indent="0">
              <a:lnSpc>
                <a:spcPct val="150000"/>
              </a:lnSpc>
              <a:spcBef>
                <a:spcPts val="600"/>
              </a:spcBef>
              <a:spcAft>
                <a:spcPts val="600"/>
              </a:spcAft>
              <a:buNone/>
              <a:tabLst>
                <a:tab pos="457200" algn="l"/>
              </a:tabLst>
            </a:pPr>
            <a:r>
              <a:rPr lang="en-IE" sz="2600" dirty="0">
                <a:effectLst/>
                <a:latin typeface="Calibri" panose="020F0502020204030204" pitchFamily="34" charset="0"/>
                <a:ea typeface="Calibri" panose="020F0502020204030204" pitchFamily="34" charset="0"/>
              </a:rPr>
              <a:t>iii.	I want those green marbles.</a:t>
            </a:r>
          </a:p>
          <a:p>
            <a:pPr marL="0" indent="0">
              <a:lnSpc>
                <a:spcPct val="150000"/>
              </a:lnSpc>
              <a:spcBef>
                <a:spcPts val="600"/>
              </a:spcBef>
              <a:spcAft>
                <a:spcPts val="600"/>
              </a:spcAft>
              <a:buNone/>
              <a:tabLst>
                <a:tab pos="457200" algn="l"/>
              </a:tabLst>
            </a:pPr>
            <a:r>
              <a:rPr lang="en-IE" sz="2600" dirty="0">
                <a:effectLst/>
                <a:latin typeface="Calibri" panose="020F0502020204030204" pitchFamily="34" charset="0"/>
                <a:ea typeface="Calibri" panose="020F0502020204030204" pitchFamily="34" charset="0"/>
              </a:rPr>
              <a:t>iv.	Please give this pen to me.  </a:t>
            </a:r>
          </a:p>
          <a:p>
            <a:pPr marL="0" indent="0">
              <a:lnSpc>
                <a:spcPct val="150000"/>
              </a:lnSpc>
              <a:spcBef>
                <a:spcPts val="600"/>
              </a:spcBef>
              <a:spcAft>
                <a:spcPts val="600"/>
              </a:spcAft>
              <a:buNone/>
              <a:tabLst>
                <a:tab pos="457200" algn="l"/>
              </a:tabLst>
            </a:pPr>
            <a:r>
              <a:rPr lang="en-IE" sz="2600" dirty="0">
                <a:effectLst/>
                <a:latin typeface="Calibri" panose="020F0502020204030204" pitchFamily="34" charset="0"/>
                <a:ea typeface="Calibri" panose="020F0502020204030204" pitchFamily="34" charset="0"/>
              </a:rPr>
              <a:t>v.	These cakes are delicious. May I have another one?</a:t>
            </a:r>
            <a:endParaRPr lang="en-IN" sz="2600" dirty="0"/>
          </a:p>
        </p:txBody>
      </p:sp>
      <p:grpSp>
        <p:nvGrpSpPr>
          <p:cNvPr id="4" name="Group 3">
            <a:extLst>
              <a:ext uri="{FF2B5EF4-FFF2-40B4-BE49-F238E27FC236}">
                <a16:creationId xmlns:a16="http://schemas.microsoft.com/office/drawing/2014/main" id="{3194D379-C18B-BA19-A5FF-841D5E2BDD0A}"/>
              </a:ext>
            </a:extLst>
          </p:cNvPr>
          <p:cNvGrpSpPr/>
          <p:nvPr/>
        </p:nvGrpSpPr>
        <p:grpSpPr>
          <a:xfrm>
            <a:off x="2178526" y="116632"/>
            <a:ext cx="7834948" cy="965326"/>
            <a:chOff x="1692978" y="1268760"/>
            <a:chExt cx="7470473" cy="2160240"/>
          </a:xfrm>
        </p:grpSpPr>
        <p:sp>
          <p:nvSpPr>
            <p:cNvPr id="5" name="Dodecagon 4">
              <a:extLst>
                <a:ext uri="{FF2B5EF4-FFF2-40B4-BE49-F238E27FC236}">
                  <a16:creationId xmlns:a16="http://schemas.microsoft.com/office/drawing/2014/main" id="{D629BC90-637C-8823-B349-B2DE4D60340C}"/>
                </a:ext>
              </a:extLst>
            </p:cNvPr>
            <p:cNvSpPr/>
            <p:nvPr/>
          </p:nvSpPr>
          <p:spPr>
            <a:xfrm>
              <a:off x="1692978" y="1268760"/>
              <a:ext cx="2530813" cy="2160240"/>
            </a:xfrm>
            <a:prstGeom prst="dodecag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dirty="0"/>
                <a:t>ROUND 1 </a:t>
              </a:r>
              <a:endParaRPr lang="en-IN" sz="3600" dirty="0"/>
            </a:p>
          </p:txBody>
        </p:sp>
        <p:sp>
          <p:nvSpPr>
            <p:cNvPr id="6" name="Rectangle 5">
              <a:extLst>
                <a:ext uri="{FF2B5EF4-FFF2-40B4-BE49-F238E27FC236}">
                  <a16:creationId xmlns:a16="http://schemas.microsoft.com/office/drawing/2014/main" id="{5CC7F8BD-000C-E19E-C2D0-DCC4F461AFEC}"/>
                </a:ext>
              </a:extLst>
            </p:cNvPr>
            <p:cNvSpPr/>
            <p:nvPr/>
          </p:nvSpPr>
          <p:spPr>
            <a:xfrm>
              <a:off x="4223792" y="1493855"/>
              <a:ext cx="4939659" cy="15160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IE" sz="3600" dirty="0">
                  <a:effectLst/>
                  <a:latin typeface="Calibri" panose="020F0502020204030204" pitchFamily="34" charset="0"/>
                  <a:ea typeface="Calibri" panose="020F0502020204030204" pitchFamily="34" charset="0"/>
                </a:rPr>
                <a:t>Demonstrative </a:t>
              </a:r>
              <a:r>
                <a:rPr lang="en-IE" sz="3600" dirty="0">
                  <a:latin typeface="Calibri" panose="020F0502020204030204" pitchFamily="34" charset="0"/>
                  <a:ea typeface="Calibri" panose="020F0502020204030204" pitchFamily="34" charset="0"/>
                </a:rPr>
                <a:t>A</a:t>
              </a:r>
              <a:r>
                <a:rPr lang="en-IE" sz="3600" dirty="0">
                  <a:effectLst/>
                  <a:latin typeface="Calibri" panose="020F0502020204030204" pitchFamily="34" charset="0"/>
                  <a:ea typeface="Calibri" panose="020F0502020204030204" pitchFamily="34" charset="0"/>
                </a:rPr>
                <a:t>djectives</a:t>
              </a:r>
              <a:endParaRPr lang="en-IN" sz="3600" dirty="0"/>
            </a:p>
          </p:txBody>
        </p:sp>
      </p:grpSp>
      <p:cxnSp>
        <p:nvCxnSpPr>
          <p:cNvPr id="39" name="Straight Connector 38">
            <a:extLst>
              <a:ext uri="{FF2B5EF4-FFF2-40B4-BE49-F238E27FC236}">
                <a16:creationId xmlns:a16="http://schemas.microsoft.com/office/drawing/2014/main" id="{3117B000-F26B-EA5C-4792-DA484A521C2B}"/>
              </a:ext>
            </a:extLst>
          </p:cNvPr>
          <p:cNvCxnSpPr>
            <a:cxnSpLocks/>
          </p:cNvCxnSpPr>
          <p:nvPr/>
        </p:nvCxnSpPr>
        <p:spPr>
          <a:xfrm>
            <a:off x="1119409" y="2384792"/>
            <a:ext cx="416575"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5D18C6B3-9B1C-93BF-C775-79757E53AA68}"/>
              </a:ext>
            </a:extLst>
          </p:cNvPr>
          <p:cNvCxnSpPr>
            <a:cxnSpLocks/>
          </p:cNvCxnSpPr>
          <p:nvPr/>
        </p:nvCxnSpPr>
        <p:spPr>
          <a:xfrm>
            <a:off x="5484392" y="2384976"/>
            <a:ext cx="43204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20558FBB-4931-0684-016B-36CD1980E77E}"/>
              </a:ext>
            </a:extLst>
          </p:cNvPr>
          <p:cNvCxnSpPr>
            <a:cxnSpLocks/>
          </p:cNvCxnSpPr>
          <p:nvPr/>
        </p:nvCxnSpPr>
        <p:spPr>
          <a:xfrm>
            <a:off x="1998837" y="3908992"/>
            <a:ext cx="63367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E91D2BB-DBEA-8D80-7B85-228EAF5FC1AD}"/>
              </a:ext>
            </a:extLst>
          </p:cNvPr>
          <p:cNvCxnSpPr>
            <a:cxnSpLocks/>
          </p:cNvCxnSpPr>
          <p:nvPr/>
        </p:nvCxnSpPr>
        <p:spPr>
          <a:xfrm>
            <a:off x="1147141" y="3152632"/>
            <a:ext cx="633670"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948BA8C-1581-D3E7-1795-7B01B9083933}"/>
              </a:ext>
            </a:extLst>
          </p:cNvPr>
          <p:cNvCxnSpPr>
            <a:cxnSpLocks/>
          </p:cNvCxnSpPr>
          <p:nvPr/>
        </p:nvCxnSpPr>
        <p:spPr>
          <a:xfrm>
            <a:off x="5333515" y="3140968"/>
            <a:ext cx="6336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D494FC31-7D02-4A12-1B49-68563EB67584}"/>
              </a:ext>
            </a:extLst>
          </p:cNvPr>
          <p:cNvCxnSpPr>
            <a:cxnSpLocks/>
          </p:cNvCxnSpPr>
          <p:nvPr/>
        </p:nvCxnSpPr>
        <p:spPr>
          <a:xfrm>
            <a:off x="1116035" y="5385248"/>
            <a:ext cx="670899"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7D152BD0-6187-CB92-748F-26ED7EABF48D}"/>
              </a:ext>
            </a:extLst>
          </p:cNvPr>
          <p:cNvGrpSpPr/>
          <p:nvPr/>
        </p:nvGrpSpPr>
        <p:grpSpPr>
          <a:xfrm>
            <a:off x="10230444" y="2564904"/>
            <a:ext cx="792000" cy="792000"/>
            <a:chOff x="7781454" y="2664060"/>
            <a:chExt cx="2779042" cy="851117"/>
          </a:xfrm>
        </p:grpSpPr>
        <p:grpSp>
          <p:nvGrpSpPr>
            <p:cNvPr id="37" name="Group 36">
              <a:extLst>
                <a:ext uri="{FF2B5EF4-FFF2-40B4-BE49-F238E27FC236}">
                  <a16:creationId xmlns:a16="http://schemas.microsoft.com/office/drawing/2014/main" id="{9E98A715-A578-5207-E6A8-AD2DFDEB20F5}"/>
                </a:ext>
              </a:extLst>
            </p:cNvPr>
            <p:cNvGrpSpPr/>
            <p:nvPr/>
          </p:nvGrpSpPr>
          <p:grpSpPr>
            <a:xfrm>
              <a:off x="7817204" y="2664060"/>
              <a:ext cx="2474703" cy="851117"/>
              <a:chOff x="7656784" y="2555872"/>
              <a:chExt cx="3396647" cy="1424467"/>
            </a:xfrm>
          </p:grpSpPr>
          <p:pic>
            <p:nvPicPr>
              <p:cNvPr id="13" name="Graphic 12" descr="Books">
                <a:extLst>
                  <a:ext uri="{FF2B5EF4-FFF2-40B4-BE49-F238E27FC236}">
                    <a16:creationId xmlns:a16="http://schemas.microsoft.com/office/drawing/2014/main" id="{3964DEA3-5F9D-91F0-69F5-84805E9261C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279120" y="2555872"/>
                <a:ext cx="814449" cy="865250"/>
              </a:xfrm>
              <a:prstGeom prst="rect">
                <a:avLst/>
              </a:prstGeom>
            </p:spPr>
          </p:pic>
          <p:pic>
            <p:nvPicPr>
              <p:cNvPr id="14" name="Graphic 13" descr="Books">
                <a:extLst>
                  <a:ext uri="{FF2B5EF4-FFF2-40B4-BE49-F238E27FC236}">
                    <a16:creationId xmlns:a16="http://schemas.microsoft.com/office/drawing/2014/main" id="{0BFAFD62-4E07-6E94-780D-F01EBE15365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1845" y="2689183"/>
                <a:ext cx="814449" cy="814449"/>
              </a:xfrm>
              <a:prstGeom prst="rect">
                <a:avLst/>
              </a:prstGeom>
            </p:spPr>
          </p:pic>
          <p:pic>
            <p:nvPicPr>
              <p:cNvPr id="32" name="Graphic 31" descr="Books">
                <a:extLst>
                  <a:ext uri="{FF2B5EF4-FFF2-40B4-BE49-F238E27FC236}">
                    <a16:creationId xmlns:a16="http://schemas.microsoft.com/office/drawing/2014/main" id="{E3039699-6D1A-29E2-BEB3-F4F531594F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04445" y="3133719"/>
                <a:ext cx="814449" cy="814449"/>
              </a:xfrm>
              <a:prstGeom prst="rect">
                <a:avLst/>
              </a:prstGeom>
            </p:spPr>
          </p:pic>
          <p:pic>
            <p:nvPicPr>
              <p:cNvPr id="33" name="Graphic 32" descr="Books">
                <a:extLst>
                  <a:ext uri="{FF2B5EF4-FFF2-40B4-BE49-F238E27FC236}">
                    <a16:creationId xmlns:a16="http://schemas.microsoft.com/office/drawing/2014/main" id="{A2ECFF7D-5B7E-C5C1-15EA-DC94E22720B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656784" y="2589151"/>
                <a:ext cx="814449" cy="865250"/>
              </a:xfrm>
              <a:prstGeom prst="rect">
                <a:avLst/>
              </a:prstGeom>
            </p:spPr>
          </p:pic>
          <p:pic>
            <p:nvPicPr>
              <p:cNvPr id="34" name="Graphic 33" descr="Books">
                <a:extLst>
                  <a:ext uri="{FF2B5EF4-FFF2-40B4-BE49-F238E27FC236}">
                    <a16:creationId xmlns:a16="http://schemas.microsoft.com/office/drawing/2014/main" id="{2184ED8D-E1BD-52A2-1EB1-A1629BDDB78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238982" y="2619700"/>
                <a:ext cx="814449" cy="814449"/>
              </a:xfrm>
              <a:prstGeom prst="rect">
                <a:avLst/>
              </a:prstGeom>
            </p:spPr>
          </p:pic>
          <p:pic>
            <p:nvPicPr>
              <p:cNvPr id="35" name="Graphic 34" descr="Books">
                <a:extLst>
                  <a:ext uri="{FF2B5EF4-FFF2-40B4-BE49-F238E27FC236}">
                    <a16:creationId xmlns:a16="http://schemas.microsoft.com/office/drawing/2014/main" id="{0F01DD13-45A6-4023-54B2-B790BA6B13B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23373" y="3165890"/>
                <a:ext cx="814449" cy="814449"/>
              </a:xfrm>
              <a:prstGeom prst="rect">
                <a:avLst/>
              </a:prstGeom>
            </p:spPr>
          </p:pic>
        </p:grpSp>
        <p:sp>
          <p:nvSpPr>
            <p:cNvPr id="8" name="Rectangle 7">
              <a:extLst>
                <a:ext uri="{FF2B5EF4-FFF2-40B4-BE49-F238E27FC236}">
                  <a16:creationId xmlns:a16="http://schemas.microsoft.com/office/drawing/2014/main" id="{C3782437-CCBD-7589-0FA5-64F54D113637}"/>
                </a:ext>
              </a:extLst>
            </p:cNvPr>
            <p:cNvSpPr/>
            <p:nvPr/>
          </p:nvSpPr>
          <p:spPr>
            <a:xfrm>
              <a:off x="7781454" y="2708920"/>
              <a:ext cx="2779042" cy="78356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grpSp>
      <p:grpSp>
        <p:nvGrpSpPr>
          <p:cNvPr id="21" name="Group 20">
            <a:extLst>
              <a:ext uri="{FF2B5EF4-FFF2-40B4-BE49-F238E27FC236}">
                <a16:creationId xmlns:a16="http://schemas.microsoft.com/office/drawing/2014/main" id="{D1560A48-2EE3-8618-D313-C6EB6E82A165}"/>
              </a:ext>
            </a:extLst>
          </p:cNvPr>
          <p:cNvGrpSpPr/>
          <p:nvPr/>
        </p:nvGrpSpPr>
        <p:grpSpPr>
          <a:xfrm>
            <a:off x="10190844" y="1700808"/>
            <a:ext cx="871200" cy="871200"/>
            <a:chOff x="9526696" y="1797522"/>
            <a:chExt cx="1998555" cy="796310"/>
          </a:xfrm>
        </p:grpSpPr>
        <p:grpSp>
          <p:nvGrpSpPr>
            <p:cNvPr id="31" name="Group 30">
              <a:extLst>
                <a:ext uri="{FF2B5EF4-FFF2-40B4-BE49-F238E27FC236}">
                  <a16:creationId xmlns:a16="http://schemas.microsoft.com/office/drawing/2014/main" id="{2035DAA2-23C0-34EA-4668-FD0E0D2D448F}"/>
                </a:ext>
              </a:extLst>
            </p:cNvPr>
            <p:cNvGrpSpPr/>
            <p:nvPr/>
          </p:nvGrpSpPr>
          <p:grpSpPr>
            <a:xfrm>
              <a:off x="9581843" y="1837475"/>
              <a:ext cx="1827851" cy="749966"/>
              <a:chOff x="8141076" y="1783886"/>
              <a:chExt cx="2331907" cy="924046"/>
            </a:xfrm>
          </p:grpSpPr>
          <p:pic>
            <p:nvPicPr>
              <p:cNvPr id="10" name="Graphic 9" descr="Dress">
                <a:extLst>
                  <a:ext uri="{FF2B5EF4-FFF2-40B4-BE49-F238E27FC236}">
                    <a16:creationId xmlns:a16="http://schemas.microsoft.com/office/drawing/2014/main" id="{C3558ABA-0D54-F5D6-C5C2-F8C950B65F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141076" y="1793532"/>
                <a:ext cx="914400" cy="914400"/>
              </a:xfrm>
              <a:prstGeom prst="rect">
                <a:avLst/>
              </a:prstGeom>
            </p:spPr>
          </p:pic>
          <p:pic>
            <p:nvPicPr>
              <p:cNvPr id="11" name="Graphic 10" descr="Dress">
                <a:extLst>
                  <a:ext uri="{FF2B5EF4-FFF2-40B4-BE49-F238E27FC236}">
                    <a16:creationId xmlns:a16="http://schemas.microsoft.com/office/drawing/2014/main" id="{AFCBBA47-8D83-9F42-8419-5DD81CC7AF3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558583" y="1783886"/>
                <a:ext cx="914400" cy="914400"/>
              </a:xfrm>
              <a:prstGeom prst="rect">
                <a:avLst/>
              </a:prstGeom>
            </p:spPr>
          </p:pic>
        </p:grpSp>
        <p:sp>
          <p:nvSpPr>
            <p:cNvPr id="7" name="Rectangle 6">
              <a:extLst>
                <a:ext uri="{FF2B5EF4-FFF2-40B4-BE49-F238E27FC236}">
                  <a16:creationId xmlns:a16="http://schemas.microsoft.com/office/drawing/2014/main" id="{B95ED0C1-6E75-C39E-C795-CAE82ACA2C36}"/>
                </a:ext>
              </a:extLst>
            </p:cNvPr>
            <p:cNvSpPr/>
            <p:nvPr/>
          </p:nvSpPr>
          <p:spPr>
            <a:xfrm>
              <a:off x="9526696" y="1797522"/>
              <a:ext cx="1998555" cy="7963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cxnSp>
        <p:nvCxnSpPr>
          <p:cNvPr id="48" name="Straight Connector 47">
            <a:extLst>
              <a:ext uri="{FF2B5EF4-FFF2-40B4-BE49-F238E27FC236}">
                <a16:creationId xmlns:a16="http://schemas.microsoft.com/office/drawing/2014/main" id="{A535840D-05F7-5808-6C8C-763BCCA99B1F}"/>
              </a:ext>
            </a:extLst>
          </p:cNvPr>
          <p:cNvCxnSpPr>
            <a:cxnSpLocks/>
          </p:cNvCxnSpPr>
          <p:nvPr/>
        </p:nvCxnSpPr>
        <p:spPr>
          <a:xfrm>
            <a:off x="2608552" y="4653136"/>
            <a:ext cx="458233"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2C7E5D3F-87E3-D755-099C-ADE60476262A}"/>
              </a:ext>
            </a:extLst>
          </p:cNvPr>
          <p:cNvSpPr/>
          <p:nvPr/>
        </p:nvSpPr>
        <p:spPr>
          <a:xfrm>
            <a:off x="2454846" y="6093296"/>
            <a:ext cx="7306356" cy="30997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600" dirty="0"/>
              <a:t>CLICK ON THE PICTURE FOR THE CORRECT ANSWER</a:t>
            </a:r>
          </a:p>
        </p:txBody>
      </p:sp>
      <p:grpSp>
        <p:nvGrpSpPr>
          <p:cNvPr id="12" name="Group 11">
            <a:extLst>
              <a:ext uri="{FF2B5EF4-FFF2-40B4-BE49-F238E27FC236}">
                <a16:creationId xmlns:a16="http://schemas.microsoft.com/office/drawing/2014/main" id="{1453D99D-670E-55B4-4C69-89D43E669A3B}"/>
              </a:ext>
            </a:extLst>
          </p:cNvPr>
          <p:cNvGrpSpPr/>
          <p:nvPr/>
        </p:nvGrpSpPr>
        <p:grpSpPr>
          <a:xfrm>
            <a:off x="10190844" y="3378942"/>
            <a:ext cx="871200" cy="871200"/>
            <a:chOff x="8736086" y="3594372"/>
            <a:chExt cx="962436" cy="651994"/>
          </a:xfrm>
        </p:grpSpPr>
        <p:grpSp>
          <p:nvGrpSpPr>
            <p:cNvPr id="36" name="Group 35">
              <a:extLst>
                <a:ext uri="{FF2B5EF4-FFF2-40B4-BE49-F238E27FC236}">
                  <a16:creationId xmlns:a16="http://schemas.microsoft.com/office/drawing/2014/main" id="{8914307F-B8B6-A6D1-564F-374B11FB0715}"/>
                </a:ext>
              </a:extLst>
            </p:cNvPr>
            <p:cNvGrpSpPr/>
            <p:nvPr/>
          </p:nvGrpSpPr>
          <p:grpSpPr>
            <a:xfrm>
              <a:off x="8961839" y="3688721"/>
              <a:ext cx="611333" cy="480121"/>
              <a:chOff x="9035508" y="3393260"/>
              <a:chExt cx="980275" cy="786586"/>
            </a:xfrm>
          </p:grpSpPr>
          <p:sp>
            <p:nvSpPr>
              <p:cNvPr id="24" name="Oval 23">
                <a:extLst>
                  <a:ext uri="{FF2B5EF4-FFF2-40B4-BE49-F238E27FC236}">
                    <a16:creationId xmlns:a16="http://schemas.microsoft.com/office/drawing/2014/main" id="{B774089D-122A-5CAC-D3F5-A73C4769BE04}"/>
                  </a:ext>
                </a:extLst>
              </p:cNvPr>
              <p:cNvSpPr/>
              <p:nvPr/>
            </p:nvSpPr>
            <p:spPr>
              <a:xfrm>
                <a:off x="9328178" y="3629021"/>
                <a:ext cx="366239" cy="315218"/>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2700000" scaled="1"/>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grpSp>
            <p:nvGrpSpPr>
              <p:cNvPr id="30" name="Group 29">
                <a:extLst>
                  <a:ext uri="{FF2B5EF4-FFF2-40B4-BE49-F238E27FC236}">
                    <a16:creationId xmlns:a16="http://schemas.microsoft.com/office/drawing/2014/main" id="{ABAAC1AC-22DA-FF1C-64AD-6D9C98AA1F95}"/>
                  </a:ext>
                </a:extLst>
              </p:cNvPr>
              <p:cNvGrpSpPr/>
              <p:nvPr/>
            </p:nvGrpSpPr>
            <p:grpSpPr>
              <a:xfrm>
                <a:off x="9035508" y="3393260"/>
                <a:ext cx="980275" cy="786586"/>
                <a:chOff x="8934108" y="3368576"/>
                <a:chExt cx="980275" cy="786586"/>
              </a:xfrm>
            </p:grpSpPr>
            <p:sp>
              <p:nvSpPr>
                <p:cNvPr id="25" name="Oval 24">
                  <a:extLst>
                    <a:ext uri="{FF2B5EF4-FFF2-40B4-BE49-F238E27FC236}">
                      <a16:creationId xmlns:a16="http://schemas.microsoft.com/office/drawing/2014/main" id="{8731FF52-EEFC-8BEC-9E7C-5E48160D956E}"/>
                    </a:ext>
                  </a:extLst>
                </p:cNvPr>
                <p:cNvSpPr/>
                <p:nvPr/>
              </p:nvSpPr>
              <p:spPr>
                <a:xfrm>
                  <a:off x="8951086" y="3839944"/>
                  <a:ext cx="366239" cy="315218"/>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0800000" scaled="1"/>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26" name="Oval 25">
                  <a:extLst>
                    <a:ext uri="{FF2B5EF4-FFF2-40B4-BE49-F238E27FC236}">
                      <a16:creationId xmlns:a16="http://schemas.microsoft.com/office/drawing/2014/main" id="{DAD01FAC-D9A4-23E6-BD64-50E09DDD3C59}"/>
                    </a:ext>
                  </a:extLst>
                </p:cNvPr>
                <p:cNvSpPr/>
                <p:nvPr/>
              </p:nvSpPr>
              <p:spPr>
                <a:xfrm>
                  <a:off x="9287779" y="3833595"/>
                  <a:ext cx="366239" cy="315218"/>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t="100000"/>
                  </a:path>
                  <a:tileRect r="-100000" b="-100000"/>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27" name="Oval 26">
                  <a:extLst>
                    <a:ext uri="{FF2B5EF4-FFF2-40B4-BE49-F238E27FC236}">
                      <a16:creationId xmlns:a16="http://schemas.microsoft.com/office/drawing/2014/main" id="{D943E9A0-CAD3-A535-4E6B-27E7EA4F80C2}"/>
                    </a:ext>
                  </a:extLst>
                </p:cNvPr>
                <p:cNvSpPr/>
                <p:nvPr/>
              </p:nvSpPr>
              <p:spPr>
                <a:xfrm>
                  <a:off x="9569023" y="3670804"/>
                  <a:ext cx="345360" cy="427488"/>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50000" t="50000" r="50000" b="50000"/>
                  </a:path>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28" name="Oval 27">
                  <a:extLst>
                    <a:ext uri="{FF2B5EF4-FFF2-40B4-BE49-F238E27FC236}">
                      <a16:creationId xmlns:a16="http://schemas.microsoft.com/office/drawing/2014/main" id="{92460184-9001-3D86-6D8B-84938FC56C7C}"/>
                    </a:ext>
                  </a:extLst>
                </p:cNvPr>
                <p:cNvSpPr/>
                <p:nvPr/>
              </p:nvSpPr>
              <p:spPr>
                <a:xfrm>
                  <a:off x="9134206" y="3368576"/>
                  <a:ext cx="366239" cy="315218"/>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path path="circle">
                    <a:fillToRect l="100000" t="100000"/>
                  </a:path>
                  <a:tileRect r="-100000" b="-100000"/>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sp>
              <p:nvSpPr>
                <p:cNvPr id="29" name="Oval 28">
                  <a:extLst>
                    <a:ext uri="{FF2B5EF4-FFF2-40B4-BE49-F238E27FC236}">
                      <a16:creationId xmlns:a16="http://schemas.microsoft.com/office/drawing/2014/main" id="{6630A04A-94BF-C3E3-14CE-B00FB3BA3EAE}"/>
                    </a:ext>
                  </a:extLst>
                </p:cNvPr>
                <p:cNvSpPr/>
                <p:nvPr/>
              </p:nvSpPr>
              <p:spPr>
                <a:xfrm>
                  <a:off x="8934108" y="3488267"/>
                  <a:ext cx="345360" cy="427488"/>
                </a:xfrm>
                <a:prstGeom prst="ellipse">
                  <a:avLst/>
                </a:prstGeom>
                <a:gradFill flip="none" rotWithShape="1">
                  <a:gsLst>
                    <a:gs pos="0">
                      <a:schemeClr val="accent3">
                        <a:shade val="30000"/>
                        <a:satMod val="115000"/>
                      </a:schemeClr>
                    </a:gs>
                    <a:gs pos="50000">
                      <a:schemeClr val="accent3">
                        <a:shade val="67500"/>
                        <a:satMod val="115000"/>
                      </a:schemeClr>
                    </a:gs>
                    <a:gs pos="100000">
                      <a:schemeClr val="accent3">
                        <a:shade val="100000"/>
                        <a:satMod val="115000"/>
                      </a:schemeClr>
                    </a:gs>
                  </a:gsLst>
                  <a:lin ang="10800000" scaled="1"/>
                  <a:tileRect/>
                </a:gra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IN"/>
                </a:p>
              </p:txBody>
            </p:sp>
          </p:grpSp>
        </p:grpSp>
        <p:sp>
          <p:nvSpPr>
            <p:cNvPr id="40" name="Rectangle 39">
              <a:extLst>
                <a:ext uri="{FF2B5EF4-FFF2-40B4-BE49-F238E27FC236}">
                  <a16:creationId xmlns:a16="http://schemas.microsoft.com/office/drawing/2014/main" id="{F6994AC9-394B-9AE7-F2E6-EB0D8C0061DE}"/>
                </a:ext>
              </a:extLst>
            </p:cNvPr>
            <p:cNvSpPr/>
            <p:nvPr/>
          </p:nvSpPr>
          <p:spPr>
            <a:xfrm>
              <a:off x="8736086" y="3594372"/>
              <a:ext cx="962436" cy="651994"/>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grpSp>
      <p:grpSp>
        <p:nvGrpSpPr>
          <p:cNvPr id="15" name="Group 14">
            <a:extLst>
              <a:ext uri="{FF2B5EF4-FFF2-40B4-BE49-F238E27FC236}">
                <a16:creationId xmlns:a16="http://schemas.microsoft.com/office/drawing/2014/main" id="{936F5775-865B-9460-6122-219AD11B791A}"/>
              </a:ext>
            </a:extLst>
          </p:cNvPr>
          <p:cNvGrpSpPr/>
          <p:nvPr/>
        </p:nvGrpSpPr>
        <p:grpSpPr>
          <a:xfrm>
            <a:off x="10190844" y="4271441"/>
            <a:ext cx="871200" cy="871200"/>
            <a:chOff x="8727337" y="4421415"/>
            <a:chExt cx="958382" cy="732828"/>
          </a:xfrm>
        </p:grpSpPr>
        <p:pic>
          <p:nvPicPr>
            <p:cNvPr id="22" name="Graphic 21" descr="Pencil">
              <a:extLst>
                <a:ext uri="{FF2B5EF4-FFF2-40B4-BE49-F238E27FC236}">
                  <a16:creationId xmlns:a16="http://schemas.microsoft.com/office/drawing/2014/main" id="{77FE0EC0-0CA7-AB87-E837-64B2835FB47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21405" y="4438306"/>
              <a:ext cx="864314" cy="683875"/>
            </a:xfrm>
            <a:prstGeom prst="rect">
              <a:avLst/>
            </a:prstGeom>
          </p:spPr>
        </p:pic>
        <p:sp>
          <p:nvSpPr>
            <p:cNvPr id="44" name="Rectangle 43">
              <a:extLst>
                <a:ext uri="{FF2B5EF4-FFF2-40B4-BE49-F238E27FC236}">
                  <a16:creationId xmlns:a16="http://schemas.microsoft.com/office/drawing/2014/main" id="{DE5BD2B2-501A-C787-F127-8E71328F263F}"/>
                </a:ext>
              </a:extLst>
            </p:cNvPr>
            <p:cNvSpPr/>
            <p:nvPr/>
          </p:nvSpPr>
          <p:spPr>
            <a:xfrm>
              <a:off x="8727337" y="4421415"/>
              <a:ext cx="958382" cy="732828"/>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grpSp>
      <p:grpSp>
        <p:nvGrpSpPr>
          <p:cNvPr id="17" name="Group 16">
            <a:extLst>
              <a:ext uri="{FF2B5EF4-FFF2-40B4-BE49-F238E27FC236}">
                <a16:creationId xmlns:a16="http://schemas.microsoft.com/office/drawing/2014/main" id="{7FBC0ED0-C5EE-8EA9-F340-52223350D8A3}"/>
              </a:ext>
            </a:extLst>
          </p:cNvPr>
          <p:cNvGrpSpPr/>
          <p:nvPr/>
        </p:nvGrpSpPr>
        <p:grpSpPr>
          <a:xfrm>
            <a:off x="10190844" y="5150088"/>
            <a:ext cx="871200" cy="871200"/>
            <a:chOff x="7933854" y="5297020"/>
            <a:chExt cx="1255424" cy="941984"/>
          </a:xfrm>
        </p:grpSpPr>
        <p:grpSp>
          <p:nvGrpSpPr>
            <p:cNvPr id="23" name="Group 22">
              <a:extLst>
                <a:ext uri="{FF2B5EF4-FFF2-40B4-BE49-F238E27FC236}">
                  <a16:creationId xmlns:a16="http://schemas.microsoft.com/office/drawing/2014/main" id="{A0B534A9-F852-441C-08AA-E8EFDF0875FC}"/>
                </a:ext>
              </a:extLst>
            </p:cNvPr>
            <p:cNvGrpSpPr/>
            <p:nvPr/>
          </p:nvGrpSpPr>
          <p:grpSpPr>
            <a:xfrm>
              <a:off x="7945348" y="5297020"/>
              <a:ext cx="1243930" cy="941984"/>
              <a:chOff x="6672064" y="4941168"/>
              <a:chExt cx="2020380" cy="1563720"/>
            </a:xfrm>
          </p:grpSpPr>
          <p:pic>
            <p:nvPicPr>
              <p:cNvPr id="16" name="Graphic 15" descr="Cupcake">
                <a:extLst>
                  <a:ext uri="{FF2B5EF4-FFF2-40B4-BE49-F238E27FC236}">
                    <a16:creationId xmlns:a16="http://schemas.microsoft.com/office/drawing/2014/main" id="{EE981F24-3F4F-A99C-9E5D-B604C5A527B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129264" y="4941168"/>
                <a:ext cx="914400" cy="914400"/>
              </a:xfrm>
              <a:prstGeom prst="rect">
                <a:avLst/>
              </a:prstGeom>
            </p:spPr>
          </p:pic>
          <p:pic>
            <p:nvPicPr>
              <p:cNvPr id="18" name="Graphic 17" descr="Cake slice">
                <a:extLst>
                  <a:ext uri="{FF2B5EF4-FFF2-40B4-BE49-F238E27FC236}">
                    <a16:creationId xmlns:a16="http://schemas.microsoft.com/office/drawing/2014/main" id="{177B29C3-71FA-9B45-51A5-2ED114FCAC3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672064" y="5274099"/>
                <a:ext cx="914400" cy="914400"/>
              </a:xfrm>
              <a:prstGeom prst="rect">
                <a:avLst/>
              </a:prstGeom>
            </p:spPr>
          </p:pic>
          <p:pic>
            <p:nvPicPr>
              <p:cNvPr id="19" name="Graphic 18" descr="Cupcake">
                <a:extLst>
                  <a:ext uri="{FF2B5EF4-FFF2-40B4-BE49-F238E27FC236}">
                    <a16:creationId xmlns:a16="http://schemas.microsoft.com/office/drawing/2014/main" id="{529ECE9C-3CEF-8767-9B19-76E6AA47C7A8}"/>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7752184" y="5180225"/>
                <a:ext cx="940260" cy="940260"/>
              </a:xfrm>
              <a:prstGeom prst="rect">
                <a:avLst/>
              </a:prstGeom>
            </p:spPr>
          </p:pic>
          <p:pic>
            <p:nvPicPr>
              <p:cNvPr id="20" name="Graphic 19" descr="Cake slice">
                <a:extLst>
                  <a:ext uri="{FF2B5EF4-FFF2-40B4-BE49-F238E27FC236}">
                    <a16:creationId xmlns:a16="http://schemas.microsoft.com/office/drawing/2014/main" id="{59E0523C-0E2D-EE5A-360B-484ED8EE6959}"/>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7269832" y="5590488"/>
                <a:ext cx="914400" cy="914400"/>
              </a:xfrm>
              <a:prstGeom prst="rect">
                <a:avLst/>
              </a:prstGeom>
            </p:spPr>
          </p:pic>
        </p:grpSp>
        <p:sp>
          <p:nvSpPr>
            <p:cNvPr id="46" name="Rectangle 45">
              <a:extLst>
                <a:ext uri="{FF2B5EF4-FFF2-40B4-BE49-F238E27FC236}">
                  <a16:creationId xmlns:a16="http://schemas.microsoft.com/office/drawing/2014/main" id="{9E49E803-FF44-0F3A-50BF-2754095C4339}"/>
                </a:ext>
              </a:extLst>
            </p:cNvPr>
            <p:cNvSpPr/>
            <p:nvPr/>
          </p:nvSpPr>
          <p:spPr>
            <a:xfrm>
              <a:off x="7933854" y="5319582"/>
              <a:ext cx="1210504" cy="8298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grpSp>
      <p:pic>
        <p:nvPicPr>
          <p:cNvPr id="49" name="Graphic 48" descr="Right pointing backhand index">
            <a:extLst>
              <a:ext uri="{FF2B5EF4-FFF2-40B4-BE49-F238E27FC236}">
                <a16:creationId xmlns:a16="http://schemas.microsoft.com/office/drawing/2014/main" id="{3B02342F-9BBF-F2EA-CD4A-E16CA767C150}"/>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200000">
            <a:off x="9599240" y="6309320"/>
            <a:ext cx="457200" cy="457200"/>
          </a:xfrm>
          <a:prstGeom prst="rect">
            <a:avLst/>
          </a:prstGeom>
        </p:spPr>
      </p:pic>
      <p:pic>
        <p:nvPicPr>
          <p:cNvPr id="50" name="Graphic 49" descr="Right pointing backhand index">
            <a:extLst>
              <a:ext uri="{FF2B5EF4-FFF2-40B4-BE49-F238E27FC236}">
                <a16:creationId xmlns:a16="http://schemas.microsoft.com/office/drawing/2014/main" id="{5CE8C559-B490-3981-7B33-24574FF04937}"/>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200000">
            <a:off x="10920576" y="5597715"/>
            <a:ext cx="360000" cy="360000"/>
          </a:xfrm>
          <a:prstGeom prst="rect">
            <a:avLst/>
          </a:prstGeom>
        </p:spPr>
      </p:pic>
      <p:pic>
        <p:nvPicPr>
          <p:cNvPr id="51" name="Graphic 50" descr="Right pointing backhand index">
            <a:extLst>
              <a:ext uri="{FF2B5EF4-FFF2-40B4-BE49-F238E27FC236}">
                <a16:creationId xmlns:a16="http://schemas.microsoft.com/office/drawing/2014/main" id="{CAE5878E-B1B4-1E9D-28CC-6A3B0E7C797B}"/>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200000">
            <a:off x="10920576" y="4805876"/>
            <a:ext cx="360000" cy="360000"/>
          </a:xfrm>
          <a:prstGeom prst="rect">
            <a:avLst/>
          </a:prstGeom>
        </p:spPr>
      </p:pic>
      <p:pic>
        <p:nvPicPr>
          <p:cNvPr id="52" name="Graphic 51" descr="Right pointing backhand index">
            <a:extLst>
              <a:ext uri="{FF2B5EF4-FFF2-40B4-BE49-F238E27FC236}">
                <a16:creationId xmlns:a16="http://schemas.microsoft.com/office/drawing/2014/main" id="{EF00B133-7159-0FFB-6DB7-9777DF9A4485}"/>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200000">
            <a:off x="10920576" y="3834612"/>
            <a:ext cx="360000" cy="360000"/>
          </a:xfrm>
          <a:prstGeom prst="rect">
            <a:avLst/>
          </a:prstGeom>
        </p:spPr>
      </p:pic>
      <p:pic>
        <p:nvPicPr>
          <p:cNvPr id="53" name="Graphic 52" descr="Right pointing backhand index">
            <a:extLst>
              <a:ext uri="{FF2B5EF4-FFF2-40B4-BE49-F238E27FC236}">
                <a16:creationId xmlns:a16="http://schemas.microsoft.com/office/drawing/2014/main" id="{378E9769-0DAA-8C4D-39C5-8750D40D07EE}"/>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200000">
            <a:off x="10920576" y="3064968"/>
            <a:ext cx="360000" cy="360000"/>
          </a:xfrm>
          <a:prstGeom prst="rect">
            <a:avLst/>
          </a:prstGeom>
        </p:spPr>
      </p:pic>
      <p:pic>
        <p:nvPicPr>
          <p:cNvPr id="54" name="Graphic 53" descr="Right pointing backhand index">
            <a:extLst>
              <a:ext uri="{FF2B5EF4-FFF2-40B4-BE49-F238E27FC236}">
                <a16:creationId xmlns:a16="http://schemas.microsoft.com/office/drawing/2014/main" id="{4C226299-9CA7-55F6-D6CF-D08DFC66AEE5}"/>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rot="16200000">
            <a:off x="10920576" y="2276872"/>
            <a:ext cx="360000" cy="36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1500"/>
                                        <p:tgtEl>
                                          <p:spTgt spid="3">
                                            <p:txEl>
                                              <p:pRg st="1" end="1"/>
                                            </p:txEl>
                                          </p:spTgt>
                                        </p:tgtEl>
                                      </p:cBhvr>
                                    </p:animEffect>
                                  </p:childTnLst>
                                </p:cTn>
                              </p:par>
                            </p:childTnLst>
                          </p:cTn>
                        </p:par>
                        <p:par>
                          <p:cTn id="11" fill="hold">
                            <p:stCondLst>
                              <p:cond delay="1500"/>
                            </p:stCondLst>
                            <p:childTnLst>
                              <p:par>
                                <p:cTn id="12" presetID="1" presetClass="entr" presetSubtype="0" fill="hold" nodeType="afterEffect">
                                  <p:stCondLst>
                                    <p:cond delay="0"/>
                                  </p:stCondLst>
                                  <p:childTnLst>
                                    <p:set>
                                      <p:cBhvr>
                                        <p:cTn id="13" dur="1" fill="hold">
                                          <p:stCondLst>
                                            <p:cond delay="0"/>
                                          </p:stCondLst>
                                        </p:cTn>
                                        <p:tgtEl>
                                          <p:spTgt spid="21"/>
                                        </p:tgtEl>
                                        <p:attrNameLst>
                                          <p:attrName>style.visibility</p:attrName>
                                        </p:attrNameLst>
                                      </p:cBhvr>
                                      <p:to>
                                        <p:strVal val="visible"/>
                                      </p:to>
                                    </p:se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500"/>
                                        <p:tgtEl>
                                          <p:spTgt spid="3">
                                            <p:txEl>
                                              <p:pRg st="2" end="2"/>
                                            </p:txEl>
                                          </p:spTgt>
                                        </p:tgtEl>
                                      </p:cBhvr>
                                    </p:animEffect>
                                  </p:childTnLst>
                                </p:cTn>
                              </p:par>
                            </p:childTnLst>
                          </p:cTn>
                        </p:par>
                        <p:par>
                          <p:cTn id="18" fill="hold">
                            <p:stCondLst>
                              <p:cond delay="3000"/>
                            </p:stCondLst>
                            <p:childTnLst>
                              <p:par>
                                <p:cTn id="19" presetID="1" presetClass="entr" presetSubtype="0"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par>
                          <p:cTn id="21" fill="hold">
                            <p:stCondLst>
                              <p:cond delay="3000"/>
                            </p:stCondLst>
                            <p:childTnLst>
                              <p:par>
                                <p:cTn id="22" presetID="22" presetClass="entr" presetSubtype="8"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left)">
                                      <p:cBhvr>
                                        <p:cTn id="24" dur="1500"/>
                                        <p:tgtEl>
                                          <p:spTgt spid="3">
                                            <p:txEl>
                                              <p:pRg st="3" end="3"/>
                                            </p:txEl>
                                          </p:spTgt>
                                        </p:tgtEl>
                                      </p:cBhvr>
                                    </p:animEffect>
                                  </p:childTnLst>
                                </p:cTn>
                              </p:par>
                            </p:childTnLst>
                          </p:cTn>
                        </p:par>
                        <p:par>
                          <p:cTn id="25" fill="hold">
                            <p:stCondLst>
                              <p:cond delay="4500"/>
                            </p:stCondLst>
                            <p:childTnLst>
                              <p:par>
                                <p:cTn id="26" presetID="1" presetClass="entr" presetSubtype="0"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1500"/>
                                        <p:tgtEl>
                                          <p:spTgt spid="3">
                                            <p:txEl>
                                              <p:pRg st="4" end="4"/>
                                            </p:txEl>
                                          </p:spTgt>
                                        </p:tgtEl>
                                      </p:cBhvr>
                                    </p:animEffect>
                                  </p:childTnLst>
                                </p:cTn>
                              </p:par>
                            </p:childTnLst>
                          </p:cTn>
                        </p:par>
                        <p:par>
                          <p:cTn id="32" fill="hold">
                            <p:stCondLst>
                              <p:cond delay="6000"/>
                            </p:stCondLst>
                            <p:childTnLst>
                              <p:par>
                                <p:cTn id="33" presetID="1" presetClass="entr" presetSubtype="0"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par>
                          <p:cTn id="35" fill="hold">
                            <p:stCondLst>
                              <p:cond delay="6000"/>
                            </p:stCondLst>
                            <p:childTnLst>
                              <p:par>
                                <p:cTn id="36" presetID="22" presetClass="entr" presetSubtype="8" fill="hold" grpId="0" nodeType="after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left)">
                                      <p:cBhvr>
                                        <p:cTn id="38" dur="1500"/>
                                        <p:tgtEl>
                                          <p:spTgt spid="3">
                                            <p:txEl>
                                              <p:pRg st="5" end="5"/>
                                            </p:txEl>
                                          </p:spTgt>
                                        </p:tgtEl>
                                      </p:cBhvr>
                                    </p:animEffect>
                                  </p:childTnLst>
                                </p:cTn>
                              </p:par>
                            </p:childTnLst>
                          </p:cTn>
                        </p:par>
                        <p:par>
                          <p:cTn id="39" fill="hold">
                            <p:stCondLst>
                              <p:cond delay="7500"/>
                            </p:stCondLst>
                            <p:childTnLst>
                              <p:par>
                                <p:cTn id="40" presetID="1" presetClass="entr" presetSubtype="0" fill="hold" nodeType="afterEffect">
                                  <p:stCondLst>
                                    <p:cond delay="0"/>
                                  </p:stCondLst>
                                  <p:childTnLst>
                                    <p:set>
                                      <p:cBhvr>
                                        <p:cTn id="41" dur="1" fill="hold">
                                          <p:stCondLst>
                                            <p:cond delay="0"/>
                                          </p:stCondLst>
                                        </p:cTn>
                                        <p:tgtEl>
                                          <p:spTgt spid="17"/>
                                        </p:tgtEl>
                                        <p:attrNameLst>
                                          <p:attrName>style.visibility</p:attrName>
                                        </p:attrNameLst>
                                      </p:cBhvr>
                                      <p:to>
                                        <p:strVal val="visible"/>
                                      </p:to>
                                    </p:set>
                                  </p:childTnLst>
                                </p:cTn>
                              </p:par>
                            </p:childTnLst>
                          </p:cTn>
                        </p:par>
                        <p:par>
                          <p:cTn id="42" fill="hold">
                            <p:stCondLst>
                              <p:cond delay="7500"/>
                            </p:stCondLst>
                            <p:childTnLst>
                              <p:par>
                                <p:cTn id="43" presetID="1" presetClass="entr" presetSubtype="0" fill="hold" grpId="0" nodeType="afterEffect">
                                  <p:stCondLst>
                                    <p:cond delay="0"/>
                                  </p:stCondLst>
                                  <p:childTnLst>
                                    <p:set>
                                      <p:cBhvr>
                                        <p:cTn id="44" dur="1" fill="hold">
                                          <p:stCondLst>
                                            <p:cond delay="0"/>
                                          </p:stCondLst>
                                        </p:cTn>
                                        <p:tgtEl>
                                          <p:spTgt spid="2"/>
                                        </p:tgtEl>
                                        <p:attrNameLst>
                                          <p:attrName>style.visibility</p:attrName>
                                        </p:attrNameLst>
                                      </p:cBhvr>
                                      <p:to>
                                        <p:strVal val="visible"/>
                                      </p:to>
                                    </p:set>
                                  </p:childTnLst>
                                </p:cTn>
                              </p:par>
                            </p:childTnLst>
                          </p:cTn>
                        </p:par>
                        <p:par>
                          <p:cTn id="45" fill="hold">
                            <p:stCondLst>
                              <p:cond delay="7500"/>
                            </p:stCondLst>
                            <p:childTnLst>
                              <p:par>
                                <p:cTn id="46" presetID="1" presetClass="entr" presetSubtype="0" fill="hold" nodeType="afterEffect">
                                  <p:stCondLst>
                                    <p:cond delay="0"/>
                                  </p:stCondLst>
                                  <p:childTnLst>
                                    <p:set>
                                      <p:cBhvr>
                                        <p:cTn id="47" dur="1" fill="hold">
                                          <p:stCondLst>
                                            <p:cond delay="0"/>
                                          </p:stCondLst>
                                        </p:cTn>
                                        <p:tgtEl>
                                          <p:spTgt spid="49"/>
                                        </p:tgtEl>
                                        <p:attrNameLst>
                                          <p:attrName>style.visibility</p:attrName>
                                        </p:attrNameLst>
                                      </p:cBhvr>
                                      <p:to>
                                        <p:strVal val="visible"/>
                                      </p:to>
                                    </p:set>
                                  </p:childTnLst>
                                </p:cTn>
                              </p:par>
                            </p:childTnLst>
                          </p:cTn>
                        </p:par>
                        <p:par>
                          <p:cTn id="48" fill="hold">
                            <p:stCondLst>
                              <p:cond delay="7500"/>
                            </p:stCondLst>
                            <p:childTnLst>
                              <p:par>
                                <p:cTn id="49" presetID="1" presetClass="entr" presetSubtype="0" fill="hold" nodeType="afterEffect">
                                  <p:stCondLst>
                                    <p:cond delay="0"/>
                                  </p:stCondLst>
                                  <p:childTnLst>
                                    <p:set>
                                      <p:cBhvr>
                                        <p:cTn id="50" dur="1" fill="hold">
                                          <p:stCondLst>
                                            <p:cond delay="0"/>
                                          </p:stCondLst>
                                        </p:cTn>
                                        <p:tgtEl>
                                          <p:spTgt spid="54"/>
                                        </p:tgtEl>
                                        <p:attrNameLst>
                                          <p:attrName>style.visibility</p:attrName>
                                        </p:attrNameLst>
                                      </p:cBhvr>
                                      <p:to>
                                        <p:strVal val="visible"/>
                                      </p:to>
                                    </p:set>
                                  </p:childTnLst>
                                </p:cTn>
                              </p:par>
                            </p:childTnLst>
                          </p:cTn>
                        </p:par>
                        <p:par>
                          <p:cTn id="51" fill="hold">
                            <p:stCondLst>
                              <p:cond delay="7500"/>
                            </p:stCondLst>
                            <p:childTnLst>
                              <p:par>
                                <p:cTn id="52" presetID="1" presetClass="entr" presetSubtype="0" fill="hold" nodeType="afterEffect">
                                  <p:stCondLst>
                                    <p:cond delay="0"/>
                                  </p:stCondLst>
                                  <p:childTnLst>
                                    <p:set>
                                      <p:cBhvr>
                                        <p:cTn id="53" dur="1" fill="hold">
                                          <p:stCondLst>
                                            <p:cond delay="0"/>
                                          </p:stCondLst>
                                        </p:cTn>
                                        <p:tgtEl>
                                          <p:spTgt spid="53"/>
                                        </p:tgtEl>
                                        <p:attrNameLst>
                                          <p:attrName>style.visibility</p:attrName>
                                        </p:attrNameLst>
                                      </p:cBhvr>
                                      <p:to>
                                        <p:strVal val="visible"/>
                                      </p:to>
                                    </p:set>
                                  </p:childTnLst>
                                </p:cTn>
                              </p:par>
                            </p:childTnLst>
                          </p:cTn>
                        </p:par>
                        <p:par>
                          <p:cTn id="54" fill="hold">
                            <p:stCondLst>
                              <p:cond delay="7500"/>
                            </p:stCondLst>
                            <p:childTnLst>
                              <p:par>
                                <p:cTn id="55" presetID="1" presetClass="entr" presetSubtype="0" fill="hold" nodeType="afterEffect">
                                  <p:stCondLst>
                                    <p:cond delay="0"/>
                                  </p:stCondLst>
                                  <p:childTnLst>
                                    <p:set>
                                      <p:cBhvr>
                                        <p:cTn id="56" dur="1" fill="hold">
                                          <p:stCondLst>
                                            <p:cond delay="0"/>
                                          </p:stCondLst>
                                        </p:cTn>
                                        <p:tgtEl>
                                          <p:spTgt spid="52"/>
                                        </p:tgtEl>
                                        <p:attrNameLst>
                                          <p:attrName>style.visibility</p:attrName>
                                        </p:attrNameLst>
                                      </p:cBhvr>
                                      <p:to>
                                        <p:strVal val="visible"/>
                                      </p:to>
                                    </p:set>
                                  </p:childTnLst>
                                </p:cTn>
                              </p:par>
                            </p:childTnLst>
                          </p:cTn>
                        </p:par>
                        <p:par>
                          <p:cTn id="57" fill="hold">
                            <p:stCondLst>
                              <p:cond delay="7500"/>
                            </p:stCondLst>
                            <p:childTnLst>
                              <p:par>
                                <p:cTn id="58" presetID="1" presetClass="entr" presetSubtype="0" fill="hold" nodeType="afterEffect">
                                  <p:stCondLst>
                                    <p:cond delay="0"/>
                                  </p:stCondLst>
                                  <p:childTnLst>
                                    <p:set>
                                      <p:cBhvr>
                                        <p:cTn id="59" dur="1" fill="hold">
                                          <p:stCondLst>
                                            <p:cond delay="0"/>
                                          </p:stCondLst>
                                        </p:cTn>
                                        <p:tgtEl>
                                          <p:spTgt spid="51"/>
                                        </p:tgtEl>
                                        <p:attrNameLst>
                                          <p:attrName>style.visibility</p:attrName>
                                        </p:attrNameLst>
                                      </p:cBhvr>
                                      <p:to>
                                        <p:strVal val="visible"/>
                                      </p:to>
                                    </p:set>
                                  </p:childTnLst>
                                </p:cTn>
                              </p:par>
                            </p:childTnLst>
                          </p:cTn>
                        </p:par>
                        <p:par>
                          <p:cTn id="60" fill="hold">
                            <p:stCondLst>
                              <p:cond delay="7500"/>
                            </p:stCondLst>
                            <p:childTnLst>
                              <p:par>
                                <p:cTn id="61" presetID="1" presetClass="entr" presetSubtype="0" fill="hold" nodeType="afterEffect">
                                  <p:stCondLst>
                                    <p:cond delay="0"/>
                                  </p:stCondLst>
                                  <p:childTnLst>
                                    <p:set>
                                      <p:cBhvr>
                                        <p:cTn id="62"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3" restart="whenNotActive" fill="hold" evtFilter="cancelBubble" nodeType="interactiveSeq">
                <p:stCondLst>
                  <p:cond evt="onClick" delay="0">
                    <p:tgtEl>
                      <p:spTgt spid="21"/>
                    </p:tgtEl>
                  </p:cond>
                </p:stCondLst>
                <p:endSync evt="end" delay="0">
                  <p:rtn val="all"/>
                </p:endSync>
                <p:childTnLst>
                  <p:par>
                    <p:cTn id="64" fill="hold">
                      <p:stCondLst>
                        <p:cond delay="0"/>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39"/>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nodeType="afterEffect">
                                  <p:stCondLst>
                                    <p:cond delay="50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71" restart="whenNotActive" fill="hold" evtFilter="cancelBubble" nodeType="interactiveSeq">
                <p:stCondLst>
                  <p:cond evt="onClick" delay="0">
                    <p:tgtEl>
                      <p:spTgt spid="9"/>
                    </p:tgtEl>
                  </p:cond>
                </p:stCondLst>
                <p:endSync evt="end" delay="0">
                  <p:rtn val="all"/>
                </p:endSync>
                <p:childTnLst>
                  <p:par>
                    <p:cTn id="72" fill="hold">
                      <p:stCondLst>
                        <p:cond delay="0"/>
                      </p:stCondLst>
                      <p:childTnLst>
                        <p:par>
                          <p:cTn id="73" fill="hold">
                            <p:stCondLst>
                              <p:cond delay="0"/>
                            </p:stCondLst>
                            <p:childTnLst>
                              <p:par>
                                <p:cTn id="74" presetID="1" presetClass="entr" presetSubtype="0" fill="hold" nodeType="clickEffect">
                                  <p:stCondLst>
                                    <p:cond delay="0"/>
                                  </p:stCondLst>
                                  <p:childTnLst>
                                    <p:set>
                                      <p:cBhvr>
                                        <p:cTn id="75" dur="1" fill="hold">
                                          <p:stCondLst>
                                            <p:cond delay="0"/>
                                          </p:stCondLst>
                                        </p:cTn>
                                        <p:tgtEl>
                                          <p:spTgt spid="43"/>
                                        </p:tgtEl>
                                        <p:attrNameLst>
                                          <p:attrName>style.visibility</p:attrName>
                                        </p:attrNameLst>
                                      </p:cBhvr>
                                      <p:to>
                                        <p:strVal val="visible"/>
                                      </p:to>
                                    </p:set>
                                  </p:childTnLst>
                                </p:cTn>
                              </p:par>
                            </p:childTnLst>
                          </p:cTn>
                        </p:par>
                        <p:par>
                          <p:cTn id="76" fill="hold">
                            <p:stCondLst>
                              <p:cond delay="0"/>
                            </p:stCondLst>
                            <p:childTnLst>
                              <p:par>
                                <p:cTn id="77" presetID="1" presetClass="entr" presetSubtype="0" fill="hold" nodeType="afterEffect">
                                  <p:stCondLst>
                                    <p:cond delay="500"/>
                                  </p:stCondLst>
                                  <p:childTnLst>
                                    <p:set>
                                      <p:cBhvr>
                                        <p:cTn id="78"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9"/>
                  </p:tgtEl>
                </p:cond>
              </p:nextCondLst>
            </p:seq>
            <p:seq concurrent="1" nextAc="seek">
              <p:cTn id="79" restart="whenNotActive" fill="hold" evtFilter="cancelBubble" nodeType="interactiveSeq">
                <p:stCondLst>
                  <p:cond evt="onClick" delay="0">
                    <p:tgtEl>
                      <p:spTgt spid="12"/>
                    </p:tgtEl>
                  </p:cond>
                </p:stCondLst>
                <p:endSync evt="end" delay="0">
                  <p:rtn val="all"/>
                </p:endSync>
                <p:childTnLst>
                  <p:par>
                    <p:cTn id="80" fill="hold">
                      <p:stCondLst>
                        <p:cond delay="0"/>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84" restart="whenNotActive" fill="hold" evtFilter="cancelBubble" nodeType="interactiveSeq">
                <p:stCondLst>
                  <p:cond evt="onClick" delay="0">
                    <p:tgtEl>
                      <p:spTgt spid="15"/>
                    </p:tgtEl>
                  </p:cond>
                </p:stCondLst>
                <p:endSync evt="end" delay="0">
                  <p:rtn val="all"/>
                </p:endSync>
                <p:childTnLst>
                  <p:par>
                    <p:cTn id="85" fill="hold">
                      <p:stCondLst>
                        <p:cond delay="0"/>
                      </p:stCondLst>
                      <p:childTnLst>
                        <p:par>
                          <p:cTn id="86" fill="hold">
                            <p:stCondLst>
                              <p:cond delay="0"/>
                            </p:stCondLst>
                            <p:childTnLst>
                              <p:par>
                                <p:cTn id="87" presetID="1" presetClass="entr" presetSubtype="0" fill="hold" nodeType="clickEffect">
                                  <p:stCondLst>
                                    <p:cond delay="0"/>
                                  </p:stCondLst>
                                  <p:childTnLst>
                                    <p:set>
                                      <p:cBhvr>
                                        <p:cTn id="88" dur="1" fill="hold">
                                          <p:stCondLst>
                                            <p:cond delay="0"/>
                                          </p:stCondLst>
                                        </p:cTn>
                                        <p:tgtEl>
                                          <p:spTgt spid="48"/>
                                        </p:tgtEl>
                                        <p:attrNameLst>
                                          <p:attrName>style.visibility</p:attrName>
                                        </p:attrNameLst>
                                      </p:cBhvr>
                                      <p:to>
                                        <p:strVal val="visible"/>
                                      </p:to>
                                    </p:set>
                                  </p:childTnLst>
                                </p:cTn>
                              </p:par>
                            </p:childTnLst>
                          </p:cTn>
                        </p:par>
                      </p:childTnLst>
                    </p:cTn>
                  </p:par>
                </p:childTnLst>
              </p:cTn>
              <p:nextCondLst>
                <p:cond evt="onClick" delay="0">
                  <p:tgtEl>
                    <p:spTgt spid="15"/>
                  </p:tgtEl>
                </p:cond>
              </p:nextCondLst>
            </p:seq>
            <p:seq concurrent="1" nextAc="seek">
              <p:cTn id="89" restart="whenNotActive" fill="hold" evtFilter="cancelBubble" nodeType="interactiveSeq">
                <p:stCondLst>
                  <p:cond evt="onClick" delay="0">
                    <p:tgtEl>
                      <p:spTgt spid="17"/>
                    </p:tgtEl>
                  </p:cond>
                </p:stCondLst>
                <p:endSync evt="end" delay="0">
                  <p:rtn val="all"/>
                </p:endSync>
                <p:childTnLst>
                  <p:par>
                    <p:cTn id="90" fill="hold">
                      <p:stCondLst>
                        <p:cond delay="0"/>
                      </p:stCondLst>
                      <p:childTnLst>
                        <p:par>
                          <p:cTn id="91" fill="hold">
                            <p:stCondLst>
                              <p:cond delay="0"/>
                            </p:stCondLst>
                            <p:childTnLst>
                              <p:par>
                                <p:cTn id="92" presetID="1" presetClass="entr" presetSubtype="0" fill="hold" nodeType="clickEffect">
                                  <p:stCondLst>
                                    <p:cond delay="0"/>
                                  </p:stCondLst>
                                  <p:childTnLst>
                                    <p:set>
                                      <p:cBhvr>
                                        <p:cTn id="93"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childTnLst>
        </p:cTn>
      </p:par>
    </p:tnLst>
    <p:bldLst>
      <p:bldP spid="3" grpId="0" uiExpand="1" build="p"/>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63352" y="1214437"/>
            <a:ext cx="11659561" cy="5204254"/>
          </a:xfrm>
        </p:spPr>
        <p:txBody>
          <a:bodyPr/>
          <a:lstStyle/>
          <a:p>
            <a:pPr marL="0" indent="0">
              <a:spcBef>
                <a:spcPts val="1200"/>
              </a:spcBef>
              <a:spcAft>
                <a:spcPts val="1200"/>
              </a:spcAft>
              <a:buNone/>
            </a:pPr>
            <a:r>
              <a:rPr lang="en-IE" sz="3000" u="sng" dirty="0">
                <a:effectLst/>
                <a:latin typeface="Calibri" panose="020F0502020204030204" pitchFamily="34" charset="0"/>
                <a:ea typeface="Calibri" panose="020F0502020204030204" pitchFamily="34" charset="0"/>
              </a:rPr>
              <a:t>Underline the Demonstrative adjectives in the sentences given below. </a:t>
            </a:r>
            <a:endParaRPr lang="en-IN" sz="3000" u="sng" dirty="0">
              <a:effectLst/>
              <a:latin typeface="Calibri" panose="020F0502020204030204" pitchFamily="34" charset="0"/>
              <a:ea typeface="Calibri" panose="020F0502020204030204" pitchFamily="34" charset="0"/>
            </a:endParaRPr>
          </a:p>
          <a:p>
            <a:pPr marL="0" indent="0">
              <a:lnSpc>
                <a:spcPct val="150000"/>
              </a:lnSpc>
              <a:spcBef>
                <a:spcPts val="1200"/>
              </a:spcBef>
              <a:spcAft>
                <a:spcPts val="1200"/>
              </a:spcAft>
              <a:buNone/>
              <a:tabLst>
                <a:tab pos="457200" algn="l"/>
              </a:tabLst>
            </a:pPr>
            <a:r>
              <a:rPr lang="en-IE" sz="2400" dirty="0">
                <a:latin typeface="Calibri" panose="020F0502020204030204" pitchFamily="34" charset="0"/>
                <a:ea typeface="Calibri" panose="020F0502020204030204" pitchFamily="34" charset="0"/>
              </a:rPr>
              <a:t>vi. 	I can’t finish reading those letters today. I’ll read them tomorrow.</a:t>
            </a:r>
          </a:p>
          <a:p>
            <a:pPr marL="457200" indent="-457200">
              <a:lnSpc>
                <a:spcPct val="150000"/>
              </a:lnSpc>
              <a:spcBef>
                <a:spcPts val="1200"/>
              </a:spcBef>
              <a:buAutoNum type="romanLcPeriod" startAt="7"/>
              <a:tabLst>
                <a:tab pos="457200" algn="l"/>
              </a:tabLst>
            </a:pPr>
            <a:r>
              <a:rPr lang="en-IE" sz="2400" dirty="0">
                <a:latin typeface="Calibri" panose="020F0502020204030204" pitchFamily="34" charset="0"/>
                <a:ea typeface="Calibri" panose="020F0502020204030204" pitchFamily="34" charset="0"/>
              </a:rPr>
              <a:t>This picture was taken in India. </a:t>
            </a:r>
          </a:p>
          <a:p>
            <a:pPr marL="0" indent="0">
              <a:spcBef>
                <a:spcPts val="0"/>
              </a:spcBef>
              <a:spcAft>
                <a:spcPts val="1200"/>
              </a:spcAft>
              <a:buNone/>
              <a:tabLst>
                <a:tab pos="457200" algn="l"/>
              </a:tabLst>
            </a:pPr>
            <a:r>
              <a:rPr lang="en-IE" sz="2400" dirty="0">
                <a:latin typeface="Calibri" panose="020F0502020204030204" pitchFamily="34" charset="0"/>
                <a:ea typeface="Calibri" panose="020F0502020204030204" pitchFamily="34" charset="0"/>
              </a:rPr>
              <a:t>	Those mountains you see in the backdrop are the Himalayas.</a:t>
            </a:r>
            <a:endParaRPr lang="en-IN" sz="2400" dirty="0">
              <a:latin typeface="Calibri" panose="020F0502020204030204" pitchFamily="34" charset="0"/>
              <a:ea typeface="Calibri" panose="020F0502020204030204" pitchFamily="34" charset="0"/>
            </a:endParaRPr>
          </a:p>
          <a:p>
            <a:pPr marL="0" indent="0">
              <a:spcBef>
                <a:spcPts val="1200"/>
              </a:spcBef>
              <a:spcAft>
                <a:spcPts val="1200"/>
              </a:spcAft>
              <a:buNone/>
              <a:tabLst>
                <a:tab pos="457200" algn="l"/>
              </a:tabLst>
            </a:pPr>
            <a:r>
              <a:rPr lang="en-IE" sz="2400" dirty="0">
                <a:latin typeface="Calibri" panose="020F0502020204030204" pitchFamily="34" charset="0"/>
                <a:ea typeface="Calibri" panose="020F0502020204030204" pitchFamily="34" charset="0"/>
              </a:rPr>
              <a:t>viii. He wants those skating shoes for practice.</a:t>
            </a:r>
            <a:endParaRPr lang="en-IN" sz="2400" dirty="0">
              <a:latin typeface="Calibri" panose="020F0502020204030204" pitchFamily="34" charset="0"/>
              <a:ea typeface="Calibri" panose="020F0502020204030204" pitchFamily="34" charset="0"/>
            </a:endParaRPr>
          </a:p>
          <a:p>
            <a:pPr marL="457200" indent="-457200">
              <a:spcBef>
                <a:spcPts val="0"/>
              </a:spcBef>
              <a:buAutoNum type="romanLcPeriod" startAt="9"/>
              <a:tabLst>
                <a:tab pos="457200" algn="l"/>
              </a:tabLst>
            </a:pPr>
            <a:r>
              <a:rPr lang="en-IE" sz="2400" dirty="0">
                <a:latin typeface="Calibri" panose="020F0502020204030204" pitchFamily="34" charset="0"/>
                <a:ea typeface="Calibri" panose="020F0502020204030204" pitchFamily="34" charset="0"/>
              </a:rPr>
              <a:t>Kavita, could you please make those delicious </a:t>
            </a:r>
            <a:r>
              <a:rPr lang="en-IE" sz="2400" dirty="0" err="1">
                <a:latin typeface="Calibri" panose="020F0502020204030204" pitchFamily="34" charset="0"/>
                <a:ea typeface="Calibri" panose="020F0502020204030204" pitchFamily="34" charset="0"/>
              </a:rPr>
              <a:t>vadas</a:t>
            </a:r>
            <a:endParaRPr lang="en-IE" sz="2400" dirty="0">
              <a:latin typeface="Calibri" panose="020F0502020204030204" pitchFamily="34" charset="0"/>
              <a:ea typeface="Calibri" panose="020F0502020204030204" pitchFamily="34" charset="0"/>
            </a:endParaRPr>
          </a:p>
          <a:p>
            <a:pPr marL="0" indent="0">
              <a:spcBef>
                <a:spcPts val="0"/>
              </a:spcBef>
              <a:buNone/>
              <a:tabLst>
                <a:tab pos="457200" algn="l"/>
              </a:tabLst>
            </a:pPr>
            <a:r>
              <a:rPr lang="en-IE" sz="2400" dirty="0">
                <a:latin typeface="Calibri" panose="020F0502020204030204" pitchFamily="34" charset="0"/>
                <a:ea typeface="Calibri" panose="020F0502020204030204" pitchFamily="34" charset="0"/>
              </a:rPr>
              <a:t>	you made, again on </a:t>
            </a:r>
            <a:r>
              <a:rPr lang="en-IE" sz="2400">
                <a:latin typeface="Calibri" panose="020F0502020204030204" pitchFamily="34" charset="0"/>
                <a:ea typeface="Calibri" panose="020F0502020204030204" pitchFamily="34" charset="0"/>
              </a:rPr>
              <a:t>my birthday?</a:t>
            </a:r>
            <a:endParaRPr lang="en-IN" sz="2400" dirty="0">
              <a:latin typeface="Calibri" panose="020F0502020204030204" pitchFamily="34" charset="0"/>
              <a:ea typeface="Calibri" panose="020F0502020204030204" pitchFamily="34" charset="0"/>
            </a:endParaRPr>
          </a:p>
          <a:p>
            <a:pPr marL="0" indent="0">
              <a:lnSpc>
                <a:spcPct val="150000"/>
              </a:lnSpc>
              <a:spcBef>
                <a:spcPts val="0"/>
              </a:spcBef>
              <a:spcAft>
                <a:spcPts val="1200"/>
              </a:spcAft>
              <a:buNone/>
              <a:tabLst>
                <a:tab pos="457200" algn="l"/>
              </a:tabLst>
            </a:pPr>
            <a:r>
              <a:rPr lang="en-IE" sz="2400" dirty="0">
                <a:latin typeface="Calibri" panose="020F0502020204030204" pitchFamily="34" charset="0"/>
                <a:ea typeface="Calibri" panose="020F0502020204030204" pitchFamily="34" charset="0"/>
              </a:rPr>
              <a:t>x.	These girls are my classmates.</a:t>
            </a:r>
            <a:r>
              <a:rPr lang="en-IE" sz="2400" dirty="0">
                <a:effectLst/>
                <a:latin typeface="Calibri" panose="020F0502020204030204" pitchFamily="34" charset="0"/>
                <a:ea typeface="Calibri" panose="020F0502020204030204" pitchFamily="34" charset="0"/>
              </a:rPr>
              <a:t> </a:t>
            </a:r>
            <a:endParaRPr lang="en-IN" sz="2400" dirty="0"/>
          </a:p>
        </p:txBody>
      </p:sp>
      <p:grpSp>
        <p:nvGrpSpPr>
          <p:cNvPr id="4" name="Group 3">
            <a:extLst>
              <a:ext uri="{FF2B5EF4-FFF2-40B4-BE49-F238E27FC236}">
                <a16:creationId xmlns:a16="http://schemas.microsoft.com/office/drawing/2014/main" id="{3194D379-C18B-BA19-A5FF-841D5E2BDD0A}"/>
              </a:ext>
            </a:extLst>
          </p:cNvPr>
          <p:cNvGrpSpPr/>
          <p:nvPr/>
        </p:nvGrpSpPr>
        <p:grpSpPr>
          <a:xfrm>
            <a:off x="2178526" y="116632"/>
            <a:ext cx="7834949" cy="965326"/>
            <a:chOff x="1692978" y="1268760"/>
            <a:chExt cx="7470473" cy="2160240"/>
          </a:xfrm>
        </p:grpSpPr>
        <p:sp>
          <p:nvSpPr>
            <p:cNvPr id="5" name="Dodecagon 4">
              <a:extLst>
                <a:ext uri="{FF2B5EF4-FFF2-40B4-BE49-F238E27FC236}">
                  <a16:creationId xmlns:a16="http://schemas.microsoft.com/office/drawing/2014/main" id="{D629BC90-637C-8823-B349-B2DE4D60340C}"/>
                </a:ext>
              </a:extLst>
            </p:cNvPr>
            <p:cNvSpPr/>
            <p:nvPr/>
          </p:nvSpPr>
          <p:spPr>
            <a:xfrm>
              <a:off x="1692978" y="1268760"/>
              <a:ext cx="2530813" cy="2160240"/>
            </a:xfrm>
            <a:prstGeom prst="dodecagon">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3600" dirty="0"/>
                <a:t>ROUND 1 </a:t>
              </a:r>
              <a:endParaRPr lang="en-IN" sz="3600" dirty="0"/>
            </a:p>
          </p:txBody>
        </p:sp>
        <p:sp>
          <p:nvSpPr>
            <p:cNvPr id="6" name="Rectangle 5">
              <a:extLst>
                <a:ext uri="{FF2B5EF4-FFF2-40B4-BE49-F238E27FC236}">
                  <a16:creationId xmlns:a16="http://schemas.microsoft.com/office/drawing/2014/main" id="{5CC7F8BD-000C-E19E-C2D0-DCC4F461AFEC}"/>
                </a:ext>
              </a:extLst>
            </p:cNvPr>
            <p:cNvSpPr/>
            <p:nvPr/>
          </p:nvSpPr>
          <p:spPr>
            <a:xfrm>
              <a:off x="4223792" y="1493855"/>
              <a:ext cx="4939659" cy="151604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IE" sz="3600" dirty="0">
                  <a:effectLst/>
                  <a:latin typeface="Calibri" panose="020F0502020204030204" pitchFamily="34" charset="0"/>
                  <a:ea typeface="Calibri" panose="020F0502020204030204" pitchFamily="34" charset="0"/>
                </a:rPr>
                <a:t>Demonstrative </a:t>
              </a:r>
              <a:r>
                <a:rPr lang="en-IE" sz="3600" dirty="0">
                  <a:latin typeface="Calibri" panose="020F0502020204030204" pitchFamily="34" charset="0"/>
                  <a:ea typeface="Calibri" panose="020F0502020204030204" pitchFamily="34" charset="0"/>
                </a:rPr>
                <a:t>A</a:t>
              </a:r>
              <a:r>
                <a:rPr lang="en-IE" sz="3600" dirty="0">
                  <a:effectLst/>
                  <a:latin typeface="Calibri" panose="020F0502020204030204" pitchFamily="34" charset="0"/>
                  <a:ea typeface="Calibri" panose="020F0502020204030204" pitchFamily="34" charset="0"/>
                </a:rPr>
                <a:t>djectives</a:t>
              </a:r>
              <a:endParaRPr lang="en-IN" sz="3600" dirty="0"/>
            </a:p>
          </p:txBody>
        </p:sp>
      </p:grpSp>
      <p:sp>
        <p:nvSpPr>
          <p:cNvPr id="2" name="Rectangle 1">
            <a:extLst>
              <a:ext uri="{FF2B5EF4-FFF2-40B4-BE49-F238E27FC236}">
                <a16:creationId xmlns:a16="http://schemas.microsoft.com/office/drawing/2014/main" id="{2C7E5D3F-87E3-D755-099C-ADE60476262A}"/>
              </a:ext>
            </a:extLst>
          </p:cNvPr>
          <p:cNvSpPr/>
          <p:nvPr/>
        </p:nvSpPr>
        <p:spPr>
          <a:xfrm>
            <a:off x="2466041" y="6062232"/>
            <a:ext cx="7306356" cy="30997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600" dirty="0"/>
              <a:t>CLICK ON THE PICTURE FOR THE CORRECT ANSWER</a:t>
            </a:r>
          </a:p>
        </p:txBody>
      </p:sp>
      <p:pic>
        <p:nvPicPr>
          <p:cNvPr id="49" name="Graphic 48" descr="Right pointing backhand index">
            <a:extLst>
              <a:ext uri="{FF2B5EF4-FFF2-40B4-BE49-F238E27FC236}">
                <a16:creationId xmlns:a16="http://schemas.microsoft.com/office/drawing/2014/main" id="{3B02342F-9BBF-F2EA-CD4A-E16CA767C15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9527232" y="6172340"/>
            <a:ext cx="457200" cy="457200"/>
          </a:xfrm>
          <a:prstGeom prst="rect">
            <a:avLst/>
          </a:prstGeom>
        </p:spPr>
      </p:pic>
      <p:cxnSp>
        <p:nvCxnSpPr>
          <p:cNvPr id="83" name="Straight Connector 82">
            <a:extLst>
              <a:ext uri="{FF2B5EF4-FFF2-40B4-BE49-F238E27FC236}">
                <a16:creationId xmlns:a16="http://schemas.microsoft.com/office/drawing/2014/main" id="{AE73B922-B5DB-F19A-5037-575FE36DE75D}"/>
              </a:ext>
            </a:extLst>
          </p:cNvPr>
          <p:cNvCxnSpPr>
            <a:cxnSpLocks/>
          </p:cNvCxnSpPr>
          <p:nvPr/>
        </p:nvCxnSpPr>
        <p:spPr>
          <a:xfrm>
            <a:off x="3491864" y="2492896"/>
            <a:ext cx="504056"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9D308596-6264-A95D-D9D1-9378FF796677}"/>
              </a:ext>
            </a:extLst>
          </p:cNvPr>
          <p:cNvCxnSpPr>
            <a:cxnSpLocks/>
          </p:cNvCxnSpPr>
          <p:nvPr/>
        </p:nvCxnSpPr>
        <p:spPr>
          <a:xfrm>
            <a:off x="857595" y="3763640"/>
            <a:ext cx="67089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11C0B0C0-54B2-E168-D302-094D0CC41D24}"/>
              </a:ext>
            </a:extLst>
          </p:cNvPr>
          <p:cNvCxnSpPr>
            <a:cxnSpLocks/>
          </p:cNvCxnSpPr>
          <p:nvPr/>
        </p:nvCxnSpPr>
        <p:spPr>
          <a:xfrm>
            <a:off x="858136" y="3340100"/>
            <a:ext cx="458233"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DA2B313-229A-8366-A18A-78B98DA7B1A4}"/>
              </a:ext>
            </a:extLst>
          </p:cNvPr>
          <p:cNvCxnSpPr>
            <a:cxnSpLocks/>
          </p:cNvCxnSpPr>
          <p:nvPr/>
        </p:nvCxnSpPr>
        <p:spPr>
          <a:xfrm>
            <a:off x="2114352" y="4478056"/>
            <a:ext cx="60990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4CC96B2-23A7-8342-7C2E-22B61BB41D80}"/>
              </a:ext>
            </a:extLst>
          </p:cNvPr>
          <p:cNvCxnSpPr>
            <a:cxnSpLocks/>
          </p:cNvCxnSpPr>
          <p:nvPr/>
        </p:nvCxnSpPr>
        <p:spPr>
          <a:xfrm>
            <a:off x="4642713" y="4961904"/>
            <a:ext cx="609908"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D7236820-C231-1554-70C7-136A0AB3DECA}"/>
              </a:ext>
            </a:extLst>
          </p:cNvPr>
          <p:cNvCxnSpPr>
            <a:cxnSpLocks/>
          </p:cNvCxnSpPr>
          <p:nvPr/>
        </p:nvCxnSpPr>
        <p:spPr>
          <a:xfrm>
            <a:off x="874609" y="5830216"/>
            <a:ext cx="601898" cy="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115" name="Group 114">
            <a:extLst>
              <a:ext uri="{FF2B5EF4-FFF2-40B4-BE49-F238E27FC236}">
                <a16:creationId xmlns:a16="http://schemas.microsoft.com/office/drawing/2014/main" id="{89A944C4-1FEF-AF92-E278-63CA75C8E601}"/>
              </a:ext>
            </a:extLst>
          </p:cNvPr>
          <p:cNvGrpSpPr/>
          <p:nvPr/>
        </p:nvGrpSpPr>
        <p:grpSpPr>
          <a:xfrm>
            <a:off x="10061351" y="1878152"/>
            <a:ext cx="1275643" cy="830768"/>
            <a:chOff x="10265388" y="5222831"/>
            <a:chExt cx="1452911" cy="908084"/>
          </a:xfrm>
        </p:grpSpPr>
        <p:sp>
          <p:nvSpPr>
            <p:cNvPr id="46" name="Rectangle 45">
              <a:extLst>
                <a:ext uri="{FF2B5EF4-FFF2-40B4-BE49-F238E27FC236}">
                  <a16:creationId xmlns:a16="http://schemas.microsoft.com/office/drawing/2014/main" id="{9E49E803-FF44-0F3A-50BF-2754095C4339}"/>
                </a:ext>
              </a:extLst>
            </p:cNvPr>
            <p:cNvSpPr/>
            <p:nvPr/>
          </p:nvSpPr>
          <p:spPr>
            <a:xfrm>
              <a:off x="10265388" y="5226006"/>
              <a:ext cx="1210504" cy="8298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50" name="Graphic 49" descr="Right pointing backhand index">
              <a:extLst>
                <a:ext uri="{FF2B5EF4-FFF2-40B4-BE49-F238E27FC236}">
                  <a16:creationId xmlns:a16="http://schemas.microsoft.com/office/drawing/2014/main" id="{5CE8C559-B490-3981-7B33-24574FF0493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358299" y="5770915"/>
              <a:ext cx="360000" cy="360000"/>
            </a:xfrm>
            <a:prstGeom prst="rect">
              <a:avLst/>
            </a:prstGeom>
          </p:spPr>
        </p:pic>
        <p:pic>
          <p:nvPicPr>
            <p:cNvPr id="90" name="Graphic 89" descr="Open envelope">
              <a:extLst>
                <a:ext uri="{FF2B5EF4-FFF2-40B4-BE49-F238E27FC236}">
                  <a16:creationId xmlns:a16="http://schemas.microsoft.com/office/drawing/2014/main" id="{08F30D59-9266-24F5-FA82-8007D33B1C9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1012798" y="5222831"/>
              <a:ext cx="471886" cy="471886"/>
            </a:xfrm>
            <a:prstGeom prst="rect">
              <a:avLst/>
            </a:prstGeom>
          </p:spPr>
        </p:pic>
        <p:pic>
          <p:nvPicPr>
            <p:cNvPr id="92" name="Graphic 91" descr="Envelope">
              <a:extLst>
                <a:ext uri="{FF2B5EF4-FFF2-40B4-BE49-F238E27FC236}">
                  <a16:creationId xmlns:a16="http://schemas.microsoft.com/office/drawing/2014/main" id="{E4CE3DFE-6EF8-60FB-E683-81FB8FB825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627328" y="5300737"/>
              <a:ext cx="457203" cy="457203"/>
            </a:xfrm>
            <a:prstGeom prst="rect">
              <a:avLst/>
            </a:prstGeom>
          </p:spPr>
        </p:pic>
        <p:pic>
          <p:nvPicPr>
            <p:cNvPr id="94" name="Graphic 93" descr="Document">
              <a:extLst>
                <a:ext uri="{FF2B5EF4-FFF2-40B4-BE49-F238E27FC236}">
                  <a16:creationId xmlns:a16="http://schemas.microsoft.com/office/drawing/2014/main" id="{53555CC8-874A-DEA5-ED6D-E87FB05DF2D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274180" y="5278539"/>
              <a:ext cx="457202" cy="457202"/>
            </a:xfrm>
            <a:prstGeom prst="rect">
              <a:avLst/>
            </a:prstGeom>
          </p:spPr>
        </p:pic>
      </p:grpSp>
      <p:grpSp>
        <p:nvGrpSpPr>
          <p:cNvPr id="114" name="Group 113">
            <a:extLst>
              <a:ext uri="{FF2B5EF4-FFF2-40B4-BE49-F238E27FC236}">
                <a16:creationId xmlns:a16="http://schemas.microsoft.com/office/drawing/2014/main" id="{5F3FE421-1276-6366-0F51-05C497B50804}"/>
              </a:ext>
            </a:extLst>
          </p:cNvPr>
          <p:cNvGrpSpPr/>
          <p:nvPr/>
        </p:nvGrpSpPr>
        <p:grpSpPr>
          <a:xfrm>
            <a:off x="10052552" y="2745024"/>
            <a:ext cx="1284444" cy="900001"/>
            <a:chOff x="10317541" y="4269921"/>
            <a:chExt cx="1422495" cy="990601"/>
          </a:xfrm>
        </p:grpSpPr>
        <p:sp>
          <p:nvSpPr>
            <p:cNvPr id="57" name="Rectangle 56">
              <a:extLst>
                <a:ext uri="{FF2B5EF4-FFF2-40B4-BE49-F238E27FC236}">
                  <a16:creationId xmlns:a16="http://schemas.microsoft.com/office/drawing/2014/main" id="{49CD94D1-C364-7689-03DF-BBE8DFDF58C9}"/>
                </a:ext>
              </a:extLst>
            </p:cNvPr>
            <p:cNvSpPr/>
            <p:nvPr/>
          </p:nvSpPr>
          <p:spPr>
            <a:xfrm>
              <a:off x="10317541" y="4338433"/>
              <a:ext cx="1210504" cy="8298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96" name="Graphic 95" descr="Hill scene">
              <a:extLst>
                <a:ext uri="{FF2B5EF4-FFF2-40B4-BE49-F238E27FC236}">
                  <a16:creationId xmlns:a16="http://schemas.microsoft.com/office/drawing/2014/main" id="{8DE8373B-161D-3E33-4380-5D4F82742FA1}"/>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431365" y="4269921"/>
              <a:ext cx="914400" cy="914400"/>
            </a:xfrm>
            <a:prstGeom prst="rect">
              <a:avLst/>
            </a:prstGeom>
          </p:spPr>
        </p:pic>
        <p:pic>
          <p:nvPicPr>
            <p:cNvPr id="107" name="Graphic 106" descr="Right pointing backhand index">
              <a:extLst>
                <a:ext uri="{FF2B5EF4-FFF2-40B4-BE49-F238E27FC236}">
                  <a16:creationId xmlns:a16="http://schemas.microsoft.com/office/drawing/2014/main" id="{DA17F300-763C-6CF8-95C7-3AF16B8E311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380035" y="4900522"/>
              <a:ext cx="360001" cy="360000"/>
            </a:xfrm>
            <a:prstGeom prst="rect">
              <a:avLst/>
            </a:prstGeom>
          </p:spPr>
        </p:pic>
      </p:grpSp>
      <p:grpSp>
        <p:nvGrpSpPr>
          <p:cNvPr id="117" name="Group 116">
            <a:extLst>
              <a:ext uri="{FF2B5EF4-FFF2-40B4-BE49-F238E27FC236}">
                <a16:creationId xmlns:a16="http://schemas.microsoft.com/office/drawing/2014/main" id="{D7989D3F-DCB8-711B-61D3-17BC309EEA6A}"/>
              </a:ext>
            </a:extLst>
          </p:cNvPr>
          <p:cNvGrpSpPr/>
          <p:nvPr/>
        </p:nvGrpSpPr>
        <p:grpSpPr>
          <a:xfrm>
            <a:off x="10061345" y="3681013"/>
            <a:ext cx="1275647" cy="972123"/>
            <a:chOff x="9007885" y="3244031"/>
            <a:chExt cx="1275647" cy="972123"/>
          </a:xfrm>
        </p:grpSpPr>
        <p:grpSp>
          <p:nvGrpSpPr>
            <p:cNvPr id="113" name="Group 112">
              <a:extLst>
                <a:ext uri="{FF2B5EF4-FFF2-40B4-BE49-F238E27FC236}">
                  <a16:creationId xmlns:a16="http://schemas.microsoft.com/office/drawing/2014/main" id="{2935A35B-659E-875C-394A-97B357EB2926}"/>
                </a:ext>
              </a:extLst>
            </p:cNvPr>
            <p:cNvGrpSpPr/>
            <p:nvPr/>
          </p:nvGrpSpPr>
          <p:grpSpPr>
            <a:xfrm>
              <a:off x="9007885" y="3244031"/>
              <a:ext cx="1084201" cy="900000"/>
              <a:chOff x="10341912" y="3414314"/>
              <a:chExt cx="1210504" cy="914400"/>
            </a:xfrm>
          </p:grpSpPr>
          <p:sp>
            <p:nvSpPr>
              <p:cNvPr id="64" name="Rectangle 63">
                <a:extLst>
                  <a:ext uri="{FF2B5EF4-FFF2-40B4-BE49-F238E27FC236}">
                    <a16:creationId xmlns:a16="http://schemas.microsoft.com/office/drawing/2014/main" id="{9C50D833-C367-2C43-971D-32A2F2D28522}"/>
                  </a:ext>
                </a:extLst>
              </p:cNvPr>
              <p:cNvSpPr/>
              <p:nvPr/>
            </p:nvSpPr>
            <p:spPr>
              <a:xfrm>
                <a:off x="10341912" y="3475991"/>
                <a:ext cx="1210504" cy="8298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98" name="Graphic 97" descr="Skate">
                <a:extLst>
                  <a:ext uri="{FF2B5EF4-FFF2-40B4-BE49-F238E27FC236}">
                    <a16:creationId xmlns:a16="http://schemas.microsoft.com/office/drawing/2014/main" id="{D696510D-CD8B-57D4-8454-04AA7876A8A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502781" y="3414314"/>
                <a:ext cx="914400" cy="914400"/>
              </a:xfrm>
              <a:prstGeom prst="rect">
                <a:avLst/>
              </a:prstGeom>
            </p:spPr>
          </p:pic>
        </p:grpSp>
        <p:pic>
          <p:nvPicPr>
            <p:cNvPr id="108" name="Graphic 107" descr="Right pointing backhand index">
              <a:extLst>
                <a:ext uri="{FF2B5EF4-FFF2-40B4-BE49-F238E27FC236}">
                  <a16:creationId xmlns:a16="http://schemas.microsoft.com/office/drawing/2014/main" id="{8B328FAF-CD00-7542-CBD3-47DCBD666B9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9923532" y="3856154"/>
              <a:ext cx="360000" cy="360000"/>
            </a:xfrm>
            <a:prstGeom prst="rect">
              <a:avLst/>
            </a:prstGeom>
          </p:spPr>
        </p:pic>
      </p:grpSp>
      <p:grpSp>
        <p:nvGrpSpPr>
          <p:cNvPr id="116" name="Group 115">
            <a:extLst>
              <a:ext uri="{FF2B5EF4-FFF2-40B4-BE49-F238E27FC236}">
                <a16:creationId xmlns:a16="http://schemas.microsoft.com/office/drawing/2014/main" id="{6B8BE47C-7990-14D9-B537-D9C302C8DA1B}"/>
              </a:ext>
            </a:extLst>
          </p:cNvPr>
          <p:cNvGrpSpPr/>
          <p:nvPr/>
        </p:nvGrpSpPr>
        <p:grpSpPr>
          <a:xfrm>
            <a:off x="9984432" y="4725144"/>
            <a:ext cx="1352561" cy="945206"/>
            <a:chOff x="10407513" y="2600638"/>
            <a:chExt cx="1598310" cy="945206"/>
          </a:xfrm>
        </p:grpSpPr>
        <p:pic>
          <p:nvPicPr>
            <p:cNvPr id="100" name="Graphic 99" descr="Donut">
              <a:extLst>
                <a:ext uri="{FF2B5EF4-FFF2-40B4-BE49-F238E27FC236}">
                  <a16:creationId xmlns:a16="http://schemas.microsoft.com/office/drawing/2014/main" id="{4C17FE7D-0068-DDDF-5ECC-9D69CA63ECB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923339" y="3064878"/>
              <a:ext cx="405819" cy="405819"/>
            </a:xfrm>
            <a:prstGeom prst="rect">
              <a:avLst/>
            </a:prstGeom>
          </p:spPr>
        </p:pic>
        <p:pic>
          <p:nvPicPr>
            <p:cNvPr id="103" name="Graphic 102" descr="Donut">
              <a:extLst>
                <a:ext uri="{FF2B5EF4-FFF2-40B4-BE49-F238E27FC236}">
                  <a16:creationId xmlns:a16="http://schemas.microsoft.com/office/drawing/2014/main" id="{397320BA-D497-157D-3C75-EE4A25E54669}"/>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407513" y="2809376"/>
              <a:ext cx="662076" cy="662076"/>
            </a:xfrm>
            <a:prstGeom prst="rect">
              <a:avLst/>
            </a:prstGeom>
          </p:spPr>
        </p:pic>
        <p:grpSp>
          <p:nvGrpSpPr>
            <p:cNvPr id="112" name="Group 111">
              <a:extLst>
                <a:ext uri="{FF2B5EF4-FFF2-40B4-BE49-F238E27FC236}">
                  <a16:creationId xmlns:a16="http://schemas.microsoft.com/office/drawing/2014/main" id="{C23929C4-325C-F0AD-A120-F5E7689DEC8F}"/>
                </a:ext>
              </a:extLst>
            </p:cNvPr>
            <p:cNvGrpSpPr/>
            <p:nvPr/>
          </p:nvGrpSpPr>
          <p:grpSpPr>
            <a:xfrm>
              <a:off x="10489803" y="2600638"/>
              <a:ext cx="1260000" cy="900000"/>
              <a:chOff x="10314190" y="2600639"/>
              <a:chExt cx="1210504" cy="829825"/>
            </a:xfrm>
          </p:grpSpPr>
          <p:sp>
            <p:nvSpPr>
              <p:cNvPr id="71" name="Rectangle 70">
                <a:extLst>
                  <a:ext uri="{FF2B5EF4-FFF2-40B4-BE49-F238E27FC236}">
                    <a16:creationId xmlns:a16="http://schemas.microsoft.com/office/drawing/2014/main" id="{E79E2926-A461-B75A-AAE7-1A35A71E088F}"/>
                  </a:ext>
                </a:extLst>
              </p:cNvPr>
              <p:cNvSpPr/>
              <p:nvPr/>
            </p:nvSpPr>
            <p:spPr>
              <a:xfrm>
                <a:off x="10314190" y="2600639"/>
                <a:ext cx="1210504" cy="8298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104" name="Graphic 103" descr="Donut">
                <a:extLst>
                  <a:ext uri="{FF2B5EF4-FFF2-40B4-BE49-F238E27FC236}">
                    <a16:creationId xmlns:a16="http://schemas.microsoft.com/office/drawing/2014/main" id="{DAEDE929-8ADD-D4E2-FDB0-380CE0145EF8}"/>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888565" y="2734477"/>
                <a:ext cx="562988" cy="562988"/>
              </a:xfrm>
              <a:prstGeom prst="rect">
                <a:avLst/>
              </a:prstGeom>
            </p:spPr>
          </p:pic>
          <p:pic>
            <p:nvPicPr>
              <p:cNvPr id="105" name="Graphic 104" descr="Donut">
                <a:extLst>
                  <a:ext uri="{FF2B5EF4-FFF2-40B4-BE49-F238E27FC236}">
                    <a16:creationId xmlns:a16="http://schemas.microsoft.com/office/drawing/2014/main" id="{6CB6C160-5434-CA61-AC2F-7D8F984559A2}"/>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10535908" y="2628388"/>
                <a:ext cx="562988" cy="562988"/>
              </a:xfrm>
              <a:prstGeom prst="rect">
                <a:avLst/>
              </a:prstGeom>
            </p:spPr>
          </p:pic>
        </p:grpSp>
        <p:pic>
          <p:nvPicPr>
            <p:cNvPr id="109" name="Graphic 108" descr="Right pointing backhand index">
              <a:extLst>
                <a:ext uri="{FF2B5EF4-FFF2-40B4-BE49-F238E27FC236}">
                  <a16:creationId xmlns:a16="http://schemas.microsoft.com/office/drawing/2014/main" id="{3914A018-9452-B39C-0D6F-E0A31BEF3BE6}"/>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645823" y="3185844"/>
              <a:ext cx="360000" cy="360000"/>
            </a:xfrm>
            <a:prstGeom prst="rect">
              <a:avLst/>
            </a:prstGeom>
          </p:spPr>
        </p:pic>
      </p:grpSp>
      <p:grpSp>
        <p:nvGrpSpPr>
          <p:cNvPr id="111" name="Group 110">
            <a:extLst>
              <a:ext uri="{FF2B5EF4-FFF2-40B4-BE49-F238E27FC236}">
                <a16:creationId xmlns:a16="http://schemas.microsoft.com/office/drawing/2014/main" id="{77D2B3C0-BEF3-E1E9-3F44-F36779805A64}"/>
              </a:ext>
            </a:extLst>
          </p:cNvPr>
          <p:cNvGrpSpPr/>
          <p:nvPr/>
        </p:nvGrpSpPr>
        <p:grpSpPr>
          <a:xfrm>
            <a:off x="10077947" y="5841368"/>
            <a:ext cx="1259042" cy="900000"/>
            <a:chOff x="10339757" y="1671771"/>
            <a:chExt cx="1412851" cy="953715"/>
          </a:xfrm>
        </p:grpSpPr>
        <p:sp>
          <p:nvSpPr>
            <p:cNvPr id="78" name="Rectangle 77">
              <a:extLst>
                <a:ext uri="{FF2B5EF4-FFF2-40B4-BE49-F238E27FC236}">
                  <a16:creationId xmlns:a16="http://schemas.microsoft.com/office/drawing/2014/main" id="{FFC11141-89F0-34D3-BC0D-2C77E0296F65}"/>
                </a:ext>
              </a:extLst>
            </p:cNvPr>
            <p:cNvSpPr/>
            <p:nvPr/>
          </p:nvSpPr>
          <p:spPr>
            <a:xfrm>
              <a:off x="10339757" y="1714059"/>
              <a:ext cx="1210504" cy="829825"/>
            </a:xfrm>
            <a:prstGeom prst="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IN"/>
            </a:p>
          </p:txBody>
        </p:sp>
        <p:pic>
          <p:nvPicPr>
            <p:cNvPr id="102" name="Graphic 101" descr="Children">
              <a:extLst>
                <a:ext uri="{FF2B5EF4-FFF2-40B4-BE49-F238E27FC236}">
                  <a16:creationId xmlns:a16="http://schemas.microsoft.com/office/drawing/2014/main" id="{164FD452-8AB4-36A8-A94F-E8F3989E66B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0489803" y="1671771"/>
              <a:ext cx="914400" cy="914400"/>
            </a:xfrm>
            <a:prstGeom prst="rect">
              <a:avLst/>
            </a:prstGeom>
          </p:spPr>
        </p:pic>
        <p:pic>
          <p:nvPicPr>
            <p:cNvPr id="110" name="Graphic 109" descr="Right pointing backhand index">
              <a:extLst>
                <a:ext uri="{FF2B5EF4-FFF2-40B4-BE49-F238E27FC236}">
                  <a16:creationId xmlns:a16="http://schemas.microsoft.com/office/drawing/2014/main" id="{DA3B9252-E390-74B0-900A-64E948F2382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11392608" y="2265486"/>
              <a:ext cx="360000" cy="360000"/>
            </a:xfrm>
            <a:prstGeom prst="rect">
              <a:avLst/>
            </a:prstGeom>
          </p:spPr>
        </p:pic>
      </p:grpSp>
    </p:spTree>
    <p:extLst>
      <p:ext uri="{BB962C8B-B14F-4D97-AF65-F5344CB8AC3E}">
        <p14:creationId xmlns:p14="http://schemas.microsoft.com/office/powerpoint/2010/main" val="263480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1500"/>
                                        <p:tgtEl>
                                          <p:spTgt spid="3">
                                            <p:txEl>
                                              <p:pRg st="1" end="1"/>
                                            </p:txEl>
                                          </p:spTgt>
                                        </p:tgtEl>
                                      </p:cBhvr>
                                    </p:animEffect>
                                  </p:childTnLst>
                                </p:cTn>
                              </p:par>
                            </p:childTnLst>
                          </p:cTn>
                        </p:par>
                        <p:par>
                          <p:cTn id="11" fill="hold">
                            <p:stCondLst>
                              <p:cond delay="1500"/>
                            </p:stCondLst>
                            <p:childTnLst>
                              <p:par>
                                <p:cTn id="12" presetID="1" presetClass="entr" presetSubtype="0" fill="hold" nodeType="afterEffect">
                                  <p:stCondLst>
                                    <p:cond delay="0"/>
                                  </p:stCondLst>
                                  <p:childTnLst>
                                    <p:set>
                                      <p:cBhvr>
                                        <p:cTn id="13" dur="1" fill="hold">
                                          <p:stCondLst>
                                            <p:cond delay="0"/>
                                          </p:stCondLst>
                                        </p:cTn>
                                        <p:tgtEl>
                                          <p:spTgt spid="115"/>
                                        </p:tgtEl>
                                        <p:attrNameLst>
                                          <p:attrName>style.visibility</p:attrName>
                                        </p:attrNameLst>
                                      </p:cBhvr>
                                      <p:to>
                                        <p:strVal val="visible"/>
                                      </p:to>
                                    </p:set>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500"/>
                                        <p:tgtEl>
                                          <p:spTgt spid="3">
                                            <p:txEl>
                                              <p:pRg st="2" end="2"/>
                                            </p:txEl>
                                          </p:spTgt>
                                        </p:tgtEl>
                                      </p:cBhvr>
                                    </p:animEffect>
                                  </p:childTnLst>
                                </p:cTn>
                              </p:par>
                            </p:childTnLst>
                          </p:cTn>
                        </p:par>
                        <p:par>
                          <p:cTn id="18" fill="hold">
                            <p:stCondLst>
                              <p:cond delay="3000"/>
                            </p:stCondLst>
                            <p:childTnLst>
                              <p:par>
                                <p:cTn id="19" presetID="22" presetClass="entr" presetSubtype="8"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1500"/>
                                        <p:tgtEl>
                                          <p:spTgt spid="3">
                                            <p:txEl>
                                              <p:pRg st="3" end="3"/>
                                            </p:txEl>
                                          </p:spTgt>
                                        </p:tgtEl>
                                      </p:cBhvr>
                                    </p:animEffect>
                                  </p:childTnLst>
                                </p:cTn>
                              </p:par>
                            </p:childTnLst>
                          </p:cTn>
                        </p:par>
                        <p:par>
                          <p:cTn id="22" fill="hold">
                            <p:stCondLst>
                              <p:cond delay="4500"/>
                            </p:stCondLst>
                            <p:childTnLst>
                              <p:par>
                                <p:cTn id="23" presetID="1" presetClass="entr" presetSubtype="0" fill="hold" nodeType="afterEffect">
                                  <p:stCondLst>
                                    <p:cond delay="0"/>
                                  </p:stCondLst>
                                  <p:childTnLst>
                                    <p:set>
                                      <p:cBhvr>
                                        <p:cTn id="24" dur="1" fill="hold">
                                          <p:stCondLst>
                                            <p:cond delay="0"/>
                                          </p:stCondLst>
                                        </p:cTn>
                                        <p:tgtEl>
                                          <p:spTgt spid="114"/>
                                        </p:tgtEl>
                                        <p:attrNameLst>
                                          <p:attrName>style.visibility</p:attrName>
                                        </p:attrNameLst>
                                      </p:cBhvr>
                                      <p:to>
                                        <p:strVal val="visible"/>
                                      </p:to>
                                    </p:set>
                                  </p:childTnLst>
                                </p:cTn>
                              </p:par>
                            </p:childTnLst>
                          </p:cTn>
                        </p:par>
                        <p:par>
                          <p:cTn id="25" fill="hold">
                            <p:stCondLst>
                              <p:cond delay="4500"/>
                            </p:stCondLst>
                            <p:childTnLst>
                              <p:par>
                                <p:cTn id="26" presetID="22" presetClass="entr" presetSubtype="8"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1500"/>
                                        <p:tgtEl>
                                          <p:spTgt spid="3">
                                            <p:txEl>
                                              <p:pRg st="4" end="4"/>
                                            </p:txEl>
                                          </p:spTgt>
                                        </p:tgtEl>
                                      </p:cBhvr>
                                    </p:animEffect>
                                  </p:childTnLst>
                                </p:cTn>
                              </p:par>
                            </p:childTnLst>
                          </p:cTn>
                        </p:par>
                        <p:par>
                          <p:cTn id="29" fill="hold">
                            <p:stCondLst>
                              <p:cond delay="6000"/>
                            </p:stCondLst>
                            <p:childTnLst>
                              <p:par>
                                <p:cTn id="30" presetID="1" presetClass="entr" presetSubtype="0" fill="hold" nodeType="afterEffect">
                                  <p:stCondLst>
                                    <p:cond delay="0"/>
                                  </p:stCondLst>
                                  <p:childTnLst>
                                    <p:set>
                                      <p:cBhvr>
                                        <p:cTn id="31" dur="1" fill="hold">
                                          <p:stCondLst>
                                            <p:cond delay="0"/>
                                          </p:stCondLst>
                                        </p:cTn>
                                        <p:tgtEl>
                                          <p:spTgt spid="117"/>
                                        </p:tgtEl>
                                        <p:attrNameLst>
                                          <p:attrName>style.visibility</p:attrName>
                                        </p:attrNameLst>
                                      </p:cBhvr>
                                      <p:to>
                                        <p:strVal val="visible"/>
                                      </p:to>
                                    </p:set>
                                  </p:childTnLst>
                                </p:cTn>
                              </p:par>
                            </p:childTnLst>
                          </p:cTn>
                        </p:par>
                        <p:par>
                          <p:cTn id="32" fill="hold">
                            <p:stCondLst>
                              <p:cond delay="6000"/>
                            </p:stCondLst>
                            <p:childTnLst>
                              <p:par>
                                <p:cTn id="33" presetID="22" presetClass="entr" presetSubtype="8"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1500"/>
                                        <p:tgtEl>
                                          <p:spTgt spid="3">
                                            <p:txEl>
                                              <p:pRg st="5" end="5"/>
                                            </p:txEl>
                                          </p:spTgt>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wipe(left)">
                                      <p:cBhvr>
                                        <p:cTn id="39" dur="1500"/>
                                        <p:tgtEl>
                                          <p:spTgt spid="3">
                                            <p:txEl>
                                              <p:pRg st="6" end="6"/>
                                            </p:txEl>
                                          </p:spTgt>
                                        </p:tgtEl>
                                      </p:cBhvr>
                                    </p:animEffect>
                                  </p:childTnLst>
                                </p:cTn>
                              </p:par>
                            </p:childTnLst>
                          </p:cTn>
                        </p:par>
                        <p:par>
                          <p:cTn id="40" fill="hold">
                            <p:stCondLst>
                              <p:cond delay="9000"/>
                            </p:stCondLst>
                            <p:childTnLst>
                              <p:par>
                                <p:cTn id="41" presetID="1" presetClass="entr" presetSubtype="0" fill="hold" nodeType="afterEffect">
                                  <p:stCondLst>
                                    <p:cond delay="0"/>
                                  </p:stCondLst>
                                  <p:childTnLst>
                                    <p:set>
                                      <p:cBhvr>
                                        <p:cTn id="42" dur="1" fill="hold">
                                          <p:stCondLst>
                                            <p:cond delay="0"/>
                                          </p:stCondLst>
                                        </p:cTn>
                                        <p:tgtEl>
                                          <p:spTgt spid="116"/>
                                        </p:tgtEl>
                                        <p:attrNameLst>
                                          <p:attrName>style.visibility</p:attrName>
                                        </p:attrNameLst>
                                      </p:cBhvr>
                                      <p:to>
                                        <p:strVal val="visible"/>
                                      </p:to>
                                    </p:set>
                                  </p:childTnLst>
                                </p:cTn>
                              </p:par>
                            </p:childTnLst>
                          </p:cTn>
                        </p:par>
                        <p:par>
                          <p:cTn id="43" fill="hold">
                            <p:stCondLst>
                              <p:cond delay="9000"/>
                            </p:stCondLst>
                            <p:childTnLst>
                              <p:par>
                                <p:cTn id="44" presetID="22" presetClass="entr" presetSubtype="8" fill="hold" grpId="0" nodeType="after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wipe(left)">
                                      <p:cBhvr>
                                        <p:cTn id="46" dur="1500"/>
                                        <p:tgtEl>
                                          <p:spTgt spid="3">
                                            <p:txEl>
                                              <p:pRg st="7" end="7"/>
                                            </p:txEl>
                                          </p:spTgt>
                                        </p:tgtEl>
                                      </p:cBhvr>
                                    </p:animEffect>
                                  </p:childTnLst>
                                </p:cTn>
                              </p:par>
                            </p:childTnLst>
                          </p:cTn>
                        </p:par>
                        <p:par>
                          <p:cTn id="47" fill="hold">
                            <p:stCondLst>
                              <p:cond delay="10500"/>
                            </p:stCondLst>
                            <p:childTnLst>
                              <p:par>
                                <p:cTn id="48" presetID="1" presetClass="entr" presetSubtype="0" fill="hold" nodeType="afterEffect">
                                  <p:stCondLst>
                                    <p:cond delay="0"/>
                                  </p:stCondLst>
                                  <p:childTnLst>
                                    <p:set>
                                      <p:cBhvr>
                                        <p:cTn id="49" dur="1" fill="hold">
                                          <p:stCondLst>
                                            <p:cond delay="0"/>
                                          </p:stCondLst>
                                        </p:cTn>
                                        <p:tgtEl>
                                          <p:spTgt spid="111"/>
                                        </p:tgtEl>
                                        <p:attrNameLst>
                                          <p:attrName>style.visibility</p:attrName>
                                        </p:attrNameLst>
                                      </p:cBhvr>
                                      <p:to>
                                        <p:strVal val="visible"/>
                                      </p:to>
                                    </p:set>
                                  </p:childTnLst>
                                </p:cTn>
                              </p:par>
                            </p:childTnLst>
                          </p:cTn>
                        </p:par>
                        <p:par>
                          <p:cTn id="50" fill="hold">
                            <p:stCondLst>
                              <p:cond delay="10500"/>
                            </p:stCondLst>
                            <p:childTnLst>
                              <p:par>
                                <p:cTn id="51" presetID="1" presetClass="entr" presetSubtype="0"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par>
                          <p:cTn id="53" fill="hold">
                            <p:stCondLst>
                              <p:cond delay="10500"/>
                            </p:stCondLst>
                            <p:childTnLst>
                              <p:par>
                                <p:cTn id="54" presetID="1" presetClass="entr" presetSubtype="0" fill="hold" nodeType="afterEffect">
                                  <p:stCondLst>
                                    <p:cond delay="0"/>
                                  </p:stCondLst>
                                  <p:childTnLst>
                                    <p:set>
                                      <p:cBhvr>
                                        <p:cTn id="55"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6" restart="whenNotActive" fill="hold" evtFilter="cancelBubble" nodeType="interactiveSeq">
                <p:stCondLst>
                  <p:cond evt="onClick" delay="0">
                    <p:tgtEl>
                      <p:spTgt spid="115"/>
                    </p:tgtEl>
                  </p:cond>
                </p:stCondLst>
                <p:endSync evt="end" delay="0">
                  <p:rtn val="all"/>
                </p:endSync>
                <p:childTnLst>
                  <p:par>
                    <p:cTn id="57" fill="hold">
                      <p:stCondLst>
                        <p:cond delay="0"/>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83"/>
                                        </p:tgtEl>
                                        <p:attrNameLst>
                                          <p:attrName>style.visibility</p:attrName>
                                        </p:attrNameLst>
                                      </p:cBhvr>
                                      <p:to>
                                        <p:strVal val="visible"/>
                                      </p:to>
                                    </p:set>
                                  </p:childTnLst>
                                </p:cTn>
                              </p:par>
                            </p:childTnLst>
                          </p:cTn>
                        </p:par>
                      </p:childTnLst>
                    </p:cTn>
                  </p:par>
                </p:childTnLst>
              </p:cTn>
              <p:nextCondLst>
                <p:cond evt="onClick" delay="0">
                  <p:tgtEl>
                    <p:spTgt spid="115"/>
                  </p:tgtEl>
                </p:cond>
              </p:nextCondLst>
            </p:seq>
            <p:seq concurrent="1" nextAc="seek">
              <p:cTn id="61" restart="whenNotActive" fill="hold" evtFilter="cancelBubble" nodeType="interactiveSeq">
                <p:stCondLst>
                  <p:cond evt="onClick" delay="0">
                    <p:tgtEl>
                      <p:spTgt spid="114"/>
                    </p:tgtEl>
                  </p:cond>
                </p:stCondLst>
                <p:endSync evt="end" delay="0">
                  <p:rtn val="all"/>
                </p:endSync>
                <p:childTnLst>
                  <p:par>
                    <p:cTn id="62" fill="hold">
                      <p:stCondLst>
                        <p:cond delay="0"/>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85"/>
                                        </p:tgtEl>
                                        <p:attrNameLst>
                                          <p:attrName>style.visibility</p:attrName>
                                        </p:attrNameLst>
                                      </p:cBhvr>
                                      <p:to>
                                        <p:strVal val="visible"/>
                                      </p:to>
                                    </p:set>
                                  </p:childTnLst>
                                </p:cTn>
                              </p:par>
                            </p:childTnLst>
                          </p:cTn>
                        </p:par>
                        <p:par>
                          <p:cTn id="66" fill="hold">
                            <p:stCondLst>
                              <p:cond delay="0"/>
                            </p:stCondLst>
                            <p:childTnLst>
                              <p:par>
                                <p:cTn id="67" presetID="1" presetClass="entr" presetSubtype="0" fill="hold" nodeType="afterEffect">
                                  <p:stCondLst>
                                    <p:cond delay="0"/>
                                  </p:stCondLst>
                                  <p:childTnLst>
                                    <p:set>
                                      <p:cBhvr>
                                        <p:cTn id="68" dur="1" fill="hold">
                                          <p:stCondLst>
                                            <p:cond delay="0"/>
                                          </p:stCondLst>
                                        </p:cTn>
                                        <p:tgtEl>
                                          <p:spTgt spid="84"/>
                                        </p:tgtEl>
                                        <p:attrNameLst>
                                          <p:attrName>style.visibility</p:attrName>
                                        </p:attrNameLst>
                                      </p:cBhvr>
                                      <p:to>
                                        <p:strVal val="visible"/>
                                      </p:to>
                                    </p:set>
                                  </p:childTnLst>
                                </p:cTn>
                              </p:par>
                            </p:childTnLst>
                          </p:cTn>
                        </p:par>
                      </p:childTnLst>
                    </p:cTn>
                  </p:par>
                </p:childTnLst>
              </p:cTn>
              <p:nextCondLst>
                <p:cond evt="onClick" delay="0">
                  <p:tgtEl>
                    <p:spTgt spid="114"/>
                  </p:tgtEl>
                </p:cond>
              </p:nextCondLst>
            </p:seq>
            <p:seq concurrent="1" nextAc="seek">
              <p:cTn id="69" restart="whenNotActive" fill="hold" evtFilter="cancelBubble" nodeType="interactiveSeq">
                <p:stCondLst>
                  <p:cond evt="onClick" delay="0">
                    <p:tgtEl>
                      <p:spTgt spid="117"/>
                    </p:tgtEl>
                  </p:cond>
                </p:stCondLst>
                <p:endSync evt="end" delay="0">
                  <p:rtn val="all"/>
                </p:endSync>
                <p:childTnLst>
                  <p:par>
                    <p:cTn id="70" fill="hold">
                      <p:stCondLst>
                        <p:cond delay="0"/>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86"/>
                                        </p:tgtEl>
                                        <p:attrNameLst>
                                          <p:attrName>style.visibility</p:attrName>
                                        </p:attrNameLst>
                                      </p:cBhvr>
                                      <p:to>
                                        <p:strVal val="visible"/>
                                      </p:to>
                                    </p:set>
                                  </p:childTnLst>
                                </p:cTn>
                              </p:par>
                            </p:childTnLst>
                          </p:cTn>
                        </p:par>
                      </p:childTnLst>
                    </p:cTn>
                  </p:par>
                </p:childTnLst>
              </p:cTn>
              <p:nextCondLst>
                <p:cond evt="onClick" delay="0">
                  <p:tgtEl>
                    <p:spTgt spid="117"/>
                  </p:tgtEl>
                </p:cond>
              </p:nextCondLst>
            </p:seq>
            <p:seq concurrent="1" nextAc="seek">
              <p:cTn id="74" restart="whenNotActive" fill="hold" evtFilter="cancelBubble" nodeType="interactiveSeq">
                <p:stCondLst>
                  <p:cond evt="onClick" delay="0">
                    <p:tgtEl>
                      <p:spTgt spid="116"/>
                    </p:tgtEl>
                  </p:cond>
                </p:stCondLst>
                <p:endSync evt="end" delay="0">
                  <p:rtn val="all"/>
                </p:endSync>
                <p:childTnLst>
                  <p:par>
                    <p:cTn id="75" fill="hold">
                      <p:stCondLst>
                        <p:cond delay="0"/>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87"/>
                                        </p:tgtEl>
                                        <p:attrNameLst>
                                          <p:attrName>style.visibility</p:attrName>
                                        </p:attrNameLst>
                                      </p:cBhvr>
                                      <p:to>
                                        <p:strVal val="visible"/>
                                      </p:to>
                                    </p:set>
                                  </p:childTnLst>
                                </p:cTn>
                              </p:par>
                            </p:childTnLst>
                          </p:cTn>
                        </p:par>
                      </p:childTnLst>
                    </p:cTn>
                  </p:par>
                </p:childTnLst>
              </p:cTn>
              <p:nextCondLst>
                <p:cond evt="onClick" delay="0">
                  <p:tgtEl>
                    <p:spTgt spid="116"/>
                  </p:tgtEl>
                </p:cond>
              </p:nextCondLst>
            </p:seq>
            <p:seq concurrent="1" nextAc="seek">
              <p:cTn id="79" restart="whenNotActive" fill="hold" evtFilter="cancelBubble" nodeType="interactiveSeq">
                <p:stCondLst>
                  <p:cond evt="onClick" delay="0">
                    <p:tgtEl>
                      <p:spTgt spid="111"/>
                    </p:tgtEl>
                  </p:cond>
                </p:stCondLst>
                <p:endSync evt="end" delay="0">
                  <p:rtn val="all"/>
                </p:endSync>
                <p:childTnLst>
                  <p:par>
                    <p:cTn id="80" fill="hold">
                      <p:stCondLst>
                        <p:cond delay="0"/>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88"/>
                                        </p:tgtEl>
                                        <p:attrNameLst>
                                          <p:attrName>style.visibility</p:attrName>
                                        </p:attrNameLst>
                                      </p:cBhvr>
                                      <p:to>
                                        <p:strVal val="visible"/>
                                      </p:to>
                                    </p:set>
                                  </p:childTnLst>
                                </p:cTn>
                              </p:par>
                            </p:childTnLst>
                          </p:cTn>
                        </p:par>
                      </p:childTnLst>
                    </p:cTn>
                  </p:par>
                </p:childTnLst>
              </p:cTn>
              <p:nextCondLst>
                <p:cond evt="onClick" delay="0">
                  <p:tgtEl>
                    <p:spTgt spid="111"/>
                  </p:tgtEl>
                </p:cond>
              </p:nextCondLst>
            </p:seq>
          </p:childTnLst>
        </p:cTn>
      </p:par>
    </p:tnLst>
    <p:bldLst>
      <p:bldP spid="3" grpId="0" uiExpand="1" build="p"/>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C7E09EE-25A0-4DAA-2918-5C175FF1DCCE}"/>
              </a:ext>
            </a:extLst>
          </p:cNvPr>
          <p:cNvSpPr>
            <a:spLocks noGrp="1"/>
          </p:cNvSpPr>
          <p:nvPr>
            <p:ph type="body" sz="quarter" idx="10"/>
          </p:nvPr>
        </p:nvSpPr>
        <p:spPr>
          <a:xfrm>
            <a:off x="2003944" y="1208784"/>
            <a:ext cx="4112975" cy="4786312"/>
          </a:xfrm>
        </p:spPr>
        <p:txBody>
          <a:bodyPr/>
          <a:lstStyle/>
          <a:p>
            <a:pPr marL="57150" indent="0">
              <a:spcBef>
                <a:spcPts val="1200"/>
              </a:spcBef>
              <a:spcAft>
                <a:spcPts val="1200"/>
              </a:spcAft>
              <a:buNone/>
            </a:pPr>
            <a:endParaRPr lang="en-IE" sz="2400" dirty="0">
              <a:solidFill>
                <a:srgbClr val="222222"/>
              </a:solidFill>
              <a:effectLst/>
              <a:latin typeface="Calibri" panose="020F0502020204030204" pitchFamily="34" charset="0"/>
              <a:ea typeface="Calibri" panose="020F0502020204030204" pitchFamily="34" charset="0"/>
            </a:endParaRPr>
          </a:p>
          <a:p>
            <a:pPr marL="57150" indent="0">
              <a:spcBef>
                <a:spcPts val="1200"/>
              </a:spcBef>
              <a:spcAft>
                <a:spcPts val="1200"/>
              </a:spcAft>
              <a:buNone/>
            </a:pPr>
            <a:r>
              <a:rPr lang="en-IE" sz="2400" dirty="0">
                <a:solidFill>
                  <a:srgbClr val="222222"/>
                </a:solidFill>
                <a:effectLst/>
                <a:latin typeface="Calibri" panose="020F0502020204030204" pitchFamily="34" charset="0"/>
                <a:ea typeface="Calibri" panose="020F0502020204030204" pitchFamily="34" charset="0"/>
              </a:rPr>
              <a:t>Example. This mouse is grey.</a:t>
            </a:r>
            <a:endParaRPr lang="en-IN" sz="2400" dirty="0">
              <a:effectLst/>
              <a:latin typeface="Calibri" panose="020F0502020204030204" pitchFamily="34" charset="0"/>
              <a:ea typeface="Calibri" panose="020F0502020204030204" pitchFamily="34" charset="0"/>
            </a:endParaRPr>
          </a:p>
          <a:p>
            <a:pPr marL="0" indent="0">
              <a:spcBef>
                <a:spcPts val="1200"/>
              </a:spcBef>
              <a:spcAft>
                <a:spcPts val="1200"/>
              </a:spcAft>
              <a:buNone/>
            </a:pPr>
            <a:r>
              <a:rPr lang="en-IE" sz="2400" dirty="0" err="1">
                <a:effectLst/>
                <a:latin typeface="Calibri" panose="020F0502020204030204" pitchFamily="34" charset="0"/>
                <a:ea typeface="Calibri" panose="020F0502020204030204" pitchFamily="34" charset="0"/>
              </a:rPr>
              <a:t>i</a:t>
            </a:r>
            <a:r>
              <a:rPr lang="en-IE" sz="2400" dirty="0">
                <a:effectLst/>
                <a:latin typeface="Calibri" panose="020F0502020204030204" pitchFamily="34" charset="0"/>
                <a:ea typeface="Calibri" panose="020F0502020204030204" pitchFamily="34" charset="0"/>
              </a:rPr>
              <a:t>. That child is very active. </a:t>
            </a:r>
            <a:endParaRPr lang="en-IN" sz="2400" dirty="0">
              <a:effectLst/>
              <a:latin typeface="Calibri" panose="020F0502020204030204" pitchFamily="34" charset="0"/>
              <a:ea typeface="Calibri" panose="020F0502020204030204" pitchFamily="34" charset="0"/>
            </a:endParaRPr>
          </a:p>
          <a:p>
            <a:pPr marL="0" indent="0">
              <a:spcBef>
                <a:spcPts val="1200"/>
              </a:spcBef>
              <a:spcAft>
                <a:spcPts val="1200"/>
              </a:spcAft>
              <a:buNone/>
            </a:pPr>
            <a:r>
              <a:rPr lang="en-IE" sz="2400" dirty="0">
                <a:effectLst/>
                <a:latin typeface="Calibri" panose="020F0502020204030204" pitchFamily="34" charset="0"/>
                <a:ea typeface="Calibri" panose="020F0502020204030204" pitchFamily="34" charset="0"/>
              </a:rPr>
              <a:t>ii. This mango is very tasty.</a:t>
            </a:r>
            <a:endParaRPr lang="en-IN" sz="2400" dirty="0">
              <a:effectLst/>
              <a:latin typeface="Calibri" panose="020F0502020204030204" pitchFamily="34" charset="0"/>
              <a:ea typeface="Calibri" panose="020F0502020204030204" pitchFamily="34" charset="0"/>
            </a:endParaRPr>
          </a:p>
          <a:p>
            <a:pPr marL="0" indent="0">
              <a:spcBef>
                <a:spcPts val="1200"/>
              </a:spcBef>
              <a:spcAft>
                <a:spcPts val="1200"/>
              </a:spcAft>
              <a:buNone/>
            </a:pPr>
            <a:r>
              <a:rPr lang="en-IE" sz="2400" dirty="0">
                <a:effectLst/>
                <a:latin typeface="Calibri" panose="020F0502020204030204" pitchFamily="34" charset="0"/>
                <a:ea typeface="Calibri" panose="020F0502020204030204" pitchFamily="34" charset="0"/>
              </a:rPr>
              <a:t>iii. This pencil is not mine.</a:t>
            </a:r>
            <a:endParaRPr lang="en-IN" sz="2400" dirty="0">
              <a:effectLst/>
              <a:latin typeface="Calibri" panose="020F0502020204030204" pitchFamily="34" charset="0"/>
              <a:ea typeface="Calibri" panose="020F0502020204030204" pitchFamily="34" charset="0"/>
            </a:endParaRPr>
          </a:p>
          <a:p>
            <a:pPr marL="0" indent="0">
              <a:spcBef>
                <a:spcPts val="1200"/>
              </a:spcBef>
              <a:spcAft>
                <a:spcPts val="1200"/>
              </a:spcAft>
              <a:buNone/>
            </a:pPr>
            <a:r>
              <a:rPr lang="en-IE" sz="2400" dirty="0">
                <a:latin typeface="Calibri" panose="020F0502020204030204" pitchFamily="34" charset="0"/>
                <a:ea typeface="Calibri" panose="020F0502020204030204" pitchFamily="34" charset="0"/>
              </a:rPr>
              <a:t>i</a:t>
            </a:r>
            <a:r>
              <a:rPr lang="en-IE" sz="2400" dirty="0">
                <a:effectLst/>
                <a:latin typeface="Calibri" panose="020F0502020204030204" pitchFamily="34" charset="0"/>
                <a:ea typeface="Calibri" panose="020F0502020204030204" pitchFamily="34" charset="0"/>
              </a:rPr>
              <a:t>v. That jackfruit is expensive.  </a:t>
            </a:r>
            <a:endParaRPr lang="en-IN" sz="2400" dirty="0">
              <a:effectLst/>
              <a:latin typeface="Calibri" panose="020F0502020204030204" pitchFamily="34" charset="0"/>
              <a:ea typeface="Calibri" panose="020F0502020204030204" pitchFamily="34" charset="0"/>
            </a:endParaRPr>
          </a:p>
          <a:p>
            <a:pPr marL="0" indent="0">
              <a:spcBef>
                <a:spcPts val="1200"/>
              </a:spcBef>
              <a:spcAft>
                <a:spcPts val="1200"/>
              </a:spcAft>
              <a:buNone/>
            </a:pPr>
            <a:r>
              <a:rPr lang="en-IE" sz="2400" dirty="0">
                <a:effectLst/>
                <a:latin typeface="Calibri" panose="020F0502020204030204" pitchFamily="34" charset="0"/>
                <a:ea typeface="Calibri" panose="020F0502020204030204" pitchFamily="34" charset="0"/>
              </a:rPr>
              <a:t>v. That baby is sleeping. </a:t>
            </a:r>
            <a:endParaRPr lang="en-IN" sz="2400" dirty="0">
              <a:effectLst/>
              <a:latin typeface="Calibri" panose="020F0502020204030204" pitchFamily="34" charset="0"/>
              <a:ea typeface="Calibri" panose="020F0502020204030204" pitchFamily="34" charset="0"/>
            </a:endParaRPr>
          </a:p>
          <a:p>
            <a:pPr marL="0" indent="0">
              <a:lnSpc>
                <a:spcPct val="150000"/>
              </a:lnSpc>
              <a:spcBef>
                <a:spcPts val="1200"/>
              </a:spcBef>
              <a:spcAft>
                <a:spcPts val="1200"/>
              </a:spcAft>
              <a:buNone/>
            </a:pPr>
            <a:r>
              <a:rPr lang="en-IE" sz="2000" dirty="0">
                <a:effectLst/>
                <a:latin typeface="Calibri" panose="020F0502020204030204" pitchFamily="34" charset="0"/>
                <a:ea typeface="Calibri" panose="020F0502020204030204" pitchFamily="34" charset="0"/>
              </a:rPr>
              <a:t> </a:t>
            </a:r>
            <a:endParaRPr lang="en-IN" sz="2000" dirty="0">
              <a:effectLst/>
              <a:latin typeface="Calibri" panose="020F0502020204030204" pitchFamily="34" charset="0"/>
              <a:ea typeface="Calibri" panose="020F0502020204030204" pitchFamily="34" charset="0"/>
            </a:endParaRPr>
          </a:p>
          <a:p>
            <a:endParaRPr lang="en-IN" dirty="0"/>
          </a:p>
        </p:txBody>
      </p:sp>
      <p:grpSp>
        <p:nvGrpSpPr>
          <p:cNvPr id="6" name="Group 5">
            <a:extLst>
              <a:ext uri="{FF2B5EF4-FFF2-40B4-BE49-F238E27FC236}">
                <a16:creationId xmlns:a16="http://schemas.microsoft.com/office/drawing/2014/main" id="{9EB3429C-177D-F8BA-4EE2-FACDE276E4A3}"/>
              </a:ext>
            </a:extLst>
          </p:cNvPr>
          <p:cNvGrpSpPr/>
          <p:nvPr/>
        </p:nvGrpSpPr>
        <p:grpSpPr>
          <a:xfrm>
            <a:off x="1126025" y="108072"/>
            <a:ext cx="9994592" cy="965326"/>
            <a:chOff x="857251" y="108072"/>
            <a:chExt cx="10631991" cy="965326"/>
          </a:xfrm>
        </p:grpSpPr>
        <p:sp>
          <p:nvSpPr>
            <p:cNvPr id="4" name="Dodecagon 3">
              <a:extLst>
                <a:ext uri="{FF2B5EF4-FFF2-40B4-BE49-F238E27FC236}">
                  <a16:creationId xmlns:a16="http://schemas.microsoft.com/office/drawing/2014/main" id="{9542FFDB-1AB6-78E0-9BF0-C65814F26E27}"/>
                </a:ext>
              </a:extLst>
            </p:cNvPr>
            <p:cNvSpPr/>
            <p:nvPr/>
          </p:nvSpPr>
          <p:spPr>
            <a:xfrm>
              <a:off x="857251" y="108072"/>
              <a:ext cx="2654289" cy="965326"/>
            </a:xfrm>
            <a:prstGeom prst="dodecag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dirty="0"/>
                <a:t>ROUND 2 </a:t>
              </a:r>
              <a:endParaRPr lang="en-IN" sz="3600" dirty="0"/>
            </a:p>
          </p:txBody>
        </p:sp>
        <p:sp>
          <p:nvSpPr>
            <p:cNvPr id="5" name="Rectangle 4">
              <a:extLst>
                <a:ext uri="{FF2B5EF4-FFF2-40B4-BE49-F238E27FC236}">
                  <a16:creationId xmlns:a16="http://schemas.microsoft.com/office/drawing/2014/main" id="{65650B9A-6A95-F14D-F8CD-1258B5124AEF}"/>
                </a:ext>
              </a:extLst>
            </p:cNvPr>
            <p:cNvSpPr/>
            <p:nvPr/>
          </p:nvSpPr>
          <p:spPr>
            <a:xfrm>
              <a:off x="3101719" y="252004"/>
              <a:ext cx="8387523" cy="67746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IE" sz="3600" dirty="0">
                <a:effectLst/>
                <a:latin typeface="Calibri" panose="020F0502020204030204" pitchFamily="34" charset="0"/>
                <a:ea typeface="Calibri" panose="020F0502020204030204" pitchFamily="34" charset="0"/>
              </a:endParaRPr>
            </a:p>
            <a:p>
              <a:pPr algn="ctr"/>
              <a:r>
                <a:rPr lang="en-IE" sz="3600" dirty="0">
                  <a:solidFill>
                    <a:srgbClr val="222222"/>
                  </a:solidFill>
                  <a:effectLst/>
                  <a:latin typeface="Calibri" panose="020F0502020204030204" pitchFamily="34" charset="0"/>
                  <a:ea typeface="Calibri" panose="020F0502020204030204" pitchFamily="34" charset="0"/>
                </a:rPr>
                <a:t>Plural Form of Demonstrative Adjectives</a:t>
              </a:r>
              <a:endParaRPr lang="en-IN" sz="3600" dirty="0">
                <a:effectLst/>
                <a:latin typeface="Calibri" panose="020F0502020204030204" pitchFamily="34" charset="0"/>
                <a:ea typeface="Calibri" panose="020F0502020204030204" pitchFamily="34" charset="0"/>
              </a:endParaRPr>
            </a:p>
            <a:p>
              <a:pPr algn="ctr"/>
              <a:endParaRPr lang="en-IN" sz="3600" dirty="0"/>
            </a:p>
          </p:txBody>
        </p:sp>
      </p:grpSp>
      <p:sp>
        <p:nvSpPr>
          <p:cNvPr id="13" name="TextBox 12">
            <a:extLst>
              <a:ext uri="{FF2B5EF4-FFF2-40B4-BE49-F238E27FC236}">
                <a16:creationId xmlns:a16="http://schemas.microsoft.com/office/drawing/2014/main" id="{4524ADAF-BAF2-9B97-49AF-A8AEF8D11C05}"/>
              </a:ext>
            </a:extLst>
          </p:cNvPr>
          <p:cNvSpPr txBox="1"/>
          <p:nvPr/>
        </p:nvSpPr>
        <p:spPr>
          <a:xfrm>
            <a:off x="7425080" y="5266544"/>
            <a:ext cx="3600000" cy="466344"/>
          </a:xfrm>
          <a:prstGeom prst="rect">
            <a:avLst/>
          </a:prstGeom>
          <a:noFill/>
        </p:spPr>
        <p:txBody>
          <a:bodyPr wrap="square" rtlCol="0" anchor="ctr">
            <a:spAutoFit/>
          </a:bodyPr>
          <a:lstStyle/>
          <a:p>
            <a:pPr>
              <a:lnSpc>
                <a:spcPct val="150000"/>
              </a:lnSpc>
              <a:spcBef>
                <a:spcPts val="1200"/>
              </a:spcBef>
              <a:spcAft>
                <a:spcPts val="1200"/>
              </a:spcAft>
            </a:pPr>
            <a:r>
              <a:rPr lang="en-IE" sz="2400" dirty="0">
                <a:effectLst/>
                <a:latin typeface="Calibri" panose="020F0502020204030204" pitchFamily="34" charset="0"/>
                <a:ea typeface="Calibri" panose="020F0502020204030204" pitchFamily="34" charset="0"/>
              </a:rPr>
              <a:t>Those babies are sleeping.</a:t>
            </a:r>
            <a:endParaRPr lang="en-IN" sz="2400" dirty="0">
              <a:effectLst/>
              <a:latin typeface="Calibri" panose="020F0502020204030204" pitchFamily="34" charset="0"/>
              <a:ea typeface="Calibri" panose="020F0502020204030204" pitchFamily="34" charset="0"/>
            </a:endParaRPr>
          </a:p>
        </p:txBody>
      </p:sp>
      <p:sp>
        <p:nvSpPr>
          <p:cNvPr id="14" name="TextBox 13">
            <a:extLst>
              <a:ext uri="{FF2B5EF4-FFF2-40B4-BE49-F238E27FC236}">
                <a16:creationId xmlns:a16="http://schemas.microsoft.com/office/drawing/2014/main" id="{7EB3F8E4-E956-76F3-02AC-D5D8518B043E}"/>
              </a:ext>
            </a:extLst>
          </p:cNvPr>
          <p:cNvSpPr txBox="1"/>
          <p:nvPr/>
        </p:nvSpPr>
        <p:spPr>
          <a:xfrm>
            <a:off x="7425080" y="3236140"/>
            <a:ext cx="3960000" cy="466344"/>
          </a:xfrm>
          <a:prstGeom prst="rect">
            <a:avLst/>
          </a:prstGeom>
          <a:noFill/>
        </p:spPr>
        <p:txBody>
          <a:bodyPr wrap="square" rtlCol="0" anchor="ctr">
            <a:spAutoFit/>
          </a:bodyPr>
          <a:lstStyle/>
          <a:p>
            <a:r>
              <a:rPr lang="en-IE" sz="2400" dirty="0">
                <a:effectLst/>
                <a:latin typeface="Calibri" panose="020F0502020204030204" pitchFamily="34" charset="0"/>
                <a:ea typeface="Calibri" panose="020F0502020204030204" pitchFamily="34" charset="0"/>
              </a:rPr>
              <a:t>These mangoes are very tasty.</a:t>
            </a:r>
            <a:endParaRPr lang="en-IN" sz="2400" dirty="0"/>
          </a:p>
        </p:txBody>
      </p:sp>
      <p:sp>
        <p:nvSpPr>
          <p:cNvPr id="16" name="TextBox 15">
            <a:extLst>
              <a:ext uri="{FF2B5EF4-FFF2-40B4-BE49-F238E27FC236}">
                <a16:creationId xmlns:a16="http://schemas.microsoft.com/office/drawing/2014/main" id="{1A3F075D-3846-BED6-5816-6DC5E373C786}"/>
              </a:ext>
            </a:extLst>
          </p:cNvPr>
          <p:cNvSpPr txBox="1"/>
          <p:nvPr/>
        </p:nvSpPr>
        <p:spPr>
          <a:xfrm>
            <a:off x="7425080" y="3912942"/>
            <a:ext cx="3960000" cy="466344"/>
          </a:xfrm>
          <a:prstGeom prst="rect">
            <a:avLst/>
          </a:prstGeom>
          <a:noFill/>
        </p:spPr>
        <p:txBody>
          <a:bodyPr wrap="square" rtlCol="0" anchor="ctr">
            <a:spAutoFit/>
          </a:bodyPr>
          <a:lstStyle/>
          <a:p>
            <a:r>
              <a:rPr lang="en-IE" sz="2400" dirty="0">
                <a:effectLst/>
                <a:latin typeface="Calibri" panose="020F0502020204030204" pitchFamily="34" charset="0"/>
                <a:ea typeface="Calibri" panose="020F0502020204030204" pitchFamily="34" charset="0"/>
              </a:rPr>
              <a:t>These pencils are not mine.</a:t>
            </a:r>
            <a:endParaRPr lang="en-IN" sz="2400" dirty="0">
              <a:latin typeface="Calibri" panose="020F0502020204030204" pitchFamily="34" charset="0"/>
              <a:ea typeface="Calibri" panose="020F0502020204030204" pitchFamily="34" charset="0"/>
            </a:endParaRPr>
          </a:p>
        </p:txBody>
      </p:sp>
      <p:sp>
        <p:nvSpPr>
          <p:cNvPr id="20" name="TextBox 19">
            <a:extLst>
              <a:ext uri="{FF2B5EF4-FFF2-40B4-BE49-F238E27FC236}">
                <a16:creationId xmlns:a16="http://schemas.microsoft.com/office/drawing/2014/main" id="{F28FA7C8-FE78-909E-3072-C696CDDD62AA}"/>
              </a:ext>
            </a:extLst>
          </p:cNvPr>
          <p:cNvSpPr txBox="1"/>
          <p:nvPr/>
        </p:nvSpPr>
        <p:spPr>
          <a:xfrm>
            <a:off x="7425080" y="4589744"/>
            <a:ext cx="4791600" cy="466344"/>
          </a:xfrm>
          <a:prstGeom prst="rect">
            <a:avLst/>
          </a:prstGeom>
          <a:noFill/>
        </p:spPr>
        <p:txBody>
          <a:bodyPr wrap="square" rtlCol="0" anchor="ctr">
            <a:spAutoFit/>
          </a:bodyPr>
          <a:lstStyle/>
          <a:p>
            <a:r>
              <a:rPr lang="en-IE" sz="2400" dirty="0">
                <a:effectLst/>
                <a:latin typeface="Calibri" panose="020F0502020204030204" pitchFamily="34" charset="0"/>
                <a:ea typeface="Calibri" panose="020F0502020204030204" pitchFamily="34" charset="0"/>
              </a:rPr>
              <a:t>Those jackfruits are very expensive.</a:t>
            </a:r>
            <a:endParaRPr lang="en-IN" sz="2400" dirty="0"/>
          </a:p>
        </p:txBody>
      </p:sp>
      <p:sp>
        <p:nvSpPr>
          <p:cNvPr id="21" name="TextBox 20">
            <a:extLst>
              <a:ext uri="{FF2B5EF4-FFF2-40B4-BE49-F238E27FC236}">
                <a16:creationId xmlns:a16="http://schemas.microsoft.com/office/drawing/2014/main" id="{1CEDCE8E-5D39-6C0C-C076-6FA6ADA2B43C}"/>
              </a:ext>
            </a:extLst>
          </p:cNvPr>
          <p:cNvSpPr txBox="1"/>
          <p:nvPr/>
        </p:nvSpPr>
        <p:spPr>
          <a:xfrm>
            <a:off x="7425080" y="2523242"/>
            <a:ext cx="3960000" cy="466344"/>
          </a:xfrm>
          <a:prstGeom prst="rect">
            <a:avLst/>
          </a:prstGeom>
          <a:noFill/>
        </p:spPr>
        <p:txBody>
          <a:bodyPr wrap="square" rtlCol="0" anchor="ctr">
            <a:spAutoFit/>
          </a:bodyPr>
          <a:lstStyle/>
          <a:p>
            <a:pPr marL="0" indent="0">
              <a:lnSpc>
                <a:spcPct val="150000"/>
              </a:lnSpc>
              <a:spcBef>
                <a:spcPts val="1200"/>
              </a:spcBef>
              <a:spcAft>
                <a:spcPts val="1200"/>
              </a:spcAft>
              <a:buNone/>
            </a:pPr>
            <a:r>
              <a:rPr lang="en-IE" sz="2400" dirty="0">
                <a:latin typeface="Calibri" panose="020F0502020204030204" pitchFamily="34" charset="0"/>
                <a:ea typeface="Calibri" panose="020F0502020204030204" pitchFamily="34" charset="0"/>
              </a:rPr>
              <a:t>Those children are very active.</a:t>
            </a:r>
            <a:endParaRPr lang="en-IN" sz="2400" dirty="0">
              <a:effectLst/>
              <a:latin typeface="Calibri" panose="020F0502020204030204" pitchFamily="34" charset="0"/>
              <a:ea typeface="Calibri" panose="020F0502020204030204" pitchFamily="34" charset="0"/>
            </a:endParaRPr>
          </a:p>
        </p:txBody>
      </p:sp>
      <p:sp>
        <p:nvSpPr>
          <p:cNvPr id="22" name="TextBox 21">
            <a:extLst>
              <a:ext uri="{FF2B5EF4-FFF2-40B4-BE49-F238E27FC236}">
                <a16:creationId xmlns:a16="http://schemas.microsoft.com/office/drawing/2014/main" id="{19DC1669-AC0D-CFA2-345C-1F0D822B202A}"/>
              </a:ext>
            </a:extLst>
          </p:cNvPr>
          <p:cNvSpPr txBox="1"/>
          <p:nvPr/>
        </p:nvSpPr>
        <p:spPr>
          <a:xfrm>
            <a:off x="7425080" y="1882536"/>
            <a:ext cx="2975206" cy="466344"/>
          </a:xfrm>
          <a:prstGeom prst="rect">
            <a:avLst/>
          </a:prstGeom>
          <a:noFill/>
        </p:spPr>
        <p:txBody>
          <a:bodyPr wrap="square" rtlCol="0">
            <a:spAutoFit/>
          </a:bodyPr>
          <a:lstStyle/>
          <a:p>
            <a:r>
              <a:rPr lang="en-IE" sz="2400" dirty="0">
                <a:solidFill>
                  <a:srgbClr val="222222"/>
                </a:solidFill>
                <a:effectLst/>
                <a:latin typeface="Calibri" panose="020F0502020204030204" pitchFamily="34" charset="0"/>
                <a:ea typeface="Calibri" panose="020F0502020204030204" pitchFamily="34" charset="0"/>
              </a:rPr>
              <a:t>These mice are grey.</a:t>
            </a:r>
            <a:endParaRPr lang="en-IN" sz="2400" dirty="0">
              <a:effectLst/>
              <a:latin typeface="Calibri" panose="020F0502020204030204" pitchFamily="34" charset="0"/>
              <a:ea typeface="Calibri" panose="020F0502020204030204" pitchFamily="34" charset="0"/>
            </a:endParaRPr>
          </a:p>
        </p:txBody>
      </p:sp>
      <p:grpSp>
        <p:nvGrpSpPr>
          <p:cNvPr id="38" name="Group 37">
            <a:extLst>
              <a:ext uri="{FF2B5EF4-FFF2-40B4-BE49-F238E27FC236}">
                <a16:creationId xmlns:a16="http://schemas.microsoft.com/office/drawing/2014/main" id="{E28F4540-85CB-416D-AE49-8670C9B99843}"/>
              </a:ext>
            </a:extLst>
          </p:cNvPr>
          <p:cNvGrpSpPr/>
          <p:nvPr/>
        </p:nvGrpSpPr>
        <p:grpSpPr>
          <a:xfrm>
            <a:off x="5807968" y="2458431"/>
            <a:ext cx="1440160" cy="673015"/>
            <a:chOff x="5375920" y="2564904"/>
            <a:chExt cx="1440160" cy="673015"/>
          </a:xfrm>
        </p:grpSpPr>
        <p:sp>
          <p:nvSpPr>
            <p:cNvPr id="8" name="Arrow: Right 7">
              <a:extLst>
                <a:ext uri="{FF2B5EF4-FFF2-40B4-BE49-F238E27FC236}">
                  <a16:creationId xmlns:a16="http://schemas.microsoft.com/office/drawing/2014/main" id="{827D5285-F380-F818-FF9B-2E13846DE6D3}"/>
                </a:ext>
              </a:extLst>
            </p:cNvPr>
            <p:cNvSpPr/>
            <p:nvPr/>
          </p:nvSpPr>
          <p:spPr>
            <a:xfrm>
              <a:off x="5375920" y="2564904"/>
              <a:ext cx="1440160" cy="576064"/>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a:t>ANS </a:t>
              </a:r>
              <a:r>
                <a:rPr lang="en-IN" dirty="0" err="1"/>
                <a:t>i</a:t>
              </a:r>
              <a:endParaRPr lang="en-IN" dirty="0"/>
            </a:p>
          </p:txBody>
        </p:sp>
        <p:pic>
          <p:nvPicPr>
            <p:cNvPr id="17" name="Graphic 16" descr="Right pointing backhand index">
              <a:extLst>
                <a:ext uri="{FF2B5EF4-FFF2-40B4-BE49-F238E27FC236}">
                  <a16:creationId xmlns:a16="http://schemas.microsoft.com/office/drawing/2014/main" id="{AAD3E324-5AD8-8249-AF58-7E8062D69A9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339634" y="2877919"/>
              <a:ext cx="360000" cy="360000"/>
            </a:xfrm>
            <a:prstGeom prst="rect">
              <a:avLst/>
            </a:prstGeom>
          </p:spPr>
        </p:pic>
      </p:grpSp>
      <p:grpSp>
        <p:nvGrpSpPr>
          <p:cNvPr id="39" name="Group 38">
            <a:extLst>
              <a:ext uri="{FF2B5EF4-FFF2-40B4-BE49-F238E27FC236}">
                <a16:creationId xmlns:a16="http://schemas.microsoft.com/office/drawing/2014/main" id="{6AF78937-1AD7-4A48-9F5F-7908ABBAEF04}"/>
              </a:ext>
            </a:extLst>
          </p:cNvPr>
          <p:cNvGrpSpPr/>
          <p:nvPr/>
        </p:nvGrpSpPr>
        <p:grpSpPr>
          <a:xfrm>
            <a:off x="5807968" y="3193053"/>
            <a:ext cx="1440160" cy="615826"/>
            <a:chOff x="5375920" y="3450621"/>
            <a:chExt cx="1440160" cy="615826"/>
          </a:xfrm>
        </p:grpSpPr>
        <p:sp>
          <p:nvSpPr>
            <p:cNvPr id="9" name="Arrow: Right 8">
              <a:extLst>
                <a:ext uri="{FF2B5EF4-FFF2-40B4-BE49-F238E27FC236}">
                  <a16:creationId xmlns:a16="http://schemas.microsoft.com/office/drawing/2014/main" id="{38AC1B9B-DD9F-3ACD-F88E-A551125A4F3B}"/>
                </a:ext>
              </a:extLst>
            </p:cNvPr>
            <p:cNvSpPr/>
            <p:nvPr/>
          </p:nvSpPr>
          <p:spPr>
            <a:xfrm>
              <a:off x="5375920" y="3450621"/>
              <a:ext cx="1440160" cy="576064"/>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a:t>ANS ii</a:t>
              </a:r>
            </a:p>
          </p:txBody>
        </p:sp>
        <p:pic>
          <p:nvPicPr>
            <p:cNvPr id="18" name="Graphic 17" descr="Right pointing backhand index">
              <a:extLst>
                <a:ext uri="{FF2B5EF4-FFF2-40B4-BE49-F238E27FC236}">
                  <a16:creationId xmlns:a16="http://schemas.microsoft.com/office/drawing/2014/main" id="{089544B3-B69F-5D6C-A045-0AAE1E1FFC4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392962" y="3706447"/>
              <a:ext cx="360000" cy="360000"/>
            </a:xfrm>
            <a:prstGeom prst="rect">
              <a:avLst/>
            </a:prstGeom>
          </p:spPr>
        </p:pic>
      </p:grpSp>
      <p:sp>
        <p:nvSpPr>
          <p:cNvPr id="27" name="Rectangle 26">
            <a:extLst>
              <a:ext uri="{FF2B5EF4-FFF2-40B4-BE49-F238E27FC236}">
                <a16:creationId xmlns:a16="http://schemas.microsoft.com/office/drawing/2014/main" id="{CFF629DA-FA10-11EC-5374-1D090E5CE2E6}"/>
              </a:ext>
            </a:extLst>
          </p:cNvPr>
          <p:cNvSpPr/>
          <p:nvPr/>
        </p:nvSpPr>
        <p:spPr>
          <a:xfrm>
            <a:off x="2783632" y="6165304"/>
            <a:ext cx="6642142" cy="30997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400" dirty="0"/>
              <a:t>CLICK ON THE ARROW FOR THE CORRECT ANSWER</a:t>
            </a:r>
          </a:p>
        </p:txBody>
      </p:sp>
      <p:pic>
        <p:nvPicPr>
          <p:cNvPr id="28" name="Graphic 27" descr="Right pointing backhand index">
            <a:extLst>
              <a:ext uri="{FF2B5EF4-FFF2-40B4-BE49-F238E27FC236}">
                <a16:creationId xmlns:a16="http://schemas.microsoft.com/office/drawing/2014/main" id="{5444295E-5958-CA92-9D71-DA51BC6D0A2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9192384" y="6381368"/>
            <a:ext cx="360000" cy="360000"/>
          </a:xfrm>
          <a:prstGeom prst="rect">
            <a:avLst/>
          </a:prstGeom>
        </p:spPr>
      </p:pic>
      <p:pic>
        <p:nvPicPr>
          <p:cNvPr id="25" name="Picture 24" descr="A fruit from a tree&#10;&#10;Description automatically generated with medium confidence">
            <a:extLst>
              <a:ext uri="{FF2B5EF4-FFF2-40B4-BE49-F238E27FC236}">
                <a16:creationId xmlns:a16="http://schemas.microsoft.com/office/drawing/2014/main" id="{1D8240A5-2662-4B8D-9C80-1589F876DA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3843" y="4126311"/>
            <a:ext cx="1093646" cy="1534937"/>
          </a:xfrm>
          <a:prstGeom prst="rect">
            <a:avLst/>
          </a:prstGeom>
        </p:spPr>
      </p:pic>
      <p:pic>
        <p:nvPicPr>
          <p:cNvPr id="32" name="Picture 31" descr="A yellow potato on a blue background&#10;&#10;Description automatically generated with low confidence">
            <a:extLst>
              <a:ext uri="{FF2B5EF4-FFF2-40B4-BE49-F238E27FC236}">
                <a16:creationId xmlns:a16="http://schemas.microsoft.com/office/drawing/2014/main" id="{337F8EEE-1D0D-41EE-A15D-BFFB5EDAF67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93843" y="2492896"/>
            <a:ext cx="1093645" cy="1641750"/>
          </a:xfrm>
          <a:prstGeom prst="rect">
            <a:avLst/>
          </a:prstGeom>
        </p:spPr>
      </p:pic>
      <p:sp>
        <p:nvSpPr>
          <p:cNvPr id="53" name="Arrow: Right 52">
            <a:extLst>
              <a:ext uri="{FF2B5EF4-FFF2-40B4-BE49-F238E27FC236}">
                <a16:creationId xmlns:a16="http://schemas.microsoft.com/office/drawing/2014/main" id="{169E85E7-AC08-4135-A422-B322E8F71CAC}"/>
              </a:ext>
            </a:extLst>
          </p:cNvPr>
          <p:cNvSpPr/>
          <p:nvPr/>
        </p:nvSpPr>
        <p:spPr>
          <a:xfrm>
            <a:off x="5807968" y="1820760"/>
            <a:ext cx="1440160" cy="576064"/>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a:t>ANS </a:t>
            </a:r>
          </a:p>
        </p:txBody>
      </p:sp>
      <p:grpSp>
        <p:nvGrpSpPr>
          <p:cNvPr id="55" name="Group 54">
            <a:extLst>
              <a:ext uri="{FF2B5EF4-FFF2-40B4-BE49-F238E27FC236}">
                <a16:creationId xmlns:a16="http://schemas.microsoft.com/office/drawing/2014/main" id="{6B0DD011-2494-47BB-874A-0D6B3BFCA395}"/>
              </a:ext>
            </a:extLst>
          </p:cNvPr>
          <p:cNvGrpSpPr/>
          <p:nvPr/>
        </p:nvGrpSpPr>
        <p:grpSpPr>
          <a:xfrm>
            <a:off x="5807968" y="3870486"/>
            <a:ext cx="1440160" cy="615826"/>
            <a:chOff x="5375920" y="3450621"/>
            <a:chExt cx="1440160" cy="615826"/>
          </a:xfrm>
        </p:grpSpPr>
        <p:sp>
          <p:nvSpPr>
            <p:cNvPr id="56" name="Arrow: Right 55">
              <a:extLst>
                <a:ext uri="{FF2B5EF4-FFF2-40B4-BE49-F238E27FC236}">
                  <a16:creationId xmlns:a16="http://schemas.microsoft.com/office/drawing/2014/main" id="{CE324126-97F7-4645-83E5-903930EA6727}"/>
                </a:ext>
              </a:extLst>
            </p:cNvPr>
            <p:cNvSpPr/>
            <p:nvPr/>
          </p:nvSpPr>
          <p:spPr>
            <a:xfrm>
              <a:off x="5375920" y="3450621"/>
              <a:ext cx="1440160" cy="576064"/>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a:t>ANS iii</a:t>
              </a:r>
            </a:p>
          </p:txBody>
        </p:sp>
        <p:pic>
          <p:nvPicPr>
            <p:cNvPr id="57" name="Graphic 56" descr="Right pointing backhand index">
              <a:extLst>
                <a:ext uri="{FF2B5EF4-FFF2-40B4-BE49-F238E27FC236}">
                  <a16:creationId xmlns:a16="http://schemas.microsoft.com/office/drawing/2014/main" id="{9A222A53-3C70-450B-ACBE-15A9CAB06FE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392962" y="3706447"/>
              <a:ext cx="360000" cy="360000"/>
            </a:xfrm>
            <a:prstGeom prst="rect">
              <a:avLst/>
            </a:prstGeom>
          </p:spPr>
        </p:pic>
      </p:grpSp>
      <p:grpSp>
        <p:nvGrpSpPr>
          <p:cNvPr id="58" name="Group 57">
            <a:extLst>
              <a:ext uri="{FF2B5EF4-FFF2-40B4-BE49-F238E27FC236}">
                <a16:creationId xmlns:a16="http://schemas.microsoft.com/office/drawing/2014/main" id="{DB057231-283C-4431-BFE5-36D3CEC72A59}"/>
              </a:ext>
            </a:extLst>
          </p:cNvPr>
          <p:cNvGrpSpPr/>
          <p:nvPr/>
        </p:nvGrpSpPr>
        <p:grpSpPr>
          <a:xfrm>
            <a:off x="5807968" y="4547919"/>
            <a:ext cx="1440160" cy="615826"/>
            <a:chOff x="5375920" y="3450621"/>
            <a:chExt cx="1440160" cy="615826"/>
          </a:xfrm>
        </p:grpSpPr>
        <p:sp>
          <p:nvSpPr>
            <p:cNvPr id="59" name="Arrow: Right 58">
              <a:extLst>
                <a:ext uri="{FF2B5EF4-FFF2-40B4-BE49-F238E27FC236}">
                  <a16:creationId xmlns:a16="http://schemas.microsoft.com/office/drawing/2014/main" id="{BF9A0888-C387-4CE1-A414-72049BA69A75}"/>
                </a:ext>
              </a:extLst>
            </p:cNvPr>
            <p:cNvSpPr/>
            <p:nvPr/>
          </p:nvSpPr>
          <p:spPr>
            <a:xfrm>
              <a:off x="5375920" y="3450621"/>
              <a:ext cx="1440160" cy="576064"/>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a:t>ANS iv</a:t>
              </a:r>
            </a:p>
          </p:txBody>
        </p:sp>
        <p:pic>
          <p:nvPicPr>
            <p:cNvPr id="60" name="Graphic 59" descr="Right pointing backhand index">
              <a:extLst>
                <a:ext uri="{FF2B5EF4-FFF2-40B4-BE49-F238E27FC236}">
                  <a16:creationId xmlns:a16="http://schemas.microsoft.com/office/drawing/2014/main" id="{764D0AC0-80FB-41B7-BF99-4311212985E0}"/>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392962" y="3706447"/>
              <a:ext cx="360000" cy="360000"/>
            </a:xfrm>
            <a:prstGeom prst="rect">
              <a:avLst/>
            </a:prstGeom>
          </p:spPr>
        </p:pic>
      </p:grpSp>
      <p:grpSp>
        <p:nvGrpSpPr>
          <p:cNvPr id="61" name="Group 60">
            <a:extLst>
              <a:ext uri="{FF2B5EF4-FFF2-40B4-BE49-F238E27FC236}">
                <a16:creationId xmlns:a16="http://schemas.microsoft.com/office/drawing/2014/main" id="{028A6393-1FED-4804-9030-6A3A5F512A6A}"/>
              </a:ext>
            </a:extLst>
          </p:cNvPr>
          <p:cNvGrpSpPr/>
          <p:nvPr/>
        </p:nvGrpSpPr>
        <p:grpSpPr>
          <a:xfrm>
            <a:off x="5807968" y="5225350"/>
            <a:ext cx="1440160" cy="651922"/>
            <a:chOff x="5375920" y="3414525"/>
            <a:chExt cx="1440160" cy="651922"/>
          </a:xfrm>
        </p:grpSpPr>
        <p:sp>
          <p:nvSpPr>
            <p:cNvPr id="62" name="Arrow: Right 61">
              <a:extLst>
                <a:ext uri="{FF2B5EF4-FFF2-40B4-BE49-F238E27FC236}">
                  <a16:creationId xmlns:a16="http://schemas.microsoft.com/office/drawing/2014/main" id="{E2607748-F753-494C-8AF1-BCC8963CB8D5}"/>
                </a:ext>
              </a:extLst>
            </p:cNvPr>
            <p:cNvSpPr/>
            <p:nvPr/>
          </p:nvSpPr>
          <p:spPr>
            <a:xfrm>
              <a:off x="5375920" y="3414525"/>
              <a:ext cx="1440160" cy="576064"/>
            </a:xfrm>
            <a:prstGeom prst="rightArrow">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IN" dirty="0"/>
                <a:t>ANS v</a:t>
              </a:r>
            </a:p>
          </p:txBody>
        </p:sp>
        <p:pic>
          <p:nvPicPr>
            <p:cNvPr id="63" name="Graphic 62" descr="Right pointing backhand index">
              <a:extLst>
                <a:ext uri="{FF2B5EF4-FFF2-40B4-BE49-F238E27FC236}">
                  <a16:creationId xmlns:a16="http://schemas.microsoft.com/office/drawing/2014/main" id="{167EBDA1-199A-439D-9ECD-F8A5AEDEA9C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16200000">
              <a:off x="6392962" y="3706447"/>
              <a:ext cx="360000" cy="360000"/>
            </a:xfrm>
            <a:prstGeom prst="rect">
              <a:avLst/>
            </a:prstGeom>
          </p:spPr>
        </p:pic>
      </p:grpSp>
      <p:sp>
        <p:nvSpPr>
          <p:cNvPr id="41" name="TextBox 40">
            <a:extLst>
              <a:ext uri="{FF2B5EF4-FFF2-40B4-BE49-F238E27FC236}">
                <a16:creationId xmlns:a16="http://schemas.microsoft.com/office/drawing/2014/main" id="{6CF6D02F-3A34-4EE3-85FA-E73E3F2A5412}"/>
              </a:ext>
            </a:extLst>
          </p:cNvPr>
          <p:cNvSpPr txBox="1"/>
          <p:nvPr/>
        </p:nvSpPr>
        <p:spPr>
          <a:xfrm>
            <a:off x="1604526" y="1169780"/>
            <a:ext cx="9030201" cy="892552"/>
          </a:xfrm>
          <a:prstGeom prst="rect">
            <a:avLst/>
          </a:prstGeom>
          <a:noFill/>
        </p:spPr>
        <p:txBody>
          <a:bodyPr wrap="square" rtlCol="0">
            <a:spAutoFit/>
          </a:bodyPr>
          <a:lstStyle/>
          <a:p>
            <a:r>
              <a:rPr lang="en-IE" sz="2600" b="1" u="sng" dirty="0">
                <a:solidFill>
                  <a:srgbClr val="222222"/>
                </a:solidFill>
                <a:latin typeface="Calibri" panose="020F0502020204030204" pitchFamily="34" charset="0"/>
                <a:ea typeface="Calibri" panose="020F0502020204030204" pitchFamily="34" charset="0"/>
              </a:rPr>
              <a:t>III. Convert the Demonstrative adjectives into their Plural form.</a:t>
            </a:r>
            <a:endParaRPr lang="en-IN" sz="2600" b="1" u="sng" dirty="0">
              <a:latin typeface="Calibri" panose="020F0502020204030204" pitchFamily="34" charset="0"/>
              <a:ea typeface="Calibri" panose="020F0502020204030204" pitchFamily="34" charset="0"/>
            </a:endParaRPr>
          </a:p>
          <a:p>
            <a:endParaRPr lang="en-US" sz="2600" dirty="0"/>
          </a:p>
        </p:txBody>
      </p:sp>
    </p:spTree>
    <p:extLst>
      <p:ext uri="{BB962C8B-B14F-4D97-AF65-F5344CB8AC3E}">
        <p14:creationId xmlns:p14="http://schemas.microsoft.com/office/powerpoint/2010/main" val="105790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1250"/>
                                        <p:tgtEl>
                                          <p:spTgt spid="3">
                                            <p:txEl>
                                              <p:pRg st="2" end="2"/>
                                            </p:txEl>
                                          </p:spTgt>
                                        </p:tgtEl>
                                      </p:cBhvr>
                                    </p:animEffect>
                                  </p:childTnLst>
                                </p:cTn>
                              </p:par>
                            </p:childTnLst>
                          </p:cTn>
                        </p:par>
                        <p:par>
                          <p:cTn id="12" fill="hold">
                            <p:stCondLst>
                              <p:cond delay="1250"/>
                            </p:stCondLst>
                            <p:childTnLst>
                              <p:par>
                                <p:cTn id="13" presetID="1" presetClass="entr" presetSubtype="0" fill="hold" nodeType="afterEffect">
                                  <p:stCondLst>
                                    <p:cond delay="0"/>
                                  </p:stCondLst>
                                  <p:childTnLst>
                                    <p:set>
                                      <p:cBhvr>
                                        <p:cTn id="14" dur="1" fill="hold">
                                          <p:stCondLst>
                                            <p:cond delay="0"/>
                                          </p:stCondLst>
                                        </p:cTn>
                                        <p:tgtEl>
                                          <p:spTgt spid="38"/>
                                        </p:tgtEl>
                                        <p:attrNameLst>
                                          <p:attrName>style.visibility</p:attrName>
                                        </p:attrNameLst>
                                      </p:cBhvr>
                                      <p:to>
                                        <p:strVal val="visible"/>
                                      </p:to>
                                    </p:set>
                                  </p:childTnLst>
                                </p:cTn>
                              </p:par>
                            </p:childTnLst>
                          </p:cTn>
                        </p:par>
                        <p:par>
                          <p:cTn id="15" fill="hold">
                            <p:stCondLst>
                              <p:cond delay="1250"/>
                            </p:stCondLst>
                            <p:childTnLst>
                              <p:par>
                                <p:cTn id="16" presetID="22" presetClass="entr" presetSubtype="8"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1250"/>
                                        <p:tgtEl>
                                          <p:spTgt spid="3">
                                            <p:txEl>
                                              <p:pRg st="3" end="3"/>
                                            </p:txEl>
                                          </p:spTgt>
                                        </p:tgtEl>
                                      </p:cBhvr>
                                    </p:animEffect>
                                  </p:childTnLst>
                                </p:cTn>
                              </p:par>
                            </p:childTnLst>
                          </p:cTn>
                        </p:par>
                        <p:par>
                          <p:cTn id="19" fill="hold">
                            <p:stCondLst>
                              <p:cond delay="2500"/>
                            </p:stCondLst>
                            <p:childTnLst>
                              <p:par>
                                <p:cTn id="20" presetID="1" presetClass="entr" presetSubtype="0" fill="hold" nodeType="afterEffect">
                                  <p:stCondLst>
                                    <p:cond delay="0"/>
                                  </p:stCondLst>
                                  <p:childTnLst>
                                    <p:set>
                                      <p:cBhvr>
                                        <p:cTn id="21" dur="1" fill="hold">
                                          <p:stCondLst>
                                            <p:cond delay="0"/>
                                          </p:stCondLst>
                                        </p:cTn>
                                        <p:tgtEl>
                                          <p:spTgt spid="32"/>
                                        </p:tgtEl>
                                        <p:attrNameLst>
                                          <p:attrName>style.visibility</p:attrName>
                                        </p:attrNameLst>
                                      </p:cBhvr>
                                      <p:to>
                                        <p:strVal val="visible"/>
                                      </p:to>
                                    </p:set>
                                  </p:childTnLst>
                                </p:cTn>
                              </p:par>
                            </p:childTnLst>
                          </p:cTn>
                        </p:par>
                        <p:par>
                          <p:cTn id="22" fill="hold">
                            <p:stCondLst>
                              <p:cond delay="2500"/>
                            </p:stCondLst>
                            <p:childTnLst>
                              <p:par>
                                <p:cTn id="23" presetID="1" presetClass="entr" presetSubtype="0" fill="hold" nodeType="afterEffect">
                                  <p:stCondLst>
                                    <p:cond delay="0"/>
                                  </p:stCondLst>
                                  <p:childTnLst>
                                    <p:set>
                                      <p:cBhvr>
                                        <p:cTn id="24" dur="1" fill="hold">
                                          <p:stCondLst>
                                            <p:cond delay="0"/>
                                          </p:stCondLst>
                                        </p:cTn>
                                        <p:tgtEl>
                                          <p:spTgt spid="39"/>
                                        </p:tgtEl>
                                        <p:attrNameLst>
                                          <p:attrName>style.visibility</p:attrName>
                                        </p:attrNameLst>
                                      </p:cBhvr>
                                      <p:to>
                                        <p:strVal val="visible"/>
                                      </p:to>
                                    </p:se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1250"/>
                                        <p:tgtEl>
                                          <p:spTgt spid="3">
                                            <p:txEl>
                                              <p:pRg st="4" end="4"/>
                                            </p:txEl>
                                          </p:spTgt>
                                        </p:tgtEl>
                                      </p:cBhvr>
                                    </p:animEffect>
                                  </p:childTnLst>
                                </p:cTn>
                              </p:par>
                            </p:childTnLst>
                          </p:cTn>
                        </p:par>
                        <p:par>
                          <p:cTn id="29" fill="hold">
                            <p:stCondLst>
                              <p:cond delay="3750"/>
                            </p:stCondLst>
                            <p:childTnLst>
                              <p:par>
                                <p:cTn id="30" presetID="1" presetClass="entr" presetSubtype="0" fill="hold" nodeType="afterEffect">
                                  <p:stCondLst>
                                    <p:cond delay="0"/>
                                  </p:stCondLst>
                                  <p:childTnLst>
                                    <p:set>
                                      <p:cBhvr>
                                        <p:cTn id="31" dur="1" fill="hold">
                                          <p:stCondLst>
                                            <p:cond delay="0"/>
                                          </p:stCondLst>
                                        </p:cTn>
                                        <p:tgtEl>
                                          <p:spTgt spid="55"/>
                                        </p:tgtEl>
                                        <p:attrNameLst>
                                          <p:attrName>style.visibility</p:attrName>
                                        </p:attrNameLst>
                                      </p:cBhvr>
                                      <p:to>
                                        <p:strVal val="visible"/>
                                      </p:to>
                                    </p:set>
                                  </p:childTnLst>
                                </p:cTn>
                              </p:par>
                            </p:childTnLst>
                          </p:cTn>
                        </p:par>
                        <p:par>
                          <p:cTn id="32" fill="hold">
                            <p:stCondLst>
                              <p:cond delay="3750"/>
                            </p:stCondLst>
                            <p:childTnLst>
                              <p:par>
                                <p:cTn id="33" presetID="22" presetClass="entr" presetSubtype="8"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1250"/>
                                        <p:tgtEl>
                                          <p:spTgt spid="3">
                                            <p:txEl>
                                              <p:pRg st="5" end="5"/>
                                            </p:txEl>
                                          </p:spTgt>
                                        </p:tgtEl>
                                      </p:cBhvr>
                                    </p:animEffect>
                                  </p:childTnLst>
                                </p:cTn>
                              </p:par>
                            </p:childTnLst>
                          </p:cTn>
                        </p:par>
                        <p:par>
                          <p:cTn id="36" fill="hold">
                            <p:stCondLst>
                              <p:cond delay="5000"/>
                            </p:stCondLst>
                            <p:childTnLst>
                              <p:par>
                                <p:cTn id="37" presetID="1" presetClass="entr" presetSubtype="0"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par>
                          <p:cTn id="39" fill="hold">
                            <p:stCondLst>
                              <p:cond delay="5000"/>
                            </p:stCondLst>
                            <p:childTnLst>
                              <p:par>
                                <p:cTn id="40" presetID="1" presetClass="entr" presetSubtype="0"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childTnLst>
                                </p:cTn>
                              </p:par>
                            </p:childTnLst>
                          </p:cTn>
                        </p:par>
                        <p:par>
                          <p:cTn id="42" fill="hold">
                            <p:stCondLst>
                              <p:cond delay="5000"/>
                            </p:stCondLst>
                            <p:childTnLst>
                              <p:par>
                                <p:cTn id="43" presetID="22" presetClass="entr" presetSubtype="8" fill="hold" nodeType="after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wipe(left)">
                                      <p:cBhvr>
                                        <p:cTn id="45" dur="1250"/>
                                        <p:tgtEl>
                                          <p:spTgt spid="3">
                                            <p:txEl>
                                              <p:pRg st="6" end="6"/>
                                            </p:txEl>
                                          </p:spTgt>
                                        </p:tgtEl>
                                      </p:cBhvr>
                                    </p:animEffect>
                                  </p:childTnLst>
                                </p:cTn>
                              </p:par>
                            </p:childTnLst>
                          </p:cTn>
                        </p:par>
                        <p:par>
                          <p:cTn id="46" fill="hold">
                            <p:stCondLst>
                              <p:cond delay="6250"/>
                            </p:stCondLst>
                            <p:childTnLst>
                              <p:par>
                                <p:cTn id="47" presetID="1" presetClass="entr" presetSubtype="0" fill="hold" nodeType="afterEffect">
                                  <p:stCondLst>
                                    <p:cond delay="0"/>
                                  </p:stCondLst>
                                  <p:childTnLst>
                                    <p:set>
                                      <p:cBhvr>
                                        <p:cTn id="48"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9" restart="whenNotActive" fill="hold" evtFilter="cancelBubble" nodeType="interactiveSeq">
                <p:stCondLst>
                  <p:cond evt="onClick" delay="0">
                    <p:tgtEl>
                      <p:spTgt spid="38"/>
                    </p:tgtEl>
                  </p:cond>
                </p:stCondLst>
                <p:endSync evt="end" delay="0">
                  <p:rtn val="all"/>
                </p:endSync>
                <p:childTnLst>
                  <p:par>
                    <p:cTn id="50" fill="hold">
                      <p:stCondLst>
                        <p:cond delay="0"/>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38"/>
                  </p:tgtEl>
                </p:cond>
              </p:nextCondLst>
            </p:seq>
            <p:seq concurrent="1" nextAc="seek">
              <p:cTn id="54" restart="whenNotActive" fill="hold" evtFilter="cancelBubble" nodeType="interactiveSeq">
                <p:stCondLst>
                  <p:cond evt="onClick" delay="0">
                    <p:tgtEl>
                      <p:spTgt spid="39"/>
                    </p:tgtEl>
                  </p:cond>
                </p:stCondLst>
                <p:endSync evt="end" delay="0">
                  <p:rtn val="all"/>
                </p:endSync>
                <p:childTnLst>
                  <p:par>
                    <p:cTn id="55" fill="hold">
                      <p:stCondLst>
                        <p:cond delay="0"/>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4"/>
                                        </p:tgtEl>
                                        <p:attrNameLst>
                                          <p:attrName>style.visibility</p:attrName>
                                        </p:attrNameLst>
                                      </p:cBhvr>
                                      <p:to>
                                        <p:strVal val="visible"/>
                                      </p:to>
                                    </p:set>
                                  </p:childTnLst>
                                </p:cTn>
                              </p:par>
                            </p:childTnLst>
                          </p:cTn>
                        </p:par>
                      </p:childTnLst>
                    </p:cTn>
                  </p:par>
                </p:childTnLst>
              </p:cTn>
              <p:nextCondLst>
                <p:cond evt="onClick" delay="0">
                  <p:tgtEl>
                    <p:spTgt spid="39"/>
                  </p:tgtEl>
                </p:cond>
              </p:nextCondLst>
            </p:seq>
            <p:seq concurrent="1" nextAc="seek">
              <p:cTn id="59" restart="whenNotActive" fill="hold" evtFilter="cancelBubble" nodeType="interactiveSeq">
                <p:stCondLst>
                  <p:cond evt="onClick" delay="0">
                    <p:tgtEl>
                      <p:spTgt spid="55"/>
                    </p:tgtEl>
                  </p:cond>
                </p:stCondLst>
                <p:endSync evt="end" delay="0">
                  <p:rtn val="all"/>
                </p:endSync>
                <p:childTnLst>
                  <p:par>
                    <p:cTn id="60" fill="hold">
                      <p:stCondLst>
                        <p:cond delay="0"/>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childTnLst>
                                </p:cTn>
                              </p:par>
                            </p:childTnLst>
                          </p:cTn>
                        </p:par>
                      </p:childTnLst>
                    </p:cTn>
                  </p:par>
                </p:childTnLst>
              </p:cTn>
              <p:nextCondLst>
                <p:cond evt="onClick" delay="0">
                  <p:tgtEl>
                    <p:spTgt spid="55"/>
                  </p:tgtEl>
                </p:cond>
              </p:nextCondLst>
            </p:seq>
            <p:seq concurrent="1" nextAc="seek">
              <p:cTn id="64" restart="whenNotActive" fill="hold" evtFilter="cancelBubble" nodeType="interactiveSeq">
                <p:stCondLst>
                  <p:cond evt="onClick" delay="0">
                    <p:tgtEl>
                      <p:spTgt spid="58"/>
                    </p:tgtEl>
                  </p:cond>
                </p:stCondLst>
                <p:endSync evt="end" delay="0">
                  <p:rtn val="all"/>
                </p:endSync>
                <p:childTnLst>
                  <p:par>
                    <p:cTn id="65" fill="hold">
                      <p:stCondLst>
                        <p:cond delay="0"/>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58"/>
                  </p:tgtEl>
                </p:cond>
              </p:nextCondLst>
            </p:seq>
            <p:seq concurrent="1" nextAc="seek">
              <p:cTn id="69" restart="whenNotActive" fill="hold" evtFilter="cancelBubble" nodeType="interactiveSeq">
                <p:stCondLst>
                  <p:cond evt="onClick" delay="0">
                    <p:tgtEl>
                      <p:spTgt spid="61"/>
                    </p:tgtEl>
                  </p:cond>
                </p:stCondLst>
                <p:endSync evt="end" delay="0">
                  <p:rtn val="all"/>
                </p:endSync>
                <p:childTnLst>
                  <p:par>
                    <p:cTn id="70" fill="hold">
                      <p:stCondLst>
                        <p:cond delay="0"/>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61"/>
                  </p:tgtEl>
                </p:cond>
              </p:nextCondLst>
            </p:seq>
          </p:childTnLst>
        </p:cTn>
      </p:par>
    </p:tnLst>
    <p:bldLst>
      <p:bldP spid="13" grpId="0"/>
      <p:bldP spid="14" grpId="0"/>
      <p:bldP spid="16" grpId="0"/>
      <p:bldP spid="20" grpId="0"/>
      <p:bldP spid="21"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DC38DD9A-A02F-2171-819F-09FB8B848056}"/>
              </a:ext>
            </a:extLst>
          </p:cNvPr>
          <p:cNvGrpSpPr/>
          <p:nvPr/>
        </p:nvGrpSpPr>
        <p:grpSpPr>
          <a:xfrm>
            <a:off x="2353424" y="108072"/>
            <a:ext cx="7485153" cy="965326"/>
            <a:chOff x="857251" y="108072"/>
            <a:chExt cx="7485153" cy="965326"/>
          </a:xfrm>
        </p:grpSpPr>
        <p:sp>
          <p:nvSpPr>
            <p:cNvPr id="4" name="Dodecagon 3">
              <a:extLst>
                <a:ext uri="{FF2B5EF4-FFF2-40B4-BE49-F238E27FC236}">
                  <a16:creationId xmlns:a16="http://schemas.microsoft.com/office/drawing/2014/main" id="{A418B63A-7589-6F8F-AED4-D1BE9ED62E70}"/>
                </a:ext>
              </a:extLst>
            </p:cNvPr>
            <p:cNvSpPr/>
            <p:nvPr/>
          </p:nvSpPr>
          <p:spPr>
            <a:xfrm>
              <a:off x="857251" y="108072"/>
              <a:ext cx="2654289" cy="965326"/>
            </a:xfrm>
            <a:prstGeom prst="dodecagon">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600" dirty="0"/>
                <a:t>ROUND 3 </a:t>
              </a:r>
              <a:endParaRPr lang="en-IN" sz="3600" dirty="0"/>
            </a:p>
          </p:txBody>
        </p:sp>
        <p:sp>
          <p:nvSpPr>
            <p:cNvPr id="5" name="Rectangle 4">
              <a:extLst>
                <a:ext uri="{FF2B5EF4-FFF2-40B4-BE49-F238E27FC236}">
                  <a16:creationId xmlns:a16="http://schemas.microsoft.com/office/drawing/2014/main" id="{19986CC4-8525-AB90-7E02-8B615FD8A9F9}"/>
                </a:ext>
              </a:extLst>
            </p:cNvPr>
            <p:cNvSpPr/>
            <p:nvPr/>
          </p:nvSpPr>
          <p:spPr>
            <a:xfrm>
              <a:off x="3525696" y="286025"/>
              <a:ext cx="4816708" cy="50234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endParaRPr lang="en-IE" sz="3600" dirty="0">
                <a:effectLst/>
                <a:latin typeface="Calibri" panose="020F0502020204030204" pitchFamily="34" charset="0"/>
                <a:ea typeface="Calibri" panose="020F0502020204030204" pitchFamily="34" charset="0"/>
              </a:endParaRPr>
            </a:p>
            <a:p>
              <a:pPr algn="ctr"/>
              <a:r>
                <a:rPr lang="en-IE" sz="3600" dirty="0">
                  <a:solidFill>
                    <a:srgbClr val="222222"/>
                  </a:solidFill>
                  <a:effectLst/>
                  <a:latin typeface="Calibri" panose="020F0502020204030204" pitchFamily="34" charset="0"/>
                  <a:ea typeface="Calibri" panose="020F0502020204030204" pitchFamily="34" charset="0"/>
                </a:rPr>
                <a:t>Read </a:t>
              </a:r>
              <a:r>
                <a:rPr lang="en-IE" sz="3600" dirty="0">
                  <a:solidFill>
                    <a:srgbClr val="222222"/>
                  </a:solidFill>
                  <a:latin typeface="Calibri" panose="020F0502020204030204" pitchFamily="34" charset="0"/>
                  <a:ea typeface="Calibri" panose="020F0502020204030204" pitchFamily="34" charset="0"/>
                </a:rPr>
                <a:t>T</a:t>
              </a:r>
              <a:r>
                <a:rPr lang="en-IE" sz="3600" dirty="0">
                  <a:solidFill>
                    <a:srgbClr val="222222"/>
                  </a:solidFill>
                  <a:effectLst/>
                  <a:latin typeface="Calibri" panose="020F0502020204030204" pitchFamily="34" charset="0"/>
                  <a:ea typeface="Calibri" panose="020F0502020204030204" pitchFamily="34" charset="0"/>
                </a:rPr>
                <a:t>he Picture </a:t>
              </a:r>
              <a:r>
                <a:rPr lang="en-IE" sz="3600" dirty="0">
                  <a:solidFill>
                    <a:srgbClr val="222222"/>
                  </a:solidFill>
                  <a:latin typeface="Calibri" panose="020F0502020204030204" pitchFamily="34" charset="0"/>
                  <a:ea typeface="Calibri" panose="020F0502020204030204" pitchFamily="34" charset="0"/>
                </a:rPr>
                <a:t>S</a:t>
              </a:r>
              <a:r>
                <a:rPr lang="en-IE" sz="3600" dirty="0">
                  <a:solidFill>
                    <a:srgbClr val="222222"/>
                  </a:solidFill>
                  <a:effectLst/>
                  <a:latin typeface="Calibri" panose="020F0502020204030204" pitchFamily="34" charset="0"/>
                  <a:ea typeface="Calibri" panose="020F0502020204030204" pitchFamily="34" charset="0"/>
                </a:rPr>
                <a:t>tory</a:t>
              </a:r>
              <a:endParaRPr lang="en-IN" sz="3600" dirty="0">
                <a:effectLst/>
                <a:latin typeface="Calibri" panose="020F0502020204030204" pitchFamily="34" charset="0"/>
                <a:ea typeface="Calibri" panose="020F0502020204030204" pitchFamily="34" charset="0"/>
              </a:endParaRPr>
            </a:p>
            <a:p>
              <a:endParaRPr lang="en-IN" sz="3600" dirty="0"/>
            </a:p>
          </p:txBody>
        </p:sp>
      </p:grpSp>
      <p:grpSp>
        <p:nvGrpSpPr>
          <p:cNvPr id="49" name="Group 48">
            <a:extLst>
              <a:ext uri="{FF2B5EF4-FFF2-40B4-BE49-F238E27FC236}">
                <a16:creationId xmlns:a16="http://schemas.microsoft.com/office/drawing/2014/main" id="{C393875C-1AD4-DCC4-78DF-94AC985E9D32}"/>
              </a:ext>
            </a:extLst>
          </p:cNvPr>
          <p:cNvGrpSpPr/>
          <p:nvPr/>
        </p:nvGrpSpPr>
        <p:grpSpPr>
          <a:xfrm>
            <a:off x="242654" y="1525965"/>
            <a:ext cx="3506016" cy="2170787"/>
            <a:chOff x="2927648" y="1137222"/>
            <a:chExt cx="3730082" cy="1236097"/>
          </a:xfrm>
        </p:grpSpPr>
        <p:grpSp>
          <p:nvGrpSpPr>
            <p:cNvPr id="17" name="Group 16">
              <a:extLst>
                <a:ext uri="{FF2B5EF4-FFF2-40B4-BE49-F238E27FC236}">
                  <a16:creationId xmlns:a16="http://schemas.microsoft.com/office/drawing/2014/main" id="{19A59E28-38F7-986D-B3BC-892808380045}"/>
                </a:ext>
              </a:extLst>
            </p:cNvPr>
            <p:cNvGrpSpPr/>
            <p:nvPr/>
          </p:nvGrpSpPr>
          <p:grpSpPr>
            <a:xfrm>
              <a:off x="2927648" y="1396564"/>
              <a:ext cx="3730082" cy="976755"/>
              <a:chOff x="5786037" y="3708405"/>
              <a:chExt cx="4773004" cy="1761340"/>
            </a:xfrm>
          </p:grpSpPr>
          <p:pic>
            <p:nvPicPr>
              <p:cNvPr id="7" name="Graphic 6" descr="Store">
                <a:extLst>
                  <a:ext uri="{FF2B5EF4-FFF2-40B4-BE49-F238E27FC236}">
                    <a16:creationId xmlns:a16="http://schemas.microsoft.com/office/drawing/2014/main" id="{5457875A-D441-7BF9-BC71-0C170D4DCB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86037" y="3737639"/>
                <a:ext cx="1447811" cy="1732106"/>
              </a:xfrm>
              <a:prstGeom prst="rect">
                <a:avLst/>
              </a:prstGeom>
            </p:spPr>
          </p:pic>
          <p:sp>
            <p:nvSpPr>
              <p:cNvPr id="14" name="Graphic 8" descr="Kiosk">
                <a:extLst>
                  <a:ext uri="{FF2B5EF4-FFF2-40B4-BE49-F238E27FC236}">
                    <a16:creationId xmlns:a16="http://schemas.microsoft.com/office/drawing/2014/main" id="{3D7574A7-B660-7687-3B89-AB1B12091081}"/>
                  </a:ext>
                </a:extLst>
              </p:cNvPr>
              <p:cNvSpPr/>
              <p:nvPr/>
            </p:nvSpPr>
            <p:spPr>
              <a:xfrm>
                <a:off x="6891732" y="3944763"/>
                <a:ext cx="1242139" cy="1259389"/>
              </a:xfrm>
              <a:custGeom>
                <a:avLst/>
                <a:gdLst>
                  <a:gd name="connsiteX0" fmla="*/ 1242138 w 1242138"/>
                  <a:gd name="connsiteY0" fmla="*/ 310535 h 1259389"/>
                  <a:gd name="connsiteX1" fmla="*/ 1242138 w 1242138"/>
                  <a:gd name="connsiteY1" fmla="*/ 253258 h 1259389"/>
                  <a:gd name="connsiteX2" fmla="*/ 1237480 w 1242138"/>
                  <a:gd name="connsiteY2" fmla="*/ 230831 h 1259389"/>
                  <a:gd name="connsiteX3" fmla="*/ 1136039 w 1242138"/>
                  <a:gd name="connsiteY3" fmla="*/ 0 h 1259389"/>
                  <a:gd name="connsiteX4" fmla="*/ 106100 w 1242138"/>
                  <a:gd name="connsiteY4" fmla="*/ 0 h 1259389"/>
                  <a:gd name="connsiteX5" fmla="*/ 4658 w 1242138"/>
                  <a:gd name="connsiteY5" fmla="*/ 230831 h 1259389"/>
                  <a:gd name="connsiteX6" fmla="*/ 0 w 1242138"/>
                  <a:gd name="connsiteY6" fmla="*/ 253258 h 1259389"/>
                  <a:gd name="connsiteX7" fmla="*/ 0 w 1242138"/>
                  <a:gd name="connsiteY7" fmla="*/ 310535 h 1259389"/>
                  <a:gd name="connsiteX8" fmla="*/ 69008 w 1242138"/>
                  <a:gd name="connsiteY8" fmla="*/ 379542 h 1259389"/>
                  <a:gd name="connsiteX9" fmla="*/ 69008 w 1242138"/>
                  <a:gd name="connsiteY9" fmla="*/ 793588 h 1259389"/>
                  <a:gd name="connsiteX10" fmla="*/ 0 w 1242138"/>
                  <a:gd name="connsiteY10" fmla="*/ 793588 h 1259389"/>
                  <a:gd name="connsiteX11" fmla="*/ 0 w 1242138"/>
                  <a:gd name="connsiteY11" fmla="*/ 897100 h 1259389"/>
                  <a:gd name="connsiteX12" fmla="*/ 69008 w 1242138"/>
                  <a:gd name="connsiteY12" fmla="*/ 897100 h 1259389"/>
                  <a:gd name="connsiteX13" fmla="*/ 69008 w 1242138"/>
                  <a:gd name="connsiteY13" fmla="*/ 1259390 h 1259389"/>
                  <a:gd name="connsiteX14" fmla="*/ 1173131 w 1242138"/>
                  <a:gd name="connsiteY14" fmla="*/ 1259390 h 1259389"/>
                  <a:gd name="connsiteX15" fmla="*/ 1173131 w 1242138"/>
                  <a:gd name="connsiteY15" fmla="*/ 897100 h 1259389"/>
                  <a:gd name="connsiteX16" fmla="*/ 1242138 w 1242138"/>
                  <a:gd name="connsiteY16" fmla="*/ 897100 h 1259389"/>
                  <a:gd name="connsiteX17" fmla="*/ 1242138 w 1242138"/>
                  <a:gd name="connsiteY17" fmla="*/ 793588 h 1259389"/>
                  <a:gd name="connsiteX18" fmla="*/ 1173131 w 1242138"/>
                  <a:gd name="connsiteY18" fmla="*/ 793588 h 1259389"/>
                  <a:gd name="connsiteX19" fmla="*/ 1173131 w 1242138"/>
                  <a:gd name="connsiteY19" fmla="*/ 379542 h 1259389"/>
                  <a:gd name="connsiteX20" fmla="*/ 1242138 w 1242138"/>
                  <a:gd name="connsiteY20" fmla="*/ 310535 h 1259389"/>
                  <a:gd name="connsiteX21" fmla="*/ 1038566 w 1242138"/>
                  <a:gd name="connsiteY21" fmla="*/ 103512 h 1259389"/>
                  <a:gd name="connsiteX22" fmla="*/ 1104123 w 1242138"/>
                  <a:gd name="connsiteY22" fmla="*/ 241527 h 1259389"/>
                  <a:gd name="connsiteX23" fmla="*/ 1104123 w 1242138"/>
                  <a:gd name="connsiteY23" fmla="*/ 310535 h 1259389"/>
                  <a:gd name="connsiteX24" fmla="*/ 1035115 w 1242138"/>
                  <a:gd name="connsiteY24" fmla="*/ 379542 h 1259389"/>
                  <a:gd name="connsiteX25" fmla="*/ 966108 w 1242138"/>
                  <a:gd name="connsiteY25" fmla="*/ 310535 h 1259389"/>
                  <a:gd name="connsiteX26" fmla="*/ 966108 w 1242138"/>
                  <a:gd name="connsiteY26" fmla="*/ 241527 h 1259389"/>
                  <a:gd name="connsiteX27" fmla="*/ 900550 w 1242138"/>
                  <a:gd name="connsiteY27" fmla="*/ 103512 h 1259389"/>
                  <a:gd name="connsiteX28" fmla="*/ 786688 w 1242138"/>
                  <a:gd name="connsiteY28" fmla="*/ 103512 h 1259389"/>
                  <a:gd name="connsiteX29" fmla="*/ 828092 w 1242138"/>
                  <a:gd name="connsiteY29" fmla="*/ 241527 h 1259389"/>
                  <a:gd name="connsiteX30" fmla="*/ 828092 w 1242138"/>
                  <a:gd name="connsiteY30" fmla="*/ 310535 h 1259389"/>
                  <a:gd name="connsiteX31" fmla="*/ 759085 w 1242138"/>
                  <a:gd name="connsiteY31" fmla="*/ 379542 h 1259389"/>
                  <a:gd name="connsiteX32" fmla="*/ 690077 w 1242138"/>
                  <a:gd name="connsiteY32" fmla="*/ 310535 h 1259389"/>
                  <a:gd name="connsiteX33" fmla="*/ 690077 w 1242138"/>
                  <a:gd name="connsiteY33" fmla="*/ 241527 h 1259389"/>
                  <a:gd name="connsiteX34" fmla="*/ 665924 w 1242138"/>
                  <a:gd name="connsiteY34" fmla="*/ 103512 h 1259389"/>
                  <a:gd name="connsiteX35" fmla="*/ 414046 w 1242138"/>
                  <a:gd name="connsiteY35" fmla="*/ 241527 h 1259389"/>
                  <a:gd name="connsiteX36" fmla="*/ 455451 w 1242138"/>
                  <a:gd name="connsiteY36" fmla="*/ 103512 h 1259389"/>
                  <a:gd name="connsiteX37" fmla="*/ 576214 w 1242138"/>
                  <a:gd name="connsiteY37" fmla="*/ 103512 h 1259389"/>
                  <a:gd name="connsiteX38" fmla="*/ 552062 w 1242138"/>
                  <a:gd name="connsiteY38" fmla="*/ 241527 h 1259389"/>
                  <a:gd name="connsiteX39" fmla="*/ 552062 w 1242138"/>
                  <a:gd name="connsiteY39" fmla="*/ 310535 h 1259389"/>
                  <a:gd name="connsiteX40" fmla="*/ 483054 w 1242138"/>
                  <a:gd name="connsiteY40" fmla="*/ 379542 h 1259389"/>
                  <a:gd name="connsiteX41" fmla="*/ 414046 w 1242138"/>
                  <a:gd name="connsiteY41" fmla="*/ 310535 h 1259389"/>
                  <a:gd name="connsiteX42" fmla="*/ 138016 w 1242138"/>
                  <a:gd name="connsiteY42" fmla="*/ 241527 h 1259389"/>
                  <a:gd name="connsiteX43" fmla="*/ 203573 w 1242138"/>
                  <a:gd name="connsiteY43" fmla="*/ 103512 h 1259389"/>
                  <a:gd name="connsiteX44" fmla="*/ 341588 w 1242138"/>
                  <a:gd name="connsiteY44" fmla="*/ 103512 h 1259389"/>
                  <a:gd name="connsiteX45" fmla="*/ 276031 w 1242138"/>
                  <a:gd name="connsiteY45" fmla="*/ 241527 h 1259389"/>
                  <a:gd name="connsiteX46" fmla="*/ 276031 w 1242138"/>
                  <a:gd name="connsiteY46" fmla="*/ 310535 h 1259389"/>
                  <a:gd name="connsiteX47" fmla="*/ 207023 w 1242138"/>
                  <a:gd name="connsiteY47" fmla="*/ 379542 h 1259389"/>
                  <a:gd name="connsiteX48" fmla="*/ 138016 w 1242138"/>
                  <a:gd name="connsiteY48" fmla="*/ 310535 h 1259389"/>
                  <a:gd name="connsiteX49" fmla="*/ 172519 w 1242138"/>
                  <a:gd name="connsiteY49" fmla="*/ 793588 h 1259389"/>
                  <a:gd name="connsiteX50" fmla="*/ 172519 w 1242138"/>
                  <a:gd name="connsiteY50" fmla="*/ 500306 h 1259389"/>
                  <a:gd name="connsiteX51" fmla="*/ 1069619 w 1242138"/>
                  <a:gd name="connsiteY51" fmla="*/ 500306 h 1259389"/>
                  <a:gd name="connsiteX52" fmla="*/ 1069619 w 1242138"/>
                  <a:gd name="connsiteY52" fmla="*/ 793588 h 1259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42138" h="1259389">
                    <a:moveTo>
                      <a:pt x="1242138" y="310535"/>
                    </a:moveTo>
                    <a:lnTo>
                      <a:pt x="1242138" y="253258"/>
                    </a:lnTo>
                    <a:cubicBezTo>
                      <a:pt x="1242161" y="245540"/>
                      <a:pt x="1240574" y="237902"/>
                      <a:pt x="1237480" y="230831"/>
                    </a:cubicBezTo>
                    <a:lnTo>
                      <a:pt x="1136039" y="0"/>
                    </a:lnTo>
                    <a:lnTo>
                      <a:pt x="106100" y="0"/>
                    </a:lnTo>
                    <a:lnTo>
                      <a:pt x="4658" y="230831"/>
                    </a:lnTo>
                    <a:cubicBezTo>
                      <a:pt x="1565" y="237902"/>
                      <a:pt x="-22" y="245540"/>
                      <a:pt x="0" y="253258"/>
                    </a:cubicBezTo>
                    <a:lnTo>
                      <a:pt x="0" y="310535"/>
                    </a:lnTo>
                    <a:cubicBezTo>
                      <a:pt x="0" y="348646"/>
                      <a:pt x="30897" y="379542"/>
                      <a:pt x="69008" y="379542"/>
                    </a:cubicBezTo>
                    <a:lnTo>
                      <a:pt x="69008" y="793588"/>
                    </a:lnTo>
                    <a:lnTo>
                      <a:pt x="0" y="793588"/>
                    </a:lnTo>
                    <a:lnTo>
                      <a:pt x="0" y="897100"/>
                    </a:lnTo>
                    <a:lnTo>
                      <a:pt x="69008" y="897100"/>
                    </a:lnTo>
                    <a:lnTo>
                      <a:pt x="69008" y="1259390"/>
                    </a:lnTo>
                    <a:lnTo>
                      <a:pt x="1173131" y="1259390"/>
                    </a:lnTo>
                    <a:lnTo>
                      <a:pt x="1173131" y="897100"/>
                    </a:lnTo>
                    <a:lnTo>
                      <a:pt x="1242138" y="897100"/>
                    </a:lnTo>
                    <a:lnTo>
                      <a:pt x="1242138" y="793588"/>
                    </a:lnTo>
                    <a:lnTo>
                      <a:pt x="1173131" y="793588"/>
                    </a:lnTo>
                    <a:lnTo>
                      <a:pt x="1173131" y="379542"/>
                    </a:lnTo>
                    <a:cubicBezTo>
                      <a:pt x="1211242" y="379542"/>
                      <a:pt x="1242138" y="348646"/>
                      <a:pt x="1242138" y="310535"/>
                    </a:cubicBezTo>
                    <a:close/>
                    <a:moveTo>
                      <a:pt x="1038566" y="103512"/>
                    </a:moveTo>
                    <a:lnTo>
                      <a:pt x="1104123" y="241527"/>
                    </a:lnTo>
                    <a:lnTo>
                      <a:pt x="1104123" y="310535"/>
                    </a:lnTo>
                    <a:cubicBezTo>
                      <a:pt x="1104123" y="348646"/>
                      <a:pt x="1073226" y="379542"/>
                      <a:pt x="1035115" y="379542"/>
                    </a:cubicBezTo>
                    <a:cubicBezTo>
                      <a:pt x="997004" y="379542"/>
                      <a:pt x="966108" y="348646"/>
                      <a:pt x="966108" y="310535"/>
                    </a:cubicBezTo>
                    <a:lnTo>
                      <a:pt x="966108" y="241527"/>
                    </a:lnTo>
                    <a:lnTo>
                      <a:pt x="900550" y="103512"/>
                    </a:lnTo>
                    <a:close/>
                    <a:moveTo>
                      <a:pt x="786688" y="103512"/>
                    </a:moveTo>
                    <a:lnTo>
                      <a:pt x="828092" y="241527"/>
                    </a:lnTo>
                    <a:lnTo>
                      <a:pt x="828092" y="310535"/>
                    </a:lnTo>
                    <a:cubicBezTo>
                      <a:pt x="828092" y="348646"/>
                      <a:pt x="797196" y="379542"/>
                      <a:pt x="759085" y="379542"/>
                    </a:cubicBezTo>
                    <a:cubicBezTo>
                      <a:pt x="720973" y="379542"/>
                      <a:pt x="690077" y="348646"/>
                      <a:pt x="690077" y="310535"/>
                    </a:cubicBezTo>
                    <a:lnTo>
                      <a:pt x="690077" y="241527"/>
                    </a:lnTo>
                    <a:lnTo>
                      <a:pt x="665924" y="103512"/>
                    </a:lnTo>
                    <a:close/>
                    <a:moveTo>
                      <a:pt x="414046" y="241527"/>
                    </a:moveTo>
                    <a:lnTo>
                      <a:pt x="455451" y="103512"/>
                    </a:lnTo>
                    <a:lnTo>
                      <a:pt x="576214" y="103512"/>
                    </a:lnTo>
                    <a:lnTo>
                      <a:pt x="552062" y="241527"/>
                    </a:lnTo>
                    <a:lnTo>
                      <a:pt x="552062" y="310535"/>
                    </a:lnTo>
                    <a:cubicBezTo>
                      <a:pt x="552062" y="348646"/>
                      <a:pt x="521165" y="379542"/>
                      <a:pt x="483054" y="379542"/>
                    </a:cubicBezTo>
                    <a:cubicBezTo>
                      <a:pt x="444943" y="379542"/>
                      <a:pt x="414046" y="348646"/>
                      <a:pt x="414046" y="310535"/>
                    </a:cubicBezTo>
                    <a:close/>
                    <a:moveTo>
                      <a:pt x="138016" y="241527"/>
                    </a:moveTo>
                    <a:lnTo>
                      <a:pt x="203573" y="103512"/>
                    </a:lnTo>
                    <a:lnTo>
                      <a:pt x="341588" y="103512"/>
                    </a:lnTo>
                    <a:lnTo>
                      <a:pt x="276031" y="241527"/>
                    </a:lnTo>
                    <a:lnTo>
                      <a:pt x="276031" y="310535"/>
                    </a:lnTo>
                    <a:cubicBezTo>
                      <a:pt x="276031" y="348646"/>
                      <a:pt x="245134" y="379542"/>
                      <a:pt x="207023" y="379542"/>
                    </a:cubicBezTo>
                    <a:cubicBezTo>
                      <a:pt x="168912" y="379542"/>
                      <a:pt x="138016" y="348646"/>
                      <a:pt x="138016" y="310535"/>
                    </a:cubicBezTo>
                    <a:close/>
                    <a:moveTo>
                      <a:pt x="172519" y="793588"/>
                    </a:moveTo>
                    <a:lnTo>
                      <a:pt x="172519" y="500306"/>
                    </a:lnTo>
                    <a:lnTo>
                      <a:pt x="1069619" y="500306"/>
                    </a:lnTo>
                    <a:lnTo>
                      <a:pt x="1069619" y="793588"/>
                    </a:lnTo>
                    <a:close/>
                  </a:path>
                </a:pathLst>
              </a:custGeom>
              <a:solidFill>
                <a:srgbClr val="FF66FF"/>
              </a:solidFill>
              <a:ln w="17165" cap="flat">
                <a:noFill/>
                <a:prstDash val="solid"/>
                <a:miter/>
              </a:ln>
            </p:spPr>
            <p:txBody>
              <a:bodyPr rtlCol="0" anchor="ctr"/>
              <a:lstStyle/>
              <a:p>
                <a:endParaRPr lang="en-IN"/>
              </a:p>
            </p:txBody>
          </p:sp>
          <p:pic>
            <p:nvPicPr>
              <p:cNvPr id="11" name="Graphic 10" descr="Shopping bag">
                <a:extLst>
                  <a:ext uri="{FF2B5EF4-FFF2-40B4-BE49-F238E27FC236}">
                    <a16:creationId xmlns:a16="http://schemas.microsoft.com/office/drawing/2014/main" id="{1CC0EA7E-5A5B-82BB-2FDF-C77C4C61D33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111469" y="4437112"/>
                <a:ext cx="230301" cy="230301"/>
              </a:xfrm>
              <a:prstGeom prst="rect">
                <a:avLst/>
              </a:prstGeom>
            </p:spPr>
          </p:pic>
          <p:pic>
            <p:nvPicPr>
              <p:cNvPr id="12" name="Graphic 11" descr="Kiosk">
                <a:extLst>
                  <a:ext uri="{FF2B5EF4-FFF2-40B4-BE49-F238E27FC236}">
                    <a16:creationId xmlns:a16="http://schemas.microsoft.com/office/drawing/2014/main" id="{8751764E-3108-35F5-7FF4-88D2A46FC3D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55108" y="3746366"/>
                <a:ext cx="1656184" cy="1656184"/>
              </a:xfrm>
              <a:prstGeom prst="rect">
                <a:avLst/>
              </a:prstGeom>
            </p:spPr>
          </p:pic>
          <p:pic>
            <p:nvPicPr>
              <p:cNvPr id="13" name="Graphic 12" descr="Store">
                <a:extLst>
                  <a:ext uri="{FF2B5EF4-FFF2-40B4-BE49-F238E27FC236}">
                    <a16:creationId xmlns:a16="http://schemas.microsoft.com/office/drawing/2014/main" id="{A26B3104-4F24-5226-65EF-8D93AD24928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9960" y="3708405"/>
                <a:ext cx="1619081" cy="1732106"/>
              </a:xfrm>
              <a:prstGeom prst="rect">
                <a:avLst/>
              </a:prstGeom>
            </p:spPr>
          </p:pic>
          <p:sp>
            <p:nvSpPr>
              <p:cNvPr id="15" name="TextBox 14">
                <a:extLst>
                  <a:ext uri="{FF2B5EF4-FFF2-40B4-BE49-F238E27FC236}">
                    <a16:creationId xmlns:a16="http://schemas.microsoft.com/office/drawing/2014/main" id="{31D26ACA-C37E-311A-121D-7530ADBF06AC}"/>
                  </a:ext>
                </a:extLst>
              </p:cNvPr>
              <p:cNvSpPr txBox="1"/>
              <p:nvPr/>
            </p:nvSpPr>
            <p:spPr>
              <a:xfrm>
                <a:off x="7261591" y="4398533"/>
                <a:ext cx="1066038" cy="369332"/>
              </a:xfrm>
              <a:prstGeom prst="rect">
                <a:avLst/>
              </a:prstGeom>
              <a:noFill/>
            </p:spPr>
            <p:txBody>
              <a:bodyPr wrap="square" rtlCol="0">
                <a:spAutoFit/>
              </a:bodyPr>
              <a:lstStyle/>
              <a:p>
                <a:r>
                  <a:rPr lang="en-IN" b="1" dirty="0"/>
                  <a:t>SALE</a:t>
                </a:r>
                <a:r>
                  <a:rPr lang="en-IN" dirty="0"/>
                  <a:t> !</a:t>
                </a:r>
              </a:p>
            </p:txBody>
          </p:sp>
          <p:sp>
            <p:nvSpPr>
              <p:cNvPr id="16" name="TextBox 15">
                <a:extLst>
                  <a:ext uri="{FF2B5EF4-FFF2-40B4-BE49-F238E27FC236}">
                    <a16:creationId xmlns:a16="http://schemas.microsoft.com/office/drawing/2014/main" id="{DE37F08C-DA46-3F8D-7C95-DD3BE128D0FC}"/>
                  </a:ext>
                </a:extLst>
              </p:cNvPr>
              <p:cNvSpPr txBox="1"/>
              <p:nvPr/>
            </p:nvSpPr>
            <p:spPr>
              <a:xfrm>
                <a:off x="8219898" y="4370269"/>
                <a:ext cx="1242138" cy="646331"/>
              </a:xfrm>
              <a:prstGeom prst="rect">
                <a:avLst/>
              </a:prstGeom>
              <a:noFill/>
            </p:spPr>
            <p:txBody>
              <a:bodyPr wrap="square" rtlCol="0">
                <a:spAutoFit/>
              </a:bodyPr>
              <a:lstStyle/>
              <a:p>
                <a:r>
                  <a:rPr lang="en-IN" b="1" dirty="0"/>
                  <a:t>SALE </a:t>
                </a:r>
                <a:r>
                  <a:rPr lang="en-IN" dirty="0"/>
                  <a:t>!</a:t>
                </a:r>
              </a:p>
              <a:p>
                <a:endParaRPr lang="en-IN" dirty="0"/>
              </a:p>
            </p:txBody>
          </p:sp>
        </p:grpSp>
        <p:sp>
          <p:nvSpPr>
            <p:cNvPr id="23" name="TextBox 22">
              <a:extLst>
                <a:ext uri="{FF2B5EF4-FFF2-40B4-BE49-F238E27FC236}">
                  <a16:creationId xmlns:a16="http://schemas.microsoft.com/office/drawing/2014/main" id="{FDA6CF6C-0CDA-EDEC-E4EF-2A675C7E10B5}"/>
                </a:ext>
              </a:extLst>
            </p:cNvPr>
            <p:cNvSpPr txBox="1"/>
            <p:nvPr/>
          </p:nvSpPr>
          <p:spPr>
            <a:xfrm>
              <a:off x="3123720" y="1137222"/>
              <a:ext cx="3345768" cy="400110"/>
            </a:xfrm>
            <a:prstGeom prst="rect">
              <a:avLst/>
            </a:prstGeom>
            <a:solidFill>
              <a:srgbClr val="FFC000"/>
            </a:solidFill>
          </p:spPr>
          <p:txBody>
            <a:bodyPr wrap="square" rtlCol="0">
              <a:spAutoFit/>
            </a:bodyPr>
            <a:lstStyle/>
            <a:p>
              <a:r>
                <a:rPr lang="en-IN" sz="2000" dirty="0"/>
                <a:t>Live Sale !!!! Only For Today</a:t>
              </a:r>
            </a:p>
          </p:txBody>
        </p:sp>
      </p:grpSp>
      <p:cxnSp>
        <p:nvCxnSpPr>
          <p:cNvPr id="3" name="Straight Connector 2">
            <a:extLst>
              <a:ext uri="{FF2B5EF4-FFF2-40B4-BE49-F238E27FC236}">
                <a16:creationId xmlns:a16="http://schemas.microsoft.com/office/drawing/2014/main" id="{B40B9488-081E-B0C6-5637-2D4F5C4417AD}"/>
              </a:ext>
            </a:extLst>
          </p:cNvPr>
          <p:cNvCxnSpPr>
            <a:cxnSpLocks/>
          </p:cNvCxnSpPr>
          <p:nvPr/>
        </p:nvCxnSpPr>
        <p:spPr>
          <a:xfrm>
            <a:off x="3922112" y="1152198"/>
            <a:ext cx="9219" cy="486909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BB13D2FF-28DE-AE30-F349-20F6EE61F710}"/>
              </a:ext>
            </a:extLst>
          </p:cNvPr>
          <p:cNvCxnSpPr>
            <a:cxnSpLocks/>
          </p:cNvCxnSpPr>
          <p:nvPr/>
        </p:nvCxnSpPr>
        <p:spPr>
          <a:xfrm>
            <a:off x="38617" y="3783878"/>
            <a:ext cx="11818023" cy="5162"/>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BCC1EDB-665F-E023-4750-9958F3D79092}"/>
              </a:ext>
            </a:extLst>
          </p:cNvPr>
          <p:cNvCxnSpPr>
            <a:cxnSpLocks/>
          </p:cNvCxnSpPr>
          <p:nvPr/>
        </p:nvCxnSpPr>
        <p:spPr>
          <a:xfrm flipH="1">
            <a:off x="8210128" y="1171588"/>
            <a:ext cx="11911" cy="484970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3FAE56A3-E65C-2C72-BAEB-058C3A4D1C0C}"/>
              </a:ext>
            </a:extLst>
          </p:cNvPr>
          <p:cNvSpPr txBox="1"/>
          <p:nvPr/>
        </p:nvSpPr>
        <p:spPr>
          <a:xfrm>
            <a:off x="834828" y="3429000"/>
            <a:ext cx="2308844" cy="330234"/>
          </a:xfrm>
          <a:prstGeom prst="rect">
            <a:avLst/>
          </a:prstGeom>
          <a:noFill/>
        </p:spPr>
        <p:txBody>
          <a:bodyPr wrap="square" rtlCol="0">
            <a:spAutoFit/>
          </a:bodyPr>
          <a:lstStyle/>
          <a:p>
            <a:pPr algn="ctr"/>
            <a:r>
              <a:rPr lang="en-IN" sz="2000" dirty="0"/>
              <a:t>SALE IN A SHOP!!!!</a:t>
            </a:r>
          </a:p>
        </p:txBody>
      </p:sp>
      <p:cxnSp>
        <p:nvCxnSpPr>
          <p:cNvPr id="74" name="Straight Connector 73">
            <a:extLst>
              <a:ext uri="{FF2B5EF4-FFF2-40B4-BE49-F238E27FC236}">
                <a16:creationId xmlns:a16="http://schemas.microsoft.com/office/drawing/2014/main" id="{C75CEA02-6A55-5C63-657F-5427AC02D5FE}"/>
              </a:ext>
            </a:extLst>
          </p:cNvPr>
          <p:cNvCxnSpPr>
            <a:cxnSpLocks/>
          </p:cNvCxnSpPr>
          <p:nvPr/>
        </p:nvCxnSpPr>
        <p:spPr>
          <a:xfrm>
            <a:off x="191017" y="6021288"/>
            <a:ext cx="11818023" cy="5162"/>
          </a:xfrm>
          <a:prstGeom prst="line">
            <a:avLst/>
          </a:prstGeom>
          <a:ln w="38100"/>
        </p:spPr>
        <p:style>
          <a:lnRef idx="1">
            <a:schemeClr val="accent1"/>
          </a:lnRef>
          <a:fillRef idx="0">
            <a:schemeClr val="accent1"/>
          </a:fillRef>
          <a:effectRef idx="0">
            <a:schemeClr val="accent1"/>
          </a:effectRef>
          <a:fontRef idx="minor">
            <a:schemeClr val="tx1"/>
          </a:fontRef>
        </p:style>
      </p:cxnSp>
      <p:grpSp>
        <p:nvGrpSpPr>
          <p:cNvPr id="37" name="Group 36">
            <a:extLst>
              <a:ext uri="{FF2B5EF4-FFF2-40B4-BE49-F238E27FC236}">
                <a16:creationId xmlns:a16="http://schemas.microsoft.com/office/drawing/2014/main" id="{6D498FDA-BE42-7902-F052-816778F336E2}"/>
              </a:ext>
            </a:extLst>
          </p:cNvPr>
          <p:cNvGrpSpPr/>
          <p:nvPr/>
        </p:nvGrpSpPr>
        <p:grpSpPr>
          <a:xfrm>
            <a:off x="4023033" y="903447"/>
            <a:ext cx="3871939" cy="2616330"/>
            <a:chOff x="4023033" y="903447"/>
            <a:chExt cx="3871939" cy="2616330"/>
          </a:xfrm>
        </p:grpSpPr>
        <p:grpSp>
          <p:nvGrpSpPr>
            <p:cNvPr id="53" name="Group 52">
              <a:extLst>
                <a:ext uri="{FF2B5EF4-FFF2-40B4-BE49-F238E27FC236}">
                  <a16:creationId xmlns:a16="http://schemas.microsoft.com/office/drawing/2014/main" id="{5AE4AC39-B16C-8E64-887C-B375B1C5A269}"/>
                </a:ext>
              </a:extLst>
            </p:cNvPr>
            <p:cNvGrpSpPr/>
            <p:nvPr/>
          </p:nvGrpSpPr>
          <p:grpSpPr>
            <a:xfrm flipH="1">
              <a:off x="4023033" y="903447"/>
              <a:ext cx="3871939" cy="2616330"/>
              <a:chOff x="7451480" y="1071637"/>
              <a:chExt cx="3871939" cy="2616330"/>
            </a:xfrm>
          </p:grpSpPr>
          <p:sp>
            <p:nvSpPr>
              <p:cNvPr id="24" name="TextBox 23">
                <a:extLst>
                  <a:ext uri="{FF2B5EF4-FFF2-40B4-BE49-F238E27FC236}">
                    <a16:creationId xmlns:a16="http://schemas.microsoft.com/office/drawing/2014/main" id="{ACA17124-8EA6-AB84-121A-DBCE2759AC7B}"/>
                  </a:ext>
                </a:extLst>
              </p:cNvPr>
              <p:cNvSpPr txBox="1"/>
              <p:nvPr/>
            </p:nvSpPr>
            <p:spPr>
              <a:xfrm>
                <a:off x="10123963" y="3318635"/>
                <a:ext cx="1199456" cy="369332"/>
              </a:xfrm>
              <a:prstGeom prst="rect">
                <a:avLst/>
              </a:prstGeom>
              <a:noFill/>
            </p:spPr>
            <p:txBody>
              <a:bodyPr wrap="square" rtlCol="0">
                <a:spAutoFit/>
              </a:bodyPr>
              <a:lstStyle/>
              <a:p>
                <a:r>
                  <a:rPr lang="en-IN" dirty="0" err="1"/>
                  <a:t>Preeti</a:t>
                </a:r>
                <a:endParaRPr lang="en-IN" dirty="0"/>
              </a:p>
            </p:txBody>
          </p:sp>
          <p:grpSp>
            <p:nvGrpSpPr>
              <p:cNvPr id="47" name="Group 46">
                <a:extLst>
                  <a:ext uri="{FF2B5EF4-FFF2-40B4-BE49-F238E27FC236}">
                    <a16:creationId xmlns:a16="http://schemas.microsoft.com/office/drawing/2014/main" id="{209B2235-574F-2970-4975-E167324813A4}"/>
                  </a:ext>
                </a:extLst>
              </p:cNvPr>
              <p:cNvGrpSpPr/>
              <p:nvPr/>
            </p:nvGrpSpPr>
            <p:grpSpPr>
              <a:xfrm>
                <a:off x="7451480" y="1071637"/>
                <a:ext cx="3700229" cy="1257601"/>
                <a:chOff x="7164376" y="441167"/>
                <a:chExt cx="3700229" cy="1257601"/>
              </a:xfrm>
            </p:grpSpPr>
            <p:sp>
              <p:nvSpPr>
                <p:cNvPr id="25" name="Speech Bubble: Oval 24">
                  <a:extLst>
                    <a:ext uri="{FF2B5EF4-FFF2-40B4-BE49-F238E27FC236}">
                      <a16:creationId xmlns:a16="http://schemas.microsoft.com/office/drawing/2014/main" id="{51E071C8-8711-64A1-48C6-4963D9D5C5D9}"/>
                    </a:ext>
                  </a:extLst>
                </p:cNvPr>
                <p:cNvSpPr/>
                <p:nvPr/>
              </p:nvSpPr>
              <p:spPr>
                <a:xfrm>
                  <a:off x="7164376" y="441167"/>
                  <a:ext cx="3498361" cy="1257601"/>
                </a:xfrm>
                <a:prstGeom prst="wedgeEllipseCallout">
                  <a:avLst>
                    <a:gd name="adj1" fmla="val 39233"/>
                    <a:gd name="adj2" fmla="val 71959"/>
                  </a:avLst>
                </a:prstGeom>
              </p:spPr>
              <p:style>
                <a:lnRef idx="2">
                  <a:schemeClr val="accent1"/>
                </a:lnRef>
                <a:fillRef idx="1">
                  <a:schemeClr val="lt1"/>
                </a:fillRef>
                <a:effectRef idx="0">
                  <a:schemeClr val="accent1"/>
                </a:effectRef>
                <a:fontRef idx="minor">
                  <a:schemeClr val="dk1"/>
                </a:fontRef>
              </p:style>
              <p:txBody>
                <a:bodyPr rtlCol="0" anchor="b"/>
                <a:lstStyle/>
                <a:p>
                  <a:endParaRPr lang="en-IE" sz="1800" dirty="0">
                    <a:effectLst/>
                    <a:latin typeface="Calibri" panose="020F0502020204030204" pitchFamily="34" charset="0"/>
                    <a:ea typeface="Calibri" panose="020F0502020204030204" pitchFamily="34" charset="0"/>
                  </a:endParaRPr>
                </a:p>
                <a:p>
                  <a:pPr lvl="1"/>
                  <a:endParaRPr lang="en-IE" dirty="0">
                    <a:latin typeface="Calibri" panose="020F0502020204030204" pitchFamily="34" charset="0"/>
                    <a:ea typeface="Calibri" panose="020F0502020204030204" pitchFamily="34" charset="0"/>
                  </a:endParaRPr>
                </a:p>
                <a:p>
                  <a:pPr algn="ctr"/>
                  <a:endParaRPr lang="en-IN" dirty="0"/>
                </a:p>
              </p:txBody>
            </p:sp>
            <p:sp>
              <p:nvSpPr>
                <p:cNvPr id="26" name="TextBox 25">
                  <a:extLst>
                    <a:ext uri="{FF2B5EF4-FFF2-40B4-BE49-F238E27FC236}">
                      <a16:creationId xmlns:a16="http://schemas.microsoft.com/office/drawing/2014/main" id="{5D09E47B-40CB-A3DE-64CD-2F87A9D90143}"/>
                    </a:ext>
                  </a:extLst>
                </p:cNvPr>
                <p:cNvSpPr txBox="1"/>
                <p:nvPr/>
              </p:nvSpPr>
              <p:spPr>
                <a:xfrm>
                  <a:off x="7243273" y="676112"/>
                  <a:ext cx="3621332" cy="1015663"/>
                </a:xfrm>
                <a:prstGeom prst="rect">
                  <a:avLst/>
                </a:prstGeom>
                <a:noFill/>
              </p:spPr>
              <p:txBody>
                <a:bodyPr wrap="square" rtlCol="0">
                  <a:spAutoFit/>
                </a:bodyPr>
                <a:lstStyle/>
                <a:p>
                  <a:pPr lvl="1" algn="ctr"/>
                  <a:r>
                    <a:rPr lang="en-IE" sz="2000" dirty="0">
                      <a:effectLst/>
                      <a:latin typeface="Calibri" panose="020F0502020204030204" pitchFamily="34" charset="0"/>
                      <a:ea typeface="Calibri" panose="020F0502020204030204" pitchFamily="34" charset="0"/>
                    </a:rPr>
                    <a:t>Look at this advertisement! </a:t>
                  </a:r>
                </a:p>
                <a:p>
                  <a:pPr lvl="1" algn="ctr"/>
                  <a:r>
                    <a:rPr lang="en-IE" sz="2000" dirty="0">
                      <a:effectLst/>
                      <a:latin typeface="Calibri" panose="020F0502020204030204" pitchFamily="34" charset="0"/>
                      <a:ea typeface="Calibri" panose="020F0502020204030204" pitchFamily="34" charset="0"/>
                    </a:rPr>
                    <a:t>This shop has a huge sale today.</a:t>
                  </a:r>
                  <a:endParaRPr lang="en-IN" sz="2000" dirty="0">
                    <a:effectLst/>
                    <a:latin typeface="Calibri" panose="020F0502020204030204" pitchFamily="34" charset="0"/>
                    <a:ea typeface="Calibri" panose="020F0502020204030204" pitchFamily="34" charset="0"/>
                  </a:endParaRPr>
                </a:p>
              </p:txBody>
            </p:sp>
          </p:grpSp>
        </p:grpSp>
        <p:graphicFrame>
          <p:nvGraphicFramePr>
            <p:cNvPr id="6" name="Object 5">
              <a:extLst>
                <a:ext uri="{FF2B5EF4-FFF2-40B4-BE49-F238E27FC236}">
                  <a16:creationId xmlns:a16="http://schemas.microsoft.com/office/drawing/2014/main" id="{C33A92C9-E750-ABBD-7AA6-D252AA020EC1}"/>
                </a:ext>
              </a:extLst>
            </p:cNvPr>
            <p:cNvGraphicFramePr>
              <a:graphicFrameLocks noChangeAspect="1"/>
            </p:cNvGraphicFramePr>
            <p:nvPr>
              <p:extLst>
                <p:ext uri="{D42A27DB-BD31-4B8C-83A1-F6EECF244321}">
                  <p14:modId xmlns:p14="http://schemas.microsoft.com/office/powerpoint/2010/main" val="1352846636"/>
                </p:ext>
              </p:extLst>
            </p:nvPr>
          </p:nvGraphicFramePr>
          <p:xfrm>
            <a:off x="4106792" y="1915692"/>
            <a:ext cx="556151" cy="1282816"/>
          </p:xfrm>
          <a:graphic>
            <a:graphicData uri="http://schemas.openxmlformats.org/presentationml/2006/ole">
              <mc:AlternateContent xmlns:mc="http://schemas.openxmlformats.org/markup-compatibility/2006">
                <mc:Choice xmlns:v="urn:schemas-microsoft-com:vml" Requires="v">
                  <p:oleObj spid="_x0000_s1026" name="Bitmap Image" r:id="rId10" imgW="1562040" imgH="3314880" progId="Paint.Picture">
                    <p:embed/>
                  </p:oleObj>
                </mc:Choice>
                <mc:Fallback>
                  <p:oleObj name="Bitmap Image" r:id="rId10" imgW="1562040" imgH="3314880" progId="Paint.Picture">
                    <p:embed/>
                    <p:pic>
                      <p:nvPicPr>
                        <p:cNvPr id="0" name=""/>
                        <p:cNvPicPr/>
                        <p:nvPr/>
                      </p:nvPicPr>
                      <p:blipFill>
                        <a:blip r:embed="rId11"/>
                        <a:stretch>
                          <a:fillRect/>
                        </a:stretch>
                      </p:blipFill>
                      <p:spPr>
                        <a:xfrm>
                          <a:off x="4106792" y="1915692"/>
                          <a:ext cx="556151" cy="1282816"/>
                        </a:xfrm>
                        <a:prstGeom prst="rect">
                          <a:avLst/>
                        </a:prstGeom>
                      </p:spPr>
                    </p:pic>
                  </p:oleObj>
                </mc:Fallback>
              </mc:AlternateContent>
            </a:graphicData>
          </a:graphic>
        </p:graphicFrame>
      </p:grpSp>
      <p:grpSp>
        <p:nvGrpSpPr>
          <p:cNvPr id="39" name="Group 38">
            <a:extLst>
              <a:ext uri="{FF2B5EF4-FFF2-40B4-BE49-F238E27FC236}">
                <a16:creationId xmlns:a16="http://schemas.microsoft.com/office/drawing/2014/main" id="{7B756843-7C6C-ED57-4D6C-B83556774FEB}"/>
              </a:ext>
            </a:extLst>
          </p:cNvPr>
          <p:cNvGrpSpPr/>
          <p:nvPr/>
        </p:nvGrpSpPr>
        <p:grpSpPr>
          <a:xfrm>
            <a:off x="8419862" y="1283533"/>
            <a:ext cx="3374032" cy="2506470"/>
            <a:chOff x="8419862" y="1283533"/>
            <a:chExt cx="3374032" cy="2506470"/>
          </a:xfrm>
        </p:grpSpPr>
        <p:grpSp>
          <p:nvGrpSpPr>
            <p:cNvPr id="18" name="Group 17">
              <a:extLst>
                <a:ext uri="{FF2B5EF4-FFF2-40B4-BE49-F238E27FC236}">
                  <a16:creationId xmlns:a16="http://schemas.microsoft.com/office/drawing/2014/main" id="{E39769FE-30E7-D626-470F-3C03B4CA610C}"/>
                </a:ext>
              </a:extLst>
            </p:cNvPr>
            <p:cNvGrpSpPr/>
            <p:nvPr/>
          </p:nvGrpSpPr>
          <p:grpSpPr>
            <a:xfrm>
              <a:off x="8419862" y="1283533"/>
              <a:ext cx="3374032" cy="2506470"/>
              <a:chOff x="8419862" y="1283533"/>
              <a:chExt cx="3374032" cy="2506470"/>
            </a:xfrm>
          </p:grpSpPr>
          <p:sp>
            <p:nvSpPr>
              <p:cNvPr id="28" name="TextBox 27">
                <a:extLst>
                  <a:ext uri="{FF2B5EF4-FFF2-40B4-BE49-F238E27FC236}">
                    <a16:creationId xmlns:a16="http://schemas.microsoft.com/office/drawing/2014/main" id="{422123A6-3AD1-A7EE-9DA1-2144E10A7CA7}"/>
                  </a:ext>
                </a:extLst>
              </p:cNvPr>
              <p:cNvSpPr txBox="1"/>
              <p:nvPr/>
            </p:nvSpPr>
            <p:spPr>
              <a:xfrm>
                <a:off x="8419862" y="3420671"/>
                <a:ext cx="779028" cy="369332"/>
              </a:xfrm>
              <a:prstGeom prst="rect">
                <a:avLst/>
              </a:prstGeom>
              <a:noFill/>
            </p:spPr>
            <p:txBody>
              <a:bodyPr wrap="square" rtlCol="0">
                <a:spAutoFit/>
              </a:bodyPr>
              <a:lstStyle/>
              <a:p>
                <a:r>
                  <a:rPr lang="en-IN" dirty="0"/>
                  <a:t>Pooja</a:t>
                </a:r>
              </a:p>
            </p:txBody>
          </p:sp>
          <p:grpSp>
            <p:nvGrpSpPr>
              <p:cNvPr id="9" name="Group 8">
                <a:extLst>
                  <a:ext uri="{FF2B5EF4-FFF2-40B4-BE49-F238E27FC236}">
                    <a16:creationId xmlns:a16="http://schemas.microsoft.com/office/drawing/2014/main" id="{32A6FB60-0A46-3F62-CA23-741EBE20F29C}"/>
                  </a:ext>
                </a:extLst>
              </p:cNvPr>
              <p:cNvGrpSpPr/>
              <p:nvPr/>
            </p:nvGrpSpPr>
            <p:grpSpPr>
              <a:xfrm>
                <a:off x="9212498" y="1283533"/>
                <a:ext cx="2581396" cy="1253366"/>
                <a:chOff x="9345467" y="1510273"/>
                <a:chExt cx="2581396" cy="1253366"/>
              </a:xfrm>
            </p:grpSpPr>
            <p:sp>
              <p:nvSpPr>
                <p:cNvPr id="75" name="Speech Bubble: Rectangle with Corners Rounded 74">
                  <a:extLst>
                    <a:ext uri="{FF2B5EF4-FFF2-40B4-BE49-F238E27FC236}">
                      <a16:creationId xmlns:a16="http://schemas.microsoft.com/office/drawing/2014/main" id="{19D216A1-410B-BA6B-AF03-445643C31CB0}"/>
                    </a:ext>
                  </a:extLst>
                </p:cNvPr>
                <p:cNvSpPr/>
                <p:nvPr/>
              </p:nvSpPr>
              <p:spPr>
                <a:xfrm>
                  <a:off x="9345467" y="1510273"/>
                  <a:ext cx="2581396" cy="1253366"/>
                </a:xfrm>
                <a:prstGeom prst="wedgeRoundRectCallout">
                  <a:avLst>
                    <a:gd name="adj1" fmla="val -36767"/>
                    <a:gd name="adj2" fmla="val 68939"/>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IE" sz="2000" dirty="0">
                    <a:effectLst/>
                    <a:latin typeface="Calibri" panose="020F0502020204030204" pitchFamily="34" charset="0"/>
                    <a:ea typeface="Calibri" panose="020F0502020204030204" pitchFamily="34" charset="0"/>
                  </a:endParaRPr>
                </a:p>
                <a:p>
                  <a:r>
                    <a:rPr lang="en-IE" sz="2000" dirty="0">
                      <a:effectLst/>
                      <a:latin typeface="Calibri" panose="020F0502020204030204" pitchFamily="34" charset="0"/>
                      <a:ea typeface="Calibri" panose="020F0502020204030204" pitchFamily="34" charset="0"/>
                    </a:rPr>
                    <a:t>Well I need some…..</a:t>
                  </a:r>
                </a:p>
                <a:p>
                  <a:r>
                    <a:rPr lang="en-IE" sz="2000" dirty="0">
                      <a:effectLst/>
                      <a:latin typeface="Calibri" panose="020F0502020204030204" pitchFamily="34" charset="0"/>
                      <a:ea typeface="Calibri" panose="020F0502020204030204" pitchFamily="34" charset="0"/>
                    </a:rPr>
                    <a:t>Shall I get all these items from this store?</a:t>
                  </a:r>
                  <a:endParaRPr lang="en-IN" sz="2000" dirty="0"/>
                </a:p>
              </p:txBody>
            </p:sp>
            <p:grpSp>
              <p:nvGrpSpPr>
                <p:cNvPr id="45" name="Group 44">
                  <a:extLst>
                    <a:ext uri="{FF2B5EF4-FFF2-40B4-BE49-F238E27FC236}">
                      <a16:creationId xmlns:a16="http://schemas.microsoft.com/office/drawing/2014/main" id="{8A238469-711D-170B-72B5-F8D309BEC95F}"/>
                    </a:ext>
                  </a:extLst>
                </p:cNvPr>
                <p:cNvGrpSpPr/>
                <p:nvPr/>
              </p:nvGrpSpPr>
              <p:grpSpPr>
                <a:xfrm>
                  <a:off x="9408368" y="1556792"/>
                  <a:ext cx="2091583" cy="201831"/>
                  <a:chOff x="1570577" y="2562797"/>
                  <a:chExt cx="2091583" cy="240776"/>
                </a:xfrm>
              </p:grpSpPr>
              <p:pic>
                <p:nvPicPr>
                  <p:cNvPr id="32" name="Graphic 31" descr="Dress">
                    <a:extLst>
                      <a:ext uri="{FF2B5EF4-FFF2-40B4-BE49-F238E27FC236}">
                        <a16:creationId xmlns:a16="http://schemas.microsoft.com/office/drawing/2014/main" id="{2255DB1F-50FA-6C56-3E1D-9DD40B813002}"/>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042420" y="2593138"/>
                    <a:ext cx="180000" cy="180001"/>
                  </a:xfrm>
                  <a:prstGeom prst="rect">
                    <a:avLst/>
                  </a:prstGeom>
                </p:spPr>
              </p:pic>
              <p:pic>
                <p:nvPicPr>
                  <p:cNvPr id="34" name="Graphic 33" descr="Pants">
                    <a:extLst>
                      <a:ext uri="{FF2B5EF4-FFF2-40B4-BE49-F238E27FC236}">
                        <a16:creationId xmlns:a16="http://schemas.microsoft.com/office/drawing/2014/main" id="{40BCB7DC-A661-F5FE-52AE-BD89DE01581C}"/>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337269" y="2596735"/>
                    <a:ext cx="180000" cy="180000"/>
                  </a:xfrm>
                  <a:prstGeom prst="rect">
                    <a:avLst/>
                  </a:prstGeom>
                </p:spPr>
              </p:pic>
              <p:pic>
                <p:nvPicPr>
                  <p:cNvPr id="36" name="Graphic 35" descr="Lightbulb">
                    <a:extLst>
                      <a:ext uri="{FF2B5EF4-FFF2-40B4-BE49-F238E27FC236}">
                        <a16:creationId xmlns:a16="http://schemas.microsoft.com/office/drawing/2014/main" id="{8263603C-30F4-C695-B738-2BC08065B4F3}"/>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933342" y="2562799"/>
                    <a:ext cx="180000" cy="180001"/>
                  </a:xfrm>
                  <a:prstGeom prst="rect">
                    <a:avLst/>
                  </a:prstGeom>
                </p:spPr>
              </p:pic>
              <p:pic>
                <p:nvPicPr>
                  <p:cNvPr id="38" name="Graphic 37" descr="Holiday wreath">
                    <a:extLst>
                      <a:ext uri="{FF2B5EF4-FFF2-40B4-BE49-F238E27FC236}">
                        <a16:creationId xmlns:a16="http://schemas.microsoft.com/office/drawing/2014/main" id="{52695A18-6ED7-246A-F154-44583BE91ADF}"/>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2638569" y="2571994"/>
                    <a:ext cx="180000" cy="180000"/>
                  </a:xfrm>
                  <a:prstGeom prst="rect">
                    <a:avLst/>
                  </a:prstGeom>
                </p:spPr>
              </p:pic>
              <p:pic>
                <p:nvPicPr>
                  <p:cNvPr id="40" name="Graphic 39" descr="Flowers in pot">
                    <a:extLst>
                      <a:ext uri="{FF2B5EF4-FFF2-40B4-BE49-F238E27FC236}">
                        <a16:creationId xmlns:a16="http://schemas.microsoft.com/office/drawing/2014/main" id="{6E47A4AC-3447-A464-5D16-21CEEE78C358}"/>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3185259" y="2562797"/>
                    <a:ext cx="180000" cy="180000"/>
                  </a:xfrm>
                  <a:prstGeom prst="rect">
                    <a:avLst/>
                  </a:prstGeom>
                </p:spPr>
              </p:pic>
              <p:pic>
                <p:nvPicPr>
                  <p:cNvPr id="42" name="Graphic 41" descr="Images">
                    <a:extLst>
                      <a:ext uri="{FF2B5EF4-FFF2-40B4-BE49-F238E27FC236}">
                        <a16:creationId xmlns:a16="http://schemas.microsoft.com/office/drawing/2014/main" id="{DF96E7AC-E930-9692-5E89-EA0360EAB345}"/>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3482160" y="2593143"/>
                    <a:ext cx="180000" cy="180001"/>
                  </a:xfrm>
                  <a:prstGeom prst="rect">
                    <a:avLst/>
                  </a:prstGeom>
                </p:spPr>
              </p:pic>
              <p:pic>
                <p:nvPicPr>
                  <p:cNvPr id="43" name="Graphic 42" descr="Dress">
                    <a:extLst>
                      <a:ext uri="{FF2B5EF4-FFF2-40B4-BE49-F238E27FC236}">
                        <a16:creationId xmlns:a16="http://schemas.microsoft.com/office/drawing/2014/main" id="{EEA3789C-5F9B-4E83-DADD-C31719219E95}"/>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1570577" y="2623573"/>
                    <a:ext cx="180000" cy="180000"/>
                  </a:xfrm>
                  <a:prstGeom prst="rect">
                    <a:avLst/>
                  </a:prstGeom>
                </p:spPr>
              </p:pic>
              <p:pic>
                <p:nvPicPr>
                  <p:cNvPr id="44" name="Graphic 43" descr="Dress">
                    <a:extLst>
                      <a:ext uri="{FF2B5EF4-FFF2-40B4-BE49-F238E27FC236}">
                        <a16:creationId xmlns:a16="http://schemas.microsoft.com/office/drawing/2014/main" id="{EAE5A221-E69A-1EE3-9BC4-6E38DB5155E4}"/>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1826157" y="2602690"/>
                    <a:ext cx="180000" cy="180001"/>
                  </a:xfrm>
                  <a:prstGeom prst="rect">
                    <a:avLst/>
                  </a:prstGeom>
                </p:spPr>
              </p:pic>
            </p:grpSp>
          </p:grpSp>
        </p:grpSp>
        <p:graphicFrame>
          <p:nvGraphicFramePr>
            <p:cNvPr id="30" name="Object 29">
              <a:extLst>
                <a:ext uri="{FF2B5EF4-FFF2-40B4-BE49-F238E27FC236}">
                  <a16:creationId xmlns:a16="http://schemas.microsoft.com/office/drawing/2014/main" id="{05546C44-71F0-B621-ABBD-D68578F900E2}"/>
                </a:ext>
              </a:extLst>
            </p:cNvPr>
            <p:cNvGraphicFramePr>
              <a:graphicFrameLocks noChangeAspect="1"/>
            </p:cNvGraphicFramePr>
            <p:nvPr>
              <p:extLst>
                <p:ext uri="{D42A27DB-BD31-4B8C-83A1-F6EECF244321}">
                  <p14:modId xmlns:p14="http://schemas.microsoft.com/office/powerpoint/2010/main" val="1095146191"/>
                </p:ext>
              </p:extLst>
            </p:nvPr>
          </p:nvGraphicFramePr>
          <p:xfrm>
            <a:off x="8454834" y="2211597"/>
            <a:ext cx="675138" cy="1296001"/>
          </p:xfrm>
          <a:graphic>
            <a:graphicData uri="http://schemas.openxmlformats.org/presentationml/2006/ole">
              <mc:AlternateContent xmlns:mc="http://schemas.openxmlformats.org/markup-compatibility/2006">
                <mc:Choice xmlns:v="urn:schemas-microsoft-com:vml" Requires="v">
                  <p:oleObj spid="_x0000_s1027" name="Bitmap Image" r:id="rId28" imgW="2103120" imgH="3337560" progId="Paint.Picture">
                    <p:embed/>
                  </p:oleObj>
                </mc:Choice>
                <mc:Fallback>
                  <p:oleObj name="Bitmap Image" r:id="rId28" imgW="2103120" imgH="3337560" progId="Paint.Picture">
                    <p:embed/>
                    <p:pic>
                      <p:nvPicPr>
                        <p:cNvPr id="0" name=""/>
                        <p:cNvPicPr/>
                        <p:nvPr/>
                      </p:nvPicPr>
                      <p:blipFill>
                        <a:blip r:embed="rId29"/>
                        <a:stretch>
                          <a:fillRect/>
                        </a:stretch>
                      </p:blipFill>
                      <p:spPr>
                        <a:xfrm>
                          <a:off x="8454834" y="2211597"/>
                          <a:ext cx="675138" cy="1296001"/>
                        </a:xfrm>
                        <a:prstGeom prst="rect">
                          <a:avLst/>
                        </a:prstGeom>
                      </p:spPr>
                    </p:pic>
                  </p:oleObj>
                </mc:Fallback>
              </mc:AlternateContent>
            </a:graphicData>
          </a:graphic>
        </p:graphicFrame>
      </p:grpSp>
      <p:grpSp>
        <p:nvGrpSpPr>
          <p:cNvPr id="46" name="Group 45">
            <a:extLst>
              <a:ext uri="{FF2B5EF4-FFF2-40B4-BE49-F238E27FC236}">
                <a16:creationId xmlns:a16="http://schemas.microsoft.com/office/drawing/2014/main" id="{B77D6B21-21C9-14A0-FD7D-427E09B17328}"/>
              </a:ext>
            </a:extLst>
          </p:cNvPr>
          <p:cNvGrpSpPr/>
          <p:nvPr/>
        </p:nvGrpSpPr>
        <p:grpSpPr>
          <a:xfrm>
            <a:off x="4316579" y="3895549"/>
            <a:ext cx="3474292" cy="1876382"/>
            <a:chOff x="4316579" y="3895549"/>
            <a:chExt cx="3474292" cy="1876382"/>
          </a:xfrm>
        </p:grpSpPr>
        <p:grpSp>
          <p:nvGrpSpPr>
            <p:cNvPr id="10" name="Group 9">
              <a:extLst>
                <a:ext uri="{FF2B5EF4-FFF2-40B4-BE49-F238E27FC236}">
                  <a16:creationId xmlns:a16="http://schemas.microsoft.com/office/drawing/2014/main" id="{8BCD22BD-ECE7-4092-B2C3-F0C2BE7AB07A}"/>
                </a:ext>
              </a:extLst>
            </p:cNvPr>
            <p:cNvGrpSpPr/>
            <p:nvPr/>
          </p:nvGrpSpPr>
          <p:grpSpPr>
            <a:xfrm>
              <a:off x="4316579" y="5064045"/>
              <a:ext cx="3474292" cy="707886"/>
              <a:chOff x="8778542" y="4210301"/>
              <a:chExt cx="3474292" cy="707886"/>
            </a:xfrm>
          </p:grpSpPr>
          <p:sp>
            <p:nvSpPr>
              <p:cNvPr id="61" name="Speech Bubble: Rectangle with Corners Rounded 60">
                <a:extLst>
                  <a:ext uri="{FF2B5EF4-FFF2-40B4-BE49-F238E27FC236}">
                    <a16:creationId xmlns:a16="http://schemas.microsoft.com/office/drawing/2014/main" id="{CC28DCF2-6A43-2C68-3B76-1324CE4468D9}"/>
                  </a:ext>
                </a:extLst>
              </p:cNvPr>
              <p:cNvSpPr/>
              <p:nvPr/>
            </p:nvSpPr>
            <p:spPr>
              <a:xfrm>
                <a:off x="8778542" y="4256791"/>
                <a:ext cx="3260816" cy="609362"/>
              </a:xfrm>
              <a:prstGeom prst="wedgeRoundRectCallout">
                <a:avLst>
                  <a:gd name="adj1" fmla="val -2831"/>
                  <a:gd name="adj2" fmla="val -63475"/>
                  <a:gd name="adj3" fmla="val 16667"/>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IN"/>
              </a:p>
            </p:txBody>
          </p:sp>
          <p:sp>
            <p:nvSpPr>
              <p:cNvPr id="60" name="TextBox 59">
                <a:extLst>
                  <a:ext uri="{FF2B5EF4-FFF2-40B4-BE49-F238E27FC236}">
                    <a16:creationId xmlns:a16="http://schemas.microsoft.com/office/drawing/2014/main" id="{CADA0991-A632-E425-2ACE-BEF1C5991859}"/>
                  </a:ext>
                </a:extLst>
              </p:cNvPr>
              <p:cNvSpPr txBox="1"/>
              <p:nvPr/>
            </p:nvSpPr>
            <p:spPr>
              <a:xfrm>
                <a:off x="8878754" y="4210301"/>
                <a:ext cx="3374080" cy="707886"/>
              </a:xfrm>
              <a:prstGeom prst="rect">
                <a:avLst/>
              </a:prstGeom>
              <a:noFill/>
            </p:spPr>
            <p:txBody>
              <a:bodyPr wrap="square" rtlCol="0">
                <a:spAutoFit/>
              </a:bodyPr>
              <a:lstStyle/>
              <a:p>
                <a:r>
                  <a:rPr lang="en-IE" sz="2000" dirty="0">
                    <a:effectLst/>
                    <a:latin typeface="Calibri" panose="020F0502020204030204" pitchFamily="34" charset="0"/>
                    <a:ea typeface="Calibri" panose="020F0502020204030204" pitchFamily="34" charset="0"/>
                  </a:rPr>
                  <a:t>Let’s hurry and not miss this golden opportunity.</a:t>
                </a:r>
                <a:endParaRPr lang="en-IN" sz="2000" dirty="0"/>
              </a:p>
            </p:txBody>
          </p:sp>
        </p:grpSp>
        <p:graphicFrame>
          <p:nvGraphicFramePr>
            <p:cNvPr id="8" name="Object 7">
              <a:extLst>
                <a:ext uri="{FF2B5EF4-FFF2-40B4-BE49-F238E27FC236}">
                  <a16:creationId xmlns:a16="http://schemas.microsoft.com/office/drawing/2014/main" id="{2633D8DC-693E-FFDD-6A9E-F9BDE58C7F0D}"/>
                </a:ext>
              </a:extLst>
            </p:cNvPr>
            <p:cNvGraphicFramePr>
              <a:graphicFrameLocks noChangeAspect="1"/>
            </p:cNvGraphicFramePr>
            <p:nvPr>
              <p:extLst>
                <p:ext uri="{D42A27DB-BD31-4B8C-83A1-F6EECF244321}">
                  <p14:modId xmlns:p14="http://schemas.microsoft.com/office/powerpoint/2010/main" val="537646847"/>
                </p:ext>
              </p:extLst>
            </p:nvPr>
          </p:nvGraphicFramePr>
          <p:xfrm>
            <a:off x="5446543" y="3895549"/>
            <a:ext cx="769651" cy="1137148"/>
          </p:xfrm>
          <a:graphic>
            <a:graphicData uri="http://schemas.openxmlformats.org/presentationml/2006/ole">
              <mc:AlternateContent xmlns:mc="http://schemas.openxmlformats.org/markup-compatibility/2006">
                <mc:Choice xmlns:v="urn:schemas-microsoft-com:vml" Requires="v">
                  <p:oleObj spid="_x0000_s1028" name="Bitmap Image" r:id="rId30" imgW="1562040" imgH="3314880" progId="Paint.Picture">
                    <p:embed/>
                  </p:oleObj>
                </mc:Choice>
                <mc:Fallback>
                  <p:oleObj name="Bitmap Image" r:id="rId30" imgW="1562040" imgH="3314880" progId="Paint.Picture">
                    <p:embed/>
                    <p:pic>
                      <p:nvPicPr>
                        <p:cNvPr id="0" name=""/>
                        <p:cNvPicPr/>
                        <p:nvPr/>
                      </p:nvPicPr>
                      <p:blipFill>
                        <a:blip r:embed="rId11"/>
                        <a:stretch>
                          <a:fillRect/>
                        </a:stretch>
                      </p:blipFill>
                      <p:spPr>
                        <a:xfrm>
                          <a:off x="5446543" y="3895549"/>
                          <a:ext cx="769651" cy="1137148"/>
                        </a:xfrm>
                        <a:prstGeom prst="rect">
                          <a:avLst/>
                        </a:prstGeom>
                      </p:spPr>
                    </p:pic>
                  </p:oleObj>
                </mc:Fallback>
              </mc:AlternateContent>
            </a:graphicData>
          </a:graphic>
        </p:graphicFrame>
        <p:graphicFrame>
          <p:nvGraphicFramePr>
            <p:cNvPr id="35" name="Object 34">
              <a:extLst>
                <a:ext uri="{FF2B5EF4-FFF2-40B4-BE49-F238E27FC236}">
                  <a16:creationId xmlns:a16="http://schemas.microsoft.com/office/drawing/2014/main" id="{02CD6BE5-22F7-9071-49A6-693C9ABC349F}"/>
                </a:ext>
              </a:extLst>
            </p:cNvPr>
            <p:cNvGraphicFramePr>
              <a:graphicFrameLocks noChangeAspect="1"/>
            </p:cNvGraphicFramePr>
            <p:nvPr>
              <p:extLst>
                <p:ext uri="{D42A27DB-BD31-4B8C-83A1-F6EECF244321}">
                  <p14:modId xmlns:p14="http://schemas.microsoft.com/office/powerpoint/2010/main" val="1681291277"/>
                </p:ext>
              </p:extLst>
            </p:nvPr>
          </p:nvGraphicFramePr>
          <p:xfrm>
            <a:off x="4676048" y="3960212"/>
            <a:ext cx="705798" cy="932661"/>
          </p:xfrm>
          <a:graphic>
            <a:graphicData uri="http://schemas.openxmlformats.org/presentationml/2006/ole">
              <mc:AlternateContent xmlns:mc="http://schemas.openxmlformats.org/markup-compatibility/2006">
                <mc:Choice xmlns:v="urn:schemas-microsoft-com:vml" Requires="v">
                  <p:oleObj spid="_x0000_s1029" name="Bitmap Image" r:id="rId31" imgW="2103120" imgH="3337560" progId="Paint.Picture">
                    <p:embed/>
                  </p:oleObj>
                </mc:Choice>
                <mc:Fallback>
                  <p:oleObj name="Bitmap Image" r:id="rId31" imgW="2103120" imgH="3337560" progId="Paint.Picture">
                    <p:embed/>
                    <p:pic>
                      <p:nvPicPr>
                        <p:cNvPr id="0" name=""/>
                        <p:cNvPicPr/>
                        <p:nvPr/>
                      </p:nvPicPr>
                      <p:blipFill>
                        <a:blip r:embed="rId29"/>
                        <a:stretch>
                          <a:fillRect/>
                        </a:stretch>
                      </p:blipFill>
                      <p:spPr>
                        <a:xfrm>
                          <a:off x="4676048" y="3960212"/>
                          <a:ext cx="705798" cy="932661"/>
                        </a:xfrm>
                        <a:prstGeom prst="rect">
                          <a:avLst/>
                        </a:prstGeom>
                      </p:spPr>
                    </p:pic>
                  </p:oleObj>
                </mc:Fallback>
              </mc:AlternateContent>
            </a:graphicData>
          </a:graphic>
        </p:graphicFrame>
      </p:grpSp>
      <p:grpSp>
        <p:nvGrpSpPr>
          <p:cNvPr id="50" name="Group 49">
            <a:extLst>
              <a:ext uri="{FF2B5EF4-FFF2-40B4-BE49-F238E27FC236}">
                <a16:creationId xmlns:a16="http://schemas.microsoft.com/office/drawing/2014/main" id="{210D8F4E-653A-310F-446F-F6D6E6DEBF3E}"/>
              </a:ext>
            </a:extLst>
          </p:cNvPr>
          <p:cNvGrpSpPr/>
          <p:nvPr/>
        </p:nvGrpSpPr>
        <p:grpSpPr>
          <a:xfrm>
            <a:off x="8387649" y="3778401"/>
            <a:ext cx="3196556" cy="1910534"/>
            <a:chOff x="8387649" y="3778401"/>
            <a:chExt cx="3196556" cy="1910534"/>
          </a:xfrm>
        </p:grpSpPr>
        <p:grpSp>
          <p:nvGrpSpPr>
            <p:cNvPr id="62" name="Group 61">
              <a:extLst>
                <a:ext uri="{FF2B5EF4-FFF2-40B4-BE49-F238E27FC236}">
                  <a16:creationId xmlns:a16="http://schemas.microsoft.com/office/drawing/2014/main" id="{7DAA525C-BD02-37BA-A18D-88ADB8DA2C9A}"/>
                </a:ext>
              </a:extLst>
            </p:cNvPr>
            <p:cNvGrpSpPr/>
            <p:nvPr/>
          </p:nvGrpSpPr>
          <p:grpSpPr>
            <a:xfrm>
              <a:off x="9428671" y="3778401"/>
              <a:ext cx="2155534" cy="1910534"/>
              <a:chOff x="5786037" y="3708405"/>
              <a:chExt cx="4773004" cy="1761340"/>
            </a:xfrm>
          </p:grpSpPr>
          <p:pic>
            <p:nvPicPr>
              <p:cNvPr id="64" name="Graphic 63" descr="Store">
                <a:extLst>
                  <a:ext uri="{FF2B5EF4-FFF2-40B4-BE49-F238E27FC236}">
                    <a16:creationId xmlns:a16="http://schemas.microsoft.com/office/drawing/2014/main" id="{97825DA1-4786-61E1-7594-8DDC4B23A9E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86037" y="3737639"/>
                <a:ext cx="1447811" cy="1732106"/>
              </a:xfrm>
              <a:prstGeom prst="rect">
                <a:avLst/>
              </a:prstGeom>
            </p:spPr>
          </p:pic>
          <p:sp>
            <p:nvSpPr>
              <p:cNvPr id="65" name="Graphic 8" descr="Kiosk">
                <a:extLst>
                  <a:ext uri="{FF2B5EF4-FFF2-40B4-BE49-F238E27FC236}">
                    <a16:creationId xmlns:a16="http://schemas.microsoft.com/office/drawing/2014/main" id="{15EF5AD8-4895-C2A2-442B-40DA2E582F60}"/>
                  </a:ext>
                </a:extLst>
              </p:cNvPr>
              <p:cNvSpPr/>
              <p:nvPr/>
            </p:nvSpPr>
            <p:spPr>
              <a:xfrm>
                <a:off x="6891732" y="3944763"/>
                <a:ext cx="1242139" cy="1259389"/>
              </a:xfrm>
              <a:custGeom>
                <a:avLst/>
                <a:gdLst>
                  <a:gd name="connsiteX0" fmla="*/ 1242138 w 1242138"/>
                  <a:gd name="connsiteY0" fmla="*/ 310535 h 1259389"/>
                  <a:gd name="connsiteX1" fmla="*/ 1242138 w 1242138"/>
                  <a:gd name="connsiteY1" fmla="*/ 253258 h 1259389"/>
                  <a:gd name="connsiteX2" fmla="*/ 1237480 w 1242138"/>
                  <a:gd name="connsiteY2" fmla="*/ 230831 h 1259389"/>
                  <a:gd name="connsiteX3" fmla="*/ 1136039 w 1242138"/>
                  <a:gd name="connsiteY3" fmla="*/ 0 h 1259389"/>
                  <a:gd name="connsiteX4" fmla="*/ 106100 w 1242138"/>
                  <a:gd name="connsiteY4" fmla="*/ 0 h 1259389"/>
                  <a:gd name="connsiteX5" fmla="*/ 4658 w 1242138"/>
                  <a:gd name="connsiteY5" fmla="*/ 230831 h 1259389"/>
                  <a:gd name="connsiteX6" fmla="*/ 0 w 1242138"/>
                  <a:gd name="connsiteY6" fmla="*/ 253258 h 1259389"/>
                  <a:gd name="connsiteX7" fmla="*/ 0 w 1242138"/>
                  <a:gd name="connsiteY7" fmla="*/ 310535 h 1259389"/>
                  <a:gd name="connsiteX8" fmla="*/ 69008 w 1242138"/>
                  <a:gd name="connsiteY8" fmla="*/ 379542 h 1259389"/>
                  <a:gd name="connsiteX9" fmla="*/ 69008 w 1242138"/>
                  <a:gd name="connsiteY9" fmla="*/ 793588 h 1259389"/>
                  <a:gd name="connsiteX10" fmla="*/ 0 w 1242138"/>
                  <a:gd name="connsiteY10" fmla="*/ 793588 h 1259389"/>
                  <a:gd name="connsiteX11" fmla="*/ 0 w 1242138"/>
                  <a:gd name="connsiteY11" fmla="*/ 897100 h 1259389"/>
                  <a:gd name="connsiteX12" fmla="*/ 69008 w 1242138"/>
                  <a:gd name="connsiteY12" fmla="*/ 897100 h 1259389"/>
                  <a:gd name="connsiteX13" fmla="*/ 69008 w 1242138"/>
                  <a:gd name="connsiteY13" fmla="*/ 1259390 h 1259389"/>
                  <a:gd name="connsiteX14" fmla="*/ 1173131 w 1242138"/>
                  <a:gd name="connsiteY14" fmla="*/ 1259390 h 1259389"/>
                  <a:gd name="connsiteX15" fmla="*/ 1173131 w 1242138"/>
                  <a:gd name="connsiteY15" fmla="*/ 897100 h 1259389"/>
                  <a:gd name="connsiteX16" fmla="*/ 1242138 w 1242138"/>
                  <a:gd name="connsiteY16" fmla="*/ 897100 h 1259389"/>
                  <a:gd name="connsiteX17" fmla="*/ 1242138 w 1242138"/>
                  <a:gd name="connsiteY17" fmla="*/ 793588 h 1259389"/>
                  <a:gd name="connsiteX18" fmla="*/ 1173131 w 1242138"/>
                  <a:gd name="connsiteY18" fmla="*/ 793588 h 1259389"/>
                  <a:gd name="connsiteX19" fmla="*/ 1173131 w 1242138"/>
                  <a:gd name="connsiteY19" fmla="*/ 379542 h 1259389"/>
                  <a:gd name="connsiteX20" fmla="*/ 1242138 w 1242138"/>
                  <a:gd name="connsiteY20" fmla="*/ 310535 h 1259389"/>
                  <a:gd name="connsiteX21" fmla="*/ 1038566 w 1242138"/>
                  <a:gd name="connsiteY21" fmla="*/ 103512 h 1259389"/>
                  <a:gd name="connsiteX22" fmla="*/ 1104123 w 1242138"/>
                  <a:gd name="connsiteY22" fmla="*/ 241527 h 1259389"/>
                  <a:gd name="connsiteX23" fmla="*/ 1104123 w 1242138"/>
                  <a:gd name="connsiteY23" fmla="*/ 310535 h 1259389"/>
                  <a:gd name="connsiteX24" fmla="*/ 1035115 w 1242138"/>
                  <a:gd name="connsiteY24" fmla="*/ 379542 h 1259389"/>
                  <a:gd name="connsiteX25" fmla="*/ 966108 w 1242138"/>
                  <a:gd name="connsiteY25" fmla="*/ 310535 h 1259389"/>
                  <a:gd name="connsiteX26" fmla="*/ 966108 w 1242138"/>
                  <a:gd name="connsiteY26" fmla="*/ 241527 h 1259389"/>
                  <a:gd name="connsiteX27" fmla="*/ 900550 w 1242138"/>
                  <a:gd name="connsiteY27" fmla="*/ 103512 h 1259389"/>
                  <a:gd name="connsiteX28" fmla="*/ 786688 w 1242138"/>
                  <a:gd name="connsiteY28" fmla="*/ 103512 h 1259389"/>
                  <a:gd name="connsiteX29" fmla="*/ 828092 w 1242138"/>
                  <a:gd name="connsiteY29" fmla="*/ 241527 h 1259389"/>
                  <a:gd name="connsiteX30" fmla="*/ 828092 w 1242138"/>
                  <a:gd name="connsiteY30" fmla="*/ 310535 h 1259389"/>
                  <a:gd name="connsiteX31" fmla="*/ 759085 w 1242138"/>
                  <a:gd name="connsiteY31" fmla="*/ 379542 h 1259389"/>
                  <a:gd name="connsiteX32" fmla="*/ 690077 w 1242138"/>
                  <a:gd name="connsiteY32" fmla="*/ 310535 h 1259389"/>
                  <a:gd name="connsiteX33" fmla="*/ 690077 w 1242138"/>
                  <a:gd name="connsiteY33" fmla="*/ 241527 h 1259389"/>
                  <a:gd name="connsiteX34" fmla="*/ 665924 w 1242138"/>
                  <a:gd name="connsiteY34" fmla="*/ 103512 h 1259389"/>
                  <a:gd name="connsiteX35" fmla="*/ 414046 w 1242138"/>
                  <a:gd name="connsiteY35" fmla="*/ 241527 h 1259389"/>
                  <a:gd name="connsiteX36" fmla="*/ 455451 w 1242138"/>
                  <a:gd name="connsiteY36" fmla="*/ 103512 h 1259389"/>
                  <a:gd name="connsiteX37" fmla="*/ 576214 w 1242138"/>
                  <a:gd name="connsiteY37" fmla="*/ 103512 h 1259389"/>
                  <a:gd name="connsiteX38" fmla="*/ 552062 w 1242138"/>
                  <a:gd name="connsiteY38" fmla="*/ 241527 h 1259389"/>
                  <a:gd name="connsiteX39" fmla="*/ 552062 w 1242138"/>
                  <a:gd name="connsiteY39" fmla="*/ 310535 h 1259389"/>
                  <a:gd name="connsiteX40" fmla="*/ 483054 w 1242138"/>
                  <a:gd name="connsiteY40" fmla="*/ 379542 h 1259389"/>
                  <a:gd name="connsiteX41" fmla="*/ 414046 w 1242138"/>
                  <a:gd name="connsiteY41" fmla="*/ 310535 h 1259389"/>
                  <a:gd name="connsiteX42" fmla="*/ 138016 w 1242138"/>
                  <a:gd name="connsiteY42" fmla="*/ 241527 h 1259389"/>
                  <a:gd name="connsiteX43" fmla="*/ 203573 w 1242138"/>
                  <a:gd name="connsiteY43" fmla="*/ 103512 h 1259389"/>
                  <a:gd name="connsiteX44" fmla="*/ 341588 w 1242138"/>
                  <a:gd name="connsiteY44" fmla="*/ 103512 h 1259389"/>
                  <a:gd name="connsiteX45" fmla="*/ 276031 w 1242138"/>
                  <a:gd name="connsiteY45" fmla="*/ 241527 h 1259389"/>
                  <a:gd name="connsiteX46" fmla="*/ 276031 w 1242138"/>
                  <a:gd name="connsiteY46" fmla="*/ 310535 h 1259389"/>
                  <a:gd name="connsiteX47" fmla="*/ 207023 w 1242138"/>
                  <a:gd name="connsiteY47" fmla="*/ 379542 h 1259389"/>
                  <a:gd name="connsiteX48" fmla="*/ 138016 w 1242138"/>
                  <a:gd name="connsiteY48" fmla="*/ 310535 h 1259389"/>
                  <a:gd name="connsiteX49" fmla="*/ 172519 w 1242138"/>
                  <a:gd name="connsiteY49" fmla="*/ 793588 h 1259389"/>
                  <a:gd name="connsiteX50" fmla="*/ 172519 w 1242138"/>
                  <a:gd name="connsiteY50" fmla="*/ 500306 h 1259389"/>
                  <a:gd name="connsiteX51" fmla="*/ 1069619 w 1242138"/>
                  <a:gd name="connsiteY51" fmla="*/ 500306 h 1259389"/>
                  <a:gd name="connsiteX52" fmla="*/ 1069619 w 1242138"/>
                  <a:gd name="connsiteY52" fmla="*/ 793588 h 1259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42138" h="1259389">
                    <a:moveTo>
                      <a:pt x="1242138" y="310535"/>
                    </a:moveTo>
                    <a:lnTo>
                      <a:pt x="1242138" y="253258"/>
                    </a:lnTo>
                    <a:cubicBezTo>
                      <a:pt x="1242161" y="245540"/>
                      <a:pt x="1240574" y="237902"/>
                      <a:pt x="1237480" y="230831"/>
                    </a:cubicBezTo>
                    <a:lnTo>
                      <a:pt x="1136039" y="0"/>
                    </a:lnTo>
                    <a:lnTo>
                      <a:pt x="106100" y="0"/>
                    </a:lnTo>
                    <a:lnTo>
                      <a:pt x="4658" y="230831"/>
                    </a:lnTo>
                    <a:cubicBezTo>
                      <a:pt x="1565" y="237902"/>
                      <a:pt x="-22" y="245540"/>
                      <a:pt x="0" y="253258"/>
                    </a:cubicBezTo>
                    <a:lnTo>
                      <a:pt x="0" y="310535"/>
                    </a:lnTo>
                    <a:cubicBezTo>
                      <a:pt x="0" y="348646"/>
                      <a:pt x="30897" y="379542"/>
                      <a:pt x="69008" y="379542"/>
                    </a:cubicBezTo>
                    <a:lnTo>
                      <a:pt x="69008" y="793588"/>
                    </a:lnTo>
                    <a:lnTo>
                      <a:pt x="0" y="793588"/>
                    </a:lnTo>
                    <a:lnTo>
                      <a:pt x="0" y="897100"/>
                    </a:lnTo>
                    <a:lnTo>
                      <a:pt x="69008" y="897100"/>
                    </a:lnTo>
                    <a:lnTo>
                      <a:pt x="69008" y="1259390"/>
                    </a:lnTo>
                    <a:lnTo>
                      <a:pt x="1173131" y="1259390"/>
                    </a:lnTo>
                    <a:lnTo>
                      <a:pt x="1173131" y="897100"/>
                    </a:lnTo>
                    <a:lnTo>
                      <a:pt x="1242138" y="897100"/>
                    </a:lnTo>
                    <a:lnTo>
                      <a:pt x="1242138" y="793588"/>
                    </a:lnTo>
                    <a:lnTo>
                      <a:pt x="1173131" y="793588"/>
                    </a:lnTo>
                    <a:lnTo>
                      <a:pt x="1173131" y="379542"/>
                    </a:lnTo>
                    <a:cubicBezTo>
                      <a:pt x="1211242" y="379542"/>
                      <a:pt x="1242138" y="348646"/>
                      <a:pt x="1242138" y="310535"/>
                    </a:cubicBezTo>
                    <a:close/>
                    <a:moveTo>
                      <a:pt x="1038566" y="103512"/>
                    </a:moveTo>
                    <a:lnTo>
                      <a:pt x="1104123" y="241527"/>
                    </a:lnTo>
                    <a:lnTo>
                      <a:pt x="1104123" y="310535"/>
                    </a:lnTo>
                    <a:cubicBezTo>
                      <a:pt x="1104123" y="348646"/>
                      <a:pt x="1073226" y="379542"/>
                      <a:pt x="1035115" y="379542"/>
                    </a:cubicBezTo>
                    <a:cubicBezTo>
                      <a:pt x="997004" y="379542"/>
                      <a:pt x="966108" y="348646"/>
                      <a:pt x="966108" y="310535"/>
                    </a:cubicBezTo>
                    <a:lnTo>
                      <a:pt x="966108" y="241527"/>
                    </a:lnTo>
                    <a:lnTo>
                      <a:pt x="900550" y="103512"/>
                    </a:lnTo>
                    <a:close/>
                    <a:moveTo>
                      <a:pt x="786688" y="103512"/>
                    </a:moveTo>
                    <a:lnTo>
                      <a:pt x="828092" y="241527"/>
                    </a:lnTo>
                    <a:lnTo>
                      <a:pt x="828092" y="310535"/>
                    </a:lnTo>
                    <a:cubicBezTo>
                      <a:pt x="828092" y="348646"/>
                      <a:pt x="797196" y="379542"/>
                      <a:pt x="759085" y="379542"/>
                    </a:cubicBezTo>
                    <a:cubicBezTo>
                      <a:pt x="720973" y="379542"/>
                      <a:pt x="690077" y="348646"/>
                      <a:pt x="690077" y="310535"/>
                    </a:cubicBezTo>
                    <a:lnTo>
                      <a:pt x="690077" y="241527"/>
                    </a:lnTo>
                    <a:lnTo>
                      <a:pt x="665924" y="103512"/>
                    </a:lnTo>
                    <a:close/>
                    <a:moveTo>
                      <a:pt x="414046" y="241527"/>
                    </a:moveTo>
                    <a:lnTo>
                      <a:pt x="455451" y="103512"/>
                    </a:lnTo>
                    <a:lnTo>
                      <a:pt x="576214" y="103512"/>
                    </a:lnTo>
                    <a:lnTo>
                      <a:pt x="552062" y="241527"/>
                    </a:lnTo>
                    <a:lnTo>
                      <a:pt x="552062" y="310535"/>
                    </a:lnTo>
                    <a:cubicBezTo>
                      <a:pt x="552062" y="348646"/>
                      <a:pt x="521165" y="379542"/>
                      <a:pt x="483054" y="379542"/>
                    </a:cubicBezTo>
                    <a:cubicBezTo>
                      <a:pt x="444943" y="379542"/>
                      <a:pt x="414046" y="348646"/>
                      <a:pt x="414046" y="310535"/>
                    </a:cubicBezTo>
                    <a:close/>
                    <a:moveTo>
                      <a:pt x="138016" y="241527"/>
                    </a:moveTo>
                    <a:lnTo>
                      <a:pt x="203573" y="103512"/>
                    </a:lnTo>
                    <a:lnTo>
                      <a:pt x="341588" y="103512"/>
                    </a:lnTo>
                    <a:lnTo>
                      <a:pt x="276031" y="241527"/>
                    </a:lnTo>
                    <a:lnTo>
                      <a:pt x="276031" y="310535"/>
                    </a:lnTo>
                    <a:cubicBezTo>
                      <a:pt x="276031" y="348646"/>
                      <a:pt x="245134" y="379542"/>
                      <a:pt x="207023" y="379542"/>
                    </a:cubicBezTo>
                    <a:cubicBezTo>
                      <a:pt x="168912" y="379542"/>
                      <a:pt x="138016" y="348646"/>
                      <a:pt x="138016" y="310535"/>
                    </a:cubicBezTo>
                    <a:close/>
                    <a:moveTo>
                      <a:pt x="172519" y="793588"/>
                    </a:moveTo>
                    <a:lnTo>
                      <a:pt x="172519" y="500306"/>
                    </a:lnTo>
                    <a:lnTo>
                      <a:pt x="1069619" y="500306"/>
                    </a:lnTo>
                    <a:lnTo>
                      <a:pt x="1069619" y="793588"/>
                    </a:lnTo>
                    <a:close/>
                  </a:path>
                </a:pathLst>
              </a:custGeom>
              <a:solidFill>
                <a:srgbClr val="FF66FF"/>
              </a:solidFill>
              <a:ln w="17165" cap="flat">
                <a:noFill/>
                <a:prstDash val="solid"/>
                <a:miter/>
              </a:ln>
            </p:spPr>
            <p:txBody>
              <a:bodyPr rtlCol="0" anchor="ctr"/>
              <a:lstStyle/>
              <a:p>
                <a:endParaRPr lang="en-IN"/>
              </a:p>
            </p:txBody>
          </p:sp>
          <p:pic>
            <p:nvPicPr>
              <p:cNvPr id="67" name="Graphic 66" descr="Kiosk">
                <a:extLst>
                  <a:ext uri="{FF2B5EF4-FFF2-40B4-BE49-F238E27FC236}">
                    <a16:creationId xmlns:a16="http://schemas.microsoft.com/office/drawing/2014/main" id="{D7E02630-D347-5E05-F745-621E88974D9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855108" y="3746366"/>
                <a:ext cx="1656184" cy="1656184"/>
              </a:xfrm>
              <a:prstGeom prst="rect">
                <a:avLst/>
              </a:prstGeom>
            </p:spPr>
          </p:pic>
          <p:pic>
            <p:nvPicPr>
              <p:cNvPr id="68" name="Graphic 67" descr="Store">
                <a:extLst>
                  <a:ext uri="{FF2B5EF4-FFF2-40B4-BE49-F238E27FC236}">
                    <a16:creationId xmlns:a16="http://schemas.microsoft.com/office/drawing/2014/main" id="{FCBA3158-0739-D514-06F9-3AD011414C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9960" y="3708405"/>
                <a:ext cx="1619081" cy="1732106"/>
              </a:xfrm>
              <a:prstGeom prst="rect">
                <a:avLst/>
              </a:prstGeom>
            </p:spPr>
          </p:pic>
        </p:grpSp>
        <p:graphicFrame>
          <p:nvGraphicFramePr>
            <p:cNvPr id="69" name="Object 68">
              <a:extLst>
                <a:ext uri="{FF2B5EF4-FFF2-40B4-BE49-F238E27FC236}">
                  <a16:creationId xmlns:a16="http://schemas.microsoft.com/office/drawing/2014/main" id="{77D32AC2-A409-EB5F-884B-A6BBCE038686}"/>
                </a:ext>
              </a:extLst>
            </p:cNvPr>
            <p:cNvGraphicFramePr>
              <a:graphicFrameLocks noChangeAspect="1"/>
            </p:cNvGraphicFramePr>
            <p:nvPr>
              <p:extLst>
                <p:ext uri="{D42A27DB-BD31-4B8C-83A1-F6EECF244321}">
                  <p14:modId xmlns:p14="http://schemas.microsoft.com/office/powerpoint/2010/main" val="4184051049"/>
                </p:ext>
              </p:extLst>
            </p:nvPr>
          </p:nvGraphicFramePr>
          <p:xfrm>
            <a:off x="8387649" y="4090177"/>
            <a:ext cx="655774" cy="1137148"/>
          </p:xfrm>
          <a:graphic>
            <a:graphicData uri="http://schemas.openxmlformats.org/presentationml/2006/ole">
              <mc:AlternateContent xmlns:mc="http://schemas.openxmlformats.org/markup-compatibility/2006">
                <mc:Choice xmlns:v="urn:schemas-microsoft-com:vml" Requires="v">
                  <p:oleObj spid="_x0000_s1030" name="Bitmap Image" r:id="rId32" imgW="1562040" imgH="3314880" progId="Paint.Picture">
                    <p:embed/>
                  </p:oleObj>
                </mc:Choice>
                <mc:Fallback>
                  <p:oleObj name="Bitmap Image" r:id="rId32" imgW="1562040" imgH="3314880" progId="Paint.Picture">
                    <p:embed/>
                    <p:pic>
                      <p:nvPicPr>
                        <p:cNvPr id="8" name="Object 7">
                          <a:extLst>
                            <a:ext uri="{FF2B5EF4-FFF2-40B4-BE49-F238E27FC236}">
                              <a16:creationId xmlns:a16="http://schemas.microsoft.com/office/drawing/2014/main" id="{2633D8DC-693E-FFDD-6A9E-F9BDE58C7F0D}"/>
                            </a:ext>
                          </a:extLst>
                        </p:cNvPr>
                        <p:cNvPicPr/>
                        <p:nvPr/>
                      </p:nvPicPr>
                      <p:blipFill>
                        <a:blip r:embed="rId11"/>
                        <a:stretch>
                          <a:fillRect/>
                        </a:stretch>
                      </p:blipFill>
                      <p:spPr>
                        <a:xfrm>
                          <a:off x="8387649" y="4090177"/>
                          <a:ext cx="655774" cy="1137148"/>
                        </a:xfrm>
                        <a:prstGeom prst="rect">
                          <a:avLst/>
                        </a:prstGeom>
                      </p:spPr>
                    </p:pic>
                  </p:oleObj>
                </mc:Fallback>
              </mc:AlternateContent>
            </a:graphicData>
          </a:graphic>
        </p:graphicFrame>
        <p:graphicFrame>
          <p:nvGraphicFramePr>
            <p:cNvPr id="66" name="Object 65">
              <a:extLst>
                <a:ext uri="{FF2B5EF4-FFF2-40B4-BE49-F238E27FC236}">
                  <a16:creationId xmlns:a16="http://schemas.microsoft.com/office/drawing/2014/main" id="{AAA04B1B-0C09-93F6-481D-972FEE630C0C}"/>
                </a:ext>
              </a:extLst>
            </p:cNvPr>
            <p:cNvGraphicFramePr>
              <a:graphicFrameLocks noChangeAspect="1"/>
            </p:cNvGraphicFramePr>
            <p:nvPr>
              <p:extLst>
                <p:ext uri="{D42A27DB-BD31-4B8C-83A1-F6EECF244321}">
                  <p14:modId xmlns:p14="http://schemas.microsoft.com/office/powerpoint/2010/main" val="2329866787"/>
                </p:ext>
              </p:extLst>
            </p:nvPr>
          </p:nvGraphicFramePr>
          <p:xfrm>
            <a:off x="8999107" y="4042912"/>
            <a:ext cx="727267" cy="1278975"/>
          </p:xfrm>
          <a:graphic>
            <a:graphicData uri="http://schemas.openxmlformats.org/presentationml/2006/ole">
              <mc:AlternateContent xmlns:mc="http://schemas.openxmlformats.org/markup-compatibility/2006">
                <mc:Choice xmlns:v="urn:schemas-microsoft-com:vml" Requires="v">
                  <p:oleObj spid="_x0000_s1031" name="Bitmap Image" r:id="rId33" imgW="2103120" imgH="3337560" progId="Paint.Picture">
                    <p:embed/>
                  </p:oleObj>
                </mc:Choice>
                <mc:Fallback>
                  <p:oleObj name="Bitmap Image" r:id="rId33" imgW="2103120" imgH="3337560" progId="Paint.Picture">
                    <p:embed/>
                    <p:pic>
                      <p:nvPicPr>
                        <p:cNvPr id="30" name="Object 29">
                          <a:extLst>
                            <a:ext uri="{FF2B5EF4-FFF2-40B4-BE49-F238E27FC236}">
                              <a16:creationId xmlns:a16="http://schemas.microsoft.com/office/drawing/2014/main" id="{05546C44-71F0-B621-ABBD-D68578F900E2}"/>
                            </a:ext>
                          </a:extLst>
                        </p:cNvPr>
                        <p:cNvPicPr/>
                        <p:nvPr/>
                      </p:nvPicPr>
                      <p:blipFill>
                        <a:blip r:embed="rId29"/>
                        <a:stretch>
                          <a:fillRect/>
                        </a:stretch>
                      </p:blipFill>
                      <p:spPr>
                        <a:xfrm>
                          <a:off x="8999107" y="4042912"/>
                          <a:ext cx="727267" cy="1278975"/>
                        </a:xfrm>
                        <a:prstGeom prst="rect">
                          <a:avLst/>
                        </a:prstGeom>
                      </p:spPr>
                    </p:pic>
                  </p:oleObj>
                </mc:Fallback>
              </mc:AlternateContent>
            </a:graphicData>
          </a:graphic>
        </p:graphicFrame>
      </p:grpSp>
      <p:grpSp>
        <p:nvGrpSpPr>
          <p:cNvPr id="41" name="Group 40">
            <a:extLst>
              <a:ext uri="{FF2B5EF4-FFF2-40B4-BE49-F238E27FC236}">
                <a16:creationId xmlns:a16="http://schemas.microsoft.com/office/drawing/2014/main" id="{B134E0B3-31DA-0EF9-6B5B-86AC408557EE}"/>
              </a:ext>
            </a:extLst>
          </p:cNvPr>
          <p:cNvGrpSpPr/>
          <p:nvPr/>
        </p:nvGrpSpPr>
        <p:grpSpPr>
          <a:xfrm>
            <a:off x="312461" y="3939826"/>
            <a:ext cx="3506201" cy="2060802"/>
            <a:chOff x="312461" y="3939826"/>
            <a:chExt cx="3506201" cy="2060802"/>
          </a:xfrm>
        </p:grpSpPr>
        <p:sp>
          <p:nvSpPr>
            <p:cNvPr id="55" name="Speech Bubble: Oval 54">
              <a:extLst>
                <a:ext uri="{FF2B5EF4-FFF2-40B4-BE49-F238E27FC236}">
                  <a16:creationId xmlns:a16="http://schemas.microsoft.com/office/drawing/2014/main" id="{781D54F0-513F-C68E-5E26-666C7A3A1D59}"/>
                </a:ext>
              </a:extLst>
            </p:cNvPr>
            <p:cNvSpPr/>
            <p:nvPr/>
          </p:nvSpPr>
          <p:spPr>
            <a:xfrm>
              <a:off x="557846" y="3939826"/>
              <a:ext cx="3260816" cy="987909"/>
            </a:xfrm>
            <a:prstGeom prst="wedgeEllipseCallout">
              <a:avLst>
                <a:gd name="adj1" fmla="val -35055"/>
                <a:gd name="adj2" fmla="val 9680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E" sz="2000" dirty="0">
                  <a:effectLst/>
                  <a:latin typeface="Calibri" panose="020F0502020204030204" pitchFamily="34" charset="0"/>
                  <a:ea typeface="Calibri" panose="020F0502020204030204" pitchFamily="34" charset="0"/>
                </a:rPr>
                <a:t>Sure you should get all these items from this store.</a:t>
              </a:r>
              <a:endParaRPr lang="en-IN" sz="2000" dirty="0"/>
            </a:p>
          </p:txBody>
        </p:sp>
        <p:graphicFrame>
          <p:nvGraphicFramePr>
            <p:cNvPr id="70" name="Object 69">
              <a:extLst>
                <a:ext uri="{FF2B5EF4-FFF2-40B4-BE49-F238E27FC236}">
                  <a16:creationId xmlns:a16="http://schemas.microsoft.com/office/drawing/2014/main" id="{54F3C869-64D1-FD75-3F11-B3F86A896F32}"/>
                </a:ext>
              </a:extLst>
            </p:cNvPr>
            <p:cNvGraphicFramePr>
              <a:graphicFrameLocks noChangeAspect="1"/>
            </p:cNvGraphicFramePr>
            <p:nvPr>
              <p:extLst>
                <p:ext uri="{D42A27DB-BD31-4B8C-83A1-F6EECF244321}">
                  <p14:modId xmlns:p14="http://schemas.microsoft.com/office/powerpoint/2010/main" val="2124399271"/>
                </p:ext>
              </p:extLst>
            </p:nvPr>
          </p:nvGraphicFramePr>
          <p:xfrm>
            <a:off x="312461" y="4717812"/>
            <a:ext cx="556151" cy="1282816"/>
          </p:xfrm>
          <a:graphic>
            <a:graphicData uri="http://schemas.openxmlformats.org/presentationml/2006/ole">
              <mc:AlternateContent xmlns:mc="http://schemas.openxmlformats.org/markup-compatibility/2006">
                <mc:Choice xmlns:v="urn:schemas-microsoft-com:vml" Requires="v">
                  <p:oleObj spid="_x0000_s1032" name="Bitmap Image" r:id="rId34" imgW="1562040" imgH="3314880" progId="Paint.Picture">
                    <p:embed/>
                  </p:oleObj>
                </mc:Choice>
                <mc:Fallback>
                  <p:oleObj name="Bitmap Image" r:id="rId34" imgW="1562040" imgH="3314880" progId="Paint.Picture">
                    <p:embed/>
                    <p:pic>
                      <p:nvPicPr>
                        <p:cNvPr id="6" name="Object 5">
                          <a:extLst>
                            <a:ext uri="{FF2B5EF4-FFF2-40B4-BE49-F238E27FC236}">
                              <a16:creationId xmlns:a16="http://schemas.microsoft.com/office/drawing/2014/main" id="{C33A92C9-E750-ABBD-7AA6-D252AA020EC1}"/>
                            </a:ext>
                          </a:extLst>
                        </p:cNvPr>
                        <p:cNvPicPr/>
                        <p:nvPr/>
                      </p:nvPicPr>
                      <p:blipFill>
                        <a:blip r:embed="rId11"/>
                        <a:stretch>
                          <a:fillRect/>
                        </a:stretch>
                      </p:blipFill>
                      <p:spPr>
                        <a:xfrm>
                          <a:off x="312461" y="4717812"/>
                          <a:ext cx="556151" cy="1282816"/>
                        </a:xfrm>
                        <a:prstGeom prst="rect">
                          <a:avLst/>
                        </a:prstGeom>
                      </p:spPr>
                    </p:pic>
                  </p:oleObj>
                </mc:Fallback>
              </mc:AlternateContent>
            </a:graphicData>
          </a:graphic>
        </p:graphicFrame>
      </p:grpSp>
      <p:sp>
        <p:nvSpPr>
          <p:cNvPr id="71" name="Speech Bubble: Oval 70">
            <a:extLst>
              <a:ext uri="{FF2B5EF4-FFF2-40B4-BE49-F238E27FC236}">
                <a16:creationId xmlns:a16="http://schemas.microsoft.com/office/drawing/2014/main" id="{C4F4E7FD-65F1-C242-5958-D5CD02430726}"/>
              </a:ext>
            </a:extLst>
          </p:cNvPr>
          <p:cNvSpPr/>
          <p:nvPr/>
        </p:nvSpPr>
        <p:spPr>
          <a:xfrm flipH="1">
            <a:off x="4871864" y="2492896"/>
            <a:ext cx="3147435" cy="1108818"/>
          </a:xfrm>
          <a:prstGeom prst="wedgeEllipseCallout">
            <a:avLst>
              <a:gd name="adj1" fmla="val 52817"/>
              <a:gd name="adj2" fmla="val -33828"/>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IE" sz="2000" dirty="0">
              <a:effectLst/>
              <a:latin typeface="Calibri" panose="020F0502020204030204" pitchFamily="34" charset="0"/>
              <a:ea typeface="Calibri" panose="020F0502020204030204" pitchFamily="34" charset="0"/>
            </a:endParaRPr>
          </a:p>
          <a:p>
            <a:pPr algn="ctr"/>
            <a:r>
              <a:rPr lang="en-IE" sz="2000" dirty="0">
                <a:effectLst/>
                <a:latin typeface="Calibri" panose="020F0502020204030204" pitchFamily="34" charset="0"/>
                <a:ea typeface="Calibri" panose="020F0502020204030204" pitchFamily="34" charset="0"/>
              </a:rPr>
              <a:t>You will get all those items at reduced prices.</a:t>
            </a:r>
            <a:endParaRPr lang="en-IN" sz="2000" dirty="0">
              <a:effectLst/>
              <a:latin typeface="Calibri" panose="020F0502020204030204" pitchFamily="34" charset="0"/>
              <a:ea typeface="Calibri" panose="020F0502020204030204" pitchFamily="34" charset="0"/>
            </a:endParaRPr>
          </a:p>
          <a:p>
            <a:pPr algn="ctr"/>
            <a:endParaRPr lang="en-IN" sz="2000" dirty="0"/>
          </a:p>
        </p:txBody>
      </p:sp>
    </p:spTree>
    <p:extLst>
      <p:ext uri="{BB962C8B-B14F-4D97-AF65-F5344CB8AC3E}">
        <p14:creationId xmlns:p14="http://schemas.microsoft.com/office/powerpoint/2010/main" val="308168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500"/>
                                        <p:tgtEl>
                                          <p:spTgt spid="7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137E33C-43C3-DDCC-C7F4-5175C43BBEA7}"/>
              </a:ext>
            </a:extLst>
          </p:cNvPr>
          <p:cNvSpPr/>
          <p:nvPr/>
        </p:nvSpPr>
        <p:spPr>
          <a:xfrm>
            <a:off x="1488487" y="1267914"/>
            <a:ext cx="9000000" cy="41949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IE" sz="2400" dirty="0">
                <a:effectLst/>
                <a:latin typeface="Calibri" panose="020F0502020204030204" pitchFamily="34" charset="0"/>
                <a:ea typeface="Calibri" panose="020F0502020204030204" pitchFamily="34" charset="0"/>
              </a:rPr>
              <a:t>Q1. What is ‘this’ referring to in the story?</a:t>
            </a:r>
            <a:endParaRPr lang="en-IN" sz="2400" dirty="0"/>
          </a:p>
        </p:txBody>
      </p:sp>
      <p:sp>
        <p:nvSpPr>
          <p:cNvPr id="7" name="Rectangle 6">
            <a:extLst>
              <a:ext uri="{FF2B5EF4-FFF2-40B4-BE49-F238E27FC236}">
                <a16:creationId xmlns:a16="http://schemas.microsoft.com/office/drawing/2014/main" id="{86E6BF90-43B8-FECB-31AF-043A8ABEA032}"/>
              </a:ext>
            </a:extLst>
          </p:cNvPr>
          <p:cNvSpPr/>
          <p:nvPr/>
        </p:nvSpPr>
        <p:spPr>
          <a:xfrm>
            <a:off x="1488482" y="264881"/>
            <a:ext cx="8998317" cy="57851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IE" sz="3600" dirty="0">
                <a:solidFill>
                  <a:srgbClr val="222222"/>
                </a:solidFill>
                <a:effectLst/>
                <a:latin typeface="Calibri" panose="020F0502020204030204" pitchFamily="34" charset="0"/>
                <a:ea typeface="Calibri" panose="020F0502020204030204" pitchFamily="34" charset="0"/>
              </a:rPr>
              <a:t>Answer the </a:t>
            </a:r>
            <a:r>
              <a:rPr lang="en-IE" sz="3600">
                <a:solidFill>
                  <a:srgbClr val="222222"/>
                </a:solidFill>
                <a:effectLst/>
                <a:latin typeface="Calibri" panose="020F0502020204030204" pitchFamily="34" charset="0"/>
                <a:ea typeface="Calibri" panose="020F0502020204030204" pitchFamily="34" charset="0"/>
              </a:rPr>
              <a:t>questions below</a:t>
            </a:r>
            <a:endParaRPr lang="en-IN" sz="3600" dirty="0">
              <a:effectLst/>
              <a:latin typeface="Calibri" panose="020F0502020204030204" pitchFamily="34" charset="0"/>
              <a:ea typeface="Calibri" panose="020F0502020204030204" pitchFamily="34" charset="0"/>
            </a:endParaRPr>
          </a:p>
        </p:txBody>
      </p:sp>
      <p:sp>
        <p:nvSpPr>
          <p:cNvPr id="13" name="Rectangle 12">
            <a:extLst>
              <a:ext uri="{FF2B5EF4-FFF2-40B4-BE49-F238E27FC236}">
                <a16:creationId xmlns:a16="http://schemas.microsoft.com/office/drawing/2014/main" id="{9FC75AB4-1847-56B6-1A61-6CF035AFD033}"/>
              </a:ext>
            </a:extLst>
          </p:cNvPr>
          <p:cNvSpPr/>
          <p:nvPr/>
        </p:nvSpPr>
        <p:spPr>
          <a:xfrm>
            <a:off x="1488487" y="2720623"/>
            <a:ext cx="6336704" cy="419498"/>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r>
              <a:rPr lang="en-IE" sz="1800" dirty="0">
                <a:latin typeface="Calibri" panose="020F0502020204030204" pitchFamily="34" charset="0"/>
                <a:ea typeface="Calibri" panose="020F0502020204030204" pitchFamily="34" charset="0"/>
              </a:rPr>
              <a:t>Q2. Which demonstrative adjectives are used for the items?</a:t>
            </a:r>
            <a:endParaRPr lang="en-IN" sz="1800" dirty="0">
              <a:latin typeface="Calibri" panose="020F0502020204030204" pitchFamily="34" charset="0"/>
              <a:ea typeface="Calibri" panose="020F0502020204030204" pitchFamily="34" charset="0"/>
            </a:endParaRPr>
          </a:p>
          <a:p>
            <a:pPr algn="ctr"/>
            <a:endParaRPr lang="en-IN" dirty="0"/>
          </a:p>
        </p:txBody>
      </p:sp>
      <p:sp>
        <p:nvSpPr>
          <p:cNvPr id="19" name="Rectangle: Rounded Corners 18">
            <a:extLst>
              <a:ext uri="{FF2B5EF4-FFF2-40B4-BE49-F238E27FC236}">
                <a16:creationId xmlns:a16="http://schemas.microsoft.com/office/drawing/2014/main" id="{72C3026F-05AB-80B3-A863-87774609BAF5}"/>
              </a:ext>
            </a:extLst>
          </p:cNvPr>
          <p:cNvSpPr/>
          <p:nvPr/>
        </p:nvSpPr>
        <p:spPr>
          <a:xfrm>
            <a:off x="2782799" y="3303903"/>
            <a:ext cx="7704000" cy="614187"/>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sz="2400" dirty="0">
                <a:effectLst/>
                <a:latin typeface="Calibri" panose="020F0502020204030204" pitchFamily="34" charset="0"/>
                <a:ea typeface="Calibri" panose="020F0502020204030204" pitchFamily="34" charset="0"/>
              </a:rPr>
              <a:t>The demonstrative adjectives ‘these‘ and ‘those’ have been used for the items on sale in </a:t>
            </a:r>
            <a:r>
              <a:rPr lang="en-IE" sz="2400">
                <a:effectLst/>
                <a:latin typeface="Calibri" panose="020F0502020204030204" pitchFamily="34" charset="0"/>
                <a:ea typeface="Calibri" panose="020F0502020204030204" pitchFamily="34" charset="0"/>
              </a:rPr>
              <a:t>the shop.</a:t>
            </a:r>
            <a:endParaRPr lang="en-IN" sz="2400" dirty="0"/>
          </a:p>
        </p:txBody>
      </p:sp>
      <p:sp>
        <p:nvSpPr>
          <p:cNvPr id="27" name="Rectangle: Rounded Corners 26">
            <a:extLst>
              <a:ext uri="{FF2B5EF4-FFF2-40B4-BE49-F238E27FC236}">
                <a16:creationId xmlns:a16="http://schemas.microsoft.com/office/drawing/2014/main" id="{4F86444E-E99A-817D-7201-06C02041517A}"/>
              </a:ext>
            </a:extLst>
          </p:cNvPr>
          <p:cNvSpPr/>
          <p:nvPr/>
        </p:nvSpPr>
        <p:spPr>
          <a:xfrm>
            <a:off x="2782799" y="1883297"/>
            <a:ext cx="7704000" cy="419498"/>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lstStyle/>
          <a:p>
            <a:r>
              <a:rPr lang="en-IE" sz="2400" dirty="0">
                <a:effectLst/>
                <a:latin typeface="Calibri" panose="020F0502020204030204" pitchFamily="34" charset="0"/>
                <a:ea typeface="Calibri" panose="020F0502020204030204" pitchFamily="34" charset="0"/>
              </a:rPr>
              <a:t>‘This’ refers to the advertisement in the story.</a:t>
            </a:r>
            <a:endParaRPr lang="en-IN" sz="2400" dirty="0">
              <a:effectLst/>
              <a:latin typeface="Calibri" panose="020F0502020204030204" pitchFamily="34" charset="0"/>
              <a:ea typeface="Calibri" panose="020F0502020204030204" pitchFamily="34" charset="0"/>
            </a:endParaRPr>
          </a:p>
          <a:p>
            <a:pPr algn="ctr"/>
            <a:endParaRPr lang="en-IN" sz="2400" dirty="0"/>
          </a:p>
        </p:txBody>
      </p:sp>
      <p:sp>
        <p:nvSpPr>
          <p:cNvPr id="28" name="Rectangle 27">
            <a:extLst>
              <a:ext uri="{FF2B5EF4-FFF2-40B4-BE49-F238E27FC236}">
                <a16:creationId xmlns:a16="http://schemas.microsoft.com/office/drawing/2014/main" id="{02B1B29A-4049-5034-7E72-97572FE9E8D8}"/>
              </a:ext>
            </a:extLst>
          </p:cNvPr>
          <p:cNvSpPr/>
          <p:nvPr/>
        </p:nvSpPr>
        <p:spPr>
          <a:xfrm>
            <a:off x="1488487" y="1883297"/>
            <a:ext cx="861501" cy="42626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IE" sz="2400" dirty="0">
                <a:latin typeface="Calibri" panose="020F0502020204030204" pitchFamily="34" charset="0"/>
                <a:ea typeface="Calibri" panose="020F0502020204030204" pitchFamily="34" charset="0"/>
              </a:rPr>
              <a:t>ANS</a:t>
            </a:r>
            <a:endParaRPr lang="en-IN" sz="2400" dirty="0">
              <a:solidFill>
                <a:schemeClr val="tx1"/>
              </a:solidFill>
              <a:latin typeface="Calibri" panose="020F0502020204030204" pitchFamily="34" charset="0"/>
              <a:cs typeface="Calibri" panose="020F0502020204030204" pitchFamily="34" charset="0"/>
            </a:endParaRPr>
          </a:p>
        </p:txBody>
      </p:sp>
      <p:sp>
        <p:nvSpPr>
          <p:cNvPr id="30" name="Rectangle 29">
            <a:extLst>
              <a:ext uri="{FF2B5EF4-FFF2-40B4-BE49-F238E27FC236}">
                <a16:creationId xmlns:a16="http://schemas.microsoft.com/office/drawing/2014/main" id="{EE0A176C-1C30-043D-D1B4-390A543393B0}"/>
              </a:ext>
            </a:extLst>
          </p:cNvPr>
          <p:cNvSpPr/>
          <p:nvPr/>
        </p:nvSpPr>
        <p:spPr>
          <a:xfrm>
            <a:off x="1488488" y="2720623"/>
            <a:ext cx="9000000" cy="419498"/>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r>
              <a:rPr lang="en-IE" sz="2400" dirty="0">
                <a:latin typeface="Calibri" panose="020F0502020204030204" pitchFamily="34" charset="0"/>
                <a:ea typeface="Calibri" panose="020F0502020204030204" pitchFamily="34" charset="0"/>
              </a:rPr>
              <a:t>Q2. Which demonstrative adjectives are used for the items?</a:t>
            </a:r>
            <a:endParaRPr lang="en-IN" sz="2400" dirty="0">
              <a:latin typeface="Calibri" panose="020F0502020204030204" pitchFamily="34" charset="0"/>
              <a:ea typeface="Calibri" panose="020F0502020204030204" pitchFamily="34" charset="0"/>
            </a:endParaRPr>
          </a:p>
          <a:p>
            <a:pPr algn="ctr"/>
            <a:endParaRPr lang="en-IN" sz="2400" dirty="0"/>
          </a:p>
        </p:txBody>
      </p:sp>
      <p:sp>
        <p:nvSpPr>
          <p:cNvPr id="31" name="Rectangle 30">
            <a:extLst>
              <a:ext uri="{FF2B5EF4-FFF2-40B4-BE49-F238E27FC236}">
                <a16:creationId xmlns:a16="http://schemas.microsoft.com/office/drawing/2014/main" id="{38300C8F-B448-CC9F-3DD6-4E3E51A89C2D}"/>
              </a:ext>
            </a:extLst>
          </p:cNvPr>
          <p:cNvSpPr/>
          <p:nvPr/>
        </p:nvSpPr>
        <p:spPr>
          <a:xfrm>
            <a:off x="1488482" y="3429000"/>
            <a:ext cx="861501" cy="42626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IE" sz="2400" dirty="0">
                <a:latin typeface="Calibri" panose="020F0502020204030204" pitchFamily="34" charset="0"/>
                <a:ea typeface="Calibri" panose="020F0502020204030204" pitchFamily="34" charset="0"/>
              </a:rPr>
              <a:t>ANS</a:t>
            </a:r>
            <a:endParaRPr lang="en-IN" sz="2400" dirty="0">
              <a:solidFill>
                <a:schemeClr val="tx1"/>
              </a:solidFill>
              <a:latin typeface="Calibri" panose="020F0502020204030204" pitchFamily="34" charset="0"/>
              <a:cs typeface="Calibri" panose="020F0502020204030204" pitchFamily="34" charset="0"/>
            </a:endParaRPr>
          </a:p>
        </p:txBody>
      </p:sp>
      <p:sp>
        <p:nvSpPr>
          <p:cNvPr id="33" name="Rectangle: Rounded Corners 32">
            <a:extLst>
              <a:ext uri="{FF2B5EF4-FFF2-40B4-BE49-F238E27FC236}">
                <a16:creationId xmlns:a16="http://schemas.microsoft.com/office/drawing/2014/main" id="{4BBF8DCE-E32A-9EF3-46F0-BB208B85DD3B}"/>
              </a:ext>
            </a:extLst>
          </p:cNvPr>
          <p:cNvSpPr/>
          <p:nvPr/>
        </p:nvSpPr>
        <p:spPr>
          <a:xfrm>
            <a:off x="2782800" y="5096766"/>
            <a:ext cx="7704000" cy="67560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IE" sz="2400" dirty="0">
                <a:effectLst/>
                <a:latin typeface="Calibri" panose="020F0502020204030204" pitchFamily="34" charset="0"/>
                <a:ea typeface="Calibri" panose="020F0502020204030204" pitchFamily="34" charset="0"/>
              </a:rPr>
              <a:t>The demonstrative adjective ‘this’ has been used for ‘golden opportunity.’</a:t>
            </a:r>
            <a:endParaRPr lang="en-IN" sz="2400" dirty="0"/>
          </a:p>
        </p:txBody>
      </p:sp>
      <p:sp>
        <p:nvSpPr>
          <p:cNvPr id="34" name="Rectangle 33">
            <a:extLst>
              <a:ext uri="{FF2B5EF4-FFF2-40B4-BE49-F238E27FC236}">
                <a16:creationId xmlns:a16="http://schemas.microsoft.com/office/drawing/2014/main" id="{86B0A71A-8100-2235-E287-11D0ACD857DD}"/>
              </a:ext>
            </a:extLst>
          </p:cNvPr>
          <p:cNvSpPr/>
          <p:nvPr/>
        </p:nvSpPr>
        <p:spPr>
          <a:xfrm>
            <a:off x="1488488" y="4241743"/>
            <a:ext cx="9000000" cy="743167"/>
          </a:xfrm>
          <a:prstGeom prst="rect">
            <a:avLst/>
          </a:prstGeom>
        </p:spPr>
        <p:style>
          <a:lnRef idx="1">
            <a:schemeClr val="accent4"/>
          </a:lnRef>
          <a:fillRef idx="2">
            <a:schemeClr val="accent4"/>
          </a:fillRef>
          <a:effectRef idx="1">
            <a:schemeClr val="accent4"/>
          </a:effectRef>
          <a:fontRef idx="minor">
            <a:schemeClr val="dk1"/>
          </a:fontRef>
        </p:style>
        <p:txBody>
          <a:bodyPr rtlCol="0" anchor="t"/>
          <a:lstStyle/>
          <a:p>
            <a:pPr defTabSz="457200"/>
            <a:r>
              <a:rPr lang="en-IE" sz="2400" dirty="0">
                <a:latin typeface="Calibri" panose="020F0502020204030204" pitchFamily="34" charset="0"/>
                <a:ea typeface="Calibri" panose="020F0502020204030204" pitchFamily="34" charset="0"/>
              </a:rPr>
              <a:t>Q3. </a:t>
            </a:r>
            <a:r>
              <a:rPr lang="en-IE" sz="2400" dirty="0">
                <a:effectLst/>
                <a:latin typeface="Calibri" panose="020F0502020204030204" pitchFamily="34" charset="0"/>
                <a:ea typeface="Calibri" panose="020F0502020204030204" pitchFamily="34" charset="0"/>
              </a:rPr>
              <a:t>Which demonstrative adjective is used for the phrase ‘golden 	opportunity’?</a:t>
            </a:r>
            <a:endParaRPr lang="en-IN" sz="2400" dirty="0">
              <a:latin typeface="Calibri" panose="020F0502020204030204" pitchFamily="34" charset="0"/>
              <a:ea typeface="Calibri" panose="020F0502020204030204" pitchFamily="34" charset="0"/>
            </a:endParaRPr>
          </a:p>
          <a:p>
            <a:pPr algn="ctr"/>
            <a:endParaRPr lang="en-IN" sz="2400" dirty="0"/>
          </a:p>
        </p:txBody>
      </p:sp>
      <p:sp>
        <p:nvSpPr>
          <p:cNvPr id="35" name="Rectangle 34">
            <a:extLst>
              <a:ext uri="{FF2B5EF4-FFF2-40B4-BE49-F238E27FC236}">
                <a16:creationId xmlns:a16="http://schemas.microsoft.com/office/drawing/2014/main" id="{958EBDBF-DFA8-ADD0-9BB0-24885B662462}"/>
              </a:ext>
            </a:extLst>
          </p:cNvPr>
          <p:cNvSpPr/>
          <p:nvPr/>
        </p:nvSpPr>
        <p:spPr>
          <a:xfrm>
            <a:off x="1488489" y="5224820"/>
            <a:ext cx="861501" cy="426265"/>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r>
              <a:rPr lang="en-IE" sz="2400" dirty="0">
                <a:latin typeface="Calibri" panose="020F0502020204030204" pitchFamily="34" charset="0"/>
                <a:ea typeface="Calibri" panose="020F0502020204030204" pitchFamily="34" charset="0"/>
              </a:rPr>
              <a:t>ANS</a:t>
            </a:r>
            <a:endParaRPr lang="en-IN" sz="2400" dirty="0">
              <a:solidFill>
                <a:schemeClr val="tx1"/>
              </a:solidFill>
              <a:latin typeface="Calibri" panose="020F0502020204030204" pitchFamily="34" charset="0"/>
              <a:cs typeface="Calibri" panose="020F0502020204030204" pitchFamily="34" charset="0"/>
            </a:endParaRPr>
          </a:p>
        </p:txBody>
      </p:sp>
      <p:sp>
        <p:nvSpPr>
          <p:cNvPr id="37" name="Arrow: Down 36">
            <a:extLst>
              <a:ext uri="{FF2B5EF4-FFF2-40B4-BE49-F238E27FC236}">
                <a16:creationId xmlns:a16="http://schemas.microsoft.com/office/drawing/2014/main" id="{9AABFDA6-88AB-11B3-8EB1-0DAE714568DE}"/>
              </a:ext>
            </a:extLst>
          </p:cNvPr>
          <p:cNvSpPr/>
          <p:nvPr/>
        </p:nvSpPr>
        <p:spPr>
          <a:xfrm rot="16200000">
            <a:off x="2355342" y="1884706"/>
            <a:ext cx="419498" cy="430215"/>
          </a:xfrm>
          <a:prstGeom prst="downArrow">
            <a:avLst>
              <a:gd name="adj1" fmla="val 18645"/>
              <a:gd name="adj2" fmla="val 19815"/>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a:p>
        </p:txBody>
      </p:sp>
      <p:sp>
        <p:nvSpPr>
          <p:cNvPr id="39" name="Arrow: Down 38">
            <a:extLst>
              <a:ext uri="{FF2B5EF4-FFF2-40B4-BE49-F238E27FC236}">
                <a16:creationId xmlns:a16="http://schemas.microsoft.com/office/drawing/2014/main" id="{7CE66295-72D7-8333-AC99-247C1E268F34}"/>
              </a:ext>
            </a:extLst>
          </p:cNvPr>
          <p:cNvSpPr/>
          <p:nvPr/>
        </p:nvSpPr>
        <p:spPr>
          <a:xfrm rot="16200000">
            <a:off x="2355343" y="5216759"/>
            <a:ext cx="419498" cy="430215"/>
          </a:xfrm>
          <a:prstGeom prst="downArrow">
            <a:avLst>
              <a:gd name="adj1" fmla="val 18645"/>
              <a:gd name="adj2" fmla="val 14433"/>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a:p>
        </p:txBody>
      </p:sp>
      <p:sp>
        <p:nvSpPr>
          <p:cNvPr id="40" name="Arrow: Down 39">
            <a:extLst>
              <a:ext uri="{FF2B5EF4-FFF2-40B4-BE49-F238E27FC236}">
                <a16:creationId xmlns:a16="http://schemas.microsoft.com/office/drawing/2014/main" id="{50C055B6-F598-B50B-2792-3ADE42081B59}"/>
              </a:ext>
            </a:extLst>
          </p:cNvPr>
          <p:cNvSpPr/>
          <p:nvPr/>
        </p:nvSpPr>
        <p:spPr>
          <a:xfrm rot="16200000">
            <a:off x="2355343" y="3460295"/>
            <a:ext cx="419498" cy="430215"/>
          </a:xfrm>
          <a:prstGeom prst="downArrow">
            <a:avLst>
              <a:gd name="adj1" fmla="val 18645"/>
              <a:gd name="adj2" fmla="val 19815"/>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a:p>
        </p:txBody>
      </p:sp>
      <p:pic>
        <p:nvPicPr>
          <p:cNvPr id="41" name="Graphic 40" descr="Right pointing backhand index">
            <a:extLst>
              <a:ext uri="{FF2B5EF4-FFF2-40B4-BE49-F238E27FC236}">
                <a16:creationId xmlns:a16="http://schemas.microsoft.com/office/drawing/2014/main" id="{50EEA19D-DFF1-188A-583A-692BA37D20C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2091307" y="2143465"/>
            <a:ext cx="360000" cy="360000"/>
          </a:xfrm>
          <a:prstGeom prst="rect">
            <a:avLst/>
          </a:prstGeom>
        </p:spPr>
      </p:pic>
      <p:pic>
        <p:nvPicPr>
          <p:cNvPr id="42" name="Graphic 41" descr="Right pointing backhand index">
            <a:extLst>
              <a:ext uri="{FF2B5EF4-FFF2-40B4-BE49-F238E27FC236}">
                <a16:creationId xmlns:a16="http://schemas.microsoft.com/office/drawing/2014/main" id="{6413BD79-4647-DF0B-B6FD-4C615768FF7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2088660" y="3615822"/>
            <a:ext cx="360000" cy="360000"/>
          </a:xfrm>
          <a:prstGeom prst="rect">
            <a:avLst/>
          </a:prstGeom>
        </p:spPr>
      </p:pic>
      <p:pic>
        <p:nvPicPr>
          <p:cNvPr id="43" name="Graphic 42" descr="Right pointing backhand index">
            <a:extLst>
              <a:ext uri="{FF2B5EF4-FFF2-40B4-BE49-F238E27FC236}">
                <a16:creationId xmlns:a16="http://schemas.microsoft.com/office/drawing/2014/main" id="{8688EEC8-B59F-3061-AEB1-BD6F0F9E826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2091307" y="5505240"/>
            <a:ext cx="360000" cy="360000"/>
          </a:xfrm>
          <a:prstGeom prst="rect">
            <a:avLst/>
          </a:prstGeom>
        </p:spPr>
      </p:pic>
      <p:grpSp>
        <p:nvGrpSpPr>
          <p:cNvPr id="46" name="Group 45">
            <a:extLst>
              <a:ext uri="{FF2B5EF4-FFF2-40B4-BE49-F238E27FC236}">
                <a16:creationId xmlns:a16="http://schemas.microsoft.com/office/drawing/2014/main" id="{EC1138CE-6CF2-8989-9FD7-B2121DA1C78F}"/>
              </a:ext>
            </a:extLst>
          </p:cNvPr>
          <p:cNvGrpSpPr/>
          <p:nvPr/>
        </p:nvGrpSpPr>
        <p:grpSpPr>
          <a:xfrm>
            <a:off x="2963191" y="6133230"/>
            <a:ext cx="6277891" cy="449630"/>
            <a:chOff x="3254895" y="6133230"/>
            <a:chExt cx="4716673" cy="449630"/>
          </a:xfrm>
        </p:grpSpPr>
        <p:sp>
          <p:nvSpPr>
            <p:cNvPr id="44" name="Rectangle 43">
              <a:extLst>
                <a:ext uri="{FF2B5EF4-FFF2-40B4-BE49-F238E27FC236}">
                  <a16:creationId xmlns:a16="http://schemas.microsoft.com/office/drawing/2014/main" id="{84889255-B267-549B-9AAC-F53A1CE1BCE6}"/>
                </a:ext>
              </a:extLst>
            </p:cNvPr>
            <p:cNvSpPr/>
            <p:nvPr/>
          </p:nvSpPr>
          <p:spPr>
            <a:xfrm>
              <a:off x="3254895" y="6133230"/>
              <a:ext cx="4536673" cy="309977"/>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IN" sz="2400" dirty="0"/>
                <a:t>CLICK ON ‘ANS’ FOR THE CORRECT ANSWER</a:t>
              </a:r>
            </a:p>
          </p:txBody>
        </p:sp>
        <p:pic>
          <p:nvPicPr>
            <p:cNvPr id="45" name="Graphic 44" descr="Right pointing backhand index">
              <a:extLst>
                <a:ext uri="{FF2B5EF4-FFF2-40B4-BE49-F238E27FC236}">
                  <a16:creationId xmlns:a16="http://schemas.microsoft.com/office/drawing/2014/main" id="{2E52F2F6-5769-5427-1AB3-8F16560D400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6200000">
              <a:off x="7611568" y="6222860"/>
              <a:ext cx="360000" cy="360000"/>
            </a:xfrm>
            <a:prstGeom prst="rect">
              <a:avLst/>
            </a:prstGeom>
          </p:spPr>
        </p:pic>
      </p:grpSp>
    </p:spTree>
    <p:extLst>
      <p:ext uri="{BB962C8B-B14F-4D97-AF65-F5344CB8AC3E}">
        <p14:creationId xmlns:p14="http://schemas.microsoft.com/office/powerpoint/2010/main" val="552159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1500"/>
                            </p:stCondLst>
                            <p:childTnLst>
                              <p:par>
                                <p:cTn id="9" presetID="1"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childTnLst>
                                </p:cTn>
                              </p:par>
                            </p:childTnLst>
                          </p:cTn>
                        </p:par>
                        <p:par>
                          <p:cTn id="11" fill="hold">
                            <p:stCondLst>
                              <p:cond delay="1500"/>
                            </p:stCondLst>
                            <p:childTnLst>
                              <p:par>
                                <p:cTn id="12" presetID="1" presetClass="entr" presetSubtype="0" fill="hold" nodeType="afterEffect">
                                  <p:stCondLst>
                                    <p:cond delay="0"/>
                                  </p:stCondLst>
                                  <p:childTnLst>
                                    <p:set>
                                      <p:cBhvr>
                                        <p:cTn id="13" dur="1" fill="hold">
                                          <p:stCondLst>
                                            <p:cond delay="0"/>
                                          </p:stCondLst>
                                        </p:cTn>
                                        <p:tgtEl>
                                          <p:spTgt spid="46"/>
                                        </p:tgtEl>
                                        <p:attrNameLst>
                                          <p:attrName>style.visibility</p:attrName>
                                        </p:attrNameLst>
                                      </p:cBhvr>
                                      <p:to>
                                        <p:strVal val="visible"/>
                                      </p:to>
                                    </p:set>
                                  </p:childTnLst>
                                </p:cTn>
                              </p:par>
                            </p:childTnLst>
                          </p:cTn>
                        </p:par>
                        <p:par>
                          <p:cTn id="14" fill="hold">
                            <p:stCondLst>
                              <p:cond delay="1500"/>
                            </p:stCondLst>
                            <p:childTnLst>
                              <p:par>
                                <p:cTn id="15" presetID="1" presetClass="entr" presetSubtype="0" fill="hold" nodeType="afterEffect">
                                  <p:stCondLst>
                                    <p:cond delay="0"/>
                                  </p:stCondLst>
                                  <p:childTnLst>
                                    <p:set>
                                      <p:cBhvr>
                                        <p:cTn id="16" dur="1" fill="hold">
                                          <p:stCondLst>
                                            <p:cond delay="0"/>
                                          </p:stCondLst>
                                        </p:cTn>
                                        <p:tgtEl>
                                          <p:spTgt spid="41"/>
                                        </p:tgtEl>
                                        <p:attrNameLst>
                                          <p:attrName>style.visibility</p:attrName>
                                        </p:attrNameLst>
                                      </p:cBhvr>
                                      <p:to>
                                        <p:strVal val="visible"/>
                                      </p:to>
                                    </p:set>
                                  </p:childTnLst>
                                </p:cTn>
                              </p:par>
                            </p:childTnLst>
                          </p:cTn>
                        </p:par>
                        <p:par>
                          <p:cTn id="17" fill="hold">
                            <p:stCondLst>
                              <p:cond delay="1500"/>
                            </p:stCondLst>
                            <p:childTnLst>
                              <p:par>
                                <p:cTn id="18" presetID="22" presetClass="entr" presetSubtype="8" fill="hold" grpId="0" nodeType="afterEffect">
                                  <p:stCondLst>
                                    <p:cond delay="200"/>
                                  </p:stCondLst>
                                  <p:childTnLst>
                                    <p:set>
                                      <p:cBhvr>
                                        <p:cTn id="19" dur="1" fill="hold">
                                          <p:stCondLst>
                                            <p:cond delay="0"/>
                                          </p:stCondLst>
                                        </p:cTn>
                                        <p:tgtEl>
                                          <p:spTgt spid="31"/>
                                        </p:tgtEl>
                                        <p:attrNameLst>
                                          <p:attrName>style.visibility</p:attrName>
                                        </p:attrNameLst>
                                      </p:cBhvr>
                                      <p:to>
                                        <p:strVal val="visible"/>
                                      </p:to>
                                    </p:set>
                                    <p:animEffect transition="in" filter="wipe(left)">
                                      <p:cBhvr>
                                        <p:cTn id="20" dur="700"/>
                                        <p:tgtEl>
                                          <p:spTgt spid="31"/>
                                        </p:tgtEl>
                                      </p:cBhvr>
                                    </p:animEffect>
                                  </p:childTnLst>
                                </p:cTn>
                              </p:par>
                            </p:childTnLst>
                          </p:cTn>
                        </p:par>
                        <p:par>
                          <p:cTn id="21" fill="hold">
                            <p:stCondLst>
                              <p:cond delay="2400"/>
                            </p:stCondLst>
                            <p:childTnLst>
                              <p:par>
                                <p:cTn id="22" presetID="1" presetClass="entr" presetSubtype="0" fill="hold" grpId="0" nodeType="afterEffect">
                                  <p:stCondLst>
                                    <p:cond delay="0"/>
                                  </p:stCondLst>
                                  <p:childTnLst>
                                    <p:set>
                                      <p:cBhvr>
                                        <p:cTn id="23" dur="1" fill="hold">
                                          <p:stCondLst>
                                            <p:cond delay="0"/>
                                          </p:stCondLst>
                                        </p:cTn>
                                        <p:tgtEl>
                                          <p:spTgt spid="40"/>
                                        </p:tgtEl>
                                        <p:attrNameLst>
                                          <p:attrName>style.visibility</p:attrName>
                                        </p:attrNameLst>
                                      </p:cBhvr>
                                      <p:to>
                                        <p:strVal val="visible"/>
                                      </p:to>
                                    </p:set>
                                  </p:childTnLst>
                                </p:cTn>
                              </p:par>
                            </p:childTnLst>
                          </p:cTn>
                        </p:par>
                        <p:par>
                          <p:cTn id="24" fill="hold">
                            <p:stCondLst>
                              <p:cond delay="2400"/>
                            </p:stCondLst>
                            <p:childTnLst>
                              <p:par>
                                <p:cTn id="25" presetID="1" presetClass="entr" presetSubtype="0" fill="hold" nodeType="afterEffect">
                                  <p:stCondLst>
                                    <p:cond delay="0"/>
                                  </p:stCondLst>
                                  <p:childTnLst>
                                    <p:set>
                                      <p:cBhvr>
                                        <p:cTn id="26" dur="1" fill="hold">
                                          <p:stCondLst>
                                            <p:cond delay="0"/>
                                          </p:stCondLst>
                                        </p:cTn>
                                        <p:tgtEl>
                                          <p:spTgt spid="42"/>
                                        </p:tgtEl>
                                        <p:attrNameLst>
                                          <p:attrName>style.visibility</p:attrName>
                                        </p:attrNameLst>
                                      </p:cBhvr>
                                      <p:to>
                                        <p:strVal val="visible"/>
                                      </p:to>
                                    </p:set>
                                  </p:childTnLst>
                                </p:cTn>
                              </p:par>
                            </p:childTnLst>
                          </p:cTn>
                        </p:par>
                        <p:par>
                          <p:cTn id="27" fill="hold">
                            <p:stCondLst>
                              <p:cond delay="2400"/>
                            </p:stCondLst>
                            <p:childTnLst>
                              <p:par>
                                <p:cTn id="28" presetID="22" presetClass="entr" presetSubtype="8"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Effect transition="in" filter="wipe(left)">
                                      <p:cBhvr>
                                        <p:cTn id="30" dur="500"/>
                                        <p:tgtEl>
                                          <p:spTgt spid="35"/>
                                        </p:tgtEl>
                                      </p:cBhvr>
                                    </p:animEffect>
                                  </p:childTnLst>
                                </p:cTn>
                              </p:par>
                            </p:childTnLst>
                          </p:cTn>
                        </p:par>
                        <p:par>
                          <p:cTn id="31" fill="hold">
                            <p:stCondLst>
                              <p:cond delay="2900"/>
                            </p:stCondLst>
                            <p:childTnLst>
                              <p:par>
                                <p:cTn id="32" presetID="1" presetClass="entr" presetSubtype="0" fill="hold" grpId="0" nodeType="afterEffect">
                                  <p:stCondLst>
                                    <p:cond delay="0"/>
                                  </p:stCondLst>
                                  <p:childTnLst>
                                    <p:set>
                                      <p:cBhvr>
                                        <p:cTn id="33" dur="1" fill="hold">
                                          <p:stCondLst>
                                            <p:cond delay="0"/>
                                          </p:stCondLst>
                                        </p:cTn>
                                        <p:tgtEl>
                                          <p:spTgt spid="39"/>
                                        </p:tgtEl>
                                        <p:attrNameLst>
                                          <p:attrName>style.visibility</p:attrName>
                                        </p:attrNameLst>
                                      </p:cBhvr>
                                      <p:to>
                                        <p:strVal val="visible"/>
                                      </p:to>
                                    </p:set>
                                  </p:childTnLst>
                                </p:cTn>
                              </p:par>
                            </p:childTnLst>
                          </p:cTn>
                        </p:par>
                        <p:par>
                          <p:cTn id="34" fill="hold">
                            <p:stCondLst>
                              <p:cond delay="2900"/>
                            </p:stCondLst>
                            <p:childTnLst>
                              <p:par>
                                <p:cTn id="35" presetID="1" presetClass="entr" presetSubtype="0" fill="hold" nodeType="afterEffect">
                                  <p:stCondLst>
                                    <p:cond delay="0"/>
                                  </p:stCondLst>
                                  <p:childTnLst>
                                    <p:set>
                                      <p:cBhvr>
                                        <p:cTn id="36"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7" restart="whenNotActive" fill="hold" evtFilter="cancelBubble" nodeType="interactiveSeq">
                <p:stCondLst>
                  <p:cond evt="onClick" delay="0">
                    <p:tgtEl>
                      <p:spTgt spid="28"/>
                    </p:tgtEl>
                  </p:cond>
                </p:stCondLst>
                <p:endSync evt="end" delay="0">
                  <p:rtn val="all"/>
                </p:endSync>
                <p:childTnLst>
                  <p:par>
                    <p:cTn id="38" fill="hold">
                      <p:stCondLst>
                        <p:cond delay="0"/>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left)">
                                      <p:cBhvr>
                                        <p:cTn id="42" dur="500"/>
                                        <p:tgtEl>
                                          <p:spTgt spid="27"/>
                                        </p:tgtEl>
                                      </p:cBhvr>
                                    </p:animEffect>
                                  </p:childTnLst>
                                </p:cTn>
                              </p:par>
                            </p:childTnLst>
                          </p:cTn>
                        </p:par>
                      </p:childTnLst>
                    </p:cTn>
                  </p:par>
                </p:childTnLst>
              </p:cTn>
              <p:nextCondLst>
                <p:cond evt="onClick" delay="0">
                  <p:tgtEl>
                    <p:spTgt spid="28"/>
                  </p:tgtEl>
                </p:cond>
              </p:nextCondLst>
            </p:seq>
            <p:seq concurrent="1" nextAc="seek">
              <p:cTn id="43" restart="whenNotActive" fill="hold" evtFilter="cancelBubble" nodeType="interactiveSeq">
                <p:stCondLst>
                  <p:cond evt="onClick" delay="0">
                    <p:tgtEl>
                      <p:spTgt spid="31"/>
                    </p:tgtEl>
                  </p:cond>
                </p:stCondLst>
                <p:endSync evt="end" delay="0">
                  <p:rtn val="all"/>
                </p:endSync>
                <p:childTnLst>
                  <p:par>
                    <p:cTn id="44" fill="hold">
                      <p:stCondLst>
                        <p:cond delay="0"/>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9"/>
                                        </p:tgtEl>
                                        <p:attrNameLst>
                                          <p:attrName>style.visibility</p:attrName>
                                        </p:attrNameLst>
                                      </p:cBhvr>
                                      <p:to>
                                        <p:strVal val="visible"/>
                                      </p:to>
                                    </p:set>
                                    <p:animEffect transition="in" filter="wipe(left)">
                                      <p:cBhvr>
                                        <p:cTn id="48" dur="500"/>
                                        <p:tgtEl>
                                          <p:spTgt spid="19"/>
                                        </p:tgtEl>
                                      </p:cBhvr>
                                    </p:animEffect>
                                  </p:childTnLst>
                                </p:cTn>
                              </p:par>
                            </p:childTnLst>
                          </p:cTn>
                        </p:par>
                      </p:childTnLst>
                    </p:cTn>
                  </p:par>
                </p:childTnLst>
              </p:cTn>
              <p:nextCondLst>
                <p:cond evt="onClick" delay="0">
                  <p:tgtEl>
                    <p:spTgt spid="31"/>
                  </p:tgtEl>
                </p:cond>
              </p:nextCondLst>
            </p:seq>
            <p:seq concurrent="1" nextAc="seek">
              <p:cTn id="49" restart="whenNotActive" fill="hold" evtFilter="cancelBubble" nodeType="interactiveSeq">
                <p:stCondLst>
                  <p:cond evt="onClick" delay="0">
                    <p:tgtEl>
                      <p:spTgt spid="35"/>
                    </p:tgtEl>
                  </p:cond>
                </p:stCondLst>
                <p:endSync evt="end" delay="0">
                  <p:rtn val="all"/>
                </p:endSync>
                <p:childTnLst>
                  <p:par>
                    <p:cTn id="50" fill="hold">
                      <p:stCondLst>
                        <p:cond delay="0"/>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childTnLst>
                          </p:cTn>
                        </p:par>
                      </p:childTnLst>
                    </p:cTn>
                  </p:par>
                </p:childTnLst>
              </p:cTn>
              <p:nextCondLst>
                <p:cond evt="onClick" delay="0">
                  <p:tgtEl>
                    <p:spTgt spid="35"/>
                  </p:tgtEl>
                </p:cond>
              </p:nextCondLst>
            </p:seq>
          </p:childTnLst>
        </p:cTn>
      </p:par>
    </p:tnLst>
    <p:bldLst>
      <p:bldP spid="19" grpId="0" animBg="1"/>
      <p:bldP spid="27" grpId="0" animBg="1"/>
      <p:bldP spid="28" grpId="0" animBg="1"/>
      <p:bldP spid="31" grpId="0" animBg="1"/>
      <p:bldP spid="33" grpId="0" animBg="1"/>
      <p:bldP spid="35" grpId="0" animBg="1"/>
      <p:bldP spid="37" grpId="0" animBg="1"/>
      <p:bldP spid="39"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5" name="Table 4">
            <a:extLst>
              <a:ext uri="{FF2B5EF4-FFF2-40B4-BE49-F238E27FC236}">
                <a16:creationId xmlns:a16="http://schemas.microsoft.com/office/drawing/2014/main" id="{7C292E11-7A95-4830-A9C6-AC9B8E3974B2}"/>
              </a:ext>
            </a:extLst>
          </p:cNvPr>
          <p:cNvGraphicFramePr>
            <a:graphicFrameLocks noGrp="1"/>
          </p:cNvGraphicFramePr>
          <p:nvPr>
            <p:extLst>
              <p:ext uri="{D42A27DB-BD31-4B8C-83A1-F6EECF244321}">
                <p14:modId xmlns:p14="http://schemas.microsoft.com/office/powerpoint/2010/main" val="2768187601"/>
              </p:ext>
            </p:extLst>
          </p:nvPr>
        </p:nvGraphicFramePr>
        <p:xfrm>
          <a:off x="1127448" y="700345"/>
          <a:ext cx="9937104" cy="545730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4</a:t>
                      </a:r>
                    </a:p>
                  </a:txBody>
                  <a:tcPr/>
                </a:tc>
                <a:tc>
                  <a:txBody>
                    <a:bodyPr/>
                    <a:lstStyle/>
                    <a:p>
                      <a:endParaRPr lang="en-IN" sz="900" dirty="0"/>
                    </a:p>
                  </a:txBody>
                  <a:tcPr/>
                </a:tc>
                <a:tc>
                  <a:txBody>
                    <a:bodyPr/>
                    <a:lstStyle/>
                    <a:p>
                      <a:r>
                        <a:rPr lang="en-IN" sz="900" dirty="0"/>
                        <a:t>Mango: https://pixabay.com/photos/alphonso-mango-mangoes-sweet-tasty-390423/ By </a:t>
                      </a:r>
                      <a:r>
                        <a:rPr lang="en-IN" sz="900" dirty="0" err="1"/>
                        <a:t>PDPics</a:t>
                      </a:r>
                      <a:endParaRPr lang="en-IN" sz="900" dirty="0"/>
                    </a:p>
                    <a:p>
                      <a:r>
                        <a:rPr lang="en-IN" sz="900" dirty="0"/>
                        <a:t>Jackfruit: https://pixabay.com/photos/jack-fruit-fruit-tree-jackfruit-5429143/ By </a:t>
                      </a:r>
                      <a:r>
                        <a:rPr lang="en-IN" sz="900" dirty="0" err="1"/>
                        <a:t>balouriarajesh</a:t>
                      </a:r>
                      <a:endParaRPr lang="en-IN" sz="900" dirty="0"/>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4" name="Picture 3" descr="A fruit from a tree&#10;&#10;Description automatically generated with medium confidence">
            <a:extLst>
              <a:ext uri="{FF2B5EF4-FFF2-40B4-BE49-F238E27FC236}">
                <a16:creationId xmlns:a16="http://schemas.microsoft.com/office/drawing/2014/main" id="{4D31694D-64EC-488C-ADCE-3F716EC7A0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68800" y="1164907"/>
            <a:ext cx="366054" cy="244036"/>
          </a:xfrm>
          <a:prstGeom prst="rect">
            <a:avLst/>
          </a:prstGeom>
        </p:spPr>
      </p:pic>
      <p:pic>
        <p:nvPicPr>
          <p:cNvPr id="6" name="Picture 5" descr="A yellow potato on a blue background&#10;&#10;Description automatically generated with low confidence">
            <a:extLst>
              <a:ext uri="{FF2B5EF4-FFF2-40B4-BE49-F238E27FC236}">
                <a16:creationId xmlns:a16="http://schemas.microsoft.com/office/drawing/2014/main" id="{947229FE-4B98-4316-BB61-3A67D06AEC6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07186" y="1135908"/>
            <a:ext cx="216373" cy="324812"/>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1">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CA9F05E9-8BC9-4DE3-A05E-524BCF966040}">
  <we:reference id="wa104380121" version="2.0.0.0" store="en-US" storeType="OMEX"/>
  <we:alternateReferences>
    <we:reference id="WA104380121" version="2.0.0.0" store=""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DD</Template>
  <TotalTime>0</TotalTime>
  <Words>913</Words>
  <Application>Microsoft Office PowerPoint</Application>
  <PresentationFormat>Widescreen</PresentationFormat>
  <Paragraphs>113</Paragraphs>
  <Slides>7</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Wingdings</vt:lpstr>
      <vt:lpstr>DD</vt:lpstr>
      <vt:lpstr>Bitmap Image</vt:lpstr>
      <vt:lpstr>PowerPoint Presentation</vt:lpstr>
      <vt:lpstr>PowerPoint Presentation</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74</cp:revision>
  <dcterms:created xsi:type="dcterms:W3CDTF">2020-08-28T09:38:22Z</dcterms:created>
  <dcterms:modified xsi:type="dcterms:W3CDTF">2022-09-14T02:15:57Z</dcterms:modified>
</cp:coreProperties>
</file>