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60" r:id="rId4"/>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66"/>
    <a:srgbClr val="9E492E"/>
    <a:srgbClr val="6633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47701" autoAdjust="0"/>
  </p:normalViewPr>
  <p:slideViewPr>
    <p:cSldViewPr>
      <p:cViewPr varScale="1">
        <p:scale>
          <a:sx n="51" d="100"/>
          <a:sy n="51" d="100"/>
        </p:scale>
        <p:origin x="-461" y="-77"/>
      </p:cViewPr>
      <p:guideLst>
        <p:guide orient="horz" pos="2160"/>
        <p:guide pos="3840"/>
      </p:guideLst>
    </p:cSldViewPr>
  </p:slideViewPr>
  <p:notesTextViewPr>
    <p:cViewPr>
      <p:scale>
        <a:sx n="100" d="100"/>
        <a:sy n="100" d="100"/>
      </p:scale>
      <p:origin x="0" y="1325"/>
    </p:cViewPr>
  </p:notesTextViewPr>
  <p:gridSpacing cx="92171838" cy="9217183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86B9B4-D2C4-48DE-BC86-1B1A8876D90E}" type="datetimeFigureOut">
              <a:rPr lang="en-US" smtClean="0"/>
              <a:pPr/>
              <a:t>4/20/2022</a:t>
            </a:fld>
            <a:endParaRPr lang="en-I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99D599-091B-4691-AA1B-AC5C84EF710A}"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p>
          <a:p>
            <a:pPr marL="228600" indent="-228600" rtl="0">
              <a:buAutoNum type="arabicPeriod"/>
            </a:pPr>
            <a:r>
              <a:rPr lang="en-IN" sz="1200" b="0" i="0" u="none" strike="noStrike" kern="1200" dirty="0" smtClean="0">
                <a:solidFill>
                  <a:schemeClr val="tx1"/>
                </a:solidFill>
                <a:latin typeface="+mn-lt"/>
                <a:ea typeface="+mn-ea"/>
                <a:cs typeface="+mn-cs"/>
              </a:rPr>
              <a:t>Umbrella:</a:t>
            </a:r>
            <a:r>
              <a:rPr lang="en-IN" sz="1200" b="0" i="0" u="none" strike="noStrike" kern="1200" baseline="0" dirty="0" smtClean="0">
                <a:solidFill>
                  <a:schemeClr val="tx1"/>
                </a:solidFill>
                <a:latin typeface="+mn-lt"/>
                <a:ea typeface="+mn-ea"/>
                <a:cs typeface="+mn-cs"/>
              </a:rPr>
              <a:t> https://pixabay.com/vectors/umbrella-rain-red-weather-159361/</a:t>
            </a:r>
          </a:p>
          <a:p>
            <a:pPr marL="228600" indent="-228600" rtl="0">
              <a:buAutoNum type="arabicPeriod"/>
            </a:pPr>
            <a:r>
              <a:rPr lang="en-IN" sz="1200" b="0" i="0" u="none" strike="noStrike" kern="1200" baseline="0" dirty="0" smtClean="0">
                <a:solidFill>
                  <a:schemeClr val="tx1"/>
                </a:solidFill>
                <a:latin typeface="+mn-lt"/>
                <a:ea typeface="+mn-ea"/>
                <a:cs typeface="+mn-cs"/>
              </a:rPr>
              <a:t>Boy: https://pixabay.com/vectors/kite-boy-kid-children-play-flying-2521627/</a:t>
            </a:r>
          </a:p>
          <a:p>
            <a:pPr marL="228600" indent="-228600" rtl="0">
              <a:buAutoNum type="arabicPeriod"/>
            </a:pPr>
            <a:r>
              <a:rPr lang="en-IN" sz="1200" b="0" i="0" u="none" strike="noStrike" kern="1200" baseline="0" dirty="0" smtClean="0">
                <a:solidFill>
                  <a:schemeClr val="tx1"/>
                </a:solidFill>
                <a:latin typeface="+mn-lt"/>
                <a:ea typeface="+mn-ea"/>
                <a:cs typeface="+mn-cs"/>
              </a:rPr>
              <a:t>Board: https://pixabay.com/vectors/chalkboard-blackboard-learning-152414/</a:t>
            </a:r>
            <a:endParaRPr lang="en-IN" sz="1200" b="0" i="0" u="none" strike="noStrik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A499D599-091B-4691-AA1B-AC5C84EF710A}" type="slidenum">
              <a:rPr lang="en-IN" smtClean="0"/>
              <a:pPr/>
              <a:t>1</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PPT will have the story without the articles first. Then the story with the articles will be shown after questioning the children.</a:t>
            </a:r>
          </a:p>
          <a:p>
            <a:r>
              <a:rPr lang="en-US" sz="1200" kern="1200" dirty="0" smtClean="0">
                <a:solidFill>
                  <a:schemeClr val="tx1"/>
                </a:solidFill>
                <a:latin typeface="+mn-lt"/>
                <a:ea typeface="+mn-ea"/>
                <a:cs typeface="+mn-cs"/>
              </a:rPr>
              <a:t>Teacher can begin the class with the short story using PPT.</a:t>
            </a:r>
          </a:p>
          <a:p>
            <a:pPr lvl="0" rtl="0"/>
            <a:r>
              <a:rPr lang="en-US" sz="1200" kern="1200" dirty="0" smtClean="0">
                <a:solidFill>
                  <a:schemeClr val="tx1"/>
                </a:solidFill>
                <a:latin typeface="+mn-lt"/>
                <a:ea typeface="+mn-ea"/>
                <a:cs typeface="+mn-cs"/>
              </a:rPr>
              <a:t>1. Did you all like the story? Answers: Yes and No</a:t>
            </a:r>
          </a:p>
          <a:p>
            <a:pPr lvl="0"/>
            <a:r>
              <a:rPr lang="en-US" sz="1200" kern="1200" dirty="0" smtClean="0">
                <a:solidFill>
                  <a:schemeClr val="tx1"/>
                </a:solidFill>
                <a:latin typeface="+mn-lt"/>
                <a:ea typeface="+mn-ea"/>
                <a:cs typeface="+mn-cs"/>
              </a:rPr>
              <a:t>2. Did you understand the story? Answers: Yes and No</a:t>
            </a:r>
          </a:p>
          <a:p>
            <a:pPr lvl="0"/>
            <a:r>
              <a:rPr lang="en-US" sz="1200" kern="1200" dirty="0" smtClean="0">
                <a:solidFill>
                  <a:schemeClr val="tx1"/>
                </a:solidFill>
                <a:latin typeface="+mn-lt"/>
                <a:ea typeface="+mn-ea"/>
                <a:cs typeface="+mn-cs"/>
              </a:rPr>
              <a:t>3. Did you find anything missing in the sentences?</a:t>
            </a:r>
          </a:p>
          <a:p>
            <a:r>
              <a:rPr lang="en-US" sz="1200" kern="1200" dirty="0" smtClean="0">
                <a:solidFill>
                  <a:schemeClr val="tx1"/>
                </a:solidFill>
                <a:latin typeface="+mn-lt"/>
                <a:ea typeface="+mn-ea"/>
                <a:cs typeface="+mn-cs"/>
              </a:rPr>
              <a:t>4. Answer: Yes. a, an, the are missing</a:t>
            </a:r>
          </a:p>
          <a:p>
            <a:pPr lvl="0"/>
            <a:r>
              <a:rPr lang="en-US" sz="1200" kern="1200" dirty="0" smtClean="0">
                <a:solidFill>
                  <a:schemeClr val="tx1"/>
                </a:solidFill>
                <a:latin typeface="+mn-lt"/>
                <a:ea typeface="+mn-ea"/>
                <a:cs typeface="+mn-cs"/>
              </a:rPr>
              <a:t>5. Why should we write a, an or the before certain words?</a:t>
            </a:r>
          </a:p>
          <a:p>
            <a:r>
              <a:rPr lang="en-US" sz="1200" kern="1200" dirty="0" smtClean="0">
                <a:solidFill>
                  <a:schemeClr val="tx1"/>
                </a:solidFill>
                <a:latin typeface="+mn-lt"/>
                <a:ea typeface="+mn-ea"/>
                <a:cs typeface="+mn-cs"/>
              </a:rPr>
              <a:t>   Answer: They help us to know who? what? Which? How many?</a:t>
            </a:r>
          </a:p>
          <a:p>
            <a:r>
              <a:rPr lang="en-US" sz="1200" kern="1200" dirty="0" smtClean="0">
                <a:solidFill>
                  <a:schemeClr val="tx1"/>
                </a:solidFill>
                <a:latin typeface="+mn-lt"/>
                <a:ea typeface="+mn-ea"/>
                <a:cs typeface="+mn-cs"/>
              </a:rPr>
              <a:t>   </a:t>
            </a:r>
            <a:r>
              <a:rPr lang="en-US" sz="1200" b="1" kern="1200" dirty="0" smtClean="0">
                <a:solidFill>
                  <a:schemeClr val="tx1"/>
                </a:solidFill>
                <a:latin typeface="+mn-lt"/>
                <a:ea typeface="+mn-ea"/>
                <a:cs typeface="+mn-cs"/>
              </a:rPr>
              <a:t>They are called ‘Articles’</a:t>
            </a:r>
          </a:p>
          <a:p>
            <a:r>
              <a:rPr lang="en-IN" sz="1200" b="0" kern="1200" dirty="0" smtClean="0">
                <a:solidFill>
                  <a:schemeClr val="tx1"/>
                </a:solidFill>
                <a:latin typeface="+mn-lt"/>
                <a:ea typeface="+mn-ea"/>
                <a:cs typeface="+mn-cs"/>
              </a:rPr>
              <a:t>Teacher</a:t>
            </a:r>
            <a:r>
              <a:rPr lang="en-IN" sz="1200" b="0" kern="1200" baseline="0" dirty="0" smtClean="0">
                <a:solidFill>
                  <a:schemeClr val="tx1"/>
                </a:solidFill>
                <a:latin typeface="+mn-lt"/>
                <a:ea typeface="+mn-ea"/>
                <a:cs typeface="+mn-cs"/>
              </a:rPr>
              <a:t> can now show the correct version...</a:t>
            </a:r>
            <a:r>
              <a:rPr lang="en-IN" sz="1200" b="0" kern="1200" baseline="0" smtClean="0">
                <a:solidFill>
                  <a:schemeClr val="tx1"/>
                </a:solidFill>
                <a:latin typeface="+mn-lt"/>
                <a:ea typeface="+mn-ea"/>
                <a:cs typeface="+mn-cs"/>
              </a:rPr>
              <a:t>next </a:t>
            </a:r>
            <a:r>
              <a:rPr lang="en-IN" sz="1200" b="0" kern="1200" baseline="0" smtClean="0">
                <a:solidFill>
                  <a:schemeClr val="tx1"/>
                </a:solidFill>
                <a:latin typeface="+mn-lt"/>
                <a:ea typeface="+mn-ea"/>
                <a:cs typeface="+mn-cs"/>
              </a:rPr>
              <a:t>slide</a:t>
            </a:r>
            <a:r>
              <a:rPr lang="en-IN" sz="1200" b="0" i="0" u="none" strike="noStrike" kern="1200" dirty="0">
                <a:solidFill>
                  <a:schemeClr val="tx1"/>
                </a:solidFill>
                <a:latin typeface="+mn-lt"/>
                <a:ea typeface="+mn-ea"/>
                <a:cs typeface="+mn-cs"/>
              </a:rPr>
              <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a:t>
            </a:r>
            <a:endParaRPr lang="en-IN" sz="1200" b="0" i="0" u="none" strike="noStrike" kern="1200" dirty="0" smtClean="0">
              <a:solidFill>
                <a:schemeClr val="tx1"/>
              </a:solidFill>
              <a:latin typeface="+mn-lt"/>
              <a:ea typeface="+mn-ea"/>
              <a:cs typeface="+mn-cs"/>
            </a:endParaRPr>
          </a:p>
          <a:p>
            <a:pPr marL="228600" indent="-228600" rtl="0">
              <a:buAutoNum type="arabicPeriod"/>
            </a:pPr>
            <a:r>
              <a:rPr lang="en-IN" sz="1200" b="0" i="0" u="none" strike="noStrike" kern="1200" baseline="0" dirty="0" smtClean="0">
                <a:solidFill>
                  <a:schemeClr val="tx1"/>
                </a:solidFill>
                <a:latin typeface="+mn-lt"/>
                <a:ea typeface="+mn-ea"/>
                <a:cs typeface="+mn-cs"/>
              </a:rPr>
              <a:t>Scroll: https://pixabay.com/illustrations/paper-stationery-parchment-old-68833/</a:t>
            </a:r>
          </a:p>
          <a:p>
            <a:pPr marL="228600" indent="-228600" rtl="0">
              <a:buAutoNum type="arabicPeriod"/>
            </a:pPr>
            <a:r>
              <a:rPr lang="en-IN" sz="1200" b="0" i="0" u="none" strike="noStrike" kern="1200" baseline="0" dirty="0" smtClean="0">
                <a:solidFill>
                  <a:schemeClr val="tx1"/>
                </a:solidFill>
                <a:latin typeface="+mn-lt"/>
                <a:ea typeface="+mn-ea"/>
                <a:cs typeface="+mn-cs"/>
              </a:rPr>
              <a:t>Golden egg: https://www.hiclipart.com/free-transparent-background-png-clipart-spflh</a:t>
            </a:r>
          </a:p>
          <a:p>
            <a:pPr marL="228600" indent="-228600" rtl="0">
              <a:buAutoNum type="arabicPeriod"/>
            </a:pPr>
            <a:r>
              <a:rPr lang="en-IN" sz="1200" b="0" i="0" u="none" strike="noStrike" kern="1200" baseline="0" dirty="0" smtClean="0">
                <a:solidFill>
                  <a:schemeClr val="tx1"/>
                </a:solidFill>
                <a:latin typeface="+mn-lt"/>
                <a:ea typeface="+mn-ea"/>
                <a:cs typeface="+mn-cs"/>
              </a:rPr>
              <a:t>Farmer: https://pixabay.com/photos/man-agriculture-resting-sitting-6660375/</a:t>
            </a:r>
          </a:p>
          <a:p>
            <a:pPr marL="228600" indent="-228600" rtl="0">
              <a:buAutoNum type="arabicPeriod"/>
            </a:pPr>
            <a:r>
              <a:rPr lang="en-IN" sz="1200" b="0" i="0" u="none" strike="noStrike" kern="1200" baseline="0" dirty="0" smtClean="0">
                <a:solidFill>
                  <a:schemeClr val="tx1"/>
                </a:solidFill>
                <a:latin typeface="+mn-lt"/>
                <a:ea typeface="+mn-ea"/>
                <a:cs typeface="+mn-cs"/>
              </a:rPr>
              <a:t>Goose: https://www.freepik.com/free-vector/farm-animal-collection_4494357.htm#page=4&amp;query=goose&amp;position=26&amp;from_view=search (Attribution: </a:t>
            </a:r>
            <a:r>
              <a:rPr lang="en-IN" sz="1200" b="0" i="0" u="none" strike="noStrike" kern="1200" baseline="0" dirty="0" err="1" smtClean="0">
                <a:solidFill>
                  <a:schemeClr val="tx1"/>
                </a:solidFill>
                <a:latin typeface="+mn-lt"/>
                <a:ea typeface="+mn-ea"/>
                <a:cs typeface="+mn-cs"/>
              </a:rPr>
              <a:t>freepik</a:t>
            </a:r>
            <a:r>
              <a:rPr lang="en-IN" sz="1200" b="0" i="0" u="none" strike="noStrike" kern="1200" baseline="0" dirty="0" smtClean="0">
                <a:solidFill>
                  <a:schemeClr val="tx1"/>
                </a:solidFill>
                <a:latin typeface="+mn-lt"/>
                <a:ea typeface="+mn-ea"/>
                <a:cs typeface="+mn-cs"/>
              </a:rPr>
              <a:t>)</a:t>
            </a:r>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2</a:t>
            </a:fld>
            <a:endParaRPr lang="en-I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a:t>
            </a:r>
            <a:r>
              <a:rPr lang="en-IN" sz="1200" b="0" i="0" u="none" strike="noStrike" kern="1200" dirty="0" smtClean="0">
                <a:solidFill>
                  <a:schemeClr val="tx1"/>
                </a:solidFill>
                <a:latin typeface="+mn-lt"/>
                <a:ea typeface="+mn-ea"/>
                <a:cs typeface="+mn-cs"/>
              </a:rPr>
              <a:t>– Children can now see how the story makes more sense</a:t>
            </a:r>
            <a:r>
              <a:rPr lang="en-IN" sz="1200" b="0" i="0" u="none" strike="noStrike" kern="1200" baseline="0" dirty="0" smtClean="0">
                <a:solidFill>
                  <a:schemeClr val="tx1"/>
                </a:solidFill>
                <a:latin typeface="+mn-lt"/>
                <a:ea typeface="+mn-ea"/>
                <a:cs typeface="+mn-cs"/>
              </a:rPr>
              <a:t> when a, an and the are added to the story.</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3</a:t>
            </a:fld>
            <a:endParaRPr lang="en-I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rtl="0"/>
            <a:r>
              <a:rPr lang="en-IN" sz="1200" b="1" i="0" u="none" strike="noStrike" kern="1200" dirty="0">
                <a:solidFill>
                  <a:schemeClr val="tx1"/>
                </a:solidFill>
                <a:latin typeface="+mn-lt"/>
                <a:ea typeface="+mn-ea"/>
                <a:cs typeface="+mn-cs"/>
              </a:rPr>
              <a:t>Notes for Teacher</a:t>
            </a:r>
            <a:r>
              <a:rPr lang="en-IN" sz="1200" b="0" i="0" u="none" strike="noStrike" kern="1200" dirty="0">
                <a:solidFill>
                  <a:schemeClr val="tx1"/>
                </a:solidFill>
                <a:latin typeface="+mn-lt"/>
                <a:ea typeface="+mn-ea"/>
                <a:cs typeface="+mn-cs"/>
              </a:rPr>
              <a:t> - &lt; Information for further reference or explanation &gt;</a:t>
            </a:r>
            <a:endParaRPr lang="en-IN" b="0" dirty="0"/>
          </a:p>
          <a:p>
            <a:pPr rtl="0"/>
            <a:r>
              <a:rPr lang="en-IN" b="0" dirty="0"/>
              <a:t/>
            </a:r>
            <a:br>
              <a:rPr lang="en-IN" b="0" dirty="0"/>
            </a:br>
            <a:r>
              <a:rPr lang="en-IN" sz="1200" b="1" i="0" u="none" strike="noStrike" kern="1200" dirty="0">
                <a:solidFill>
                  <a:schemeClr val="tx1"/>
                </a:solidFill>
                <a:latin typeface="+mn-lt"/>
                <a:ea typeface="+mn-ea"/>
                <a:cs typeface="+mn-cs"/>
              </a:rPr>
              <a:t>Suggestions: </a:t>
            </a:r>
            <a:r>
              <a:rPr lang="en-IN" sz="1200" b="0" i="0" u="none" strike="noStrike" kern="1200" dirty="0">
                <a:solidFill>
                  <a:schemeClr val="tx1"/>
                </a:solidFill>
                <a:latin typeface="+mn-lt"/>
                <a:ea typeface="+mn-ea"/>
                <a:cs typeface="+mn-cs"/>
              </a:rPr>
              <a:t>&lt;Ideas/ Images/ Animations / Others – To make better representation of the content &gt;</a:t>
            </a:r>
            <a:br>
              <a:rPr lang="en-IN" sz="1200" b="0" i="0" u="none" strike="noStrike" kern="1200" dirty="0">
                <a:solidFill>
                  <a:schemeClr val="tx1"/>
                </a:solidFill>
                <a:latin typeface="+mn-lt"/>
                <a:ea typeface="+mn-ea"/>
                <a:cs typeface="+mn-cs"/>
              </a:rPr>
            </a:br>
            <a:endParaRPr lang="en-IN" b="0" dirty="0"/>
          </a:p>
          <a:p>
            <a:pPr rtl="0"/>
            <a:r>
              <a:rPr lang="en-IN" sz="1200" b="1" i="0" u="none" strike="noStrike" kern="1200" dirty="0">
                <a:solidFill>
                  <a:schemeClr val="tx1"/>
                </a:solidFill>
                <a:latin typeface="+mn-lt"/>
                <a:ea typeface="+mn-ea"/>
                <a:cs typeface="+mn-cs"/>
              </a:rPr>
              <a:t>Source of Multimedia used in this slide - </a:t>
            </a:r>
            <a:r>
              <a:rPr lang="en-IN" sz="1200" b="0" i="0" u="none" strike="noStrike" kern="1200" dirty="0">
                <a:solidFill>
                  <a:schemeClr val="tx1"/>
                </a:solidFill>
                <a:latin typeface="+mn-lt"/>
                <a:ea typeface="+mn-ea"/>
                <a:cs typeface="+mn-cs"/>
              </a:rPr>
              <a:t> &lt;Please</a:t>
            </a:r>
            <a:r>
              <a:rPr lang="en-IN" sz="1200" b="0" i="0" u="none" strike="noStrike" kern="1200" baseline="0" dirty="0">
                <a:solidFill>
                  <a:schemeClr val="tx1"/>
                </a:solidFill>
                <a:latin typeface="+mn-lt"/>
                <a:ea typeface="+mn-ea"/>
                <a:cs typeface="+mn-cs"/>
              </a:rPr>
              <a:t> provide source URL where we find the image and the license agreement&gt; </a:t>
            </a:r>
            <a:endParaRPr lang="en-IN" b="0" dirty="0"/>
          </a:p>
          <a:p>
            <a:endParaRPr lang="en-IN" dirty="0"/>
          </a:p>
        </p:txBody>
      </p:sp>
      <p:sp>
        <p:nvSpPr>
          <p:cNvPr id="4" name="Slide Number Placeholder 3"/>
          <p:cNvSpPr>
            <a:spLocks noGrp="1"/>
          </p:cNvSpPr>
          <p:nvPr>
            <p:ph type="sldNum" sz="quarter" idx="10"/>
          </p:nvPr>
        </p:nvSpPr>
        <p:spPr/>
        <p:txBody>
          <a:bodyPr/>
          <a:lstStyle/>
          <a:p>
            <a:fld id="{A499D599-091B-4691-AA1B-AC5C84EF710A}" type="slidenum">
              <a:rPr lang="en-IN" smtClean="0"/>
              <a:pPr/>
              <a:t>4</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srisathyasaividyavahini.org/" TargetMode="External"/><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957292"/>
            <a:ext cx="10363200" cy="1752601"/>
          </a:xfrm>
          <a:prstGeom prst="rect">
            <a:avLst/>
          </a:prstGeom>
        </p:spPr>
        <p:txBody>
          <a:bodyPr anchor="ctr">
            <a:noAutofit/>
          </a:bodyPr>
          <a:lstStyle>
            <a:lvl1pPr>
              <a:defRPr sz="5400"/>
            </a:lvl1pPr>
          </a:lstStyle>
          <a:p>
            <a:r>
              <a:rPr lang="en-US" dirty="0"/>
              <a:t>Click to add Asset Title </a:t>
            </a:r>
            <a:br>
              <a:rPr lang="en-US" dirty="0"/>
            </a:br>
            <a:r>
              <a:rPr lang="en-US" dirty="0"/>
              <a:t>(Size 54)</a:t>
            </a:r>
            <a:endParaRPr lang="en-IN" dirty="0"/>
          </a:p>
        </p:txBody>
      </p:sp>
      <p:sp>
        <p:nvSpPr>
          <p:cNvPr id="3" name="Subtitle 2"/>
          <p:cNvSpPr>
            <a:spLocks noGrp="1"/>
          </p:cNvSpPr>
          <p:nvPr>
            <p:ph type="subTitle" idx="1" hasCustomPrompt="1"/>
          </p:nvPr>
        </p:nvSpPr>
        <p:spPr>
          <a:xfrm>
            <a:off x="1828800" y="2979167"/>
            <a:ext cx="8534400" cy="1752600"/>
          </a:xfrm>
          <a:prstGeom prst="rect">
            <a:avLst/>
          </a:prstGeom>
        </p:spPr>
        <p:txBody>
          <a:bodyPr anchor="ctr"/>
          <a:lstStyle>
            <a:lvl1pPr marL="0" indent="0" algn="ctr">
              <a:buNone/>
              <a:defRPr lang="en-US" smtClean="0"/>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 (Size 32)</a:t>
            </a:r>
            <a:endParaRPr lang="en-IN" dirty="0"/>
          </a:p>
        </p:txBody>
      </p:sp>
      <p:sp>
        <p:nvSpPr>
          <p:cNvPr id="8"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8" name="Google Shape;23;p5"/>
          <p:cNvSpPr/>
          <p:nvPr userDrawn="1"/>
        </p:nvSpPr>
        <p:spPr>
          <a:xfrm>
            <a:off x="7635686" y="6509319"/>
            <a:ext cx="4467257" cy="412602"/>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1400" b="1" i="0" u="none" strike="noStrike" cap="none">
                <a:solidFill>
                  <a:srgbClr val="08482B"/>
                </a:solidFill>
                <a:latin typeface="Calibri"/>
                <a:ea typeface="Calibri"/>
                <a:cs typeface="Calibri"/>
                <a:sym typeface="Calibri"/>
              </a:rPr>
              <a:t>Integral Education</a:t>
            </a:r>
            <a:r>
              <a:rPr lang="en-US" sz="1400" b="0" i="0" u="none" strike="noStrike" cap="none">
                <a:solidFill>
                  <a:srgbClr val="08482B"/>
                </a:solidFill>
                <a:latin typeface="Calibri"/>
                <a:ea typeface="Calibri"/>
                <a:cs typeface="Calibri"/>
                <a:sym typeface="Calibri"/>
              </a:rPr>
              <a:t> </a:t>
            </a:r>
            <a:r>
              <a:rPr lang="en-US" sz="1400" b="1" i="0" u="none" strike="noStrike" cap="none">
                <a:solidFill>
                  <a:srgbClr val="002060"/>
                </a:solidFill>
                <a:latin typeface="Calibri"/>
                <a:ea typeface="Calibri"/>
                <a:cs typeface="Calibri"/>
                <a:sym typeface="Calibri"/>
              </a:rPr>
              <a:t>FOR  </a:t>
            </a:r>
            <a:r>
              <a:rPr lang="en-US" sz="1400" b="1" i="0" u="none" strike="noStrike" cap="none">
                <a:solidFill>
                  <a:srgbClr val="C00000"/>
                </a:solidFill>
                <a:latin typeface="Calibri"/>
                <a:ea typeface="Calibri"/>
                <a:cs typeface="Calibri"/>
                <a:sym typeface="Calibri"/>
              </a:rPr>
              <a:t>ALL, </a:t>
            </a:r>
            <a:r>
              <a:rPr lang="en-US" sz="1400" b="1" i="0" u="none" strike="noStrike" cap="none">
                <a:solidFill>
                  <a:srgbClr val="002060"/>
                </a:solidFill>
                <a:latin typeface="Calibri"/>
                <a:ea typeface="Calibri"/>
                <a:cs typeface="Calibri"/>
                <a:sym typeface="Calibri"/>
              </a:rPr>
              <a:t>BY</a:t>
            </a:r>
            <a:r>
              <a:rPr lang="en-US" sz="1400" b="1" i="0" u="none" strike="noStrike" cap="none">
                <a:solidFill>
                  <a:srgbClr val="C00000"/>
                </a:solidFill>
                <a:latin typeface="Calibri"/>
                <a:ea typeface="Calibri"/>
                <a:cs typeface="Calibri"/>
                <a:sym typeface="Calibri"/>
              </a:rPr>
              <a:t> ALL</a:t>
            </a:r>
            <a:endParaRPr sz="1800"/>
          </a:p>
        </p:txBody>
      </p:sp>
      <p:pic>
        <p:nvPicPr>
          <p:cNvPr id="5" name="Picture 4" descr="A picture containing text, clock&#10;&#10;Description automatically generated">
            <a:extLst>
              <a:ext uri="{FF2B5EF4-FFF2-40B4-BE49-F238E27FC236}">
                <a16:creationId xmlns="" xmlns:a16="http://schemas.microsoft.com/office/drawing/2014/main" id="{254244B2-46FD-49C0-8BF6-E190D09EA686}"/>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94390" y="44919"/>
            <a:ext cx="902286" cy="957155"/>
          </a:xfrm>
          <a:prstGeom prst="rect">
            <a:avLst/>
          </a:prstGeom>
        </p:spPr>
      </p:pic>
      <p:pic>
        <p:nvPicPr>
          <p:cNvPr id="19" name="Picture 18" descr="Calendar&#10;&#10;Description automatically generated with low confidence">
            <a:extLst>
              <a:ext uri="{FF2B5EF4-FFF2-40B4-BE49-F238E27FC236}">
                <a16:creationId xmlns="" xmlns:a16="http://schemas.microsoft.com/office/drawing/2014/main" id="{D97434CF-CEE0-40BF-BC5E-2F865F066617}"/>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22" name="Picture 21" descr="A picture containing text, clipart&#10;&#10;Description automatically generated">
            <a:extLst>
              <a:ext uri="{FF2B5EF4-FFF2-40B4-BE49-F238E27FC236}">
                <a16:creationId xmlns="" xmlns:a16="http://schemas.microsoft.com/office/drawing/2014/main" id="{22B8C39A-F191-4D0C-9E72-E36060824A06}"/>
              </a:ext>
            </a:extLst>
          </p:cNvPr>
          <p:cNvPicPr>
            <a:picLocks noChangeAspect="1"/>
          </p:cNvPicPr>
          <p:nvPr userDrawn="1"/>
        </p:nvPicPr>
        <p:blipFill>
          <a:blip r:embed="rId5">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
        <p:nvSpPr>
          <p:cNvPr id="9" name="TextBox 8">
            <a:extLst>
              <a:ext uri="{FF2B5EF4-FFF2-40B4-BE49-F238E27FC236}">
                <a16:creationId xmlns="" xmlns:a16="http://schemas.microsoft.com/office/drawing/2014/main" id="{2928DBB6-D4BE-4F74-AC05-620A04191F2C}"/>
              </a:ext>
            </a:extLst>
          </p:cNvPr>
          <p:cNvSpPr txBox="1"/>
          <p:nvPr userDrawn="1"/>
        </p:nvSpPr>
        <p:spPr>
          <a:xfrm>
            <a:off x="1550132" y="5293602"/>
            <a:ext cx="9091736" cy="1215717"/>
          </a:xfrm>
          <a:prstGeom prst="rect">
            <a:avLst/>
          </a:prstGeom>
          <a:noFill/>
          <a:ln>
            <a:solidFill>
              <a:schemeClr val="tx1"/>
            </a:solidFill>
          </a:ln>
        </p:spPr>
        <p:txBody>
          <a:bodyPr wrap="square">
            <a:spAutoFit/>
          </a:bodyPr>
          <a:lstStyle/>
          <a:p>
            <a:pPr algn="ctr">
              <a:spcAft>
                <a:spcPts val="600"/>
              </a:spcAft>
            </a:pPr>
            <a:r>
              <a:rPr lang="en-US" sz="800" u="sng" dirty="0">
                <a:solidFill>
                  <a:schemeClr val="tx1"/>
                </a:solidFill>
              </a:rPr>
              <a:t>COPYRIGHT NOTICE</a:t>
            </a:r>
            <a:endParaRPr lang="en-US" sz="800" dirty="0">
              <a:solidFill>
                <a:schemeClr val="tx1"/>
              </a:solidFill>
            </a:endParaRPr>
          </a:p>
          <a:p>
            <a:pPr algn="ctr">
              <a:spcAft>
                <a:spcPts val="600"/>
              </a:spcAft>
              <a:buFont typeface="Wingdings" pitchFamily="2" charset="2"/>
              <a:buChar char="ü"/>
            </a:pPr>
            <a:r>
              <a:rPr lang="en-US" sz="800" dirty="0">
                <a:solidFill>
                  <a:schemeClr val="tx1"/>
                </a:solidFill>
              </a:rPr>
              <a:t>Strictly not for Commercial use. </a:t>
            </a:r>
          </a:p>
          <a:p>
            <a:pPr algn="ctr">
              <a:spcAft>
                <a:spcPts val="600"/>
              </a:spcAft>
              <a:buFont typeface="Wingdings" pitchFamily="2" charset="2"/>
              <a:buChar char="ü"/>
            </a:pPr>
            <a:r>
              <a:rPr lang="en-US" sz="800" dirty="0">
                <a:solidFill>
                  <a:schemeClr val="tx1"/>
                </a:solidFill>
              </a:rPr>
              <a:t>Provided on ‘as is’ basis with no warranties of any kind. </a:t>
            </a:r>
          </a:p>
          <a:p>
            <a:pPr algn="ctr">
              <a:spcAft>
                <a:spcPts val="600"/>
              </a:spcAft>
              <a:buFont typeface="Wingdings" pitchFamily="2" charset="2"/>
              <a:buChar char="ü"/>
            </a:pPr>
            <a:r>
              <a:rPr lang="en-US" sz="800" dirty="0">
                <a:solidFill>
                  <a:schemeClr val="tx1"/>
                </a:solidFill>
              </a:rPr>
              <a:t>Content that falls in Public Domain or common Knowledge facts can be used freely. </a:t>
            </a:r>
          </a:p>
          <a:p>
            <a:pPr algn="ctr">
              <a:spcAft>
                <a:spcPts val="600"/>
              </a:spcAft>
              <a:buFont typeface="Wingdings" pitchFamily="2" charset="2"/>
              <a:buChar char="ü"/>
            </a:pPr>
            <a:r>
              <a:rPr lang="en-US" sz="800" dirty="0">
                <a:solidFill>
                  <a:schemeClr val="tx1"/>
                </a:solidFill>
              </a:rPr>
              <a:t>Some of the contents are owned by the Third parties and are used in compliance with their licensing conditions. Any one infringing the Copyright of such Third parties will be doing so at their own risks and costs. </a:t>
            </a:r>
          </a:p>
          <a:p>
            <a:pPr algn="ctr">
              <a:spcAft>
                <a:spcPts val="600"/>
              </a:spcAft>
              <a:buFont typeface="Wingdings" pitchFamily="2" charset="2"/>
              <a:buChar char="ü"/>
            </a:pPr>
            <a:r>
              <a:rPr lang="en-US" sz="800" dirty="0">
                <a:solidFill>
                  <a:schemeClr val="tx1"/>
                </a:solidFill>
              </a:rPr>
              <a:t>Content can be downloaded and used for Personal, educational and informational purposes only.  Any attempt to remove, alter, circumvent or  distort  the data that is accessed Is Illegal and strictly prohibited.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466856" y="71414"/>
            <a:ext cx="9296427" cy="654032"/>
          </a:xfrm>
          <a:prstGeom prst="rect">
            <a:avLst/>
          </a:prstGeom>
        </p:spPr>
        <p:txBody>
          <a:bodyPr>
            <a:normAutofit/>
          </a:bodyPr>
          <a:lstStyle>
            <a:lvl1pPr>
              <a:defRPr sz="3600" baseline="0"/>
            </a:lvl1pPr>
          </a:lstStyle>
          <a:p>
            <a:r>
              <a:rPr lang="en-US" dirty="0"/>
              <a:t>Click </a:t>
            </a:r>
            <a:r>
              <a:rPr lang="en-US"/>
              <a:t>to add </a:t>
            </a:r>
            <a:r>
              <a:rPr lang="en-US" dirty="0"/>
              <a:t>slide title (Size 36)</a:t>
            </a:r>
            <a:endParaRPr lang="en-IN" dirty="0"/>
          </a:p>
        </p:txBody>
      </p:sp>
      <p:sp>
        <p:nvSpPr>
          <p:cNvPr id="9"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sp>
        <p:nvSpPr>
          <p:cNvPr id="11" name="Text Placeholder 10"/>
          <p:cNvSpPr>
            <a:spLocks noGrp="1"/>
          </p:cNvSpPr>
          <p:nvPr>
            <p:ph type="body" sz="quarter" idx="10" hasCustomPrompt="1"/>
          </p:nvPr>
        </p:nvSpPr>
        <p:spPr>
          <a:xfrm>
            <a:off x="857251" y="1214438"/>
            <a:ext cx="10495333" cy="4729083"/>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Char char="•"/>
              <a:tabLst/>
              <a:defRPr sz="2800" baseline="0"/>
            </a:lvl1pPr>
            <a:lvl2pPr>
              <a:defRPr/>
            </a:lvl2pPr>
            <a:lvl3pPr>
              <a:defRPr/>
            </a:lvl3pPr>
            <a:lvl4pPr>
              <a:defRPr sz="1800"/>
            </a:lvl4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a:t>Text font </a:t>
            </a:r>
            <a:r>
              <a:rPr lang="en-US" dirty="0" err="1"/>
              <a:t>calibri</a:t>
            </a:r>
            <a:r>
              <a:rPr lang="en-US" dirty="0"/>
              <a:t> , Size range 32 to 20.  Table / GO size &gt;= 18</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IN" dirty="0"/>
          </a:p>
        </p:txBody>
      </p:sp>
      <p:pic>
        <p:nvPicPr>
          <p:cNvPr id="7" name="Picture 6" descr="Calendar&#10;&#10;Description automatically generated with low confidence">
            <a:extLst>
              <a:ext uri="{FF2B5EF4-FFF2-40B4-BE49-F238E27FC236}">
                <a16:creationId xmlns="" xmlns:a16="http://schemas.microsoft.com/office/drawing/2014/main" id="{5901837A-36BC-4822-BEFB-830404CC5C73}"/>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 xmlns:a16="http://schemas.microsoft.com/office/drawing/2014/main" id="{8035C0C2-BCC7-4C51-8D5A-9E2778BE63EF}"/>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94280" y="50057"/>
            <a:ext cx="3203440" cy="500042"/>
          </a:xfrm>
          <a:prstGeom prst="rect">
            <a:avLst/>
          </a:prstGeom>
        </p:spPr>
        <p:txBody>
          <a:bodyPr anchor="t">
            <a:normAutofit/>
          </a:bodyPr>
          <a:lstStyle>
            <a:lvl1pPr algn="ctr">
              <a:defRPr sz="3600" b="1" cap="all"/>
            </a:lvl1pPr>
          </a:lstStyle>
          <a:p>
            <a:r>
              <a:rPr lang="en-US" dirty="0"/>
              <a:t>MM Index</a:t>
            </a:r>
            <a:endParaRPr lang="en-IN" dirty="0"/>
          </a:p>
        </p:txBody>
      </p:sp>
      <p:sp>
        <p:nvSpPr>
          <p:cNvPr id="10" name="Google Shape;11;p4">
            <a:hlinkClick r:id="rId2"/>
          </p:cNvPr>
          <p:cNvSpPr/>
          <p:nvPr userDrawn="1"/>
        </p:nvSpPr>
        <p:spPr>
          <a:xfrm>
            <a:off x="-406400" y="6488114"/>
            <a:ext cx="3683000" cy="377825"/>
          </a:xfrm>
          <a:prstGeom prst="rect">
            <a:avLst/>
          </a:prstGeom>
          <a:noFill/>
          <a:ln>
            <a:noFill/>
          </a:ln>
        </p:spPr>
        <p:txBody>
          <a:bodyPr spcFirstLastPara="1" wrap="square" lIns="91425" tIns="45700" rIns="91425" bIns="45700" anchor="ctr" anchorCtr="0">
            <a:noAutofit/>
          </a:bodyPr>
          <a:lstStyle/>
          <a:p>
            <a:pPr marL="457200" marR="0" lvl="1" indent="0" algn="l" rtl="0">
              <a:spcBef>
                <a:spcPts val="0"/>
              </a:spcBef>
              <a:spcAft>
                <a:spcPts val="0"/>
              </a:spcAft>
              <a:buNone/>
            </a:pPr>
            <a:r>
              <a:rPr lang="en-US" sz="1100" b="1" i="0" u="none" strike="noStrike" cap="none">
                <a:solidFill>
                  <a:srgbClr val="0000CC"/>
                </a:solidFill>
                <a:latin typeface="Calibri"/>
                <a:ea typeface="Calibri"/>
                <a:cs typeface="Calibri"/>
                <a:sym typeface="Calibri"/>
              </a:rPr>
              <a:t>©www.srisathyasaividyavahini.org</a:t>
            </a:r>
            <a:endParaRPr sz="1100" b="1" i="0" u="none" strike="noStrike" cap="none">
              <a:solidFill>
                <a:srgbClr val="0000CC"/>
              </a:solidFill>
              <a:latin typeface="Calibri"/>
              <a:ea typeface="Calibri"/>
              <a:cs typeface="Calibri"/>
              <a:sym typeface="Calibri"/>
            </a:endParaRPr>
          </a:p>
        </p:txBody>
      </p:sp>
      <p:pic>
        <p:nvPicPr>
          <p:cNvPr id="7" name="Picture 6" descr="Calendar&#10;&#10;Description automatically generated with low confidence">
            <a:extLst>
              <a:ext uri="{FF2B5EF4-FFF2-40B4-BE49-F238E27FC236}">
                <a16:creationId xmlns="" xmlns:a16="http://schemas.microsoft.com/office/drawing/2014/main" id="{076D6C82-FFCB-4BDB-8004-46AA8F1755BC}"/>
              </a:ext>
            </a:extLst>
          </p:cNvPr>
          <p:cNvPicPr>
            <a:picLocks noChangeAspect="1"/>
          </p:cNvPicPr>
          <p:nvPr userDrawn="1"/>
        </p:nvPicPr>
        <p:blipFill>
          <a:blip r:embed="rId3">
            <a:extLst>
              <a:ext uri="{28A0092B-C50C-407E-A947-70E740481C1C}">
                <a14:useLocalDpi xmlns="" xmlns:a14="http://schemas.microsoft.com/office/drawing/2010/main" val="0"/>
              </a:ext>
            </a:extLst>
          </a:blip>
          <a:stretch>
            <a:fillRect/>
          </a:stretch>
        </p:blipFill>
        <p:spPr>
          <a:xfrm>
            <a:off x="11134359" y="84302"/>
            <a:ext cx="963251" cy="938865"/>
          </a:xfrm>
          <a:prstGeom prst="rect">
            <a:avLst/>
          </a:prstGeom>
        </p:spPr>
      </p:pic>
      <p:pic>
        <p:nvPicPr>
          <p:cNvPr id="8" name="Picture 7" descr="A picture containing text, clipart&#10;&#10;Description automatically generated">
            <a:extLst>
              <a:ext uri="{FF2B5EF4-FFF2-40B4-BE49-F238E27FC236}">
                <a16:creationId xmlns="" xmlns:a16="http://schemas.microsoft.com/office/drawing/2014/main" id="{BD2AB13A-E8D2-49E2-9E24-DF9B8C2267D6}"/>
              </a:ext>
            </a:extLst>
          </p:cNvPr>
          <p:cNvPicPr>
            <a:picLocks noChangeAspect="1"/>
          </p:cNvPicPr>
          <p:nvPr userDrawn="1"/>
        </p:nvPicPr>
        <p:blipFill>
          <a:blip r:embed="rId4">
            <a:extLst>
              <a:ext uri="{28A0092B-C50C-407E-A947-70E740481C1C}">
                <a14:useLocalDpi xmlns="" xmlns:a14="http://schemas.microsoft.com/office/drawing/2010/main" val="0"/>
              </a:ext>
            </a:extLst>
          </a:blip>
          <a:stretch>
            <a:fillRect/>
          </a:stretch>
        </p:blipFill>
        <p:spPr>
          <a:xfrm>
            <a:off x="11124834" y="5943521"/>
            <a:ext cx="914479" cy="914479"/>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png"/><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12.png"/><Relationship Id="rId7" Type="http://schemas.openxmlformats.org/officeDocument/2006/relationships/image" Target="../media/image16.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4.png"/><Relationship Id="rId4" Type="http://schemas.openxmlformats.org/officeDocument/2006/relationships/image" Target="../media/image13.png"/><Relationship Id="rId9"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5076" y="252216"/>
            <a:ext cx="7081848" cy="1548000"/>
          </a:xfr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13500000" scaled="1"/>
            <a:tileRect/>
          </a:gradFill>
          <a:scene3d>
            <a:camera prst="orthographicFront"/>
            <a:lightRig rig="threePt" dir="t"/>
          </a:scene3d>
          <a:sp3d>
            <a:bevelT/>
          </a:sp3d>
        </p:spPr>
        <p:txBody>
          <a:bodyPr/>
          <a:lstStyle/>
          <a:p>
            <a:r>
              <a:rPr lang="en-IN" dirty="0" smtClean="0"/>
              <a:t>Importance of Articles</a:t>
            </a:r>
            <a:endParaRPr lang="en-US" dirty="0"/>
          </a:p>
        </p:txBody>
      </p:sp>
      <p:pic>
        <p:nvPicPr>
          <p:cNvPr id="8194" name="Picture 2" descr="Umbrella, Rain, Red, Weather"/>
          <p:cNvPicPr>
            <a:picLocks noChangeAspect="1" noChangeArrowheads="1"/>
          </p:cNvPicPr>
          <p:nvPr/>
        </p:nvPicPr>
        <p:blipFill>
          <a:blip r:embed="rId3"/>
          <a:srcRect/>
          <a:stretch>
            <a:fillRect/>
          </a:stretch>
        </p:blipFill>
        <p:spPr bwMode="auto">
          <a:xfrm rot="2783106">
            <a:off x="4119994" y="1873124"/>
            <a:ext cx="2685179" cy="2880000"/>
          </a:xfrm>
          <a:prstGeom prst="rect">
            <a:avLst/>
          </a:prstGeom>
          <a:ln>
            <a:noFill/>
          </a:ln>
          <a:effectLst>
            <a:outerShdw blurRad="292100" dist="139700" dir="2700000" algn="tl" rotWithShape="0">
              <a:srgbClr val="333333">
                <a:alpha val="65000"/>
              </a:srgbClr>
            </a:outerShdw>
          </a:effectLst>
        </p:spPr>
      </p:pic>
      <p:pic>
        <p:nvPicPr>
          <p:cNvPr id="8198" name="Picture 6" descr="Kite, Boy, Kid, Children, Play, Flying"/>
          <p:cNvPicPr>
            <a:picLocks noChangeAspect="1" noChangeArrowheads="1"/>
          </p:cNvPicPr>
          <p:nvPr/>
        </p:nvPicPr>
        <p:blipFill>
          <a:blip r:embed="rId4">
            <a:clrChange>
              <a:clrFrom>
                <a:srgbClr val="B6F5F5"/>
              </a:clrFrom>
              <a:clrTo>
                <a:srgbClr val="B6F5F5">
                  <a:alpha val="0"/>
                </a:srgbClr>
              </a:clrTo>
            </a:clrChange>
          </a:blip>
          <a:srcRect l="14110" t="6567" r="13242" b="4020"/>
          <a:stretch>
            <a:fillRect/>
          </a:stretch>
        </p:blipFill>
        <p:spPr bwMode="auto">
          <a:xfrm>
            <a:off x="883653" y="2252656"/>
            <a:ext cx="2352688" cy="2895616"/>
          </a:xfrm>
          <a:prstGeom prst="rect">
            <a:avLst/>
          </a:prstGeom>
          <a:ln>
            <a:noFill/>
          </a:ln>
          <a:effectLst>
            <a:outerShdw blurRad="292100" dist="139700" dir="2700000" algn="tl" rotWithShape="0">
              <a:srgbClr val="333333">
                <a:alpha val="65000"/>
              </a:srgbClr>
            </a:outerShdw>
          </a:effectLst>
        </p:spPr>
      </p:pic>
      <p:pic>
        <p:nvPicPr>
          <p:cNvPr id="8200" name="Picture 8" descr="Chalkboard, Blackboard, Learning, School"/>
          <p:cNvPicPr>
            <a:picLocks noChangeAspect="1" noChangeArrowheads="1"/>
          </p:cNvPicPr>
          <p:nvPr/>
        </p:nvPicPr>
        <p:blipFill>
          <a:blip r:embed="rId5">
            <a:clrChange>
              <a:clrFrom>
                <a:srgbClr val="999999">
                  <a:alpha val="36471"/>
                </a:srgbClr>
              </a:clrFrom>
              <a:clrTo>
                <a:srgbClr val="999999">
                  <a:alpha val="0"/>
                </a:srgbClr>
              </a:clrTo>
            </a:clrChange>
          </a:blip>
          <a:srcRect r="4233" b="9191"/>
          <a:stretch>
            <a:fillRect/>
          </a:stretch>
        </p:blipFill>
        <p:spPr bwMode="auto">
          <a:xfrm>
            <a:off x="7688826" y="2795584"/>
            <a:ext cx="3619520" cy="2352688"/>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3744" y="71414"/>
            <a:ext cx="5624512" cy="654032"/>
          </a:xfrm>
          <a:gradFill flip="none" rotWithShape="1">
            <a:gsLst>
              <a:gs pos="0">
                <a:srgbClr val="9E492E">
                  <a:shade val="30000"/>
                  <a:satMod val="115000"/>
                </a:srgbClr>
              </a:gs>
              <a:gs pos="50000">
                <a:srgbClr val="9E492E">
                  <a:shade val="67500"/>
                  <a:satMod val="115000"/>
                </a:srgbClr>
              </a:gs>
              <a:gs pos="100000">
                <a:srgbClr val="9E492E">
                  <a:shade val="100000"/>
                  <a:satMod val="115000"/>
                </a:srgbClr>
              </a:gs>
            </a:gsLst>
            <a:lin ang="0" scaled="1"/>
            <a:tileRect/>
          </a:gradFill>
          <a:effectLst>
            <a:glow rad="101600">
              <a:schemeClr val="accent6">
                <a:satMod val="175000"/>
                <a:alpha val="40000"/>
              </a:schemeClr>
            </a:glow>
          </a:effectLst>
          <a:scene3d>
            <a:camera prst="orthographicFront"/>
            <a:lightRig rig="threePt" dir="t"/>
          </a:scene3d>
          <a:sp3d>
            <a:bevelT/>
          </a:sp3d>
        </p:spPr>
        <p:txBody>
          <a:bodyPr/>
          <a:lstStyle/>
          <a:p>
            <a:r>
              <a:rPr lang="en-IN" b="1" dirty="0" smtClean="0">
                <a:solidFill>
                  <a:schemeClr val="bg1"/>
                </a:solidFill>
              </a:rPr>
              <a:t>Story Time</a:t>
            </a:r>
            <a:endParaRPr lang="en-US" b="1" dirty="0">
              <a:solidFill>
                <a:schemeClr val="bg1"/>
              </a:solidFill>
            </a:endParaRPr>
          </a:p>
        </p:txBody>
      </p:sp>
      <p:pic>
        <p:nvPicPr>
          <p:cNvPr id="6146" name="Picture 2" descr="Paper, Stationery, Parchment, Old, Kink"/>
          <p:cNvPicPr>
            <a:picLocks noChangeAspect="1" noChangeArrowheads="1"/>
          </p:cNvPicPr>
          <p:nvPr/>
        </p:nvPicPr>
        <p:blipFill>
          <a:blip r:embed="rId3"/>
          <a:srcRect/>
          <a:stretch>
            <a:fillRect/>
          </a:stretch>
        </p:blipFill>
        <p:spPr bwMode="auto">
          <a:xfrm rot="5400000">
            <a:off x="1162728" y="-250184"/>
            <a:ext cx="5688000" cy="7798064"/>
          </a:xfrm>
          <a:prstGeom prst="rect">
            <a:avLst/>
          </a:prstGeom>
          <a:noFill/>
        </p:spPr>
      </p:pic>
      <p:pic>
        <p:nvPicPr>
          <p:cNvPr id="6151" name="Picture 7" descr="Man, Agriculture, Resting, Sitting"/>
          <p:cNvPicPr>
            <a:picLocks noChangeAspect="1" noChangeArrowheads="1"/>
          </p:cNvPicPr>
          <p:nvPr/>
        </p:nvPicPr>
        <p:blipFill>
          <a:blip r:embed="rId4"/>
          <a:srcRect l="26931" r="31132"/>
          <a:stretch>
            <a:fillRect/>
          </a:stretch>
        </p:blipFill>
        <p:spPr bwMode="auto">
          <a:xfrm>
            <a:off x="7905760" y="3429000"/>
            <a:ext cx="3257568" cy="3076592"/>
          </a:xfrm>
          <a:prstGeom prst="rect">
            <a:avLst/>
          </a:prstGeom>
          <a:ln>
            <a:noFill/>
          </a:ln>
          <a:effectLst/>
        </p:spPr>
      </p:pic>
      <p:pic>
        <p:nvPicPr>
          <p:cNvPr id="6149"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9444056" y="3703653"/>
            <a:ext cx="271464" cy="358763"/>
          </a:xfrm>
          <a:prstGeom prst="rect">
            <a:avLst/>
          </a:prstGeom>
          <a:noFill/>
          <a:ln w="9525">
            <a:noFill/>
            <a:miter lim="800000"/>
            <a:headEnd/>
            <a:tailEnd/>
          </a:ln>
          <a:effectLst/>
        </p:spPr>
      </p:pic>
      <p:pic>
        <p:nvPicPr>
          <p:cNvPr id="10"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9263080" y="3790952"/>
            <a:ext cx="271464" cy="358763"/>
          </a:xfrm>
          <a:prstGeom prst="rect">
            <a:avLst/>
          </a:prstGeom>
          <a:noFill/>
          <a:ln w="9525">
            <a:noFill/>
            <a:miter lim="800000"/>
            <a:headEnd/>
            <a:tailEnd/>
          </a:ln>
          <a:effectLst/>
        </p:spPr>
      </p:pic>
      <p:pic>
        <p:nvPicPr>
          <p:cNvPr id="11"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8991616" y="3700464"/>
            <a:ext cx="271464" cy="358763"/>
          </a:xfrm>
          <a:prstGeom prst="rect">
            <a:avLst/>
          </a:prstGeom>
          <a:noFill/>
          <a:ln w="9525">
            <a:noFill/>
            <a:miter lim="800000"/>
            <a:headEnd/>
            <a:tailEnd/>
          </a:ln>
          <a:effectLst/>
        </p:spPr>
      </p:pic>
      <p:pic>
        <p:nvPicPr>
          <p:cNvPr id="12"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9263080" y="3429000"/>
            <a:ext cx="271464" cy="358763"/>
          </a:xfrm>
          <a:prstGeom prst="rect">
            <a:avLst/>
          </a:prstGeom>
          <a:noFill/>
          <a:ln w="9525">
            <a:noFill/>
            <a:miter lim="800000"/>
            <a:headEnd/>
            <a:tailEnd/>
          </a:ln>
          <a:effectLst/>
        </p:spPr>
      </p:pic>
      <p:pic>
        <p:nvPicPr>
          <p:cNvPr id="13"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9082104" y="3881440"/>
            <a:ext cx="271464" cy="358763"/>
          </a:xfrm>
          <a:prstGeom prst="rect">
            <a:avLst/>
          </a:prstGeom>
          <a:noFill/>
          <a:ln w="9525">
            <a:noFill/>
            <a:miter lim="800000"/>
            <a:headEnd/>
            <a:tailEnd/>
          </a:ln>
          <a:effectLst/>
        </p:spPr>
      </p:pic>
      <p:pic>
        <p:nvPicPr>
          <p:cNvPr id="14"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8720152" y="3700464"/>
            <a:ext cx="271464" cy="358763"/>
          </a:xfrm>
          <a:prstGeom prst="rect">
            <a:avLst/>
          </a:prstGeom>
          <a:noFill/>
          <a:ln w="9525">
            <a:noFill/>
            <a:miter lim="800000"/>
            <a:headEnd/>
            <a:tailEnd/>
          </a:ln>
          <a:effectLst/>
        </p:spPr>
      </p:pic>
      <p:pic>
        <p:nvPicPr>
          <p:cNvPr id="16" name="Picture 5"/>
          <p:cNvPicPr>
            <a:picLocks noChangeAspect="1" noChangeArrowheads="1"/>
          </p:cNvPicPr>
          <p:nvPr/>
        </p:nvPicPr>
        <p:blipFill>
          <a:blip r:embed="rId5" cstate="print">
            <a:clrChange>
              <a:clrFrom>
                <a:srgbClr val="000000"/>
              </a:clrFrom>
              <a:clrTo>
                <a:srgbClr val="000000">
                  <a:alpha val="0"/>
                </a:srgbClr>
              </a:clrTo>
            </a:clrChange>
          </a:blip>
          <a:srcRect/>
          <a:stretch>
            <a:fillRect/>
          </a:stretch>
        </p:blipFill>
        <p:spPr bwMode="auto">
          <a:xfrm>
            <a:off x="9625032" y="3519488"/>
            <a:ext cx="271464" cy="358763"/>
          </a:xfrm>
          <a:prstGeom prst="rect">
            <a:avLst/>
          </a:prstGeom>
          <a:noFill/>
          <a:ln w="9525">
            <a:noFill/>
            <a:miter lim="800000"/>
            <a:headEnd/>
            <a:tailEnd/>
          </a:ln>
          <a:effectLst/>
        </p:spPr>
      </p:pic>
      <p:pic>
        <p:nvPicPr>
          <p:cNvPr id="6158" name="Picture 14" descr="Farm animal collection Free Vector"/>
          <p:cNvPicPr>
            <a:picLocks noChangeAspect="1" noChangeArrowheads="1"/>
          </p:cNvPicPr>
          <p:nvPr/>
        </p:nvPicPr>
        <p:blipFill>
          <a:blip r:embed="rId6">
            <a:clrChange>
              <a:clrFrom>
                <a:srgbClr val="FFFFFF"/>
              </a:clrFrom>
              <a:clrTo>
                <a:srgbClr val="FFFFFF">
                  <a:alpha val="0"/>
                </a:srgbClr>
              </a:clrTo>
            </a:clrChange>
          </a:blip>
          <a:srcRect l="12141" t="18371" r="63578" b="43690"/>
          <a:stretch>
            <a:fillRect/>
          </a:stretch>
        </p:blipFill>
        <p:spPr bwMode="auto">
          <a:xfrm>
            <a:off x="8720152" y="895336"/>
            <a:ext cx="2443176" cy="2443175"/>
          </a:xfrm>
          <a:prstGeom prst="rect">
            <a:avLst/>
          </a:prstGeom>
          <a:ln>
            <a:noFill/>
          </a:ln>
          <a:effectLst>
            <a:outerShdw blurRad="292100" dist="139700" dir="2700000" algn="tl" rotWithShape="0">
              <a:srgbClr val="333333">
                <a:alpha val="65000"/>
              </a:srgbClr>
            </a:outerShdw>
          </a:effectLst>
        </p:spPr>
      </p:pic>
      <p:pic>
        <p:nvPicPr>
          <p:cNvPr id="22" name="Picture 5"/>
          <p:cNvPicPr>
            <a:picLocks noChangeAspect="1" noChangeArrowheads="1"/>
          </p:cNvPicPr>
          <p:nvPr/>
        </p:nvPicPr>
        <p:blipFill>
          <a:blip r:embed="rId7" cstate="print">
            <a:clrChange>
              <a:clrFrom>
                <a:srgbClr val="000000"/>
              </a:clrFrom>
              <a:clrTo>
                <a:srgbClr val="000000">
                  <a:alpha val="0"/>
                </a:srgbClr>
              </a:clrTo>
            </a:clrChange>
          </a:blip>
          <a:srcRect/>
          <a:stretch>
            <a:fillRect/>
          </a:stretch>
        </p:blipFill>
        <p:spPr bwMode="auto">
          <a:xfrm rot="16200000">
            <a:off x="10990948" y="2623204"/>
            <a:ext cx="616223" cy="814393"/>
          </a:xfrm>
          <a:prstGeom prst="rect">
            <a:avLst/>
          </a:prstGeom>
          <a:ln>
            <a:noFill/>
          </a:ln>
          <a:effectLst>
            <a:outerShdw blurRad="292100" dist="139700" dir="2700000" algn="tl" rotWithShape="0">
              <a:srgbClr val="333333">
                <a:alpha val="65000"/>
              </a:srgbClr>
            </a:outerShdw>
          </a:effectLst>
        </p:spPr>
      </p:pic>
      <p:sp>
        <p:nvSpPr>
          <p:cNvPr id="24" name="TextBox 23"/>
          <p:cNvSpPr txBox="1"/>
          <p:nvPr/>
        </p:nvSpPr>
        <p:spPr>
          <a:xfrm>
            <a:off x="304768" y="1438349"/>
            <a:ext cx="7662610" cy="4524315"/>
          </a:xfrm>
          <a:prstGeom prst="rect">
            <a:avLst/>
          </a:prstGeom>
          <a:noFill/>
        </p:spPr>
        <p:txBody>
          <a:bodyPr wrap="none" rtlCol="0">
            <a:spAutoFit/>
          </a:bodyPr>
          <a:lstStyle/>
          <a:p>
            <a:r>
              <a:rPr lang="en-IN" sz="3200" dirty="0" smtClean="0"/>
              <a:t>Once upon time, old farmer had goose</a:t>
            </a:r>
          </a:p>
          <a:p>
            <a:r>
              <a:rPr lang="en-IN" sz="3200" dirty="0" smtClean="0"/>
              <a:t>that laid golden egg every day. </a:t>
            </a:r>
          </a:p>
          <a:p>
            <a:r>
              <a:rPr lang="en-IN" sz="3200" dirty="0" smtClean="0"/>
              <a:t>Farmer took that egg and sold it in market</a:t>
            </a:r>
          </a:p>
          <a:p>
            <a:r>
              <a:rPr lang="en-IN" sz="3200" dirty="0" smtClean="0"/>
              <a:t>and bought food for his family.</a:t>
            </a:r>
          </a:p>
          <a:p>
            <a:r>
              <a:rPr lang="en-IN" sz="3200" dirty="0" smtClean="0"/>
              <a:t>One day farmer had idea. He said to himself, </a:t>
            </a:r>
          </a:p>
          <a:p>
            <a:r>
              <a:rPr lang="en-IN" sz="3200" dirty="0" smtClean="0"/>
              <a:t>“Why can’t I have many eggs in day?”</a:t>
            </a:r>
          </a:p>
          <a:p>
            <a:r>
              <a:rPr lang="en-IN" sz="3200" dirty="0" smtClean="0"/>
              <a:t>farmer cut open goose and searched for </a:t>
            </a:r>
          </a:p>
          <a:p>
            <a:r>
              <a:rPr lang="en-IN" sz="3200" dirty="0" smtClean="0"/>
              <a:t>hidden eggs. There was nothing.</a:t>
            </a:r>
          </a:p>
          <a:p>
            <a:r>
              <a:rPr lang="en-IN" sz="3200" dirty="0" smtClean="0"/>
              <a:t>farmer realised his foolishness.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24">
                                            <p:txEl>
                                              <p:pRg st="0" end="0"/>
                                            </p:txEl>
                                          </p:spTgt>
                                        </p:tgtEl>
                                        <p:attrNameLst>
                                          <p:attrName>style.visibility</p:attrName>
                                        </p:attrNameLst>
                                      </p:cBhvr>
                                      <p:to>
                                        <p:strVal val="visible"/>
                                      </p:to>
                                    </p:set>
                                    <p:animEffect transition="in" filter="wipe(left)">
                                      <p:cBhvr>
                                        <p:cTn id="13" dur="1000"/>
                                        <p:tgtEl>
                                          <p:spTgt spid="24">
                                            <p:txEl>
                                              <p:pRg st="0" end="0"/>
                                            </p:txEl>
                                          </p:spTgt>
                                        </p:tgtEl>
                                      </p:cBhvr>
                                    </p:animEffect>
                                  </p:childTnLst>
                                </p:cTn>
                              </p:par>
                            </p:childTnLst>
                          </p:cTn>
                        </p:par>
                        <p:par>
                          <p:cTn id="14" fill="hold">
                            <p:stCondLst>
                              <p:cond delay="2000"/>
                            </p:stCondLst>
                            <p:childTnLst>
                              <p:par>
                                <p:cTn id="15" presetID="5" presetClass="entr" presetSubtype="10" fill="hold" nodeType="afterEffect">
                                  <p:stCondLst>
                                    <p:cond delay="0"/>
                                  </p:stCondLst>
                                  <p:childTnLst>
                                    <p:set>
                                      <p:cBhvr>
                                        <p:cTn id="16" dur="1" fill="hold">
                                          <p:stCondLst>
                                            <p:cond delay="0"/>
                                          </p:stCondLst>
                                        </p:cTn>
                                        <p:tgtEl>
                                          <p:spTgt spid="6151"/>
                                        </p:tgtEl>
                                        <p:attrNameLst>
                                          <p:attrName>style.visibility</p:attrName>
                                        </p:attrNameLst>
                                      </p:cBhvr>
                                      <p:to>
                                        <p:strVal val="visible"/>
                                      </p:to>
                                    </p:set>
                                    <p:animEffect transition="in" filter="checkerboard(across)">
                                      <p:cBhvr>
                                        <p:cTn id="17" dur="1000"/>
                                        <p:tgtEl>
                                          <p:spTgt spid="6151"/>
                                        </p:tgtEl>
                                      </p:cBhvr>
                                    </p:animEffect>
                                  </p:childTnLst>
                                </p:cTn>
                              </p:par>
                            </p:childTnLst>
                          </p:cTn>
                        </p:par>
                        <p:par>
                          <p:cTn id="18" fill="hold">
                            <p:stCondLst>
                              <p:cond delay="3000"/>
                            </p:stCondLst>
                            <p:childTnLst>
                              <p:par>
                                <p:cTn id="19" presetID="5" presetClass="entr" presetSubtype="10" fill="hold" nodeType="afterEffect">
                                  <p:stCondLst>
                                    <p:cond delay="0"/>
                                  </p:stCondLst>
                                  <p:childTnLst>
                                    <p:set>
                                      <p:cBhvr>
                                        <p:cTn id="20" dur="1" fill="hold">
                                          <p:stCondLst>
                                            <p:cond delay="0"/>
                                          </p:stCondLst>
                                        </p:cTn>
                                        <p:tgtEl>
                                          <p:spTgt spid="6158"/>
                                        </p:tgtEl>
                                        <p:attrNameLst>
                                          <p:attrName>style.visibility</p:attrName>
                                        </p:attrNameLst>
                                      </p:cBhvr>
                                      <p:to>
                                        <p:strVal val="visible"/>
                                      </p:to>
                                    </p:set>
                                    <p:animEffect transition="in" filter="checkerboard(across)">
                                      <p:cBhvr>
                                        <p:cTn id="21" dur="1000"/>
                                        <p:tgtEl>
                                          <p:spTgt spid="6158"/>
                                        </p:tgtEl>
                                      </p:cBhvr>
                                    </p:animEffect>
                                  </p:childTnLst>
                                </p:cTn>
                              </p:par>
                            </p:childTnLst>
                          </p:cTn>
                        </p:par>
                        <p:par>
                          <p:cTn id="22" fill="hold">
                            <p:stCondLst>
                              <p:cond delay="4000"/>
                            </p:stCondLst>
                            <p:childTnLst>
                              <p:par>
                                <p:cTn id="23" presetID="22" presetClass="entr" presetSubtype="8" fill="hold" nodeType="afterEffect">
                                  <p:stCondLst>
                                    <p:cond delay="0"/>
                                  </p:stCondLst>
                                  <p:childTnLst>
                                    <p:set>
                                      <p:cBhvr>
                                        <p:cTn id="24" dur="1" fill="hold">
                                          <p:stCondLst>
                                            <p:cond delay="0"/>
                                          </p:stCondLst>
                                        </p:cTn>
                                        <p:tgtEl>
                                          <p:spTgt spid="24">
                                            <p:txEl>
                                              <p:pRg st="1" end="1"/>
                                            </p:txEl>
                                          </p:spTgt>
                                        </p:tgtEl>
                                        <p:attrNameLst>
                                          <p:attrName>style.visibility</p:attrName>
                                        </p:attrNameLst>
                                      </p:cBhvr>
                                      <p:to>
                                        <p:strVal val="visible"/>
                                      </p:to>
                                    </p:set>
                                    <p:animEffect transition="in" filter="wipe(left)">
                                      <p:cBhvr>
                                        <p:cTn id="25" dur="1000"/>
                                        <p:tgtEl>
                                          <p:spTgt spid="24">
                                            <p:txEl>
                                              <p:pRg st="1" end="1"/>
                                            </p:txEl>
                                          </p:spTgt>
                                        </p:tgtEl>
                                      </p:cBhvr>
                                    </p:animEffect>
                                  </p:childTnLst>
                                </p:cTn>
                              </p:par>
                            </p:childTnLst>
                          </p:cTn>
                        </p:par>
                        <p:par>
                          <p:cTn id="26" fill="hold">
                            <p:stCondLst>
                              <p:cond delay="5000"/>
                            </p:stCondLst>
                            <p:childTnLst>
                              <p:par>
                                <p:cTn id="27" presetID="5" presetClass="entr" presetSubtype="10" fill="hold" nodeType="afterEffect">
                                  <p:stCondLst>
                                    <p:cond delay="0"/>
                                  </p:stCondLst>
                                  <p:childTnLst>
                                    <p:set>
                                      <p:cBhvr>
                                        <p:cTn id="28" dur="1" fill="hold">
                                          <p:stCondLst>
                                            <p:cond delay="0"/>
                                          </p:stCondLst>
                                        </p:cTn>
                                        <p:tgtEl>
                                          <p:spTgt spid="22"/>
                                        </p:tgtEl>
                                        <p:attrNameLst>
                                          <p:attrName>style.visibility</p:attrName>
                                        </p:attrNameLst>
                                      </p:cBhvr>
                                      <p:to>
                                        <p:strVal val="visible"/>
                                      </p:to>
                                    </p:set>
                                    <p:animEffect transition="in" filter="checkerboard(across)">
                                      <p:cBhvr>
                                        <p:cTn id="29" dur="1000"/>
                                        <p:tgtEl>
                                          <p:spTgt spid="22"/>
                                        </p:tgtEl>
                                      </p:cBhvr>
                                    </p:animEffect>
                                  </p:childTnLst>
                                </p:cTn>
                              </p:par>
                            </p:childTnLst>
                          </p:cTn>
                        </p:par>
                        <p:par>
                          <p:cTn id="30" fill="hold">
                            <p:stCondLst>
                              <p:cond delay="6000"/>
                            </p:stCondLst>
                            <p:childTnLst>
                              <p:par>
                                <p:cTn id="31" presetID="0" presetClass="path" presetSubtype="0" accel="50000" decel="50000" fill="hold" nodeType="afterEffect">
                                  <p:stCondLst>
                                    <p:cond delay="0"/>
                                  </p:stCondLst>
                                  <p:childTnLst>
                                    <p:animMotion origin="layout" path="M 5.66237E-6 -4.44444E-6 L -0.08128 -4.44444E-6 " pathEditMode="relative" ptsTypes="AA">
                                      <p:cBhvr>
                                        <p:cTn id="32" dur="3000" fill="hold"/>
                                        <p:tgtEl>
                                          <p:spTgt spid="6158"/>
                                        </p:tgtEl>
                                        <p:attrNameLst>
                                          <p:attrName>ppt_x</p:attrName>
                                          <p:attrName>ppt_y</p:attrName>
                                        </p:attrNameLst>
                                      </p:cBhvr>
                                    </p:animMotion>
                                  </p:childTnLst>
                                </p:cTn>
                              </p:par>
                            </p:childTnLst>
                          </p:cTn>
                        </p:par>
                        <p:par>
                          <p:cTn id="33" fill="hold">
                            <p:stCondLst>
                              <p:cond delay="9000"/>
                            </p:stCondLst>
                            <p:childTnLst>
                              <p:par>
                                <p:cTn id="34" presetID="22" presetClass="entr" presetSubtype="8" fill="hold" nodeType="afterEffect">
                                  <p:stCondLst>
                                    <p:cond delay="0"/>
                                  </p:stCondLst>
                                  <p:childTnLst>
                                    <p:set>
                                      <p:cBhvr>
                                        <p:cTn id="35" dur="1" fill="hold">
                                          <p:stCondLst>
                                            <p:cond delay="0"/>
                                          </p:stCondLst>
                                        </p:cTn>
                                        <p:tgtEl>
                                          <p:spTgt spid="24">
                                            <p:txEl>
                                              <p:pRg st="2" end="2"/>
                                            </p:txEl>
                                          </p:spTgt>
                                        </p:tgtEl>
                                        <p:attrNameLst>
                                          <p:attrName>style.visibility</p:attrName>
                                        </p:attrNameLst>
                                      </p:cBhvr>
                                      <p:to>
                                        <p:strVal val="visible"/>
                                      </p:to>
                                    </p:set>
                                    <p:animEffect transition="in" filter="wipe(left)">
                                      <p:cBhvr>
                                        <p:cTn id="36" dur="1000"/>
                                        <p:tgtEl>
                                          <p:spTgt spid="24">
                                            <p:txEl>
                                              <p:pRg st="2" end="2"/>
                                            </p:txEl>
                                          </p:spTgt>
                                        </p:tgtEl>
                                      </p:cBhvr>
                                    </p:animEffect>
                                  </p:childTnLst>
                                </p:cTn>
                              </p:par>
                            </p:childTnLst>
                          </p:cTn>
                        </p:par>
                        <p:par>
                          <p:cTn id="37" fill="hold">
                            <p:stCondLst>
                              <p:cond delay="10000"/>
                            </p:stCondLst>
                            <p:childTnLst>
                              <p:par>
                                <p:cTn id="38" presetID="22" presetClass="entr" presetSubtype="8" fill="hold" nodeType="afterEffect">
                                  <p:stCondLst>
                                    <p:cond delay="0"/>
                                  </p:stCondLst>
                                  <p:childTnLst>
                                    <p:set>
                                      <p:cBhvr>
                                        <p:cTn id="39" dur="1" fill="hold">
                                          <p:stCondLst>
                                            <p:cond delay="0"/>
                                          </p:stCondLst>
                                        </p:cTn>
                                        <p:tgtEl>
                                          <p:spTgt spid="24">
                                            <p:txEl>
                                              <p:pRg st="3" end="3"/>
                                            </p:txEl>
                                          </p:spTgt>
                                        </p:tgtEl>
                                        <p:attrNameLst>
                                          <p:attrName>style.visibility</p:attrName>
                                        </p:attrNameLst>
                                      </p:cBhvr>
                                      <p:to>
                                        <p:strVal val="visible"/>
                                      </p:to>
                                    </p:set>
                                    <p:animEffect transition="in" filter="wipe(left)">
                                      <p:cBhvr>
                                        <p:cTn id="40" dur="1000"/>
                                        <p:tgtEl>
                                          <p:spTgt spid="24">
                                            <p:txEl>
                                              <p:pRg st="3" end="3"/>
                                            </p:txEl>
                                          </p:spTgt>
                                        </p:tgtEl>
                                      </p:cBhvr>
                                    </p:animEffect>
                                  </p:childTnLst>
                                </p:cTn>
                              </p:par>
                            </p:childTnLst>
                          </p:cTn>
                        </p:par>
                        <p:par>
                          <p:cTn id="41" fill="hold">
                            <p:stCondLst>
                              <p:cond delay="11000"/>
                            </p:stCondLst>
                            <p:childTnLst>
                              <p:par>
                                <p:cTn id="42" presetID="22" presetClass="entr" presetSubtype="8" fill="hold" nodeType="afterEffect">
                                  <p:stCondLst>
                                    <p:cond delay="1000"/>
                                  </p:stCondLst>
                                  <p:childTnLst>
                                    <p:set>
                                      <p:cBhvr>
                                        <p:cTn id="43" dur="1" fill="hold">
                                          <p:stCondLst>
                                            <p:cond delay="0"/>
                                          </p:stCondLst>
                                        </p:cTn>
                                        <p:tgtEl>
                                          <p:spTgt spid="24">
                                            <p:txEl>
                                              <p:pRg st="4" end="4"/>
                                            </p:txEl>
                                          </p:spTgt>
                                        </p:tgtEl>
                                        <p:attrNameLst>
                                          <p:attrName>style.visibility</p:attrName>
                                        </p:attrNameLst>
                                      </p:cBhvr>
                                      <p:to>
                                        <p:strVal val="visible"/>
                                      </p:to>
                                    </p:set>
                                    <p:animEffect transition="in" filter="wipe(left)">
                                      <p:cBhvr>
                                        <p:cTn id="44" dur="1000"/>
                                        <p:tgtEl>
                                          <p:spTgt spid="24">
                                            <p:txEl>
                                              <p:pRg st="4" end="4"/>
                                            </p:txEl>
                                          </p:spTgt>
                                        </p:tgtEl>
                                      </p:cBhvr>
                                    </p:animEffect>
                                  </p:childTnLst>
                                </p:cTn>
                              </p:par>
                            </p:childTnLst>
                          </p:cTn>
                        </p:par>
                        <p:par>
                          <p:cTn id="45" fill="hold">
                            <p:stCondLst>
                              <p:cond delay="13000"/>
                            </p:stCondLst>
                            <p:childTnLst>
                              <p:par>
                                <p:cTn id="46" presetID="22" presetClass="entr" presetSubtype="8" fill="hold" nodeType="afterEffect">
                                  <p:stCondLst>
                                    <p:cond delay="1000"/>
                                  </p:stCondLst>
                                  <p:childTnLst>
                                    <p:set>
                                      <p:cBhvr>
                                        <p:cTn id="47" dur="1" fill="hold">
                                          <p:stCondLst>
                                            <p:cond delay="0"/>
                                          </p:stCondLst>
                                        </p:cTn>
                                        <p:tgtEl>
                                          <p:spTgt spid="24">
                                            <p:txEl>
                                              <p:pRg st="5" end="5"/>
                                            </p:txEl>
                                          </p:spTgt>
                                        </p:tgtEl>
                                        <p:attrNameLst>
                                          <p:attrName>style.visibility</p:attrName>
                                        </p:attrNameLst>
                                      </p:cBhvr>
                                      <p:to>
                                        <p:strVal val="visible"/>
                                      </p:to>
                                    </p:set>
                                    <p:animEffect transition="in" filter="wipe(left)">
                                      <p:cBhvr>
                                        <p:cTn id="48" dur="1000"/>
                                        <p:tgtEl>
                                          <p:spTgt spid="24">
                                            <p:txEl>
                                              <p:pRg st="5" end="5"/>
                                            </p:txEl>
                                          </p:spTgt>
                                        </p:tgtEl>
                                      </p:cBhvr>
                                    </p:animEffect>
                                  </p:childTnLst>
                                </p:cTn>
                              </p:par>
                            </p:childTnLst>
                          </p:cTn>
                        </p:par>
                        <p:par>
                          <p:cTn id="49" fill="hold">
                            <p:stCondLst>
                              <p:cond delay="15000"/>
                            </p:stCondLst>
                            <p:childTnLst>
                              <p:par>
                                <p:cTn id="50" presetID="53" presetClass="entr" presetSubtype="0" fill="hold" nodeType="afterEffect">
                                  <p:stCondLst>
                                    <p:cond delay="0"/>
                                  </p:stCondLst>
                                  <p:childTnLst>
                                    <p:set>
                                      <p:cBhvr>
                                        <p:cTn id="51" dur="1" fill="hold">
                                          <p:stCondLst>
                                            <p:cond delay="0"/>
                                          </p:stCondLst>
                                        </p:cTn>
                                        <p:tgtEl>
                                          <p:spTgt spid="14"/>
                                        </p:tgtEl>
                                        <p:attrNameLst>
                                          <p:attrName>style.visibility</p:attrName>
                                        </p:attrNameLst>
                                      </p:cBhvr>
                                      <p:to>
                                        <p:strVal val="visible"/>
                                      </p:to>
                                    </p:set>
                                    <p:anim calcmode="lin" valueType="num">
                                      <p:cBhvr>
                                        <p:cTn id="52" dur="1000" fill="hold"/>
                                        <p:tgtEl>
                                          <p:spTgt spid="14"/>
                                        </p:tgtEl>
                                        <p:attrNameLst>
                                          <p:attrName>ppt_w</p:attrName>
                                        </p:attrNameLst>
                                      </p:cBhvr>
                                      <p:tavLst>
                                        <p:tav tm="0">
                                          <p:val>
                                            <p:fltVal val="0"/>
                                          </p:val>
                                        </p:tav>
                                        <p:tav tm="100000">
                                          <p:val>
                                            <p:strVal val="#ppt_w"/>
                                          </p:val>
                                        </p:tav>
                                      </p:tavLst>
                                    </p:anim>
                                    <p:anim calcmode="lin" valueType="num">
                                      <p:cBhvr>
                                        <p:cTn id="53" dur="1000" fill="hold"/>
                                        <p:tgtEl>
                                          <p:spTgt spid="14"/>
                                        </p:tgtEl>
                                        <p:attrNameLst>
                                          <p:attrName>ppt_h</p:attrName>
                                        </p:attrNameLst>
                                      </p:cBhvr>
                                      <p:tavLst>
                                        <p:tav tm="0">
                                          <p:val>
                                            <p:fltVal val="0"/>
                                          </p:val>
                                        </p:tav>
                                        <p:tav tm="100000">
                                          <p:val>
                                            <p:strVal val="#ppt_h"/>
                                          </p:val>
                                        </p:tav>
                                      </p:tavLst>
                                    </p:anim>
                                    <p:animEffect transition="in" filter="fade">
                                      <p:cBhvr>
                                        <p:cTn id="54" dur="1000"/>
                                        <p:tgtEl>
                                          <p:spTgt spid="14"/>
                                        </p:tgtEl>
                                      </p:cBhvr>
                                    </p:animEffect>
                                  </p:childTnLst>
                                </p:cTn>
                              </p:par>
                            </p:childTnLst>
                          </p:cTn>
                        </p:par>
                        <p:par>
                          <p:cTn id="55" fill="hold">
                            <p:stCondLst>
                              <p:cond delay="16000"/>
                            </p:stCondLst>
                            <p:childTnLst>
                              <p:par>
                                <p:cTn id="56" presetID="53" presetClass="entr" presetSubtype="0" fill="hold" nodeType="afterEffect">
                                  <p:stCondLst>
                                    <p:cond delay="0"/>
                                  </p:stCondLst>
                                  <p:childTnLst>
                                    <p:set>
                                      <p:cBhvr>
                                        <p:cTn id="57" dur="1" fill="hold">
                                          <p:stCondLst>
                                            <p:cond delay="0"/>
                                          </p:stCondLst>
                                        </p:cTn>
                                        <p:tgtEl>
                                          <p:spTgt spid="10"/>
                                        </p:tgtEl>
                                        <p:attrNameLst>
                                          <p:attrName>style.visibility</p:attrName>
                                        </p:attrNameLst>
                                      </p:cBhvr>
                                      <p:to>
                                        <p:strVal val="visible"/>
                                      </p:to>
                                    </p:set>
                                    <p:anim calcmode="lin" valueType="num">
                                      <p:cBhvr>
                                        <p:cTn id="58" dur="1000" fill="hold"/>
                                        <p:tgtEl>
                                          <p:spTgt spid="10"/>
                                        </p:tgtEl>
                                        <p:attrNameLst>
                                          <p:attrName>ppt_w</p:attrName>
                                        </p:attrNameLst>
                                      </p:cBhvr>
                                      <p:tavLst>
                                        <p:tav tm="0">
                                          <p:val>
                                            <p:fltVal val="0"/>
                                          </p:val>
                                        </p:tav>
                                        <p:tav tm="100000">
                                          <p:val>
                                            <p:strVal val="#ppt_w"/>
                                          </p:val>
                                        </p:tav>
                                      </p:tavLst>
                                    </p:anim>
                                    <p:anim calcmode="lin" valueType="num">
                                      <p:cBhvr>
                                        <p:cTn id="59" dur="1000" fill="hold"/>
                                        <p:tgtEl>
                                          <p:spTgt spid="10"/>
                                        </p:tgtEl>
                                        <p:attrNameLst>
                                          <p:attrName>ppt_h</p:attrName>
                                        </p:attrNameLst>
                                      </p:cBhvr>
                                      <p:tavLst>
                                        <p:tav tm="0">
                                          <p:val>
                                            <p:fltVal val="0"/>
                                          </p:val>
                                        </p:tav>
                                        <p:tav tm="100000">
                                          <p:val>
                                            <p:strVal val="#ppt_h"/>
                                          </p:val>
                                        </p:tav>
                                      </p:tavLst>
                                    </p:anim>
                                    <p:animEffect transition="in" filter="fade">
                                      <p:cBhvr>
                                        <p:cTn id="60" dur="1000"/>
                                        <p:tgtEl>
                                          <p:spTgt spid="10"/>
                                        </p:tgtEl>
                                      </p:cBhvr>
                                    </p:animEffect>
                                  </p:childTnLst>
                                </p:cTn>
                              </p:par>
                            </p:childTnLst>
                          </p:cTn>
                        </p:par>
                        <p:par>
                          <p:cTn id="61" fill="hold">
                            <p:stCondLst>
                              <p:cond delay="17000"/>
                            </p:stCondLst>
                            <p:childTnLst>
                              <p:par>
                                <p:cTn id="62" presetID="53" presetClass="entr" presetSubtype="0" fill="hold" nodeType="afterEffect">
                                  <p:stCondLst>
                                    <p:cond delay="0"/>
                                  </p:stCondLst>
                                  <p:childTnLst>
                                    <p:set>
                                      <p:cBhvr>
                                        <p:cTn id="63" dur="1" fill="hold">
                                          <p:stCondLst>
                                            <p:cond delay="0"/>
                                          </p:stCondLst>
                                        </p:cTn>
                                        <p:tgtEl>
                                          <p:spTgt spid="12"/>
                                        </p:tgtEl>
                                        <p:attrNameLst>
                                          <p:attrName>style.visibility</p:attrName>
                                        </p:attrNameLst>
                                      </p:cBhvr>
                                      <p:to>
                                        <p:strVal val="visible"/>
                                      </p:to>
                                    </p:set>
                                    <p:anim calcmode="lin" valueType="num">
                                      <p:cBhvr>
                                        <p:cTn id="64" dur="1000" fill="hold"/>
                                        <p:tgtEl>
                                          <p:spTgt spid="12"/>
                                        </p:tgtEl>
                                        <p:attrNameLst>
                                          <p:attrName>ppt_w</p:attrName>
                                        </p:attrNameLst>
                                      </p:cBhvr>
                                      <p:tavLst>
                                        <p:tav tm="0">
                                          <p:val>
                                            <p:fltVal val="0"/>
                                          </p:val>
                                        </p:tav>
                                        <p:tav tm="100000">
                                          <p:val>
                                            <p:strVal val="#ppt_w"/>
                                          </p:val>
                                        </p:tav>
                                      </p:tavLst>
                                    </p:anim>
                                    <p:anim calcmode="lin" valueType="num">
                                      <p:cBhvr>
                                        <p:cTn id="65" dur="1000" fill="hold"/>
                                        <p:tgtEl>
                                          <p:spTgt spid="12"/>
                                        </p:tgtEl>
                                        <p:attrNameLst>
                                          <p:attrName>ppt_h</p:attrName>
                                        </p:attrNameLst>
                                      </p:cBhvr>
                                      <p:tavLst>
                                        <p:tav tm="0">
                                          <p:val>
                                            <p:fltVal val="0"/>
                                          </p:val>
                                        </p:tav>
                                        <p:tav tm="100000">
                                          <p:val>
                                            <p:strVal val="#ppt_h"/>
                                          </p:val>
                                        </p:tav>
                                      </p:tavLst>
                                    </p:anim>
                                    <p:animEffect transition="in" filter="fade">
                                      <p:cBhvr>
                                        <p:cTn id="66" dur="1000"/>
                                        <p:tgtEl>
                                          <p:spTgt spid="12"/>
                                        </p:tgtEl>
                                      </p:cBhvr>
                                    </p:animEffect>
                                  </p:childTnLst>
                                </p:cTn>
                              </p:par>
                            </p:childTnLst>
                          </p:cTn>
                        </p:par>
                        <p:par>
                          <p:cTn id="67" fill="hold">
                            <p:stCondLst>
                              <p:cond delay="18000"/>
                            </p:stCondLst>
                            <p:childTnLst>
                              <p:par>
                                <p:cTn id="68" presetID="53" presetClass="entr" presetSubtype="0" fill="hold" nodeType="afterEffect">
                                  <p:stCondLst>
                                    <p:cond delay="0"/>
                                  </p:stCondLst>
                                  <p:childTnLst>
                                    <p:set>
                                      <p:cBhvr>
                                        <p:cTn id="69" dur="1" fill="hold">
                                          <p:stCondLst>
                                            <p:cond delay="0"/>
                                          </p:stCondLst>
                                        </p:cTn>
                                        <p:tgtEl>
                                          <p:spTgt spid="13"/>
                                        </p:tgtEl>
                                        <p:attrNameLst>
                                          <p:attrName>style.visibility</p:attrName>
                                        </p:attrNameLst>
                                      </p:cBhvr>
                                      <p:to>
                                        <p:strVal val="visible"/>
                                      </p:to>
                                    </p:set>
                                    <p:anim calcmode="lin" valueType="num">
                                      <p:cBhvr>
                                        <p:cTn id="70" dur="1000" fill="hold"/>
                                        <p:tgtEl>
                                          <p:spTgt spid="13"/>
                                        </p:tgtEl>
                                        <p:attrNameLst>
                                          <p:attrName>ppt_w</p:attrName>
                                        </p:attrNameLst>
                                      </p:cBhvr>
                                      <p:tavLst>
                                        <p:tav tm="0">
                                          <p:val>
                                            <p:fltVal val="0"/>
                                          </p:val>
                                        </p:tav>
                                        <p:tav tm="100000">
                                          <p:val>
                                            <p:strVal val="#ppt_w"/>
                                          </p:val>
                                        </p:tav>
                                      </p:tavLst>
                                    </p:anim>
                                    <p:anim calcmode="lin" valueType="num">
                                      <p:cBhvr>
                                        <p:cTn id="71" dur="1000" fill="hold"/>
                                        <p:tgtEl>
                                          <p:spTgt spid="13"/>
                                        </p:tgtEl>
                                        <p:attrNameLst>
                                          <p:attrName>ppt_h</p:attrName>
                                        </p:attrNameLst>
                                      </p:cBhvr>
                                      <p:tavLst>
                                        <p:tav tm="0">
                                          <p:val>
                                            <p:fltVal val="0"/>
                                          </p:val>
                                        </p:tav>
                                        <p:tav tm="100000">
                                          <p:val>
                                            <p:strVal val="#ppt_h"/>
                                          </p:val>
                                        </p:tav>
                                      </p:tavLst>
                                    </p:anim>
                                    <p:animEffect transition="in" filter="fade">
                                      <p:cBhvr>
                                        <p:cTn id="72" dur="1000"/>
                                        <p:tgtEl>
                                          <p:spTgt spid="13"/>
                                        </p:tgtEl>
                                      </p:cBhvr>
                                    </p:animEffect>
                                  </p:childTnLst>
                                </p:cTn>
                              </p:par>
                            </p:childTnLst>
                          </p:cTn>
                        </p:par>
                        <p:par>
                          <p:cTn id="73" fill="hold">
                            <p:stCondLst>
                              <p:cond delay="19000"/>
                            </p:stCondLst>
                            <p:childTnLst>
                              <p:par>
                                <p:cTn id="74" presetID="53" presetClass="entr" presetSubtype="0" fill="hold" nodeType="afterEffect">
                                  <p:stCondLst>
                                    <p:cond delay="0"/>
                                  </p:stCondLst>
                                  <p:childTnLst>
                                    <p:set>
                                      <p:cBhvr>
                                        <p:cTn id="75" dur="1" fill="hold">
                                          <p:stCondLst>
                                            <p:cond delay="0"/>
                                          </p:stCondLst>
                                        </p:cTn>
                                        <p:tgtEl>
                                          <p:spTgt spid="16"/>
                                        </p:tgtEl>
                                        <p:attrNameLst>
                                          <p:attrName>style.visibility</p:attrName>
                                        </p:attrNameLst>
                                      </p:cBhvr>
                                      <p:to>
                                        <p:strVal val="visible"/>
                                      </p:to>
                                    </p:set>
                                    <p:anim calcmode="lin" valueType="num">
                                      <p:cBhvr>
                                        <p:cTn id="76" dur="1000" fill="hold"/>
                                        <p:tgtEl>
                                          <p:spTgt spid="16"/>
                                        </p:tgtEl>
                                        <p:attrNameLst>
                                          <p:attrName>ppt_w</p:attrName>
                                        </p:attrNameLst>
                                      </p:cBhvr>
                                      <p:tavLst>
                                        <p:tav tm="0">
                                          <p:val>
                                            <p:fltVal val="0"/>
                                          </p:val>
                                        </p:tav>
                                        <p:tav tm="100000">
                                          <p:val>
                                            <p:strVal val="#ppt_w"/>
                                          </p:val>
                                        </p:tav>
                                      </p:tavLst>
                                    </p:anim>
                                    <p:anim calcmode="lin" valueType="num">
                                      <p:cBhvr>
                                        <p:cTn id="77" dur="1000" fill="hold"/>
                                        <p:tgtEl>
                                          <p:spTgt spid="16"/>
                                        </p:tgtEl>
                                        <p:attrNameLst>
                                          <p:attrName>ppt_h</p:attrName>
                                        </p:attrNameLst>
                                      </p:cBhvr>
                                      <p:tavLst>
                                        <p:tav tm="0">
                                          <p:val>
                                            <p:fltVal val="0"/>
                                          </p:val>
                                        </p:tav>
                                        <p:tav tm="100000">
                                          <p:val>
                                            <p:strVal val="#ppt_h"/>
                                          </p:val>
                                        </p:tav>
                                      </p:tavLst>
                                    </p:anim>
                                    <p:animEffect transition="in" filter="fade">
                                      <p:cBhvr>
                                        <p:cTn id="78" dur="1000"/>
                                        <p:tgtEl>
                                          <p:spTgt spid="16"/>
                                        </p:tgtEl>
                                      </p:cBhvr>
                                    </p:animEffect>
                                  </p:childTnLst>
                                </p:cTn>
                              </p:par>
                            </p:childTnLst>
                          </p:cTn>
                        </p:par>
                        <p:par>
                          <p:cTn id="79" fill="hold">
                            <p:stCondLst>
                              <p:cond delay="20000"/>
                            </p:stCondLst>
                            <p:childTnLst>
                              <p:par>
                                <p:cTn id="80" presetID="53" presetClass="entr" presetSubtype="0" fill="hold" nodeType="afterEffect">
                                  <p:stCondLst>
                                    <p:cond delay="0"/>
                                  </p:stCondLst>
                                  <p:childTnLst>
                                    <p:set>
                                      <p:cBhvr>
                                        <p:cTn id="81" dur="1" fill="hold">
                                          <p:stCondLst>
                                            <p:cond delay="0"/>
                                          </p:stCondLst>
                                        </p:cTn>
                                        <p:tgtEl>
                                          <p:spTgt spid="6149"/>
                                        </p:tgtEl>
                                        <p:attrNameLst>
                                          <p:attrName>style.visibility</p:attrName>
                                        </p:attrNameLst>
                                      </p:cBhvr>
                                      <p:to>
                                        <p:strVal val="visible"/>
                                      </p:to>
                                    </p:set>
                                    <p:anim calcmode="lin" valueType="num">
                                      <p:cBhvr>
                                        <p:cTn id="82" dur="1000" fill="hold"/>
                                        <p:tgtEl>
                                          <p:spTgt spid="6149"/>
                                        </p:tgtEl>
                                        <p:attrNameLst>
                                          <p:attrName>ppt_w</p:attrName>
                                        </p:attrNameLst>
                                      </p:cBhvr>
                                      <p:tavLst>
                                        <p:tav tm="0">
                                          <p:val>
                                            <p:fltVal val="0"/>
                                          </p:val>
                                        </p:tav>
                                        <p:tav tm="100000">
                                          <p:val>
                                            <p:strVal val="#ppt_w"/>
                                          </p:val>
                                        </p:tav>
                                      </p:tavLst>
                                    </p:anim>
                                    <p:anim calcmode="lin" valueType="num">
                                      <p:cBhvr>
                                        <p:cTn id="83" dur="1000" fill="hold"/>
                                        <p:tgtEl>
                                          <p:spTgt spid="6149"/>
                                        </p:tgtEl>
                                        <p:attrNameLst>
                                          <p:attrName>ppt_h</p:attrName>
                                        </p:attrNameLst>
                                      </p:cBhvr>
                                      <p:tavLst>
                                        <p:tav tm="0">
                                          <p:val>
                                            <p:fltVal val="0"/>
                                          </p:val>
                                        </p:tav>
                                        <p:tav tm="100000">
                                          <p:val>
                                            <p:strVal val="#ppt_h"/>
                                          </p:val>
                                        </p:tav>
                                      </p:tavLst>
                                    </p:anim>
                                    <p:animEffect transition="in" filter="fade">
                                      <p:cBhvr>
                                        <p:cTn id="84" dur="1000"/>
                                        <p:tgtEl>
                                          <p:spTgt spid="6149"/>
                                        </p:tgtEl>
                                      </p:cBhvr>
                                    </p:animEffect>
                                  </p:childTnLst>
                                </p:cTn>
                              </p:par>
                            </p:childTnLst>
                          </p:cTn>
                        </p:par>
                        <p:par>
                          <p:cTn id="85" fill="hold">
                            <p:stCondLst>
                              <p:cond delay="21000"/>
                            </p:stCondLst>
                            <p:childTnLst>
                              <p:par>
                                <p:cTn id="86" presetID="53" presetClass="entr" presetSubtype="0" fill="hold" nodeType="afterEffect">
                                  <p:stCondLst>
                                    <p:cond delay="0"/>
                                  </p:stCondLst>
                                  <p:childTnLst>
                                    <p:set>
                                      <p:cBhvr>
                                        <p:cTn id="87" dur="1" fill="hold">
                                          <p:stCondLst>
                                            <p:cond delay="0"/>
                                          </p:stCondLst>
                                        </p:cTn>
                                        <p:tgtEl>
                                          <p:spTgt spid="11"/>
                                        </p:tgtEl>
                                        <p:attrNameLst>
                                          <p:attrName>style.visibility</p:attrName>
                                        </p:attrNameLst>
                                      </p:cBhvr>
                                      <p:to>
                                        <p:strVal val="visible"/>
                                      </p:to>
                                    </p:set>
                                    <p:anim calcmode="lin" valueType="num">
                                      <p:cBhvr>
                                        <p:cTn id="88" dur="1000" fill="hold"/>
                                        <p:tgtEl>
                                          <p:spTgt spid="11"/>
                                        </p:tgtEl>
                                        <p:attrNameLst>
                                          <p:attrName>ppt_w</p:attrName>
                                        </p:attrNameLst>
                                      </p:cBhvr>
                                      <p:tavLst>
                                        <p:tav tm="0">
                                          <p:val>
                                            <p:fltVal val="0"/>
                                          </p:val>
                                        </p:tav>
                                        <p:tav tm="100000">
                                          <p:val>
                                            <p:strVal val="#ppt_w"/>
                                          </p:val>
                                        </p:tav>
                                      </p:tavLst>
                                    </p:anim>
                                    <p:anim calcmode="lin" valueType="num">
                                      <p:cBhvr>
                                        <p:cTn id="89" dur="1000" fill="hold"/>
                                        <p:tgtEl>
                                          <p:spTgt spid="11"/>
                                        </p:tgtEl>
                                        <p:attrNameLst>
                                          <p:attrName>ppt_h</p:attrName>
                                        </p:attrNameLst>
                                      </p:cBhvr>
                                      <p:tavLst>
                                        <p:tav tm="0">
                                          <p:val>
                                            <p:fltVal val="0"/>
                                          </p:val>
                                        </p:tav>
                                        <p:tav tm="100000">
                                          <p:val>
                                            <p:strVal val="#ppt_h"/>
                                          </p:val>
                                        </p:tav>
                                      </p:tavLst>
                                    </p:anim>
                                    <p:animEffect transition="in" filter="fade">
                                      <p:cBhvr>
                                        <p:cTn id="90" dur="1000"/>
                                        <p:tgtEl>
                                          <p:spTgt spid="11"/>
                                        </p:tgtEl>
                                      </p:cBhvr>
                                    </p:animEffect>
                                  </p:childTnLst>
                                </p:cTn>
                              </p:par>
                            </p:childTnLst>
                          </p:cTn>
                        </p:par>
                        <p:par>
                          <p:cTn id="91" fill="hold">
                            <p:stCondLst>
                              <p:cond delay="22000"/>
                            </p:stCondLst>
                            <p:childTnLst>
                              <p:par>
                                <p:cTn id="92" presetID="22" presetClass="entr" presetSubtype="8" fill="hold" nodeType="afterEffect">
                                  <p:stCondLst>
                                    <p:cond delay="1000"/>
                                  </p:stCondLst>
                                  <p:childTnLst>
                                    <p:set>
                                      <p:cBhvr>
                                        <p:cTn id="93" dur="1" fill="hold">
                                          <p:stCondLst>
                                            <p:cond delay="0"/>
                                          </p:stCondLst>
                                        </p:cTn>
                                        <p:tgtEl>
                                          <p:spTgt spid="24">
                                            <p:txEl>
                                              <p:pRg st="6" end="6"/>
                                            </p:txEl>
                                          </p:spTgt>
                                        </p:tgtEl>
                                        <p:attrNameLst>
                                          <p:attrName>style.visibility</p:attrName>
                                        </p:attrNameLst>
                                      </p:cBhvr>
                                      <p:to>
                                        <p:strVal val="visible"/>
                                      </p:to>
                                    </p:set>
                                    <p:animEffect transition="in" filter="wipe(left)">
                                      <p:cBhvr>
                                        <p:cTn id="94" dur="1000"/>
                                        <p:tgtEl>
                                          <p:spTgt spid="24">
                                            <p:txEl>
                                              <p:pRg st="6" end="6"/>
                                            </p:txEl>
                                          </p:spTgt>
                                        </p:tgtEl>
                                      </p:cBhvr>
                                    </p:animEffect>
                                  </p:childTnLst>
                                </p:cTn>
                              </p:par>
                            </p:childTnLst>
                          </p:cTn>
                        </p:par>
                        <p:par>
                          <p:cTn id="95" fill="hold">
                            <p:stCondLst>
                              <p:cond delay="24000"/>
                            </p:stCondLst>
                            <p:childTnLst>
                              <p:par>
                                <p:cTn id="96" presetID="22" presetClass="entr" presetSubtype="8" fill="hold" nodeType="afterEffect">
                                  <p:stCondLst>
                                    <p:cond delay="1000"/>
                                  </p:stCondLst>
                                  <p:childTnLst>
                                    <p:set>
                                      <p:cBhvr>
                                        <p:cTn id="97" dur="1" fill="hold">
                                          <p:stCondLst>
                                            <p:cond delay="0"/>
                                          </p:stCondLst>
                                        </p:cTn>
                                        <p:tgtEl>
                                          <p:spTgt spid="24">
                                            <p:txEl>
                                              <p:pRg st="7" end="7"/>
                                            </p:txEl>
                                          </p:spTgt>
                                        </p:tgtEl>
                                        <p:attrNameLst>
                                          <p:attrName>style.visibility</p:attrName>
                                        </p:attrNameLst>
                                      </p:cBhvr>
                                      <p:to>
                                        <p:strVal val="visible"/>
                                      </p:to>
                                    </p:set>
                                    <p:animEffect transition="in" filter="wipe(left)">
                                      <p:cBhvr>
                                        <p:cTn id="98" dur="1000"/>
                                        <p:tgtEl>
                                          <p:spTgt spid="24">
                                            <p:txEl>
                                              <p:pRg st="7" end="7"/>
                                            </p:txEl>
                                          </p:spTgt>
                                        </p:tgtEl>
                                      </p:cBhvr>
                                    </p:animEffect>
                                  </p:childTnLst>
                                </p:cTn>
                              </p:par>
                            </p:childTnLst>
                          </p:cTn>
                        </p:par>
                        <p:par>
                          <p:cTn id="99" fill="hold">
                            <p:stCondLst>
                              <p:cond delay="26000"/>
                            </p:stCondLst>
                            <p:childTnLst>
                              <p:par>
                                <p:cTn id="100" presetID="22" presetClass="entr" presetSubtype="8" fill="hold" nodeType="afterEffect">
                                  <p:stCondLst>
                                    <p:cond delay="1000"/>
                                  </p:stCondLst>
                                  <p:childTnLst>
                                    <p:set>
                                      <p:cBhvr>
                                        <p:cTn id="101" dur="1" fill="hold">
                                          <p:stCondLst>
                                            <p:cond delay="0"/>
                                          </p:stCondLst>
                                        </p:cTn>
                                        <p:tgtEl>
                                          <p:spTgt spid="24">
                                            <p:txEl>
                                              <p:pRg st="8" end="8"/>
                                            </p:txEl>
                                          </p:spTgt>
                                        </p:tgtEl>
                                        <p:attrNameLst>
                                          <p:attrName>style.visibility</p:attrName>
                                        </p:attrNameLst>
                                      </p:cBhvr>
                                      <p:to>
                                        <p:strVal val="visible"/>
                                      </p:to>
                                    </p:set>
                                    <p:animEffect transition="in" filter="wipe(left)">
                                      <p:cBhvr>
                                        <p:cTn id="102" dur="1000"/>
                                        <p:tgtEl>
                                          <p:spTgt spid="2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787" y="71414"/>
            <a:ext cx="9296427" cy="654032"/>
          </a:xfrm>
          <a:gradFill flip="none" rotWithShape="1">
            <a:gsLst>
              <a:gs pos="0">
                <a:srgbClr val="9E492E">
                  <a:tint val="66000"/>
                  <a:satMod val="160000"/>
                </a:srgbClr>
              </a:gs>
              <a:gs pos="50000">
                <a:srgbClr val="9E492E">
                  <a:tint val="44500"/>
                  <a:satMod val="160000"/>
                </a:srgbClr>
              </a:gs>
              <a:gs pos="100000">
                <a:srgbClr val="9E492E">
                  <a:tint val="23500"/>
                  <a:satMod val="160000"/>
                </a:srgbClr>
              </a:gs>
            </a:gsLst>
            <a:path path="circle">
              <a:fillToRect l="100000" t="100000"/>
            </a:path>
            <a:tileRect r="-100000" b="-100000"/>
          </a:gradFill>
          <a:scene3d>
            <a:camera prst="orthographicFront"/>
            <a:lightRig rig="threePt" dir="t"/>
          </a:scene3d>
          <a:sp3d>
            <a:bevelT/>
          </a:sp3d>
        </p:spPr>
        <p:txBody>
          <a:bodyPr/>
          <a:lstStyle/>
          <a:p>
            <a:r>
              <a:rPr lang="en-IN" dirty="0" smtClean="0"/>
              <a:t>Farmer and the Goose</a:t>
            </a:r>
            <a:endParaRPr lang="en-US" dirty="0"/>
          </a:p>
        </p:txBody>
      </p:sp>
      <p:pic>
        <p:nvPicPr>
          <p:cNvPr id="4" name="Picture 2" descr="Paper, Stationery, Parchment, Old, Kink"/>
          <p:cNvPicPr preferRelativeResize="0">
            <a:picLocks noChangeAspect="1" noChangeArrowheads="1"/>
          </p:cNvPicPr>
          <p:nvPr/>
        </p:nvPicPr>
        <p:blipFill>
          <a:blip r:embed="rId3"/>
          <a:srcRect/>
          <a:stretch>
            <a:fillRect/>
          </a:stretch>
        </p:blipFill>
        <p:spPr bwMode="auto">
          <a:xfrm rot="5400000">
            <a:off x="3191600" y="-815152"/>
            <a:ext cx="5760000" cy="9000000"/>
          </a:xfrm>
          <a:prstGeom prst="rect">
            <a:avLst/>
          </a:prstGeom>
          <a:noFill/>
        </p:spPr>
      </p:pic>
      <p:sp>
        <p:nvSpPr>
          <p:cNvPr id="6" name="TextBox 5"/>
          <p:cNvSpPr txBox="1"/>
          <p:nvPr/>
        </p:nvSpPr>
        <p:spPr>
          <a:xfrm>
            <a:off x="1804136" y="1438264"/>
            <a:ext cx="8746240" cy="4524315"/>
          </a:xfrm>
          <a:prstGeom prst="rect">
            <a:avLst/>
          </a:prstGeom>
          <a:noFill/>
        </p:spPr>
        <p:txBody>
          <a:bodyPr wrap="none" rtlCol="0">
            <a:spAutoFit/>
          </a:bodyPr>
          <a:lstStyle/>
          <a:p>
            <a:r>
              <a:rPr lang="en-IN" sz="3200" dirty="0" smtClean="0"/>
              <a:t>Once upon </a:t>
            </a:r>
            <a:r>
              <a:rPr lang="en-IN" sz="3200" b="1" u="sng" dirty="0" smtClean="0">
                <a:solidFill>
                  <a:srgbClr val="FF0000"/>
                </a:solidFill>
              </a:rPr>
              <a:t>a</a:t>
            </a:r>
            <a:r>
              <a:rPr lang="en-IN" sz="3200" dirty="0" smtClean="0"/>
              <a:t> time, </a:t>
            </a:r>
            <a:r>
              <a:rPr lang="en-IN" sz="3200" b="1" u="sng" dirty="0" smtClean="0">
                <a:solidFill>
                  <a:srgbClr val="FF0000"/>
                </a:solidFill>
              </a:rPr>
              <a:t>an</a:t>
            </a:r>
            <a:r>
              <a:rPr lang="en-IN" sz="3200" dirty="0" smtClean="0">
                <a:solidFill>
                  <a:srgbClr val="FF0000"/>
                </a:solidFill>
              </a:rPr>
              <a:t> </a:t>
            </a:r>
            <a:r>
              <a:rPr lang="en-IN" sz="3200" dirty="0" smtClean="0"/>
              <a:t>old farmer had </a:t>
            </a:r>
            <a:r>
              <a:rPr lang="en-IN" sz="3200" b="1" u="sng" dirty="0" smtClean="0">
                <a:solidFill>
                  <a:srgbClr val="FF0000"/>
                </a:solidFill>
              </a:rPr>
              <a:t>a</a:t>
            </a:r>
            <a:r>
              <a:rPr lang="en-IN" sz="3200" dirty="0" smtClean="0"/>
              <a:t> goose</a:t>
            </a:r>
          </a:p>
          <a:p>
            <a:r>
              <a:rPr lang="en-IN" sz="3200" dirty="0" smtClean="0"/>
              <a:t>that laid </a:t>
            </a:r>
            <a:r>
              <a:rPr lang="en-IN" sz="3200" b="1" u="sng" dirty="0" smtClean="0">
                <a:solidFill>
                  <a:srgbClr val="FF0000"/>
                </a:solidFill>
              </a:rPr>
              <a:t>a</a:t>
            </a:r>
            <a:r>
              <a:rPr lang="en-IN" sz="3200" dirty="0" smtClean="0"/>
              <a:t> golden egg every day. </a:t>
            </a:r>
            <a:r>
              <a:rPr lang="en-IN" sz="3200" b="1" u="sng" dirty="0" smtClean="0">
                <a:solidFill>
                  <a:srgbClr val="FF0000"/>
                </a:solidFill>
              </a:rPr>
              <a:t>The</a:t>
            </a:r>
            <a:r>
              <a:rPr lang="en-IN" sz="3200" dirty="0" smtClean="0"/>
              <a:t> Farmer </a:t>
            </a:r>
          </a:p>
          <a:p>
            <a:r>
              <a:rPr lang="en-IN" sz="3200" dirty="0" smtClean="0"/>
              <a:t>took that egg and sold it in </a:t>
            </a:r>
            <a:r>
              <a:rPr lang="en-IN" sz="3200" b="1" u="sng" dirty="0" smtClean="0">
                <a:solidFill>
                  <a:srgbClr val="FF0000"/>
                </a:solidFill>
              </a:rPr>
              <a:t>the</a:t>
            </a:r>
            <a:r>
              <a:rPr lang="en-IN" sz="3200" dirty="0" smtClean="0"/>
              <a:t> market and </a:t>
            </a:r>
          </a:p>
          <a:p>
            <a:r>
              <a:rPr lang="en-IN" sz="3200" dirty="0" smtClean="0"/>
              <a:t>bought food for his family.</a:t>
            </a:r>
          </a:p>
          <a:p>
            <a:r>
              <a:rPr lang="en-IN" sz="3200" dirty="0" smtClean="0"/>
              <a:t>One day </a:t>
            </a:r>
            <a:r>
              <a:rPr lang="en-IN" sz="3200" b="1" u="sng" dirty="0" smtClean="0">
                <a:solidFill>
                  <a:srgbClr val="FF0000"/>
                </a:solidFill>
              </a:rPr>
              <a:t>the</a:t>
            </a:r>
            <a:r>
              <a:rPr lang="en-IN" sz="3200" dirty="0" smtClean="0"/>
              <a:t> farmer had </a:t>
            </a:r>
            <a:r>
              <a:rPr lang="en-IN" sz="3200" b="1" u="sng" dirty="0" smtClean="0">
                <a:solidFill>
                  <a:srgbClr val="FF0000"/>
                </a:solidFill>
              </a:rPr>
              <a:t>an</a:t>
            </a:r>
            <a:r>
              <a:rPr lang="en-IN" sz="3200" dirty="0" smtClean="0">
                <a:solidFill>
                  <a:srgbClr val="FF0000"/>
                </a:solidFill>
              </a:rPr>
              <a:t> </a:t>
            </a:r>
            <a:r>
              <a:rPr lang="en-IN" sz="3200" dirty="0" smtClean="0"/>
              <a:t>idea. He said to himself,</a:t>
            </a:r>
          </a:p>
          <a:p>
            <a:r>
              <a:rPr lang="en-IN" sz="3200" dirty="0" smtClean="0"/>
              <a:t>“Why can’t I have many eggs in</a:t>
            </a:r>
            <a:r>
              <a:rPr lang="en-IN" sz="3200" dirty="0" smtClean="0">
                <a:solidFill>
                  <a:srgbClr val="FF0000"/>
                </a:solidFill>
              </a:rPr>
              <a:t> </a:t>
            </a:r>
            <a:r>
              <a:rPr lang="en-IN" sz="3200" b="1" u="sng" dirty="0" smtClean="0">
                <a:solidFill>
                  <a:srgbClr val="FF0000"/>
                </a:solidFill>
              </a:rPr>
              <a:t>a</a:t>
            </a:r>
            <a:r>
              <a:rPr lang="en-IN" sz="3200" dirty="0" smtClean="0">
                <a:solidFill>
                  <a:srgbClr val="FF0000"/>
                </a:solidFill>
              </a:rPr>
              <a:t> </a:t>
            </a:r>
            <a:r>
              <a:rPr lang="en-IN" sz="3200" dirty="0" smtClean="0"/>
              <a:t>day?”</a:t>
            </a:r>
          </a:p>
          <a:p>
            <a:r>
              <a:rPr lang="en-IN" sz="3200" b="1" u="sng" dirty="0" smtClean="0">
                <a:solidFill>
                  <a:srgbClr val="FF0000"/>
                </a:solidFill>
              </a:rPr>
              <a:t>The </a:t>
            </a:r>
            <a:r>
              <a:rPr lang="en-IN" sz="3200" dirty="0" smtClean="0"/>
              <a:t>farmer cut open</a:t>
            </a:r>
            <a:r>
              <a:rPr lang="en-IN" sz="3200" dirty="0" smtClean="0">
                <a:solidFill>
                  <a:srgbClr val="FF0000"/>
                </a:solidFill>
              </a:rPr>
              <a:t> </a:t>
            </a:r>
            <a:r>
              <a:rPr lang="en-IN" sz="3200" b="1" u="sng" dirty="0" smtClean="0">
                <a:solidFill>
                  <a:srgbClr val="FF0000"/>
                </a:solidFill>
              </a:rPr>
              <a:t>the</a:t>
            </a:r>
            <a:r>
              <a:rPr lang="en-IN" sz="3200" b="1" dirty="0" smtClean="0">
                <a:solidFill>
                  <a:srgbClr val="FF0000"/>
                </a:solidFill>
              </a:rPr>
              <a:t> </a:t>
            </a:r>
            <a:r>
              <a:rPr lang="en-IN" sz="3200" dirty="0" smtClean="0"/>
              <a:t>goose and searched</a:t>
            </a:r>
          </a:p>
          <a:p>
            <a:r>
              <a:rPr lang="en-IN" sz="3200" dirty="0" smtClean="0"/>
              <a:t> for </a:t>
            </a:r>
            <a:r>
              <a:rPr lang="en-IN" sz="3200" b="1" u="sng" dirty="0" smtClean="0">
                <a:solidFill>
                  <a:srgbClr val="FF0000"/>
                </a:solidFill>
              </a:rPr>
              <a:t>the</a:t>
            </a:r>
            <a:r>
              <a:rPr lang="en-IN" sz="3200" dirty="0" smtClean="0"/>
              <a:t> hidden eggs. There was nothing.</a:t>
            </a:r>
          </a:p>
          <a:p>
            <a:r>
              <a:rPr lang="en-IN" sz="3200" b="1" u="sng" dirty="0" smtClean="0">
                <a:solidFill>
                  <a:srgbClr val="FF0000"/>
                </a:solidFill>
              </a:rPr>
              <a:t>The</a:t>
            </a:r>
            <a:r>
              <a:rPr lang="en-IN" sz="3200" dirty="0" smtClean="0"/>
              <a:t> farmer realised his foolishness.</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nodeType="after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Effect transition="in" filter="wipe(left)">
                                      <p:cBhvr>
                                        <p:cTn id="13" dur="1000"/>
                                        <p:tgtEl>
                                          <p:spTgt spid="6">
                                            <p:txEl>
                                              <p:pRg st="0" end="0"/>
                                            </p:txEl>
                                          </p:spTgt>
                                        </p:tgtEl>
                                      </p:cBhvr>
                                    </p:animEffect>
                                  </p:childTnLst>
                                </p:cTn>
                              </p:par>
                            </p:childTnLst>
                          </p:cTn>
                        </p:par>
                        <p:par>
                          <p:cTn id="14" fill="hold">
                            <p:stCondLst>
                              <p:cond delay="2000"/>
                            </p:stCondLst>
                            <p:childTnLst>
                              <p:par>
                                <p:cTn id="15" presetID="22" presetClass="entr" presetSubtype="8" fill="hold" nodeType="afterEffect">
                                  <p:stCondLst>
                                    <p:cond delay="50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left)">
                                      <p:cBhvr>
                                        <p:cTn id="17" dur="2000"/>
                                        <p:tgtEl>
                                          <p:spTgt spid="6">
                                            <p:txEl>
                                              <p:pRg st="1" end="1"/>
                                            </p:txEl>
                                          </p:spTgt>
                                        </p:tgtEl>
                                      </p:cBhvr>
                                    </p:animEffect>
                                  </p:childTnLst>
                                </p:cTn>
                              </p:par>
                            </p:childTnLst>
                          </p:cTn>
                        </p:par>
                        <p:par>
                          <p:cTn id="18" fill="hold">
                            <p:stCondLst>
                              <p:cond delay="4500"/>
                            </p:stCondLst>
                            <p:childTnLst>
                              <p:par>
                                <p:cTn id="19" presetID="22" presetClass="entr" presetSubtype="8" fill="hold" nodeType="afterEffect">
                                  <p:stCondLst>
                                    <p:cond delay="1000"/>
                                  </p:stCondLst>
                                  <p:childTnLst>
                                    <p:set>
                                      <p:cBhvr>
                                        <p:cTn id="20" dur="1" fill="hold">
                                          <p:stCondLst>
                                            <p:cond delay="0"/>
                                          </p:stCondLst>
                                        </p:cTn>
                                        <p:tgtEl>
                                          <p:spTgt spid="6">
                                            <p:txEl>
                                              <p:pRg st="2" end="2"/>
                                            </p:txEl>
                                          </p:spTgt>
                                        </p:tgtEl>
                                        <p:attrNameLst>
                                          <p:attrName>style.visibility</p:attrName>
                                        </p:attrNameLst>
                                      </p:cBhvr>
                                      <p:to>
                                        <p:strVal val="visible"/>
                                      </p:to>
                                    </p:set>
                                    <p:animEffect transition="in" filter="wipe(left)">
                                      <p:cBhvr>
                                        <p:cTn id="21" dur="1000"/>
                                        <p:tgtEl>
                                          <p:spTgt spid="6">
                                            <p:txEl>
                                              <p:pRg st="2" end="2"/>
                                            </p:txEl>
                                          </p:spTgt>
                                        </p:tgtEl>
                                      </p:cBhvr>
                                    </p:animEffect>
                                  </p:childTnLst>
                                </p:cTn>
                              </p:par>
                            </p:childTnLst>
                          </p:cTn>
                        </p:par>
                        <p:par>
                          <p:cTn id="22" fill="hold">
                            <p:stCondLst>
                              <p:cond delay="6500"/>
                            </p:stCondLst>
                            <p:childTnLst>
                              <p:par>
                                <p:cTn id="23" presetID="22" presetClass="entr" presetSubtype="8" fill="hold" nodeType="afterEffect">
                                  <p:stCondLst>
                                    <p:cond delay="100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wipe(left)">
                                      <p:cBhvr>
                                        <p:cTn id="25" dur="1000"/>
                                        <p:tgtEl>
                                          <p:spTgt spid="6">
                                            <p:txEl>
                                              <p:pRg st="3" end="3"/>
                                            </p:txEl>
                                          </p:spTgt>
                                        </p:tgtEl>
                                      </p:cBhvr>
                                    </p:animEffect>
                                  </p:childTnLst>
                                </p:cTn>
                              </p:par>
                            </p:childTnLst>
                          </p:cTn>
                        </p:par>
                        <p:par>
                          <p:cTn id="26" fill="hold">
                            <p:stCondLst>
                              <p:cond delay="8500"/>
                            </p:stCondLst>
                            <p:childTnLst>
                              <p:par>
                                <p:cTn id="27" presetID="22" presetClass="entr" presetSubtype="8" fill="hold" nodeType="afterEffect">
                                  <p:stCondLst>
                                    <p:cond delay="1000"/>
                                  </p:stCondLst>
                                  <p:childTnLst>
                                    <p:set>
                                      <p:cBhvr>
                                        <p:cTn id="28" dur="1" fill="hold">
                                          <p:stCondLst>
                                            <p:cond delay="0"/>
                                          </p:stCondLst>
                                        </p:cTn>
                                        <p:tgtEl>
                                          <p:spTgt spid="6">
                                            <p:txEl>
                                              <p:pRg st="4" end="4"/>
                                            </p:txEl>
                                          </p:spTgt>
                                        </p:tgtEl>
                                        <p:attrNameLst>
                                          <p:attrName>style.visibility</p:attrName>
                                        </p:attrNameLst>
                                      </p:cBhvr>
                                      <p:to>
                                        <p:strVal val="visible"/>
                                      </p:to>
                                    </p:set>
                                    <p:animEffect transition="in" filter="wipe(left)">
                                      <p:cBhvr>
                                        <p:cTn id="29" dur="1000"/>
                                        <p:tgtEl>
                                          <p:spTgt spid="6">
                                            <p:txEl>
                                              <p:pRg st="4" end="4"/>
                                            </p:txEl>
                                          </p:spTgt>
                                        </p:tgtEl>
                                      </p:cBhvr>
                                    </p:animEffect>
                                  </p:childTnLst>
                                </p:cTn>
                              </p:par>
                            </p:childTnLst>
                          </p:cTn>
                        </p:par>
                        <p:par>
                          <p:cTn id="30" fill="hold">
                            <p:stCondLst>
                              <p:cond delay="10500"/>
                            </p:stCondLst>
                            <p:childTnLst>
                              <p:par>
                                <p:cTn id="31" presetID="22" presetClass="entr" presetSubtype="8" fill="hold" nodeType="afterEffect">
                                  <p:stCondLst>
                                    <p:cond delay="100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wipe(left)">
                                      <p:cBhvr>
                                        <p:cTn id="33" dur="1000"/>
                                        <p:tgtEl>
                                          <p:spTgt spid="6">
                                            <p:txEl>
                                              <p:pRg st="5" end="5"/>
                                            </p:txEl>
                                          </p:spTgt>
                                        </p:tgtEl>
                                      </p:cBhvr>
                                    </p:animEffect>
                                  </p:childTnLst>
                                </p:cTn>
                              </p:par>
                            </p:childTnLst>
                          </p:cTn>
                        </p:par>
                        <p:par>
                          <p:cTn id="34" fill="hold">
                            <p:stCondLst>
                              <p:cond delay="12500"/>
                            </p:stCondLst>
                            <p:childTnLst>
                              <p:par>
                                <p:cTn id="35" presetID="22" presetClass="entr" presetSubtype="8" fill="hold" nodeType="afterEffect">
                                  <p:stCondLst>
                                    <p:cond delay="100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wipe(left)">
                                      <p:cBhvr>
                                        <p:cTn id="37" dur="1000"/>
                                        <p:tgtEl>
                                          <p:spTgt spid="6">
                                            <p:txEl>
                                              <p:pRg st="6" end="6"/>
                                            </p:txEl>
                                          </p:spTgt>
                                        </p:tgtEl>
                                      </p:cBhvr>
                                    </p:animEffect>
                                  </p:childTnLst>
                                </p:cTn>
                              </p:par>
                            </p:childTnLst>
                          </p:cTn>
                        </p:par>
                        <p:par>
                          <p:cTn id="38" fill="hold">
                            <p:stCondLst>
                              <p:cond delay="14500"/>
                            </p:stCondLst>
                            <p:childTnLst>
                              <p:par>
                                <p:cTn id="39" presetID="22" presetClass="entr" presetSubtype="8" fill="hold" nodeType="afterEffect">
                                  <p:stCondLst>
                                    <p:cond delay="1000"/>
                                  </p:stCondLst>
                                  <p:childTnLst>
                                    <p:set>
                                      <p:cBhvr>
                                        <p:cTn id="40" dur="1" fill="hold">
                                          <p:stCondLst>
                                            <p:cond delay="0"/>
                                          </p:stCondLst>
                                        </p:cTn>
                                        <p:tgtEl>
                                          <p:spTgt spid="6">
                                            <p:txEl>
                                              <p:pRg st="7" end="7"/>
                                            </p:txEl>
                                          </p:spTgt>
                                        </p:tgtEl>
                                        <p:attrNameLst>
                                          <p:attrName>style.visibility</p:attrName>
                                        </p:attrNameLst>
                                      </p:cBhvr>
                                      <p:to>
                                        <p:strVal val="visible"/>
                                      </p:to>
                                    </p:set>
                                    <p:animEffect transition="in" filter="wipe(left)">
                                      <p:cBhvr>
                                        <p:cTn id="41" dur="1000"/>
                                        <p:tgtEl>
                                          <p:spTgt spid="6">
                                            <p:txEl>
                                              <p:pRg st="7" end="7"/>
                                            </p:txEl>
                                          </p:spTgt>
                                        </p:tgtEl>
                                      </p:cBhvr>
                                    </p:animEffect>
                                  </p:childTnLst>
                                </p:cTn>
                              </p:par>
                            </p:childTnLst>
                          </p:cTn>
                        </p:par>
                        <p:par>
                          <p:cTn id="42" fill="hold">
                            <p:stCondLst>
                              <p:cond delay="16500"/>
                            </p:stCondLst>
                            <p:childTnLst>
                              <p:par>
                                <p:cTn id="43" presetID="22" presetClass="entr" presetSubtype="8" fill="hold" nodeType="afterEffect">
                                  <p:stCondLst>
                                    <p:cond delay="1000"/>
                                  </p:stCondLst>
                                  <p:childTnLst>
                                    <p:set>
                                      <p:cBhvr>
                                        <p:cTn id="44" dur="1" fill="hold">
                                          <p:stCondLst>
                                            <p:cond delay="0"/>
                                          </p:stCondLst>
                                        </p:cTn>
                                        <p:tgtEl>
                                          <p:spTgt spid="6">
                                            <p:txEl>
                                              <p:pRg st="8" end="8"/>
                                            </p:txEl>
                                          </p:spTgt>
                                        </p:tgtEl>
                                        <p:attrNameLst>
                                          <p:attrName>style.visibility</p:attrName>
                                        </p:attrNameLst>
                                      </p:cBhvr>
                                      <p:to>
                                        <p:strVal val="visible"/>
                                      </p:to>
                                    </p:set>
                                    <p:animEffect transition="in" filter="wipe(left)">
                                      <p:cBhvr>
                                        <p:cTn id="45" dur="10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a:t>MM Index</a:t>
            </a:r>
          </a:p>
        </p:txBody>
      </p:sp>
      <p:graphicFrame>
        <p:nvGraphicFramePr>
          <p:cNvPr id="4" name="Table 3">
            <a:extLst>
              <a:ext uri="{FF2B5EF4-FFF2-40B4-BE49-F238E27FC236}">
                <a16:creationId xmlns="" xmlns:a16="http://schemas.microsoft.com/office/drawing/2014/main" id="{7FD3AE87-6314-4455-95CA-DC26B00CAF9A}"/>
              </a:ext>
            </a:extLst>
          </p:cNvPr>
          <p:cNvGraphicFramePr>
            <a:graphicFrameLocks noGrp="1"/>
          </p:cNvGraphicFramePr>
          <p:nvPr>
            <p:extLst>
              <p:ext uri="{D42A27DB-BD31-4B8C-83A1-F6EECF244321}">
                <p14:modId xmlns="" xmlns:p14="http://schemas.microsoft.com/office/powerpoint/2010/main" val="1270559121"/>
              </p:ext>
            </p:extLst>
          </p:nvPr>
        </p:nvGraphicFramePr>
        <p:xfrm>
          <a:off x="1127448" y="700345"/>
          <a:ext cx="9721080" cy="4652358"/>
        </p:xfrm>
        <a:graphic>
          <a:graphicData uri="http://schemas.openxmlformats.org/drawingml/2006/table">
            <a:tbl>
              <a:tblPr firstRow="1" bandRow="1">
                <a:tableStyleId>{5C22544A-7EE6-4342-B048-85BDC9FD1C3A}</a:tableStyleId>
              </a:tblPr>
              <a:tblGrid>
                <a:gridCol w="928702">
                  <a:extLst>
                    <a:ext uri="{9D8B030D-6E8A-4147-A177-3AD203B41FA5}">
                      <a16:colId xmlns="" xmlns:a16="http://schemas.microsoft.com/office/drawing/2014/main" val="20000"/>
                    </a:ext>
                  </a:extLst>
                </a:gridCol>
                <a:gridCol w="1485922">
                  <a:extLst>
                    <a:ext uri="{9D8B030D-6E8A-4147-A177-3AD203B41FA5}">
                      <a16:colId xmlns="" xmlns:a16="http://schemas.microsoft.com/office/drawing/2014/main" val="20001"/>
                    </a:ext>
                  </a:extLst>
                </a:gridCol>
                <a:gridCol w="7306456">
                  <a:extLst>
                    <a:ext uri="{9D8B030D-6E8A-4147-A177-3AD203B41FA5}">
                      <a16:colId xmlns="" xmlns:a16="http://schemas.microsoft.com/office/drawing/2014/main" val="20002"/>
                    </a:ext>
                  </a:extLst>
                </a:gridCol>
              </a:tblGrid>
              <a:tr h="389313">
                <a:tc>
                  <a:txBody>
                    <a:bodyPr/>
                    <a:lstStyle/>
                    <a:p>
                      <a:pPr algn="ctr"/>
                      <a:endParaRPr lang="en-IN" sz="2000" dirty="0"/>
                    </a:p>
                  </a:txBody>
                  <a:tcPr/>
                </a:tc>
                <a:tc>
                  <a:txBody>
                    <a:bodyPr/>
                    <a:lstStyle/>
                    <a:p>
                      <a:pPr algn="ctr"/>
                      <a:endParaRPr lang="en-IN" sz="2000" dirty="0"/>
                    </a:p>
                  </a:txBody>
                  <a:tcPr/>
                </a:tc>
                <a:tc>
                  <a:txBody>
                    <a:bodyPr/>
                    <a:lstStyle/>
                    <a:p>
                      <a:pPr algn="ctr"/>
                      <a:endParaRPr lang="en-IN" sz="2000" dirty="0"/>
                    </a:p>
                  </a:txBody>
                  <a:tcPr/>
                </a:tc>
                <a:extLst>
                  <a:ext uri="{0D108BD9-81ED-4DB2-BD59-A6C34878D82A}">
                    <a16:rowId xmlns="" xmlns:a16="http://schemas.microsoft.com/office/drawing/2014/main" val="10000"/>
                  </a:ext>
                </a:extLst>
              </a:tr>
              <a:tr h="389313">
                <a:tc>
                  <a:txBody>
                    <a:bodyPr/>
                    <a:lstStyle/>
                    <a:p>
                      <a:pPr algn="l"/>
                      <a:r>
                        <a:rPr lang="en-IN" sz="900" dirty="0" smtClean="0">
                          <a:solidFill>
                            <a:schemeClr val="tx1"/>
                          </a:solidFill>
                        </a:rPr>
                        <a:t>1</a:t>
                      </a:r>
                      <a:endParaRPr lang="en-IN" sz="900" dirty="0">
                        <a:solidFill>
                          <a:schemeClr val="tx1"/>
                        </a:solidFill>
                      </a:endParaRPr>
                    </a:p>
                  </a:txBody>
                  <a:tcPr/>
                </a:tc>
                <a:tc>
                  <a:txBody>
                    <a:bodyPr/>
                    <a:lstStyle/>
                    <a:p>
                      <a:endParaRPr lang="en-IN" sz="1200" dirty="0">
                        <a:solidFill>
                          <a:schemeClr val="tx1"/>
                        </a:solidFill>
                      </a:endParaRPr>
                    </a:p>
                  </a:txBody>
                  <a:tcPr/>
                </a:tc>
                <a:tc>
                  <a:txBody>
                    <a:bodyPr/>
                    <a:lstStyle/>
                    <a:p>
                      <a:pPr marL="228600" indent="-228600" rtl="0">
                        <a:buAutoNum type="arabicPeriod"/>
                      </a:pPr>
                      <a:r>
                        <a:rPr lang="en-IN" sz="900" b="0" i="0" u="none" strike="noStrike" kern="1200" dirty="0" smtClean="0">
                          <a:solidFill>
                            <a:schemeClr val="tx1"/>
                          </a:solidFill>
                          <a:latin typeface="+mn-lt"/>
                          <a:ea typeface="+mn-ea"/>
                          <a:cs typeface="+mn-cs"/>
                        </a:rPr>
                        <a:t>Umbrella:</a:t>
                      </a:r>
                      <a:r>
                        <a:rPr lang="en-IN" sz="900" b="0" i="0" u="none" strike="noStrike" kern="1200" baseline="0" dirty="0" smtClean="0">
                          <a:solidFill>
                            <a:schemeClr val="tx1"/>
                          </a:solidFill>
                          <a:latin typeface="+mn-lt"/>
                          <a:ea typeface="+mn-ea"/>
                          <a:cs typeface="+mn-cs"/>
                        </a:rPr>
                        <a:t> https://pixabay.com/vectors/umbrella-rain-red-weather-159361/</a:t>
                      </a:r>
                    </a:p>
                    <a:p>
                      <a:pPr marL="228600" indent="-228600" rtl="0">
                        <a:buAutoNum type="arabicPeriod"/>
                      </a:pPr>
                      <a:r>
                        <a:rPr lang="en-IN" sz="900" b="0" i="0" u="none" strike="noStrike" kern="1200" baseline="0" dirty="0" smtClean="0">
                          <a:solidFill>
                            <a:schemeClr val="tx1"/>
                          </a:solidFill>
                          <a:latin typeface="+mn-lt"/>
                          <a:ea typeface="+mn-ea"/>
                          <a:cs typeface="+mn-cs"/>
                        </a:rPr>
                        <a:t>Boy: https://pixabay.com/vectors/kite-boy-kid-children-play-flying-2521627/</a:t>
                      </a:r>
                    </a:p>
                    <a:p>
                      <a:pPr marL="228600" indent="-228600" rtl="0">
                        <a:buAutoNum type="arabicPeriod"/>
                      </a:pPr>
                      <a:r>
                        <a:rPr lang="en-IN" sz="900" b="0" i="0" u="none" strike="noStrike" kern="1200" baseline="0" dirty="0" smtClean="0">
                          <a:solidFill>
                            <a:schemeClr val="tx1"/>
                          </a:solidFill>
                          <a:latin typeface="+mn-lt"/>
                          <a:ea typeface="+mn-ea"/>
                          <a:cs typeface="+mn-cs"/>
                        </a:rPr>
                        <a:t>Board: https://pixabay.com/vectors/chalkboard-blackboard-learning-152414/</a:t>
                      </a:r>
                      <a:endParaRPr lang="en-IN" sz="900" b="0" i="0" u="none" strike="noStrike" kern="1200" dirty="0" smtClean="0">
                        <a:solidFill>
                          <a:schemeClr val="tx1"/>
                        </a:solidFill>
                        <a:latin typeface="+mn-lt"/>
                        <a:ea typeface="+mn-ea"/>
                        <a:cs typeface="+mn-cs"/>
                      </a:endParaRPr>
                    </a:p>
                    <a:p>
                      <a:endParaRPr lang="en-IN" sz="900" dirty="0" smtClean="0">
                        <a:solidFill>
                          <a:schemeClr val="tx1"/>
                        </a:solidFill>
                      </a:endParaRPr>
                    </a:p>
                  </a:txBody>
                  <a:tcPr/>
                </a:tc>
                <a:extLst>
                  <a:ext uri="{0D108BD9-81ED-4DB2-BD59-A6C34878D82A}">
                    <a16:rowId xmlns="" xmlns:a16="http://schemas.microsoft.com/office/drawing/2014/main" val="10001"/>
                  </a:ext>
                </a:extLst>
              </a:tr>
              <a:tr h="389313">
                <a:tc>
                  <a:txBody>
                    <a:bodyPr/>
                    <a:lstStyle/>
                    <a:p>
                      <a:r>
                        <a:rPr lang="en-IN" sz="900" dirty="0" smtClean="0"/>
                        <a:t>2.</a:t>
                      </a:r>
                      <a:endParaRPr lang="en-IN" sz="900" dirty="0"/>
                    </a:p>
                  </a:txBody>
                  <a:tcPr/>
                </a:tc>
                <a:tc>
                  <a:txBody>
                    <a:bodyPr/>
                    <a:lstStyle/>
                    <a:p>
                      <a:endParaRPr lang="en-IN" sz="900" dirty="0"/>
                    </a:p>
                  </a:txBody>
                  <a:tcPr/>
                </a:tc>
                <a:tc>
                  <a:txBody>
                    <a:bodyPr/>
                    <a:lstStyle/>
                    <a:p>
                      <a:pPr marL="228600" indent="-228600" rtl="0">
                        <a:buAutoNum type="arabicPeriod"/>
                      </a:pPr>
                      <a:r>
                        <a:rPr lang="en-IN" sz="900" b="0" i="0" u="none" strike="noStrike" kern="1200" baseline="0" dirty="0" smtClean="0">
                          <a:solidFill>
                            <a:schemeClr val="tx1"/>
                          </a:solidFill>
                          <a:latin typeface="+mn-lt"/>
                          <a:ea typeface="+mn-ea"/>
                          <a:cs typeface="+mn-cs"/>
                        </a:rPr>
                        <a:t>Scroll: https://pixabay.com/illustrations/paper-stationery-parchment-old-68833/</a:t>
                      </a:r>
                    </a:p>
                    <a:p>
                      <a:pPr marL="228600" indent="-228600" rtl="0">
                        <a:buAutoNum type="arabicPeriod"/>
                      </a:pPr>
                      <a:r>
                        <a:rPr lang="en-IN" sz="900" b="0" i="0" u="none" strike="noStrike" kern="1200" baseline="0" dirty="0" smtClean="0">
                          <a:solidFill>
                            <a:schemeClr val="tx1"/>
                          </a:solidFill>
                          <a:latin typeface="+mn-lt"/>
                          <a:ea typeface="+mn-ea"/>
                          <a:cs typeface="+mn-cs"/>
                        </a:rPr>
                        <a:t>Golden egg: https://www.hiclipart.com/free-transparent-background-png-clipart-spflh</a:t>
                      </a:r>
                    </a:p>
                    <a:p>
                      <a:pPr marL="228600" indent="-228600" rtl="0">
                        <a:buAutoNum type="arabicPeriod"/>
                      </a:pPr>
                      <a:r>
                        <a:rPr lang="en-IN" sz="900" b="0" i="0" u="none" strike="noStrike" kern="1200" baseline="0" dirty="0" smtClean="0">
                          <a:solidFill>
                            <a:schemeClr val="tx1"/>
                          </a:solidFill>
                          <a:latin typeface="+mn-lt"/>
                          <a:ea typeface="+mn-ea"/>
                          <a:cs typeface="+mn-cs"/>
                        </a:rPr>
                        <a:t>Farmer: https://pixabay.com/photos/man-agriculture-resting-sitting-6660375/</a:t>
                      </a:r>
                    </a:p>
                    <a:p>
                      <a:pPr marL="228600" indent="-228600" rtl="0">
                        <a:buAutoNum type="arabicPeriod"/>
                      </a:pPr>
                      <a:r>
                        <a:rPr lang="en-IN" sz="900" b="0" i="0" u="none" strike="noStrike" kern="1200" baseline="0" dirty="0" smtClean="0">
                          <a:solidFill>
                            <a:schemeClr val="tx1"/>
                          </a:solidFill>
                          <a:latin typeface="+mn-lt"/>
                          <a:ea typeface="+mn-ea"/>
                          <a:cs typeface="+mn-cs"/>
                        </a:rPr>
                        <a:t>Goose: https://www.freepik.com/free-vector/farm-animal-collection_4494357.htm#page=4&amp;query=goose&amp;position=26&amp;from_view=search (Attribution: </a:t>
                      </a:r>
                      <a:r>
                        <a:rPr lang="en-IN" sz="900" b="0" i="0" u="none" strike="noStrike" kern="1200" baseline="0" dirty="0" err="1" smtClean="0">
                          <a:solidFill>
                            <a:schemeClr val="tx1"/>
                          </a:solidFill>
                          <a:latin typeface="+mn-lt"/>
                          <a:ea typeface="+mn-ea"/>
                          <a:cs typeface="+mn-cs"/>
                        </a:rPr>
                        <a:t>freepik</a:t>
                      </a:r>
                      <a:r>
                        <a:rPr lang="en-IN" sz="900" b="0" i="0" u="none" strike="noStrike" kern="1200" baseline="0" dirty="0" smtClean="0">
                          <a:solidFill>
                            <a:schemeClr val="tx1"/>
                          </a:solidFill>
                          <a:latin typeface="+mn-lt"/>
                          <a:ea typeface="+mn-ea"/>
                          <a:cs typeface="+mn-cs"/>
                        </a:rPr>
                        <a:t>)</a:t>
                      </a:r>
                      <a:endParaRPr lang="en-IN" sz="900" dirty="0" smtClean="0"/>
                    </a:p>
                  </a:txBody>
                  <a:tcPr/>
                </a:tc>
                <a:extLst>
                  <a:ext uri="{0D108BD9-81ED-4DB2-BD59-A6C34878D82A}">
                    <a16:rowId xmlns="" xmlns:a16="http://schemas.microsoft.com/office/drawing/2014/main" val="10002"/>
                  </a:ext>
                </a:extLst>
              </a:tr>
              <a:tr h="389313">
                <a:tc>
                  <a:txBody>
                    <a:bodyPr/>
                    <a:lstStyle/>
                    <a:p>
                      <a:r>
                        <a:rPr lang="en-IN" sz="900" dirty="0" smtClean="0"/>
                        <a:t>3</a:t>
                      </a:r>
                      <a:endParaRPr lang="en-IN" sz="900" dirty="0"/>
                    </a:p>
                  </a:txBody>
                  <a:tcPr/>
                </a:tc>
                <a:tc>
                  <a:txBody>
                    <a:bodyPr/>
                    <a:lstStyle/>
                    <a:p>
                      <a:endParaRPr lang="en-IN"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sz="900" b="0" i="0" u="none" strike="noStrike" kern="1200" baseline="0" smtClean="0">
                          <a:solidFill>
                            <a:schemeClr val="tx1"/>
                          </a:solidFill>
                          <a:latin typeface="+mn-lt"/>
                          <a:ea typeface="+mn-ea"/>
                          <a:cs typeface="+mn-cs"/>
                        </a:rPr>
                        <a:t>1.    Scroll: https://pixabay.com/illustrations/paper-stationery-parchment-old-68833/</a:t>
                      </a:r>
                    </a:p>
                    <a:p>
                      <a:endParaRPr lang="en-IN" sz="900" dirty="0" smtClean="0"/>
                    </a:p>
                    <a:p>
                      <a:endParaRPr lang="en-IN" sz="900" dirty="0"/>
                    </a:p>
                  </a:txBody>
                  <a:tcPr/>
                </a:tc>
                <a:extLst>
                  <a:ext uri="{0D108BD9-81ED-4DB2-BD59-A6C34878D82A}">
                    <a16:rowId xmlns="" xmlns:a16="http://schemas.microsoft.com/office/drawing/2014/main" val="10003"/>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4"/>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5"/>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6"/>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7"/>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8"/>
                  </a:ext>
                </a:extLst>
              </a:tr>
              <a:tr h="389313">
                <a:tc>
                  <a:txBody>
                    <a:bodyPr/>
                    <a:lstStyle/>
                    <a:p>
                      <a:endParaRPr lang="en-IN" sz="900" dirty="0"/>
                    </a:p>
                  </a:txBody>
                  <a:tcPr/>
                </a:tc>
                <a:tc>
                  <a:txBody>
                    <a:bodyPr/>
                    <a:lstStyle/>
                    <a:p>
                      <a:endParaRPr lang="en-IN" sz="900" dirty="0"/>
                    </a:p>
                  </a:txBody>
                  <a:tcPr/>
                </a:tc>
                <a:tc>
                  <a:txBody>
                    <a:bodyPr/>
                    <a:lstStyle/>
                    <a:p>
                      <a:endParaRPr lang="en-IN" sz="900" dirty="0"/>
                    </a:p>
                  </a:txBody>
                  <a:tcPr/>
                </a:tc>
                <a:extLst>
                  <a:ext uri="{0D108BD9-81ED-4DB2-BD59-A6C34878D82A}">
                    <a16:rowId xmlns="" xmlns:a16="http://schemas.microsoft.com/office/drawing/2014/main" val="10009"/>
                  </a:ext>
                </a:extLst>
              </a:tr>
            </a:tbl>
          </a:graphicData>
        </a:graphic>
      </p:graphicFrame>
      <p:pic>
        <p:nvPicPr>
          <p:cNvPr id="5" name="Picture 2" descr="Umbrella, Rain, Red, Weather"/>
          <p:cNvPicPr>
            <a:picLocks noChangeAspect="1" noChangeArrowheads="1"/>
          </p:cNvPicPr>
          <p:nvPr/>
        </p:nvPicPr>
        <p:blipFill>
          <a:blip r:embed="rId3" cstate="print"/>
          <a:srcRect/>
          <a:stretch>
            <a:fillRect/>
          </a:stretch>
        </p:blipFill>
        <p:spPr bwMode="auto">
          <a:xfrm rot="2783106">
            <a:off x="2707820" y="1209060"/>
            <a:ext cx="216000" cy="231671"/>
          </a:xfrm>
          <a:prstGeom prst="rect">
            <a:avLst/>
          </a:prstGeom>
          <a:ln>
            <a:noFill/>
          </a:ln>
          <a:effectLst>
            <a:outerShdw blurRad="292100" dist="139700" dir="2700000" algn="tl" rotWithShape="0">
              <a:srgbClr val="333333">
                <a:alpha val="65000"/>
              </a:srgbClr>
            </a:outerShdw>
          </a:effectLst>
        </p:spPr>
      </p:pic>
      <p:pic>
        <p:nvPicPr>
          <p:cNvPr id="6" name="Picture 6" descr="Kite, Boy, Kid, Children, Play, Flying"/>
          <p:cNvPicPr>
            <a:picLocks noChangeAspect="1" noChangeArrowheads="1"/>
          </p:cNvPicPr>
          <p:nvPr/>
        </p:nvPicPr>
        <p:blipFill>
          <a:blip r:embed="rId4" cstate="print">
            <a:clrChange>
              <a:clrFrom>
                <a:srgbClr val="B6F5F5"/>
              </a:clrFrom>
              <a:clrTo>
                <a:srgbClr val="B6F5F5">
                  <a:alpha val="0"/>
                </a:srgbClr>
              </a:clrTo>
            </a:clrChange>
          </a:blip>
          <a:srcRect l="14110" t="6567" r="13242" b="4020"/>
          <a:stretch>
            <a:fillRect/>
          </a:stretch>
        </p:blipFill>
        <p:spPr bwMode="auto">
          <a:xfrm>
            <a:off x="2295504" y="1166800"/>
            <a:ext cx="216000" cy="265846"/>
          </a:xfrm>
          <a:prstGeom prst="rect">
            <a:avLst/>
          </a:prstGeom>
          <a:ln>
            <a:noFill/>
          </a:ln>
          <a:effectLst>
            <a:outerShdw blurRad="292100" dist="139700" dir="2700000" algn="tl" rotWithShape="0">
              <a:srgbClr val="333333">
                <a:alpha val="65000"/>
              </a:srgbClr>
            </a:outerShdw>
          </a:effectLst>
        </p:spPr>
      </p:pic>
      <p:pic>
        <p:nvPicPr>
          <p:cNvPr id="7" name="Picture 8" descr="Chalkboard, Blackboard, Learning, School"/>
          <p:cNvPicPr>
            <a:picLocks noChangeAspect="1" noChangeArrowheads="1"/>
          </p:cNvPicPr>
          <p:nvPr/>
        </p:nvPicPr>
        <p:blipFill>
          <a:blip r:embed="rId5" cstate="print">
            <a:clrChange>
              <a:clrFrom>
                <a:srgbClr val="999999">
                  <a:alpha val="36471"/>
                </a:srgbClr>
              </a:clrFrom>
              <a:clrTo>
                <a:srgbClr val="999999">
                  <a:alpha val="0"/>
                </a:srgbClr>
              </a:clrTo>
            </a:clrChange>
          </a:blip>
          <a:srcRect r="4233" b="9191"/>
          <a:stretch>
            <a:fillRect/>
          </a:stretch>
        </p:blipFill>
        <p:spPr bwMode="auto">
          <a:xfrm>
            <a:off x="3109896" y="1257288"/>
            <a:ext cx="216000" cy="140400"/>
          </a:xfrm>
          <a:prstGeom prst="rect">
            <a:avLst/>
          </a:prstGeom>
          <a:ln>
            <a:noFill/>
          </a:ln>
          <a:effectLst>
            <a:outerShdw blurRad="292100" dist="139700" dir="2700000" algn="tl" rotWithShape="0">
              <a:srgbClr val="333333">
                <a:alpha val="65000"/>
              </a:srgbClr>
            </a:outerShdw>
          </a:effectLst>
        </p:spPr>
      </p:pic>
      <p:pic>
        <p:nvPicPr>
          <p:cNvPr id="8" name="Picture 7" descr="Man, Agriculture, Resting, Sitting"/>
          <p:cNvPicPr>
            <a:picLocks noChangeAspect="1" noChangeArrowheads="1"/>
          </p:cNvPicPr>
          <p:nvPr/>
        </p:nvPicPr>
        <p:blipFill>
          <a:blip r:embed="rId6" cstate="print"/>
          <a:srcRect l="26931" r="31132"/>
          <a:stretch>
            <a:fillRect/>
          </a:stretch>
        </p:blipFill>
        <p:spPr bwMode="auto">
          <a:xfrm>
            <a:off x="2657456" y="1890704"/>
            <a:ext cx="216000" cy="204000"/>
          </a:xfrm>
          <a:prstGeom prst="rect">
            <a:avLst/>
          </a:prstGeom>
          <a:ln>
            <a:noFill/>
          </a:ln>
          <a:effectLst/>
        </p:spPr>
      </p:pic>
      <p:pic>
        <p:nvPicPr>
          <p:cNvPr id="9" name="Picture 14" descr="Farm animal collection Free Vector"/>
          <p:cNvPicPr>
            <a:picLocks noChangeAspect="1" noChangeArrowheads="1"/>
          </p:cNvPicPr>
          <p:nvPr/>
        </p:nvPicPr>
        <p:blipFill>
          <a:blip r:embed="rId7" cstate="print">
            <a:clrChange>
              <a:clrFrom>
                <a:srgbClr val="FFFFFF"/>
              </a:clrFrom>
              <a:clrTo>
                <a:srgbClr val="FFFFFF">
                  <a:alpha val="0"/>
                </a:srgbClr>
              </a:clrTo>
            </a:clrChange>
          </a:blip>
          <a:srcRect l="12141" t="18371" r="63578" b="43690"/>
          <a:stretch>
            <a:fillRect/>
          </a:stretch>
        </p:blipFill>
        <p:spPr bwMode="auto">
          <a:xfrm>
            <a:off x="2169992" y="1855680"/>
            <a:ext cx="216000" cy="216000"/>
          </a:xfrm>
          <a:prstGeom prst="rect">
            <a:avLst/>
          </a:prstGeom>
          <a:ln>
            <a:noFill/>
          </a:ln>
          <a:effectLst>
            <a:outerShdw blurRad="292100" dist="139700" dir="2700000" algn="tl" rotWithShape="0">
              <a:srgbClr val="333333">
                <a:alpha val="65000"/>
              </a:srgbClr>
            </a:outerShdw>
          </a:effectLst>
        </p:spPr>
      </p:pic>
      <p:pic>
        <p:nvPicPr>
          <p:cNvPr id="10" name="Picture 5"/>
          <p:cNvPicPr>
            <a:picLocks noChangeAspect="1" noChangeArrowheads="1"/>
          </p:cNvPicPr>
          <p:nvPr/>
        </p:nvPicPr>
        <p:blipFill>
          <a:blip r:embed="rId8" cstate="print">
            <a:clrChange>
              <a:clrFrom>
                <a:srgbClr val="000000"/>
              </a:clrFrom>
              <a:clrTo>
                <a:srgbClr val="000000">
                  <a:alpha val="0"/>
                </a:srgbClr>
              </a:clrTo>
            </a:clrChange>
          </a:blip>
          <a:srcRect/>
          <a:stretch>
            <a:fillRect/>
          </a:stretch>
        </p:blipFill>
        <p:spPr bwMode="auto">
          <a:xfrm rot="16200000">
            <a:off x="3054139" y="1765484"/>
            <a:ext cx="216000" cy="285463"/>
          </a:xfrm>
          <a:prstGeom prst="rect">
            <a:avLst/>
          </a:prstGeom>
          <a:ln>
            <a:noFill/>
          </a:ln>
          <a:effectLst>
            <a:outerShdw blurRad="292100" dist="139700" dir="2700000" algn="tl" rotWithShape="0">
              <a:srgbClr val="333333">
                <a:alpha val="65000"/>
              </a:srgbClr>
            </a:outerShdw>
          </a:effectLst>
        </p:spPr>
      </p:pic>
      <p:pic>
        <p:nvPicPr>
          <p:cNvPr id="11" name="Picture 2" descr="Paper, Stationery, Parchment, Old, Kink"/>
          <p:cNvPicPr>
            <a:picLocks noChangeAspect="1" noChangeArrowheads="1"/>
          </p:cNvPicPr>
          <p:nvPr/>
        </p:nvPicPr>
        <p:blipFill>
          <a:blip r:embed="rId9" cstate="print"/>
          <a:srcRect/>
          <a:stretch>
            <a:fillRect/>
          </a:stretch>
        </p:blipFill>
        <p:spPr bwMode="auto">
          <a:xfrm rot="5400000">
            <a:off x="2697520" y="2212592"/>
            <a:ext cx="216000" cy="296129"/>
          </a:xfrm>
          <a:prstGeom prst="rect">
            <a:avLst/>
          </a:prstGeom>
          <a:noFill/>
        </p:spPr>
      </p:pic>
      <p:pic>
        <p:nvPicPr>
          <p:cNvPr id="12" name="Picture 2" descr="Paper, Stationery, Parchment, Old, Kink"/>
          <p:cNvPicPr>
            <a:picLocks noChangeAspect="1" noChangeArrowheads="1"/>
          </p:cNvPicPr>
          <p:nvPr/>
        </p:nvPicPr>
        <p:blipFill>
          <a:blip r:embed="rId9" cstate="print"/>
          <a:srcRect/>
          <a:stretch>
            <a:fillRect/>
          </a:stretch>
        </p:blipFill>
        <p:spPr bwMode="auto">
          <a:xfrm rot="5400000">
            <a:off x="2697520" y="2665032"/>
            <a:ext cx="216000" cy="29612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DD</Template>
  <TotalTime>1065</TotalTime>
  <Words>420</Words>
  <Application>Microsoft Office PowerPoint</Application>
  <PresentationFormat>Custom</PresentationFormat>
  <Paragraphs>65</Paragraphs>
  <Slides>4</Slides>
  <Notes>4</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DD</vt:lpstr>
      <vt:lpstr>Importance of Articles</vt:lpstr>
      <vt:lpstr>Story Time</vt:lpstr>
      <vt:lpstr>Farmer and the Goose</vt:lpstr>
      <vt:lpstr>MM Index</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sssvv</dc:creator>
  <cp:lastModifiedBy>Madhumika</cp:lastModifiedBy>
  <cp:revision>127</cp:revision>
  <dcterms:created xsi:type="dcterms:W3CDTF">2020-08-28T09:38:22Z</dcterms:created>
  <dcterms:modified xsi:type="dcterms:W3CDTF">2022-04-20T15:55:30Z</dcterms:modified>
</cp:coreProperties>
</file>