
<file path=[Content_Types].xml><?xml version="1.0" encoding="utf-8"?>
<Types xmlns="http://schemas.openxmlformats.org/package/2006/content-types">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9" r:id="rId3"/>
    <p:sldId id="261" r:id="rId4"/>
    <p:sldId id="262"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0F0F0"/>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38889" autoAdjust="0"/>
  </p:normalViewPr>
  <p:slideViewPr>
    <p:cSldViewPr>
      <p:cViewPr varScale="1">
        <p:scale>
          <a:sx n="51" d="100"/>
          <a:sy n="51" d="100"/>
        </p:scale>
        <p:origin x="-499" y="-77"/>
      </p:cViewPr>
      <p:guideLst>
        <p:guide orient="horz" pos="2160"/>
        <p:guide pos="3840"/>
      </p:guideLst>
    </p:cSldViewPr>
  </p:slideViewPr>
  <p:notesTextViewPr>
    <p:cViewPr>
      <p:scale>
        <a:sx n="100" d="100"/>
        <a:sy n="100" d="100"/>
      </p:scale>
      <p:origin x="0" y="0"/>
    </p:cViewPr>
  </p:notesText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1BF7C-301E-4BE4-8FCB-4F7D9CA80CDE}" type="datetimeFigureOut">
              <a:rPr lang="en-US" smtClean="0"/>
              <a:pPr/>
              <a:t>5/19/2022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842D79-7DA7-456D-B99E-39FC92F0DEB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smtClean="0">
                <a:solidFill>
                  <a:schemeClr val="tx1"/>
                </a:solidFill>
                <a:latin typeface="+mn-lt"/>
                <a:ea typeface="+mn-ea"/>
                <a:cs typeface="+mn-cs"/>
              </a:rPr>
              <a:t>1. </a:t>
            </a:r>
            <a:r>
              <a:rPr lang="en-IN" sz="1200" b="0" i="0" u="none" strike="noStrike" kern="1200" dirty="0" err="1" smtClean="0">
                <a:solidFill>
                  <a:schemeClr val="tx1"/>
                </a:solidFill>
                <a:latin typeface="+mn-lt"/>
                <a:ea typeface="+mn-ea"/>
                <a:cs typeface="+mn-cs"/>
              </a:rPr>
              <a:t>Circle:PPT</a:t>
            </a:r>
            <a:r>
              <a:rPr lang="en-IN" sz="1200" b="0" i="0" u="none" strike="noStrike" kern="1200" dirty="0" smtClean="0">
                <a:solidFill>
                  <a:schemeClr val="tx1"/>
                </a:solidFill>
                <a:latin typeface="+mn-lt"/>
                <a:ea typeface="+mn-ea"/>
                <a:cs typeface="+mn-cs"/>
              </a:rPr>
              <a:t> shapes</a:t>
            </a:r>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3842D79-7DA7-456D-B99E-39FC92F0DEB2}"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smtClean="0">
                <a:solidFill>
                  <a:schemeClr val="tx1"/>
                </a:solidFill>
                <a:latin typeface="+mn-lt"/>
                <a:ea typeface="+mn-ea"/>
                <a:cs typeface="+mn-cs"/>
              </a:rPr>
              <a:t>Notes for Teacher</a:t>
            </a:r>
            <a:r>
              <a:rPr lang="en-IN" sz="1200" b="0" i="0" u="none" strike="noStrike" kern="1200" dirty="0" smtClean="0">
                <a:solidFill>
                  <a:schemeClr val="tx1"/>
                </a:solidFill>
                <a:latin typeface="+mn-lt"/>
                <a:ea typeface="+mn-ea"/>
                <a:cs typeface="+mn-cs"/>
              </a:rPr>
              <a:t> –</a:t>
            </a:r>
          </a:p>
          <a:p>
            <a:pPr rtl="0"/>
            <a:r>
              <a:rPr lang="en-US" sz="1200" b="0" i="0" u="none" strike="noStrike" kern="1200" dirty="0" smtClean="0">
                <a:solidFill>
                  <a:schemeClr val="tx1"/>
                </a:solidFill>
                <a:latin typeface="+mn-lt"/>
                <a:ea typeface="+mn-ea"/>
                <a:cs typeface="+mn-cs"/>
              </a:rPr>
              <a:t>The teacher can explain how if a part of something is missing, it is not WHOLE.</a:t>
            </a:r>
            <a:endParaRPr lang="en-US" b="0" dirty="0" smtClean="0"/>
          </a:p>
          <a:p>
            <a:pPr rtl="0"/>
            <a:r>
              <a:rPr lang="en-US" sz="1200" b="0" i="0" u="none" strike="noStrike" kern="1200" dirty="0" smtClean="0">
                <a:solidFill>
                  <a:schemeClr val="tx1"/>
                </a:solidFill>
                <a:latin typeface="+mn-lt"/>
                <a:ea typeface="+mn-ea"/>
                <a:cs typeface="+mn-cs"/>
              </a:rPr>
              <a:t>Likewise, articles are important to make one’s understanding WHOLE.</a:t>
            </a:r>
            <a:endParaRPr lang="en-IN" b="0" dirty="0" smtClean="0"/>
          </a:p>
          <a:p>
            <a:pPr rtl="0"/>
            <a:r>
              <a:rPr lang="en-US" sz="1200" b="0" i="0" u="none" strike="noStrike" kern="1200" dirty="0" smtClean="0">
                <a:solidFill>
                  <a:schemeClr val="tx1"/>
                </a:solidFill>
                <a:latin typeface="+mn-lt"/>
                <a:ea typeface="+mn-ea"/>
                <a:cs typeface="+mn-cs"/>
              </a:rPr>
              <a:t>A chair should have 4 legs so that one can sit without falling down. Even if one leg is missing, one cannot sit or if you do you will risk falling off the chair. Likewise, even if a letter is missing in a sentence, the meaning may not be clear.</a:t>
            </a:r>
            <a:endParaRPr lang="en-US" b="0" dirty="0" smtClean="0"/>
          </a:p>
          <a:p>
            <a:r>
              <a:rPr lang="en-US" dirty="0" smtClean="0"/>
              <a:t/>
            </a:r>
            <a:br>
              <a:rPr lang="en-US" dirty="0" smtClean="0"/>
            </a:br>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sz="1200" b="0" i="0" u="none" strike="noStrike" kern="1200" dirty="0" smtClean="0">
              <a:solidFill>
                <a:schemeClr val="tx1"/>
              </a:solidFill>
              <a:latin typeface="+mn-lt"/>
              <a:ea typeface="+mn-ea"/>
              <a:cs typeface="+mn-cs"/>
            </a:endParaRPr>
          </a:p>
          <a:p>
            <a:pPr marL="228600" indent="-228600" rtl="0">
              <a:buNone/>
            </a:pPr>
            <a:r>
              <a:rPr lang="en-IN" sz="1200" b="0" i="0" u="none" strike="noStrike" kern="1200" dirty="0" smtClean="0">
                <a:solidFill>
                  <a:schemeClr val="tx1"/>
                </a:solidFill>
                <a:latin typeface="+mn-lt"/>
                <a:ea typeface="+mn-ea"/>
                <a:cs typeface="+mn-cs"/>
              </a:rPr>
              <a:t>1. Red</a:t>
            </a:r>
            <a:r>
              <a:rPr lang="en-IN" sz="1200" b="0" i="0" u="none" strike="noStrike" kern="1200" baseline="0" dirty="0" smtClean="0">
                <a:solidFill>
                  <a:schemeClr val="tx1"/>
                </a:solidFill>
                <a:latin typeface="+mn-lt"/>
                <a:ea typeface="+mn-ea"/>
                <a:cs typeface="+mn-cs"/>
              </a:rPr>
              <a:t> </a:t>
            </a:r>
            <a:r>
              <a:rPr lang="en-IN" sz="1200" b="0" i="0" u="none" strike="noStrike" kern="1200" baseline="0" dirty="0" smtClean="0">
                <a:solidFill>
                  <a:schemeClr val="tx1"/>
                </a:solidFill>
                <a:latin typeface="+mn-lt"/>
                <a:ea typeface="+mn-ea"/>
                <a:cs typeface="+mn-cs"/>
              </a:rPr>
              <a:t>c</a:t>
            </a:r>
            <a:r>
              <a:rPr lang="en-IN" sz="1200" b="0" i="0" u="none" strike="noStrike" kern="1200" dirty="0" smtClean="0">
                <a:solidFill>
                  <a:schemeClr val="tx1"/>
                </a:solidFill>
                <a:latin typeface="+mn-lt"/>
                <a:ea typeface="+mn-ea"/>
                <a:cs typeface="+mn-cs"/>
              </a:rPr>
              <a:t>hair: </a:t>
            </a:r>
            <a:r>
              <a:rPr lang="en-IN" sz="1200" b="0" i="0" u="none" strike="noStrike" kern="1200" dirty="0" smtClean="0">
                <a:solidFill>
                  <a:schemeClr val="tx1"/>
                </a:solidFill>
                <a:latin typeface="+mn-lt"/>
                <a:ea typeface="+mn-ea"/>
                <a:cs typeface="+mn-cs"/>
              </a:rPr>
              <a:t>https://pixabay.com/illustrations/chair-armchair-antique-vintage-old-6669291/</a:t>
            </a:r>
          </a:p>
          <a:p>
            <a:pPr marL="228600" indent="-228600" rtl="0">
              <a:buNone/>
            </a:pPr>
            <a:r>
              <a:rPr lang="en-IN" sz="1200" b="0" i="0" u="none" strike="noStrike" kern="1200" dirty="0" smtClean="0">
                <a:solidFill>
                  <a:schemeClr val="tx1"/>
                </a:solidFill>
                <a:latin typeface="+mn-lt"/>
                <a:ea typeface="+mn-ea"/>
                <a:cs typeface="+mn-cs"/>
              </a:rPr>
              <a:t>2. Tick: https://pixabay.com/vectors/check-mark-tick-mark-check-correct-1292787/</a:t>
            </a:r>
          </a:p>
          <a:p>
            <a:pPr marL="228600" indent="-228600" rtl="0">
              <a:buNone/>
            </a:pPr>
            <a:r>
              <a:rPr lang="en-IN" sz="1200" b="0" i="0" u="none" strike="noStrike" kern="1200" dirty="0" smtClean="0">
                <a:solidFill>
                  <a:schemeClr val="tx1"/>
                </a:solidFill>
                <a:latin typeface="+mn-lt"/>
                <a:ea typeface="+mn-ea"/>
                <a:cs typeface="+mn-cs"/>
              </a:rPr>
              <a:t>3. cross: PPT shapes</a:t>
            </a:r>
            <a:endParaRPr lang="en-IN" dirty="0" smtClean="0"/>
          </a:p>
          <a:p>
            <a:pPr marL="228600" indent="-228600" rtl="0">
              <a:buNone/>
            </a:pPr>
            <a:r>
              <a:rPr lang="en-IN" sz="1200" b="0" i="0" u="none" strike="noStrike" kern="1200" dirty="0" smtClean="0">
                <a:solidFill>
                  <a:schemeClr val="tx1"/>
                </a:solidFill>
                <a:latin typeface="+mn-lt"/>
                <a:ea typeface="+mn-ea"/>
                <a:cs typeface="+mn-cs"/>
              </a:rPr>
              <a:t> </a:t>
            </a:r>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sz="1200" b="0" i="0" u="none" strike="noStrike" kern="1200" dirty="0" smtClean="0">
              <a:solidFill>
                <a:schemeClr val="tx1"/>
              </a:solidFill>
              <a:latin typeface="+mn-lt"/>
              <a:ea typeface="+mn-ea"/>
              <a:cs typeface="+mn-cs"/>
            </a:endParaRPr>
          </a:p>
          <a:p>
            <a:pPr marL="228600" indent="-228600">
              <a:buAutoNum type="arabicPeriod"/>
            </a:pPr>
            <a:r>
              <a:rPr lang="en-IN" sz="1200" b="0" i="0" u="none" strike="noStrike" kern="1200" dirty="0" smtClean="0">
                <a:solidFill>
                  <a:schemeClr val="tx1"/>
                </a:solidFill>
                <a:latin typeface="+mn-lt"/>
                <a:ea typeface="+mn-ea"/>
                <a:cs typeface="+mn-cs"/>
              </a:rPr>
              <a:t>Brick wall: https://pixabay.com/photos/wall-brick-wall-red-brick-wall-seam-3075100/</a:t>
            </a:r>
          </a:p>
          <a:p>
            <a:pPr marL="228600" indent="-228600">
              <a:buAutoNum type="arabicPeriod"/>
            </a:pPr>
            <a:r>
              <a:rPr lang="en-IN" sz="1200" b="0" i="0" u="none" strike="noStrike" kern="1200" dirty="0" smtClean="0">
                <a:solidFill>
                  <a:schemeClr val="tx1"/>
                </a:solidFill>
                <a:latin typeface="+mn-lt"/>
                <a:ea typeface="+mn-ea"/>
                <a:cs typeface="+mn-cs"/>
              </a:rPr>
              <a:t>Tick: https://pixabay.com/vectors/check-mark-tick-mark-check-correct-1292787/</a:t>
            </a:r>
          </a:p>
          <a:p>
            <a:pPr marL="228600" indent="-228600">
              <a:buAutoNum type="arabicPeriod"/>
            </a:pPr>
            <a:r>
              <a:rPr lang="en-IN" sz="1200" b="0" i="0" u="none" strike="noStrike" kern="1200" dirty="0" smtClean="0">
                <a:solidFill>
                  <a:schemeClr val="tx1"/>
                </a:solidFill>
                <a:latin typeface="+mn-lt"/>
                <a:ea typeface="+mn-ea"/>
                <a:cs typeface="+mn-cs"/>
              </a:rPr>
              <a:t>Cross: PPT shapes</a:t>
            </a:r>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smtClean="0">
                <a:solidFill>
                  <a:schemeClr val="tx1"/>
                </a:solidFill>
                <a:latin typeface="+mn-lt"/>
                <a:ea typeface="+mn-ea"/>
                <a:cs typeface="+mn-cs"/>
              </a:rPr>
              <a:t>Source </a:t>
            </a:r>
            <a:r>
              <a:rPr lang="en-IN" sz="1200" b="1" i="0" u="none" strike="noStrike" kern="1200" dirty="0">
                <a:solidFill>
                  <a:schemeClr val="tx1"/>
                </a:solidFill>
                <a:latin typeface="+mn-lt"/>
                <a:ea typeface="+mn-ea"/>
                <a:cs typeface="+mn-cs"/>
              </a:rPr>
              <a:t>of Multimedia used in this slide - </a:t>
            </a:r>
            <a:r>
              <a:rPr lang="en-IN" sz="1200" b="0" i="0" u="none" strike="noStrike" kern="1200" dirty="0">
                <a:solidFill>
                  <a:schemeClr val="tx1"/>
                </a:solidFill>
                <a:latin typeface="+mn-lt"/>
                <a:ea typeface="+mn-ea"/>
                <a:cs typeface="+mn-cs"/>
              </a:rPr>
              <a:t> </a:t>
            </a:r>
            <a:endParaRPr lang="en-IN" sz="1200" b="0" i="0" u="none" strike="noStrike" kern="1200" dirty="0" smtClean="0">
              <a:solidFill>
                <a:schemeClr val="tx1"/>
              </a:solidFill>
              <a:latin typeface="+mn-lt"/>
              <a:ea typeface="+mn-ea"/>
              <a:cs typeface="+mn-cs"/>
            </a:endParaRPr>
          </a:p>
          <a:p>
            <a:pPr rtl="0"/>
            <a:r>
              <a:rPr lang="en-IN" sz="1200" b="0" i="0" u="none" strike="noStrike" kern="1200" dirty="0" smtClean="0">
                <a:solidFill>
                  <a:schemeClr val="tx1"/>
                </a:solidFill>
                <a:latin typeface="+mn-lt"/>
                <a:ea typeface="+mn-ea"/>
                <a:cs typeface="+mn-cs"/>
              </a:rPr>
              <a:t>1. Boy: https://pixabay.com/vectors/man-person-alert-billboard-placard-160602/</a:t>
            </a:r>
          </a:p>
        </p:txBody>
      </p:sp>
      <p:sp>
        <p:nvSpPr>
          <p:cNvPr id="4" name="Slide Number Placeholder 3"/>
          <p:cNvSpPr>
            <a:spLocks noGrp="1"/>
          </p:cNvSpPr>
          <p:nvPr>
            <p:ph type="sldNum" sz="quarter" idx="10"/>
          </p:nvPr>
        </p:nvSpPr>
        <p:spPr/>
        <p:txBody>
          <a:bodyPr/>
          <a:lstStyle/>
          <a:p>
            <a:fld id="{53842D79-7DA7-456D-B99E-39FC92F0DEB2}"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99867"/>
            <a:ext cx="10363200" cy="1752601"/>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899"/>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close - up of a flame&#10;&#10;Description automatically generated with medium confidence">
            <a:extLst>
              <a:ext uri="{FF2B5EF4-FFF2-40B4-BE49-F238E27FC236}">
                <a16:creationId xmlns:a16="http://schemas.microsoft.com/office/drawing/2014/main" xmlns="" id="{E3E64C44-6D70-44DB-AF8F-6F24534956D7}"/>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1187317" y="5861904"/>
            <a:ext cx="914422" cy="920559"/>
          </a:xfrm>
          <a:prstGeom prst="rect">
            <a:avLst/>
          </a:prstGeom>
        </p:spPr>
      </p:pic>
      <p:pic>
        <p:nvPicPr>
          <p:cNvPr id="20" name="Picture 19" descr="A picture containing text, clock&#10;&#10;Description automatically generated">
            <a:extLst>
              <a:ext uri="{FF2B5EF4-FFF2-40B4-BE49-F238E27FC236}">
                <a16:creationId xmlns:a16="http://schemas.microsoft.com/office/drawing/2014/main" xmlns="" id="{40564502-EC8A-4904-B3D4-613F15514ABC}"/>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89057" y="35699"/>
            <a:ext cx="902286" cy="957155"/>
          </a:xfrm>
          <a:prstGeom prst="rect">
            <a:avLst/>
          </a:prstGeom>
        </p:spPr>
      </p:pic>
      <p:pic>
        <p:nvPicPr>
          <p:cNvPr id="22" name="Picture 21" descr="Calendar&#10;&#10;Description automatically generated with low confidence">
            <a:extLst>
              <a:ext uri="{FF2B5EF4-FFF2-40B4-BE49-F238E27FC236}">
                <a16:creationId xmlns:a16="http://schemas.microsoft.com/office/drawing/2014/main" xmlns="" id="{D7D1C3CD-6CB2-4992-B386-29C6267D5DEE}"/>
              </a:ext>
            </a:extLst>
          </p:cNvPr>
          <p:cNvPicPr>
            <a:picLocks noChangeAspect="1"/>
          </p:cNvPicPr>
          <p:nvPr userDrawn="1"/>
        </p:nvPicPr>
        <p:blipFill>
          <a:blip r:embed="rId5">
            <a:extLst>
              <a:ext uri="{28A0092B-C50C-407E-A947-70E740481C1C}">
                <a14:useLocalDpi xmlns:a14="http://schemas.microsoft.com/office/drawing/2010/main" xmlns=""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xmlns="" id="{E7FE6A87-8349-4FBE-AD71-8BEA564B95D1}"/>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slide </a:t>
            </a:r>
            <a:r>
              <a:rPr lang="en-US" dirty="0"/>
              <a:t>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marL="1371600" indent="0">
              <a:buNone/>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lvl="3"/>
            <a:endParaRPr lang="en-IN" dirty="0"/>
          </a:p>
        </p:txBody>
      </p:sp>
      <p:pic>
        <p:nvPicPr>
          <p:cNvPr id="12" name="Picture 11" descr="A close - up of a flame&#10;&#10;Description automatically generated with medium confidence">
            <a:extLst>
              <a:ext uri="{FF2B5EF4-FFF2-40B4-BE49-F238E27FC236}">
                <a16:creationId xmlns:a16="http://schemas.microsoft.com/office/drawing/2014/main" xmlns="" id="{A7552FBC-F380-4664-AA6B-27217D3B575D}"/>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1187317" y="5861904"/>
            <a:ext cx="914422" cy="920559"/>
          </a:xfrm>
          <a:prstGeom prst="rect">
            <a:avLst/>
          </a:prstGeom>
        </p:spPr>
      </p:pic>
      <p:pic>
        <p:nvPicPr>
          <p:cNvPr id="13" name="Picture 12" descr="Calendar&#10;&#10;Description automatically generated with low confidence">
            <a:extLst>
              <a:ext uri="{FF2B5EF4-FFF2-40B4-BE49-F238E27FC236}">
                <a16:creationId xmlns:a16="http://schemas.microsoft.com/office/drawing/2014/main" xmlns="" id="{C4585C04-7C0A-4F88-B3A0-0F58020E2F67}"/>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30284" y="30618"/>
            <a:ext cx="3131432"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7" name="Picture 6" descr="A close - up of a flame&#10;&#10;Description automatically generated with medium confidence">
            <a:extLst>
              <a:ext uri="{FF2B5EF4-FFF2-40B4-BE49-F238E27FC236}">
                <a16:creationId xmlns:a16="http://schemas.microsoft.com/office/drawing/2014/main" xmlns="" id="{8B5B0D0E-05EF-4162-9772-B8EB755757E4}"/>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1188521" y="5937441"/>
            <a:ext cx="914422" cy="920559"/>
          </a:xfrm>
          <a:prstGeom prst="rect">
            <a:avLst/>
          </a:prstGeom>
        </p:spPr>
      </p:pic>
      <p:pic>
        <p:nvPicPr>
          <p:cNvPr id="8" name="Picture 7" descr="Calendar&#10;&#10;Description automatically generated with low confidence">
            <a:extLst>
              <a:ext uri="{FF2B5EF4-FFF2-40B4-BE49-F238E27FC236}">
                <a16:creationId xmlns:a16="http://schemas.microsoft.com/office/drawing/2014/main" xmlns="" id="{ACEBFC95-9162-4F58-995F-CC0E4FB94C16}"/>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0320" y="180216"/>
            <a:ext cx="6991360" cy="1512000"/>
          </a:xfrm>
          <a:gradFill flip="none" rotWithShape="1">
            <a:gsLst>
              <a:gs pos="0">
                <a:srgbClr val="FF3300">
                  <a:tint val="66000"/>
                  <a:satMod val="160000"/>
                </a:srgbClr>
              </a:gs>
              <a:gs pos="50000">
                <a:srgbClr val="FF3300">
                  <a:tint val="44500"/>
                  <a:satMod val="160000"/>
                </a:srgbClr>
              </a:gs>
              <a:gs pos="100000">
                <a:srgbClr val="FF3300">
                  <a:tint val="23500"/>
                  <a:satMod val="160000"/>
                </a:srgbClr>
              </a:gs>
            </a:gsLst>
            <a:lin ang="0" scaled="1"/>
            <a:tileRect/>
          </a:gradFill>
          <a:scene3d>
            <a:camera prst="orthographicFront"/>
            <a:lightRig rig="threePt" dir="t"/>
          </a:scene3d>
          <a:sp3d>
            <a:bevelT/>
          </a:sp3d>
        </p:spPr>
        <p:txBody>
          <a:bodyPr/>
          <a:lstStyle/>
          <a:p>
            <a:r>
              <a:rPr lang="en-IN" dirty="0" smtClean="0"/>
              <a:t>The WHOLE</a:t>
            </a:r>
            <a:endParaRPr lang="en-IN" dirty="0"/>
          </a:p>
        </p:txBody>
      </p:sp>
      <p:sp>
        <p:nvSpPr>
          <p:cNvPr id="3" name="Oval 2"/>
          <p:cNvSpPr>
            <a:spLocks noChangeAspect="1"/>
          </p:cNvSpPr>
          <p:nvPr/>
        </p:nvSpPr>
        <p:spPr>
          <a:xfrm>
            <a:off x="4404000" y="1737000"/>
            <a:ext cx="3384000" cy="3384000"/>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path path="circle">
              <a:fillToRect l="50000" t="50000" r="50000" b="50000"/>
            </a:path>
            <a:tileRect/>
          </a:gradFill>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9476" y="71414"/>
            <a:ext cx="5353048" cy="654032"/>
          </a:xfr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0" scaled="1"/>
            <a:tileRect/>
          </a:gradFill>
          <a:scene3d>
            <a:camera prst="orthographicFront"/>
            <a:lightRig rig="threePt" dir="t"/>
          </a:scene3d>
          <a:sp3d>
            <a:bevelT/>
          </a:sp3d>
        </p:spPr>
        <p:txBody>
          <a:bodyPr/>
          <a:lstStyle/>
          <a:p>
            <a:r>
              <a:rPr lang="en-IN" b="1" dirty="0" smtClean="0">
                <a:solidFill>
                  <a:schemeClr val="bg1"/>
                </a:solidFill>
              </a:rPr>
              <a:t>Chair</a:t>
            </a:r>
            <a:endParaRPr lang="en-IN" b="1" dirty="0">
              <a:solidFill>
                <a:schemeClr val="bg1"/>
              </a:solidFill>
            </a:endParaRPr>
          </a:p>
        </p:txBody>
      </p:sp>
      <p:sp>
        <p:nvSpPr>
          <p:cNvPr id="11" name="Rounded Rectangle 10"/>
          <p:cNvSpPr/>
          <p:nvPr/>
        </p:nvSpPr>
        <p:spPr>
          <a:xfrm>
            <a:off x="7091368" y="3645546"/>
            <a:ext cx="904880" cy="1628784"/>
          </a:xfrm>
          <a:prstGeom prst="roundRect">
            <a:avLst>
              <a:gd name="adj" fmla="val 37640"/>
            </a:avLst>
          </a:prstGeom>
          <a:solidFill>
            <a:schemeClr val="bg1"/>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7476131" y="1166800"/>
            <a:ext cx="1877437" cy="523220"/>
          </a:xfrm>
          <a:prstGeom prst="rect">
            <a:avLst/>
          </a:prstGeom>
          <a:solidFill>
            <a:schemeClr val="accent2">
              <a:lumMod val="20000"/>
              <a:lumOff val="80000"/>
            </a:schemeClr>
          </a:solidFill>
          <a:scene3d>
            <a:camera prst="orthographicFront"/>
            <a:lightRig rig="threePt" dir="t"/>
          </a:scene3d>
          <a:sp3d>
            <a:bevelT/>
          </a:sp3d>
        </p:spPr>
        <p:txBody>
          <a:bodyPr wrap="none" rtlCol="0">
            <a:spAutoFit/>
          </a:bodyPr>
          <a:lstStyle/>
          <a:p>
            <a:r>
              <a:rPr lang="en-IN" sz="2800" dirty="0" smtClean="0"/>
              <a:t>This is chair</a:t>
            </a:r>
            <a:endParaRPr lang="en-US" sz="2800" dirty="0"/>
          </a:p>
        </p:txBody>
      </p:sp>
      <p:sp>
        <p:nvSpPr>
          <p:cNvPr id="14" name="TextBox 13"/>
          <p:cNvSpPr txBox="1"/>
          <p:nvPr/>
        </p:nvSpPr>
        <p:spPr>
          <a:xfrm>
            <a:off x="304768" y="1166800"/>
            <a:ext cx="2137124" cy="523220"/>
          </a:xfrm>
          <a:prstGeom prst="rect">
            <a:avLst/>
          </a:prstGeom>
          <a:solidFill>
            <a:schemeClr val="accent2">
              <a:lumMod val="60000"/>
              <a:lumOff val="40000"/>
            </a:schemeClr>
          </a:solidFill>
          <a:scene3d>
            <a:camera prst="orthographicFront"/>
            <a:lightRig rig="threePt" dir="t"/>
          </a:scene3d>
          <a:sp3d>
            <a:bevelT/>
          </a:sp3d>
        </p:spPr>
        <p:txBody>
          <a:bodyPr wrap="none" rtlCol="0">
            <a:spAutoFit/>
          </a:bodyPr>
          <a:lstStyle/>
          <a:p>
            <a:r>
              <a:rPr lang="en-IN" sz="2800" dirty="0" smtClean="0"/>
              <a:t>This is </a:t>
            </a:r>
            <a:r>
              <a:rPr lang="en-IN" sz="2800" b="1" u="sng" dirty="0" smtClean="0"/>
              <a:t>a </a:t>
            </a:r>
            <a:r>
              <a:rPr lang="en-IN" sz="2800" dirty="0" smtClean="0"/>
              <a:t>chair</a:t>
            </a:r>
            <a:endParaRPr lang="en-US" sz="2800" dirty="0"/>
          </a:p>
        </p:txBody>
      </p:sp>
      <p:grpSp>
        <p:nvGrpSpPr>
          <p:cNvPr id="19" name="Group 18"/>
          <p:cNvGrpSpPr>
            <a:grpSpLocks noChangeAspect="1"/>
          </p:cNvGrpSpPr>
          <p:nvPr/>
        </p:nvGrpSpPr>
        <p:grpSpPr>
          <a:xfrm>
            <a:off x="8446478" y="1803172"/>
            <a:ext cx="2716850" cy="4428000"/>
            <a:chOff x="0" y="804848"/>
            <a:chExt cx="2835185" cy="4614888"/>
          </a:xfrm>
        </p:grpSpPr>
        <p:pic>
          <p:nvPicPr>
            <p:cNvPr id="18" name="Picture 4" descr="Chair, Armchair, Antique, Vintage, Old"/>
            <p:cNvPicPr>
              <a:picLocks noChangeAspect="1" noChangeArrowheads="1"/>
            </p:cNvPicPr>
            <p:nvPr/>
          </p:nvPicPr>
          <p:blipFill>
            <a:blip r:embed="rId3"/>
            <a:srcRect l="64706" r="1176" b="-421"/>
            <a:stretch>
              <a:fillRect/>
            </a:stretch>
          </p:blipFill>
          <p:spPr bwMode="auto">
            <a:xfrm>
              <a:off x="0" y="804848"/>
              <a:ext cx="2624152" cy="4614888"/>
            </a:xfrm>
            <a:prstGeom prst="rect">
              <a:avLst/>
            </a:prstGeom>
            <a:noFill/>
          </p:spPr>
        </p:pic>
        <p:sp>
          <p:nvSpPr>
            <p:cNvPr id="8" name="Rounded Rectangle 7"/>
            <p:cNvSpPr/>
            <p:nvPr/>
          </p:nvSpPr>
          <p:spPr>
            <a:xfrm>
              <a:off x="1933553" y="3881440"/>
              <a:ext cx="901632" cy="1275660"/>
            </a:xfrm>
            <a:prstGeom prst="roundRect">
              <a:avLst>
                <a:gd name="adj" fmla="val 37640"/>
              </a:avLst>
            </a:prstGeom>
            <a:solidFill>
              <a:schemeClr val="bg1"/>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196" name="Picture 4" descr="Chair, Armchair, Antique, Vintage, Old"/>
          <p:cNvPicPr>
            <a:picLocks noChangeAspect="1" noChangeArrowheads="1"/>
          </p:cNvPicPr>
          <p:nvPr/>
        </p:nvPicPr>
        <p:blipFill>
          <a:blip r:embed="rId3"/>
          <a:srcRect l="64706" r="1176" b="-421"/>
          <a:stretch>
            <a:fillRect/>
          </a:stretch>
        </p:blipFill>
        <p:spPr bwMode="auto">
          <a:xfrm>
            <a:off x="1390624" y="1709728"/>
            <a:ext cx="2599764" cy="4614888"/>
          </a:xfrm>
          <a:prstGeom prst="rect">
            <a:avLst/>
          </a:prstGeom>
          <a:noFill/>
        </p:spPr>
      </p:pic>
      <p:sp>
        <p:nvSpPr>
          <p:cNvPr id="20" name="TextBox 19"/>
          <p:cNvSpPr txBox="1"/>
          <p:nvPr/>
        </p:nvSpPr>
        <p:spPr>
          <a:xfrm>
            <a:off x="2551533" y="1166800"/>
            <a:ext cx="2884123" cy="523220"/>
          </a:xfrm>
          <a:prstGeom prst="rect">
            <a:avLst/>
          </a:prstGeom>
          <a:solidFill>
            <a:schemeClr val="accent2">
              <a:lumMod val="60000"/>
              <a:lumOff val="40000"/>
            </a:schemeClr>
          </a:solidFill>
          <a:scene3d>
            <a:camera prst="orthographicFront"/>
            <a:lightRig rig="threePt" dir="t"/>
          </a:scene3d>
          <a:sp3d>
            <a:bevelT/>
          </a:sp3d>
        </p:spPr>
        <p:txBody>
          <a:bodyPr wrap="none" rtlCol="0">
            <a:spAutoFit/>
          </a:bodyPr>
          <a:lstStyle/>
          <a:p>
            <a:r>
              <a:rPr lang="en-IN" sz="2800" dirty="0" smtClean="0"/>
              <a:t>This is </a:t>
            </a:r>
            <a:r>
              <a:rPr lang="en-IN" sz="2800" b="1" u="sng" dirty="0" smtClean="0"/>
              <a:t>an </a:t>
            </a:r>
            <a:r>
              <a:rPr lang="en-IN" sz="2800" dirty="0" smtClean="0"/>
              <a:t>old chair</a:t>
            </a:r>
            <a:endParaRPr lang="en-US" sz="2800" dirty="0"/>
          </a:p>
        </p:txBody>
      </p:sp>
      <p:sp>
        <p:nvSpPr>
          <p:cNvPr id="24" name="TextBox 23"/>
          <p:cNvSpPr txBox="1"/>
          <p:nvPr/>
        </p:nvSpPr>
        <p:spPr>
          <a:xfrm>
            <a:off x="9467980" y="1166800"/>
            <a:ext cx="2419252" cy="523220"/>
          </a:xfrm>
          <a:prstGeom prst="rect">
            <a:avLst/>
          </a:prstGeom>
          <a:solidFill>
            <a:schemeClr val="accent2">
              <a:lumMod val="20000"/>
              <a:lumOff val="80000"/>
            </a:schemeClr>
          </a:solidFill>
          <a:scene3d>
            <a:camera prst="orthographicFront"/>
            <a:lightRig rig="threePt" dir="t"/>
          </a:scene3d>
          <a:sp3d>
            <a:bevelT/>
          </a:sp3d>
        </p:spPr>
        <p:txBody>
          <a:bodyPr wrap="none" rtlCol="0">
            <a:spAutoFit/>
          </a:bodyPr>
          <a:lstStyle/>
          <a:p>
            <a:r>
              <a:rPr lang="en-IN" sz="2800" dirty="0" smtClean="0"/>
              <a:t>This is old chair</a:t>
            </a:r>
            <a:endParaRPr lang="en-US" sz="2800" dirty="0"/>
          </a:p>
        </p:txBody>
      </p:sp>
      <p:pic>
        <p:nvPicPr>
          <p:cNvPr id="25" name="Picture 2" descr="Check Mark, Tick Mark, Check, Correct"/>
          <p:cNvPicPr>
            <a:picLocks noChangeAspect="1" noChangeArrowheads="1"/>
          </p:cNvPicPr>
          <p:nvPr/>
        </p:nvPicPr>
        <p:blipFill>
          <a:blip r:embed="rId4" cstate="print"/>
          <a:srcRect/>
          <a:stretch>
            <a:fillRect/>
          </a:stretch>
        </p:blipFill>
        <p:spPr bwMode="auto">
          <a:xfrm>
            <a:off x="304768" y="1655366"/>
            <a:ext cx="792000" cy="778266"/>
          </a:xfrm>
          <a:prstGeom prst="rect">
            <a:avLst/>
          </a:prstGeom>
          <a:noFill/>
        </p:spPr>
      </p:pic>
      <p:pic>
        <p:nvPicPr>
          <p:cNvPr id="10242" name="Picture 2" descr="Check Mark, Tick Mark, Check, Correct"/>
          <p:cNvPicPr>
            <a:picLocks noChangeAspect="1" noChangeArrowheads="1"/>
          </p:cNvPicPr>
          <p:nvPr/>
        </p:nvPicPr>
        <p:blipFill>
          <a:blip r:embed="rId4" cstate="print"/>
          <a:srcRect/>
          <a:stretch>
            <a:fillRect/>
          </a:stretch>
        </p:blipFill>
        <p:spPr bwMode="auto">
          <a:xfrm>
            <a:off x="3833800" y="1619240"/>
            <a:ext cx="792000" cy="778266"/>
          </a:xfrm>
          <a:prstGeom prst="rect">
            <a:avLst/>
          </a:prstGeom>
          <a:noFill/>
        </p:spPr>
      </p:pic>
      <p:sp>
        <p:nvSpPr>
          <p:cNvPr id="27" name="Multiply 26"/>
          <p:cNvSpPr/>
          <p:nvPr/>
        </p:nvSpPr>
        <p:spPr>
          <a:xfrm rot="10800000" flipV="1">
            <a:off x="10462799" y="1528752"/>
            <a:ext cx="971993" cy="1217818"/>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ultiply 27"/>
          <p:cNvSpPr/>
          <p:nvPr/>
        </p:nvSpPr>
        <p:spPr>
          <a:xfrm rot="10800000" flipV="1">
            <a:off x="7205231" y="1528752"/>
            <a:ext cx="971993" cy="1217818"/>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1000"/>
                                        <p:tgtEl>
                                          <p:spTgt spid="20"/>
                                        </p:tgtEl>
                                      </p:cBhvr>
                                    </p:animEffect>
                                  </p:childTnLst>
                                </p:cTn>
                              </p:par>
                            </p:childTnLst>
                          </p:cTn>
                        </p:par>
                        <p:par>
                          <p:cTn id="12" fill="hold">
                            <p:stCondLst>
                              <p:cond delay="2000"/>
                            </p:stCondLst>
                            <p:childTnLst>
                              <p:par>
                                <p:cTn id="13" presetID="5" presetClass="entr" presetSubtype="10" fill="hold" nodeType="afterEffect">
                                  <p:stCondLst>
                                    <p:cond delay="0"/>
                                  </p:stCondLst>
                                  <p:childTnLst>
                                    <p:set>
                                      <p:cBhvr>
                                        <p:cTn id="14" dur="1" fill="hold">
                                          <p:stCondLst>
                                            <p:cond delay="0"/>
                                          </p:stCondLst>
                                        </p:cTn>
                                        <p:tgtEl>
                                          <p:spTgt spid="8196"/>
                                        </p:tgtEl>
                                        <p:attrNameLst>
                                          <p:attrName>style.visibility</p:attrName>
                                        </p:attrNameLst>
                                      </p:cBhvr>
                                      <p:to>
                                        <p:strVal val="visible"/>
                                      </p:to>
                                    </p:set>
                                    <p:animEffect transition="in" filter="checkerboard(across)">
                                      <p:cBhvr>
                                        <p:cTn id="15" dur="1000"/>
                                        <p:tgtEl>
                                          <p:spTgt spid="8196"/>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1000"/>
                                        <p:tgtEl>
                                          <p:spTgt spid="13"/>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left)">
                                      <p:cBhvr>
                                        <p:cTn id="23" dur="1000"/>
                                        <p:tgtEl>
                                          <p:spTgt spid="24"/>
                                        </p:tgtEl>
                                      </p:cBhvr>
                                    </p:animEffect>
                                  </p:childTnLst>
                                </p:cTn>
                              </p:par>
                            </p:childTnLst>
                          </p:cTn>
                        </p:par>
                        <p:par>
                          <p:cTn id="24" fill="hold">
                            <p:stCondLst>
                              <p:cond delay="5000"/>
                            </p:stCondLst>
                            <p:childTnLst>
                              <p:par>
                                <p:cTn id="25" presetID="5" presetClass="entr" presetSubtype="10" fill="hold" nodeType="afterEffect">
                                  <p:stCondLst>
                                    <p:cond delay="500"/>
                                  </p:stCondLst>
                                  <p:childTnLst>
                                    <p:set>
                                      <p:cBhvr>
                                        <p:cTn id="26" dur="1" fill="hold">
                                          <p:stCondLst>
                                            <p:cond delay="0"/>
                                          </p:stCondLst>
                                        </p:cTn>
                                        <p:tgtEl>
                                          <p:spTgt spid="19"/>
                                        </p:tgtEl>
                                        <p:attrNameLst>
                                          <p:attrName>style.visibility</p:attrName>
                                        </p:attrNameLst>
                                      </p:cBhvr>
                                      <p:to>
                                        <p:strVal val="visible"/>
                                      </p:to>
                                    </p:set>
                                    <p:animEffect transition="in" filter="checkerboard(across)">
                                      <p:cBhvr>
                                        <p:cTn id="27" dur="10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7" presetClass="entr" presetSubtype="8" fill="hold" nodeType="click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p:cTn id="32" dur="1000" fill="hold"/>
                                        <p:tgtEl>
                                          <p:spTgt spid="25"/>
                                        </p:tgtEl>
                                        <p:attrNameLst>
                                          <p:attrName>ppt_x</p:attrName>
                                        </p:attrNameLst>
                                      </p:cBhvr>
                                      <p:tavLst>
                                        <p:tav tm="0">
                                          <p:val>
                                            <p:strVal val="#ppt_x-#ppt_w/2"/>
                                          </p:val>
                                        </p:tav>
                                        <p:tav tm="100000">
                                          <p:val>
                                            <p:strVal val="#ppt_x"/>
                                          </p:val>
                                        </p:tav>
                                      </p:tavLst>
                                    </p:anim>
                                    <p:anim calcmode="lin" valueType="num">
                                      <p:cBhvr>
                                        <p:cTn id="33" dur="1000" fill="hold"/>
                                        <p:tgtEl>
                                          <p:spTgt spid="25"/>
                                        </p:tgtEl>
                                        <p:attrNameLst>
                                          <p:attrName>ppt_y</p:attrName>
                                        </p:attrNameLst>
                                      </p:cBhvr>
                                      <p:tavLst>
                                        <p:tav tm="0">
                                          <p:val>
                                            <p:strVal val="#ppt_y"/>
                                          </p:val>
                                        </p:tav>
                                        <p:tav tm="100000">
                                          <p:val>
                                            <p:strVal val="#ppt_y"/>
                                          </p:val>
                                        </p:tav>
                                      </p:tavLst>
                                    </p:anim>
                                    <p:anim calcmode="lin" valueType="num">
                                      <p:cBhvr>
                                        <p:cTn id="34" dur="1000" fill="hold"/>
                                        <p:tgtEl>
                                          <p:spTgt spid="25"/>
                                        </p:tgtEl>
                                        <p:attrNameLst>
                                          <p:attrName>ppt_w</p:attrName>
                                        </p:attrNameLst>
                                      </p:cBhvr>
                                      <p:tavLst>
                                        <p:tav tm="0">
                                          <p:val>
                                            <p:fltVal val="0"/>
                                          </p:val>
                                        </p:tav>
                                        <p:tav tm="100000">
                                          <p:val>
                                            <p:strVal val="#ppt_w"/>
                                          </p:val>
                                        </p:tav>
                                      </p:tavLst>
                                    </p:anim>
                                    <p:anim calcmode="lin" valueType="num">
                                      <p:cBhvr>
                                        <p:cTn id="35" dur="10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17" presetClass="entr" presetSubtype="8" fill="hold" nodeType="clickEffect">
                                  <p:stCondLst>
                                    <p:cond delay="0"/>
                                  </p:stCondLst>
                                  <p:childTnLst>
                                    <p:set>
                                      <p:cBhvr>
                                        <p:cTn id="39" dur="1" fill="hold">
                                          <p:stCondLst>
                                            <p:cond delay="0"/>
                                          </p:stCondLst>
                                        </p:cTn>
                                        <p:tgtEl>
                                          <p:spTgt spid="10242"/>
                                        </p:tgtEl>
                                        <p:attrNameLst>
                                          <p:attrName>style.visibility</p:attrName>
                                        </p:attrNameLst>
                                      </p:cBhvr>
                                      <p:to>
                                        <p:strVal val="visible"/>
                                      </p:to>
                                    </p:set>
                                    <p:anim calcmode="lin" valueType="num">
                                      <p:cBhvr>
                                        <p:cTn id="40" dur="1000" fill="hold"/>
                                        <p:tgtEl>
                                          <p:spTgt spid="10242"/>
                                        </p:tgtEl>
                                        <p:attrNameLst>
                                          <p:attrName>ppt_x</p:attrName>
                                        </p:attrNameLst>
                                      </p:cBhvr>
                                      <p:tavLst>
                                        <p:tav tm="0">
                                          <p:val>
                                            <p:strVal val="#ppt_x-#ppt_w/2"/>
                                          </p:val>
                                        </p:tav>
                                        <p:tav tm="100000">
                                          <p:val>
                                            <p:strVal val="#ppt_x"/>
                                          </p:val>
                                        </p:tav>
                                      </p:tavLst>
                                    </p:anim>
                                    <p:anim calcmode="lin" valueType="num">
                                      <p:cBhvr>
                                        <p:cTn id="41" dur="1000" fill="hold"/>
                                        <p:tgtEl>
                                          <p:spTgt spid="10242"/>
                                        </p:tgtEl>
                                        <p:attrNameLst>
                                          <p:attrName>ppt_y</p:attrName>
                                        </p:attrNameLst>
                                      </p:cBhvr>
                                      <p:tavLst>
                                        <p:tav tm="0">
                                          <p:val>
                                            <p:strVal val="#ppt_y"/>
                                          </p:val>
                                        </p:tav>
                                        <p:tav tm="100000">
                                          <p:val>
                                            <p:strVal val="#ppt_y"/>
                                          </p:val>
                                        </p:tav>
                                      </p:tavLst>
                                    </p:anim>
                                    <p:anim calcmode="lin" valueType="num">
                                      <p:cBhvr>
                                        <p:cTn id="42" dur="1000" fill="hold"/>
                                        <p:tgtEl>
                                          <p:spTgt spid="10242"/>
                                        </p:tgtEl>
                                        <p:attrNameLst>
                                          <p:attrName>ppt_w</p:attrName>
                                        </p:attrNameLst>
                                      </p:cBhvr>
                                      <p:tavLst>
                                        <p:tav tm="0">
                                          <p:val>
                                            <p:fltVal val="0"/>
                                          </p:val>
                                        </p:tav>
                                        <p:tav tm="100000">
                                          <p:val>
                                            <p:strVal val="#ppt_w"/>
                                          </p:val>
                                        </p:tav>
                                      </p:tavLst>
                                    </p:anim>
                                    <p:anim calcmode="lin" valueType="num">
                                      <p:cBhvr>
                                        <p:cTn id="43" dur="1000" fill="hold"/>
                                        <p:tgtEl>
                                          <p:spTgt spid="10242"/>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17" presetClass="entr" presetSubtype="8" fill="hold" grpId="0" nodeType="clickEffect">
                                  <p:stCondLst>
                                    <p:cond delay="0"/>
                                  </p:stCondLst>
                                  <p:childTnLst>
                                    <p:set>
                                      <p:cBhvr>
                                        <p:cTn id="47" dur="1" fill="hold">
                                          <p:stCondLst>
                                            <p:cond delay="0"/>
                                          </p:stCondLst>
                                        </p:cTn>
                                        <p:tgtEl>
                                          <p:spTgt spid="28"/>
                                        </p:tgtEl>
                                        <p:attrNameLst>
                                          <p:attrName>style.visibility</p:attrName>
                                        </p:attrNameLst>
                                      </p:cBhvr>
                                      <p:to>
                                        <p:strVal val="visible"/>
                                      </p:to>
                                    </p:set>
                                    <p:anim calcmode="lin" valueType="num">
                                      <p:cBhvr>
                                        <p:cTn id="48" dur="1000" fill="hold"/>
                                        <p:tgtEl>
                                          <p:spTgt spid="28"/>
                                        </p:tgtEl>
                                        <p:attrNameLst>
                                          <p:attrName>ppt_x</p:attrName>
                                        </p:attrNameLst>
                                      </p:cBhvr>
                                      <p:tavLst>
                                        <p:tav tm="0">
                                          <p:val>
                                            <p:strVal val="#ppt_x-#ppt_w/2"/>
                                          </p:val>
                                        </p:tav>
                                        <p:tav tm="100000">
                                          <p:val>
                                            <p:strVal val="#ppt_x"/>
                                          </p:val>
                                        </p:tav>
                                      </p:tavLst>
                                    </p:anim>
                                    <p:anim calcmode="lin" valueType="num">
                                      <p:cBhvr>
                                        <p:cTn id="49" dur="1000" fill="hold"/>
                                        <p:tgtEl>
                                          <p:spTgt spid="28"/>
                                        </p:tgtEl>
                                        <p:attrNameLst>
                                          <p:attrName>ppt_y</p:attrName>
                                        </p:attrNameLst>
                                      </p:cBhvr>
                                      <p:tavLst>
                                        <p:tav tm="0">
                                          <p:val>
                                            <p:strVal val="#ppt_y"/>
                                          </p:val>
                                        </p:tav>
                                        <p:tav tm="100000">
                                          <p:val>
                                            <p:strVal val="#ppt_y"/>
                                          </p:val>
                                        </p:tav>
                                      </p:tavLst>
                                    </p:anim>
                                    <p:anim calcmode="lin" valueType="num">
                                      <p:cBhvr>
                                        <p:cTn id="50" dur="1000" fill="hold"/>
                                        <p:tgtEl>
                                          <p:spTgt spid="28"/>
                                        </p:tgtEl>
                                        <p:attrNameLst>
                                          <p:attrName>ppt_w</p:attrName>
                                        </p:attrNameLst>
                                      </p:cBhvr>
                                      <p:tavLst>
                                        <p:tav tm="0">
                                          <p:val>
                                            <p:fltVal val="0"/>
                                          </p:val>
                                        </p:tav>
                                        <p:tav tm="100000">
                                          <p:val>
                                            <p:strVal val="#ppt_w"/>
                                          </p:val>
                                        </p:tav>
                                      </p:tavLst>
                                    </p:anim>
                                    <p:anim calcmode="lin" valueType="num">
                                      <p:cBhvr>
                                        <p:cTn id="51" dur="10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17" presetClass="entr" presetSubtype="8" fill="hold" grpId="0" nodeType="clickEffect">
                                  <p:stCondLst>
                                    <p:cond delay="0"/>
                                  </p:stCondLst>
                                  <p:childTnLst>
                                    <p:set>
                                      <p:cBhvr>
                                        <p:cTn id="55" dur="1" fill="hold">
                                          <p:stCondLst>
                                            <p:cond delay="0"/>
                                          </p:stCondLst>
                                        </p:cTn>
                                        <p:tgtEl>
                                          <p:spTgt spid="27"/>
                                        </p:tgtEl>
                                        <p:attrNameLst>
                                          <p:attrName>style.visibility</p:attrName>
                                        </p:attrNameLst>
                                      </p:cBhvr>
                                      <p:to>
                                        <p:strVal val="visible"/>
                                      </p:to>
                                    </p:set>
                                    <p:anim calcmode="lin" valueType="num">
                                      <p:cBhvr>
                                        <p:cTn id="56" dur="1000" fill="hold"/>
                                        <p:tgtEl>
                                          <p:spTgt spid="27"/>
                                        </p:tgtEl>
                                        <p:attrNameLst>
                                          <p:attrName>ppt_x</p:attrName>
                                        </p:attrNameLst>
                                      </p:cBhvr>
                                      <p:tavLst>
                                        <p:tav tm="0">
                                          <p:val>
                                            <p:strVal val="#ppt_x-#ppt_w/2"/>
                                          </p:val>
                                        </p:tav>
                                        <p:tav tm="100000">
                                          <p:val>
                                            <p:strVal val="#ppt_x"/>
                                          </p:val>
                                        </p:tav>
                                      </p:tavLst>
                                    </p:anim>
                                    <p:anim calcmode="lin" valueType="num">
                                      <p:cBhvr>
                                        <p:cTn id="57" dur="1000" fill="hold"/>
                                        <p:tgtEl>
                                          <p:spTgt spid="27"/>
                                        </p:tgtEl>
                                        <p:attrNameLst>
                                          <p:attrName>ppt_y</p:attrName>
                                        </p:attrNameLst>
                                      </p:cBhvr>
                                      <p:tavLst>
                                        <p:tav tm="0">
                                          <p:val>
                                            <p:strVal val="#ppt_y"/>
                                          </p:val>
                                        </p:tav>
                                        <p:tav tm="100000">
                                          <p:val>
                                            <p:strVal val="#ppt_y"/>
                                          </p:val>
                                        </p:tav>
                                      </p:tavLst>
                                    </p:anim>
                                    <p:anim calcmode="lin" valueType="num">
                                      <p:cBhvr>
                                        <p:cTn id="58" dur="1000" fill="hold"/>
                                        <p:tgtEl>
                                          <p:spTgt spid="27"/>
                                        </p:tgtEl>
                                        <p:attrNameLst>
                                          <p:attrName>ppt_w</p:attrName>
                                        </p:attrNameLst>
                                      </p:cBhvr>
                                      <p:tavLst>
                                        <p:tav tm="0">
                                          <p:val>
                                            <p:fltVal val="0"/>
                                          </p:val>
                                        </p:tav>
                                        <p:tav tm="100000">
                                          <p:val>
                                            <p:strVal val="#ppt_w"/>
                                          </p:val>
                                        </p:tav>
                                      </p:tavLst>
                                    </p:anim>
                                    <p:anim calcmode="lin" valueType="num">
                                      <p:cBhvr>
                                        <p:cTn id="59" dur="1000" fill="hold"/>
                                        <p:tgtEl>
                                          <p:spTgt spid="2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20" grpId="0" animBg="1"/>
      <p:bldP spid="24" grpId="0" animBg="1"/>
      <p:bldP spid="27" grpId="0" animBg="1"/>
      <p:bldP spid="2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4232" y="71414"/>
            <a:ext cx="5443536" cy="654032"/>
          </a:xfr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0" scaled="1"/>
            <a:tileRect/>
          </a:gradFill>
          <a:scene3d>
            <a:camera prst="orthographicFront"/>
            <a:lightRig rig="threePt" dir="t"/>
          </a:scene3d>
          <a:sp3d>
            <a:bevelT/>
          </a:sp3d>
        </p:spPr>
        <p:txBody>
          <a:bodyPr/>
          <a:lstStyle/>
          <a:p>
            <a:r>
              <a:rPr lang="en-IN" dirty="0" smtClean="0"/>
              <a:t>Brick wall</a:t>
            </a:r>
            <a:endParaRPr lang="en-IN" dirty="0"/>
          </a:p>
        </p:txBody>
      </p:sp>
      <p:sp>
        <p:nvSpPr>
          <p:cNvPr id="7170" name="AutoShape 2" descr="white flow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72" name="AutoShape 4" descr="white flow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146" name="Picture 2" descr="Wall, Brick Wall, Red Brick Wall, Seam"/>
          <p:cNvPicPr>
            <a:picLocks noChangeAspect="1" noChangeArrowheads="1"/>
          </p:cNvPicPr>
          <p:nvPr/>
        </p:nvPicPr>
        <p:blipFill>
          <a:blip r:embed="rId3"/>
          <a:srcRect/>
          <a:stretch>
            <a:fillRect/>
          </a:stretch>
        </p:blipFill>
        <p:spPr bwMode="auto">
          <a:xfrm>
            <a:off x="214280" y="1076312"/>
            <a:ext cx="8234408" cy="5429280"/>
          </a:xfrm>
          <a:prstGeom prst="rect">
            <a:avLst/>
          </a:prstGeom>
          <a:ln>
            <a:noFill/>
          </a:ln>
          <a:effectLst>
            <a:outerShdw blurRad="292100" dist="139700" dir="2700000" algn="tl" rotWithShape="0">
              <a:srgbClr val="333333">
                <a:alpha val="65000"/>
              </a:srgbClr>
            </a:outerShdw>
          </a:effectLst>
        </p:spPr>
      </p:pic>
      <p:sp>
        <p:nvSpPr>
          <p:cNvPr id="6" name="Rectangle 5"/>
          <p:cNvSpPr/>
          <p:nvPr/>
        </p:nvSpPr>
        <p:spPr>
          <a:xfrm>
            <a:off x="3109896" y="2343144"/>
            <a:ext cx="1432071" cy="708167"/>
          </a:xfrm>
          <a:prstGeom prst="rect">
            <a:avLst/>
          </a:prstGeom>
          <a:solidFill>
            <a:schemeClr val="bg2">
              <a:lumMod val="90000"/>
            </a:schemeClr>
          </a:solidFill>
          <a:ln>
            <a:noFill/>
          </a:ln>
          <a:effectLst>
            <a:glow rad="63500">
              <a:schemeClr val="accent3">
                <a:satMod val="175000"/>
                <a:alpha val="40000"/>
              </a:schemeClr>
            </a:glow>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rPr>
              <a:t>Missing brick</a:t>
            </a:r>
            <a:endParaRPr lang="en-US" sz="2000" b="1" dirty="0">
              <a:solidFill>
                <a:schemeClr val="tx1"/>
              </a:solidFill>
            </a:endParaRPr>
          </a:p>
        </p:txBody>
      </p:sp>
      <p:sp>
        <p:nvSpPr>
          <p:cNvPr id="8" name="TextBox 7"/>
          <p:cNvSpPr txBox="1"/>
          <p:nvPr/>
        </p:nvSpPr>
        <p:spPr>
          <a:xfrm>
            <a:off x="8539176" y="1347776"/>
            <a:ext cx="2903872" cy="461665"/>
          </a:xfrm>
          <a:prstGeom prst="rect">
            <a:avLst/>
          </a:prstGeom>
          <a:solidFill>
            <a:schemeClr val="bg2">
              <a:lumMod val="75000"/>
            </a:schemeClr>
          </a:solidFill>
        </p:spPr>
        <p:txBody>
          <a:bodyPr wrap="none" rtlCol="0">
            <a:spAutoFit/>
          </a:bodyPr>
          <a:lstStyle/>
          <a:p>
            <a:r>
              <a:rPr lang="en-IN" sz="2400" dirty="0" smtClean="0"/>
              <a:t>This is </a:t>
            </a:r>
            <a:r>
              <a:rPr lang="en-IN" sz="2400" b="1" u="sng" dirty="0" smtClean="0">
                <a:solidFill>
                  <a:srgbClr val="FF0000"/>
                </a:solidFill>
              </a:rPr>
              <a:t>a</a:t>
            </a:r>
            <a:r>
              <a:rPr lang="en-IN" sz="2400" dirty="0" smtClean="0"/>
              <a:t> red brick wall</a:t>
            </a:r>
            <a:endParaRPr lang="en-US" sz="2400" dirty="0"/>
          </a:p>
        </p:txBody>
      </p:sp>
      <p:sp>
        <p:nvSpPr>
          <p:cNvPr id="10" name="TextBox 9"/>
          <p:cNvSpPr txBox="1"/>
          <p:nvPr/>
        </p:nvSpPr>
        <p:spPr>
          <a:xfrm>
            <a:off x="8539176" y="3700464"/>
            <a:ext cx="2687467" cy="461665"/>
          </a:xfrm>
          <a:prstGeom prst="rect">
            <a:avLst/>
          </a:prstGeom>
          <a:solidFill>
            <a:schemeClr val="accent6">
              <a:lumMod val="60000"/>
              <a:lumOff val="40000"/>
            </a:schemeClr>
          </a:solidFill>
        </p:spPr>
        <p:txBody>
          <a:bodyPr wrap="none" rtlCol="0">
            <a:spAutoFit/>
          </a:bodyPr>
          <a:lstStyle/>
          <a:p>
            <a:r>
              <a:rPr lang="en-IN" sz="2400" dirty="0" smtClean="0"/>
              <a:t>This is red brick wall</a:t>
            </a:r>
            <a:endParaRPr lang="en-US" sz="2400" dirty="0"/>
          </a:p>
        </p:txBody>
      </p:sp>
      <p:pic>
        <p:nvPicPr>
          <p:cNvPr id="11" name="Picture 2" descr="Check Mark, Tick Mark, Check, Correct"/>
          <p:cNvPicPr>
            <a:picLocks noChangeAspect="1" noChangeArrowheads="1"/>
          </p:cNvPicPr>
          <p:nvPr/>
        </p:nvPicPr>
        <p:blipFill>
          <a:blip r:embed="rId4" cstate="print"/>
          <a:srcRect/>
          <a:stretch>
            <a:fillRect/>
          </a:stretch>
        </p:blipFill>
        <p:spPr bwMode="auto">
          <a:xfrm>
            <a:off x="11344304" y="1564878"/>
            <a:ext cx="792000" cy="778266"/>
          </a:xfrm>
          <a:prstGeom prst="rect">
            <a:avLst/>
          </a:prstGeom>
          <a:noFill/>
        </p:spPr>
      </p:pic>
      <p:sp>
        <p:nvSpPr>
          <p:cNvPr id="12" name="Multiply 11"/>
          <p:cNvSpPr/>
          <p:nvPr/>
        </p:nvSpPr>
        <p:spPr>
          <a:xfrm rot="10800000" flipV="1">
            <a:off x="11096215" y="3478014"/>
            <a:ext cx="971993" cy="1217818"/>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1000"/>
                                        <p:tgtEl>
                                          <p:spTgt spid="6146"/>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1000"/>
                                        <p:tgtEl>
                                          <p:spTgt spid="8"/>
                                        </p:tgtEl>
                                      </p:cBhvr>
                                    </p:animEffect>
                                  </p:childTnLst>
                                </p:cTn>
                              </p:par>
                            </p:childTnLst>
                          </p:cTn>
                        </p:par>
                        <p:par>
                          <p:cTn id="12" fill="hold">
                            <p:stCondLst>
                              <p:cond delay="2000"/>
                            </p:stCondLst>
                            <p:childTnLst>
                              <p:par>
                                <p:cTn id="13" presetID="1" presetClass="entr" presetSubtype="0" fill="hold" grpId="0" nodeType="afterEffect">
                                  <p:stCondLst>
                                    <p:cond delay="500"/>
                                  </p:stCondLst>
                                  <p:childTnLst>
                                    <p:set>
                                      <p:cBhvr>
                                        <p:cTn id="14" dur="1" fill="hold">
                                          <p:stCondLst>
                                            <p:cond delay="0"/>
                                          </p:stCondLst>
                                        </p:cTn>
                                        <p:tgtEl>
                                          <p:spTgt spid="6"/>
                                        </p:tgtEl>
                                        <p:attrNameLst>
                                          <p:attrName>style.visibility</p:attrName>
                                        </p:attrNameLst>
                                      </p:cBhvr>
                                      <p:to>
                                        <p:strVal val="visible"/>
                                      </p:to>
                                    </p:set>
                                  </p:childTnLst>
                                </p:cTn>
                              </p:par>
                            </p:childTnLst>
                          </p:cTn>
                        </p:par>
                        <p:par>
                          <p:cTn id="15" fill="hold">
                            <p:stCondLst>
                              <p:cond delay="2500"/>
                            </p:stCondLst>
                            <p:childTnLst>
                              <p:par>
                                <p:cTn id="16" presetID="22" presetClass="entr" presetSubtype="8"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1000" fill="hold"/>
                                        <p:tgtEl>
                                          <p:spTgt spid="11"/>
                                        </p:tgtEl>
                                        <p:attrNameLst>
                                          <p:attrName>ppt_x</p:attrName>
                                        </p:attrNameLst>
                                      </p:cBhvr>
                                      <p:tavLst>
                                        <p:tav tm="0">
                                          <p:val>
                                            <p:strVal val="#ppt_x-#ppt_w/2"/>
                                          </p:val>
                                        </p:tav>
                                        <p:tav tm="100000">
                                          <p:val>
                                            <p:strVal val="#ppt_x"/>
                                          </p:val>
                                        </p:tav>
                                      </p:tavLst>
                                    </p:anim>
                                    <p:anim calcmode="lin" valueType="num">
                                      <p:cBhvr>
                                        <p:cTn id="24" dur="1000" fill="hold"/>
                                        <p:tgtEl>
                                          <p:spTgt spid="11"/>
                                        </p:tgtEl>
                                        <p:attrNameLst>
                                          <p:attrName>ppt_y</p:attrName>
                                        </p:attrNameLst>
                                      </p:cBhvr>
                                      <p:tavLst>
                                        <p:tav tm="0">
                                          <p:val>
                                            <p:strVal val="#ppt_y"/>
                                          </p:val>
                                        </p:tav>
                                        <p:tav tm="100000">
                                          <p:val>
                                            <p:strVal val="#ppt_y"/>
                                          </p:val>
                                        </p:tav>
                                      </p:tavLst>
                                    </p:anim>
                                    <p:anim calcmode="lin" valueType="num">
                                      <p:cBhvr>
                                        <p:cTn id="25" dur="1000" fill="hold"/>
                                        <p:tgtEl>
                                          <p:spTgt spid="11"/>
                                        </p:tgtEl>
                                        <p:attrNameLst>
                                          <p:attrName>ppt_w</p:attrName>
                                        </p:attrNameLst>
                                      </p:cBhvr>
                                      <p:tavLst>
                                        <p:tav tm="0">
                                          <p:val>
                                            <p:fltVal val="0"/>
                                          </p:val>
                                        </p:tav>
                                        <p:tav tm="100000">
                                          <p:val>
                                            <p:strVal val="#ppt_w"/>
                                          </p:val>
                                        </p:tav>
                                      </p:tavLst>
                                    </p:anim>
                                    <p:anim calcmode="lin" valueType="num">
                                      <p:cBhvr>
                                        <p:cTn id="26" dur="1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1000" fill="hold"/>
                                        <p:tgtEl>
                                          <p:spTgt spid="12"/>
                                        </p:tgtEl>
                                        <p:attrNameLst>
                                          <p:attrName>ppt_w</p:attrName>
                                        </p:attrNameLst>
                                      </p:cBhvr>
                                      <p:tavLst>
                                        <p:tav tm="0">
                                          <p:val>
                                            <p:fltVal val="0"/>
                                          </p:val>
                                        </p:tav>
                                        <p:tav tm="100000">
                                          <p:val>
                                            <p:strVal val="#ppt_w"/>
                                          </p:val>
                                        </p:tav>
                                      </p:tavLst>
                                    </p:anim>
                                    <p:anim calcmode="lin" valueType="num">
                                      <p:cBhvr>
                                        <p:cTn id="32" dur="1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4232" y="71414"/>
            <a:ext cx="5443536" cy="654032"/>
          </a:xfr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0" scaled="1"/>
            <a:tileRect/>
          </a:gradFill>
          <a:scene3d>
            <a:camera prst="orthographicFront"/>
            <a:lightRig rig="threePt" dir="t"/>
          </a:scene3d>
          <a:sp3d>
            <a:bevelT/>
          </a:sp3d>
        </p:spPr>
        <p:txBody>
          <a:bodyPr/>
          <a:lstStyle/>
          <a:p>
            <a:r>
              <a:rPr lang="en-IN" dirty="0" smtClean="0"/>
              <a:t>Conclusion</a:t>
            </a:r>
            <a:endParaRPr lang="en-IN" dirty="0"/>
          </a:p>
        </p:txBody>
      </p:sp>
      <p:sp>
        <p:nvSpPr>
          <p:cNvPr id="7170" name="AutoShape 2" descr="white flow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172" name="AutoShape 4" descr="white flow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pSp>
        <p:nvGrpSpPr>
          <p:cNvPr id="22" name="Group 21"/>
          <p:cNvGrpSpPr/>
          <p:nvPr/>
        </p:nvGrpSpPr>
        <p:grpSpPr>
          <a:xfrm>
            <a:off x="3200384" y="985824"/>
            <a:ext cx="5791232" cy="5519768"/>
            <a:chOff x="3200384" y="985824"/>
            <a:chExt cx="5791232" cy="5519768"/>
          </a:xfrm>
        </p:grpSpPr>
        <p:pic>
          <p:nvPicPr>
            <p:cNvPr id="16" name="Picture 2" descr="Man, Person, Alert, Billboard, Placard">
              <a:extLst>
                <a:ext uri="{FF2B5EF4-FFF2-40B4-BE49-F238E27FC236}">
                  <a16:creationId xmlns:a16="http://schemas.microsoft.com/office/drawing/2014/main" xmlns="" id="{E127A1A7-41DE-49AD-BD85-DEDEB8A379D1}"/>
                </a:ext>
              </a:extLst>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200384" y="985824"/>
              <a:ext cx="5791232" cy="5519768"/>
            </a:xfrm>
            <a:prstGeom prst="rect">
              <a:avLst/>
            </a:prstGeom>
            <a:noFill/>
            <a:extLst>
              <a:ext uri="{909E8E84-426E-40DD-AFC4-6F175D3DCCD1}">
                <a14:hiddenFill xmlns="" xmlns:a14="http://schemas.microsoft.com/office/drawing/2010/main">
                  <a:solidFill>
                    <a:srgbClr val="FFFFFF"/>
                  </a:solidFill>
                </a14:hiddenFill>
              </a:ext>
            </a:extLst>
          </p:spPr>
        </p:pic>
        <p:sp>
          <p:nvSpPr>
            <p:cNvPr id="21" name="Rectangle 20"/>
            <p:cNvSpPr/>
            <p:nvPr/>
          </p:nvSpPr>
          <p:spPr>
            <a:xfrm>
              <a:off x="4286240" y="3971928"/>
              <a:ext cx="3800496" cy="2412000"/>
            </a:xfrm>
            <a:prstGeom prst="rect">
              <a:avLst/>
            </a:prstGeom>
          </p:spPr>
          <p:txBody>
            <a:bodyPr wrap="square">
              <a:spAutoFit/>
            </a:bodyPr>
            <a:lstStyle/>
            <a:p>
              <a:r>
                <a:rPr lang="en-US" sz="3200" dirty="0" smtClean="0"/>
                <a:t>Articles a, an, and the, are important to give a wholesome meaning to sentences.</a:t>
              </a:r>
            </a:p>
            <a:p>
              <a:r>
                <a:rPr lang="en-US" sz="3200" dirty="0" smtClean="0"/>
                <a:t> </a:t>
              </a:r>
              <a:endParaRPr lang="en-US" dirty="0" smtClean="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ppt_x</p:attrName>
                                        </p:attrNameLst>
                                      </p:cBhvr>
                                      <p:tavLst>
                                        <p:tav tm="0">
                                          <p:val>
                                            <p:strVal val="#ppt_x-#ppt_w/2"/>
                                          </p:val>
                                        </p:tav>
                                        <p:tav tm="100000">
                                          <p:val>
                                            <p:strVal val="#ppt_x"/>
                                          </p:val>
                                        </p:tav>
                                      </p:tavLst>
                                    </p:anim>
                                    <p:anim calcmode="lin" valueType="num">
                                      <p:cBhvr>
                                        <p:cTn id="8" dur="1000" fill="hold"/>
                                        <p:tgtEl>
                                          <p:spTgt spid="22"/>
                                        </p:tgtEl>
                                        <p:attrNameLst>
                                          <p:attrName>ppt_y</p:attrName>
                                        </p:attrNameLst>
                                      </p:cBhvr>
                                      <p:tavLst>
                                        <p:tav tm="0">
                                          <p:val>
                                            <p:strVal val="#ppt_y"/>
                                          </p:val>
                                        </p:tav>
                                        <p:tav tm="100000">
                                          <p:val>
                                            <p:strVal val="#ppt_y"/>
                                          </p:val>
                                        </p:tav>
                                      </p:tavLst>
                                    </p:anim>
                                    <p:anim calcmode="lin" valueType="num">
                                      <p:cBhvr>
                                        <p:cTn id="9" dur="1000" fill="hold"/>
                                        <p:tgtEl>
                                          <p:spTgt spid="22"/>
                                        </p:tgtEl>
                                        <p:attrNameLst>
                                          <p:attrName>ppt_w</p:attrName>
                                        </p:attrNameLst>
                                      </p:cBhvr>
                                      <p:tavLst>
                                        <p:tav tm="0">
                                          <p:val>
                                            <p:fltVal val="0"/>
                                          </p:val>
                                        </p:tav>
                                        <p:tav tm="100000">
                                          <p:val>
                                            <p:strVal val="#ppt_w"/>
                                          </p:val>
                                        </p:tav>
                                      </p:tavLst>
                                    </p:anim>
                                    <p:anim calcmode="lin" valueType="num">
                                      <p:cBhvr>
                                        <p:cTn id="10" dur="1000" fill="hold"/>
                                        <p:tgtEl>
                                          <p:spTgt spid="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xmlns="" id="{B00E2BD6-6C09-4DCA-9091-FA7A9F2C8FEB}"/>
              </a:ext>
            </a:extLst>
          </p:cNvPr>
          <p:cNvGraphicFramePr>
            <a:graphicFrameLocks noGrp="1"/>
          </p:cNvGraphicFramePr>
          <p:nvPr>
            <p:extLst>
              <p:ext uri="{D42A27DB-BD31-4B8C-83A1-F6EECF244321}">
                <p14:modId xmlns:p14="http://schemas.microsoft.com/office/powerpoint/2010/main" xmlns="" val="3895149742"/>
              </p:ext>
            </p:extLst>
          </p:nvPr>
        </p:nvGraphicFramePr>
        <p:xfrm>
          <a:off x="1127448" y="700345"/>
          <a:ext cx="9937104" cy="3598026"/>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xmlns="" val="20000"/>
                    </a:ext>
                  </a:extLst>
                </a:gridCol>
                <a:gridCol w="1485922">
                  <a:extLst>
                    <a:ext uri="{9D8B030D-6E8A-4147-A177-3AD203B41FA5}">
                      <a16:colId xmlns:a16="http://schemas.microsoft.com/office/drawing/2014/main" xmlns="" val="20001"/>
                    </a:ext>
                  </a:extLst>
                </a:gridCol>
                <a:gridCol w="7522480">
                  <a:extLst>
                    <a:ext uri="{9D8B030D-6E8A-4147-A177-3AD203B41FA5}">
                      <a16:colId xmlns:a16="http://schemas.microsoft.com/office/drawing/2014/main" xmlns=""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xmlns="" val="10000"/>
                  </a:ext>
                </a:extLst>
              </a:tr>
              <a:tr h="389313">
                <a:tc>
                  <a:txBody>
                    <a:bodyPr/>
                    <a:lstStyle/>
                    <a:p>
                      <a:r>
                        <a:rPr lang="en-IN" sz="900" dirty="0" smtClean="0"/>
                        <a:t>1</a:t>
                      </a:r>
                      <a:endParaRPr lang="en-IN" sz="900" dirty="0"/>
                    </a:p>
                  </a:txBody>
                  <a:tcPr/>
                </a:tc>
                <a:tc>
                  <a:txBody>
                    <a:bodyPr/>
                    <a:lstStyle/>
                    <a:p>
                      <a:endParaRPr lang="en-IN"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dirty="0" smtClean="0">
                          <a:solidFill>
                            <a:schemeClr val="tx1"/>
                          </a:solidFill>
                          <a:latin typeface="+mn-lt"/>
                          <a:ea typeface="+mn-ea"/>
                          <a:cs typeface="+mn-cs"/>
                        </a:rPr>
                        <a:t>1.    </a:t>
                      </a:r>
                      <a:r>
                        <a:rPr lang="en-IN" sz="900" b="0" i="0" u="none" strike="noStrike" kern="1200" dirty="0" err="1" smtClean="0">
                          <a:solidFill>
                            <a:schemeClr val="tx1"/>
                          </a:solidFill>
                          <a:latin typeface="+mn-lt"/>
                          <a:ea typeface="+mn-ea"/>
                          <a:cs typeface="+mn-cs"/>
                        </a:rPr>
                        <a:t>Circle:PPT</a:t>
                      </a:r>
                      <a:r>
                        <a:rPr lang="en-IN" sz="900" b="0" i="0" u="none" strike="noStrike" kern="1200" dirty="0" smtClean="0">
                          <a:solidFill>
                            <a:schemeClr val="tx1"/>
                          </a:solidFill>
                          <a:latin typeface="+mn-lt"/>
                          <a:ea typeface="+mn-ea"/>
                          <a:cs typeface="+mn-cs"/>
                        </a:rPr>
                        <a:t> shapes</a:t>
                      </a:r>
                    </a:p>
                    <a:p>
                      <a:endParaRPr lang="en-IN" sz="900" dirty="0" smtClean="0"/>
                    </a:p>
                    <a:p>
                      <a:endParaRPr lang="en-IN" sz="900" dirty="0" smtClean="0"/>
                    </a:p>
                  </a:txBody>
                  <a:tcPr/>
                </a:tc>
                <a:extLst>
                  <a:ext uri="{0D108BD9-81ED-4DB2-BD59-A6C34878D82A}">
                    <a16:rowId xmlns:a16="http://schemas.microsoft.com/office/drawing/2014/main" xmlns="" val="10001"/>
                  </a:ext>
                </a:extLst>
              </a:tr>
              <a:tr h="389313">
                <a:tc>
                  <a:txBody>
                    <a:bodyPr/>
                    <a:lstStyle/>
                    <a:p>
                      <a:r>
                        <a:rPr lang="en-IN" sz="900" dirty="0" smtClean="0"/>
                        <a:t>2</a:t>
                      </a:r>
                      <a:endParaRPr lang="en-IN" sz="900" dirty="0"/>
                    </a:p>
                  </a:txBody>
                  <a:tcPr/>
                </a:tc>
                <a:tc>
                  <a:txBody>
                    <a:bodyPr/>
                    <a:lstStyle/>
                    <a:p>
                      <a:endParaRPr lang="en-IN" sz="900" dirty="0"/>
                    </a:p>
                  </a:txBody>
                  <a:tcPr/>
                </a:tc>
                <a:tc>
                  <a:txBody>
                    <a:bodyPr/>
                    <a:lstStyle/>
                    <a:p>
                      <a:pPr marL="228600" indent="-228600" rtl="0">
                        <a:buNone/>
                      </a:pPr>
                      <a:r>
                        <a:rPr lang="en-IN" sz="900" b="0" i="0" u="none" strike="noStrike" kern="1200" dirty="0" smtClean="0">
                          <a:solidFill>
                            <a:schemeClr val="tx1"/>
                          </a:solidFill>
                          <a:latin typeface="+mn-lt"/>
                          <a:ea typeface="+mn-ea"/>
                          <a:cs typeface="+mn-cs"/>
                        </a:rPr>
                        <a:t>1  . </a:t>
                      </a:r>
                      <a:r>
                        <a:rPr lang="en-IN" sz="900" b="0" i="0" u="none" strike="noStrike" kern="1200" smtClean="0">
                          <a:solidFill>
                            <a:schemeClr val="tx1"/>
                          </a:solidFill>
                          <a:latin typeface="+mn-lt"/>
                          <a:ea typeface="+mn-ea"/>
                          <a:cs typeface="+mn-cs"/>
                        </a:rPr>
                        <a:t>Red</a:t>
                      </a:r>
                      <a:r>
                        <a:rPr lang="en-IN" sz="900" b="0" i="0" u="none" strike="noStrike" kern="1200" baseline="0" smtClean="0">
                          <a:solidFill>
                            <a:schemeClr val="tx1"/>
                          </a:solidFill>
                          <a:latin typeface="+mn-lt"/>
                          <a:ea typeface="+mn-ea"/>
                          <a:cs typeface="+mn-cs"/>
                        </a:rPr>
                        <a:t> </a:t>
                      </a:r>
                      <a:r>
                        <a:rPr lang="en-IN" sz="900" b="0" i="0" u="none" strike="noStrike" kern="1200" baseline="0" smtClean="0">
                          <a:solidFill>
                            <a:schemeClr val="tx1"/>
                          </a:solidFill>
                          <a:latin typeface="+mn-lt"/>
                          <a:ea typeface="+mn-ea"/>
                          <a:cs typeface="+mn-cs"/>
                        </a:rPr>
                        <a:t>c</a:t>
                      </a:r>
                      <a:r>
                        <a:rPr lang="en-IN" sz="900" b="0" i="0" u="none" strike="noStrike" kern="1200" smtClean="0">
                          <a:solidFill>
                            <a:schemeClr val="tx1"/>
                          </a:solidFill>
                          <a:latin typeface="+mn-lt"/>
                          <a:ea typeface="+mn-ea"/>
                          <a:cs typeface="+mn-cs"/>
                        </a:rPr>
                        <a:t>hair: </a:t>
                      </a:r>
                      <a:r>
                        <a:rPr lang="en-IN" sz="900" b="0" i="0" u="none" strike="noStrike" kern="1200" dirty="0" smtClean="0">
                          <a:solidFill>
                            <a:schemeClr val="tx1"/>
                          </a:solidFill>
                          <a:latin typeface="+mn-lt"/>
                          <a:ea typeface="+mn-ea"/>
                          <a:cs typeface="+mn-cs"/>
                        </a:rPr>
                        <a:t>https://pixabay.com/illustrations/chair-armchair-antique-vintage-old-6669291/</a:t>
                      </a:r>
                    </a:p>
                    <a:p>
                      <a:pPr marL="228600" indent="-228600" rtl="0">
                        <a:buNone/>
                      </a:pPr>
                      <a:r>
                        <a:rPr lang="en-IN" sz="900" b="0" i="0" u="none" strike="noStrike" kern="1200" dirty="0" smtClean="0">
                          <a:solidFill>
                            <a:schemeClr val="tx1"/>
                          </a:solidFill>
                          <a:latin typeface="+mn-lt"/>
                          <a:ea typeface="+mn-ea"/>
                          <a:cs typeface="+mn-cs"/>
                        </a:rPr>
                        <a:t>2.   Tick: https://pixabay.com/vectors/check-mark-tick-mark-check-correct-1292787/</a:t>
                      </a:r>
                    </a:p>
                    <a:p>
                      <a:pPr marL="228600" indent="-228600" rtl="0">
                        <a:buNone/>
                      </a:pPr>
                      <a:r>
                        <a:rPr lang="en-IN" sz="900" b="0" i="0" u="none" strike="noStrike" kern="1200" dirty="0" smtClean="0">
                          <a:solidFill>
                            <a:schemeClr val="tx1"/>
                          </a:solidFill>
                          <a:latin typeface="+mn-lt"/>
                          <a:ea typeface="+mn-ea"/>
                          <a:cs typeface="+mn-cs"/>
                        </a:rPr>
                        <a:t>3.    cross: PPT shapes</a:t>
                      </a:r>
                      <a:endParaRPr lang="en-IN" sz="900" dirty="0" smtClean="0"/>
                    </a:p>
                    <a:p>
                      <a:endParaRPr lang="en-IN" sz="900" dirty="0" smtClean="0"/>
                    </a:p>
                  </a:txBody>
                  <a:tcPr/>
                </a:tc>
                <a:extLst>
                  <a:ext uri="{0D108BD9-81ED-4DB2-BD59-A6C34878D82A}">
                    <a16:rowId xmlns:a16="http://schemas.microsoft.com/office/drawing/2014/main" xmlns="" val="10002"/>
                  </a:ext>
                </a:extLst>
              </a:tr>
              <a:tr h="389313">
                <a:tc>
                  <a:txBody>
                    <a:bodyPr/>
                    <a:lstStyle/>
                    <a:p>
                      <a:r>
                        <a:rPr lang="en-IN" sz="900" dirty="0" smtClean="0"/>
                        <a:t>3</a:t>
                      </a:r>
                      <a:endParaRPr lang="en-IN" sz="900" dirty="0"/>
                    </a:p>
                  </a:txBody>
                  <a:tcPr/>
                </a:tc>
                <a:tc>
                  <a:txBody>
                    <a:bodyPr/>
                    <a:lstStyle/>
                    <a:p>
                      <a:endParaRPr lang="en-IN" sz="900" dirty="0"/>
                    </a:p>
                  </a:txBody>
                  <a:tcPr/>
                </a:tc>
                <a:tc>
                  <a:txBody>
                    <a:bodyPr/>
                    <a:lstStyle/>
                    <a:p>
                      <a:pPr marL="228600" indent="-228600">
                        <a:buAutoNum type="arabicPeriod"/>
                      </a:pPr>
                      <a:r>
                        <a:rPr lang="en-IN" sz="900" b="0" i="0" u="none" strike="noStrike" kern="1200" dirty="0" smtClean="0">
                          <a:solidFill>
                            <a:schemeClr val="tx1"/>
                          </a:solidFill>
                          <a:latin typeface="+mn-lt"/>
                          <a:ea typeface="+mn-ea"/>
                          <a:cs typeface="+mn-cs"/>
                        </a:rPr>
                        <a:t>Brick wall: https://pixabay.com/photos/wall-brick-wall-red-brick-wall-seam-3075100/</a:t>
                      </a:r>
                    </a:p>
                    <a:p>
                      <a:pPr marL="228600" indent="-228600">
                        <a:buAutoNum type="arabicPeriod"/>
                      </a:pPr>
                      <a:r>
                        <a:rPr lang="en-IN" sz="900" b="0" i="0" u="none" strike="noStrike" kern="1200" dirty="0" smtClean="0">
                          <a:solidFill>
                            <a:schemeClr val="tx1"/>
                          </a:solidFill>
                          <a:latin typeface="+mn-lt"/>
                          <a:ea typeface="+mn-ea"/>
                          <a:cs typeface="+mn-cs"/>
                        </a:rPr>
                        <a:t>Tick: https://pixabay.com/vectors/check-mark-tick-mark-check-correct-1292787/</a:t>
                      </a:r>
                    </a:p>
                    <a:p>
                      <a:pPr marL="228600" indent="-228600">
                        <a:buAutoNum type="arabicPeriod"/>
                      </a:pPr>
                      <a:r>
                        <a:rPr lang="en-IN" sz="900" b="0" i="0" u="none" strike="noStrike" kern="1200" dirty="0" smtClean="0">
                          <a:solidFill>
                            <a:schemeClr val="tx1"/>
                          </a:solidFill>
                          <a:latin typeface="+mn-lt"/>
                          <a:ea typeface="+mn-ea"/>
                          <a:cs typeface="+mn-cs"/>
                        </a:rPr>
                        <a:t>Cross: PPT shapes</a:t>
                      </a:r>
                      <a:endParaRPr lang="en-IN" sz="900" dirty="0" smtClean="0"/>
                    </a:p>
                    <a:p>
                      <a:endParaRPr lang="en-IN" sz="900" dirty="0" smtClean="0"/>
                    </a:p>
                  </a:txBody>
                  <a:tcPr/>
                </a:tc>
                <a:extLst>
                  <a:ext uri="{0D108BD9-81ED-4DB2-BD59-A6C34878D82A}">
                    <a16:rowId xmlns:a16="http://schemas.microsoft.com/office/drawing/2014/main" xmlns="" val="10004"/>
                  </a:ext>
                </a:extLst>
              </a:tr>
              <a:tr h="389313">
                <a:tc>
                  <a:txBody>
                    <a:bodyPr/>
                    <a:lstStyle/>
                    <a:p>
                      <a:r>
                        <a:rPr lang="en-IN" sz="900" dirty="0" smtClean="0"/>
                        <a:t>4</a:t>
                      </a:r>
                      <a:endParaRPr lang="en-IN" sz="900" dirty="0"/>
                    </a:p>
                  </a:txBody>
                  <a:tcPr/>
                </a:tc>
                <a:tc>
                  <a:txBody>
                    <a:bodyPr/>
                    <a:lstStyle/>
                    <a:p>
                      <a:endParaRPr lang="en-IN" sz="900" dirty="0" smtClean="0"/>
                    </a:p>
                    <a:p>
                      <a:endParaRPr lang="en-IN" sz="900" dirty="0" smtClean="0"/>
                    </a:p>
                    <a:p>
                      <a:endParaRPr lang="en-IN"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dirty="0" smtClean="0">
                          <a:solidFill>
                            <a:schemeClr val="tx1"/>
                          </a:solidFill>
                          <a:latin typeface="+mn-lt"/>
                          <a:ea typeface="+mn-ea"/>
                          <a:cs typeface="+mn-cs"/>
                        </a:rPr>
                        <a:t>1.    . Boy: https://pixabay.com/vectors/man-person-alert-billboard-placard-160602/</a:t>
                      </a:r>
                    </a:p>
                    <a:p>
                      <a:endParaRPr lang="en-IN" sz="900" dirty="0" smtClean="0"/>
                    </a:p>
                    <a:p>
                      <a:endParaRPr lang="en-IN" sz="900" dirty="0" smtClean="0"/>
                    </a:p>
                    <a:p>
                      <a:endParaRPr lang="en-IN" sz="900" dirty="0"/>
                    </a:p>
                  </a:txBody>
                  <a:tcPr/>
                </a:tc>
                <a:extLst>
                  <a:ext uri="{0D108BD9-81ED-4DB2-BD59-A6C34878D82A}">
                    <a16:rowId xmlns:a16="http://schemas.microsoft.com/office/drawing/2014/main" xmlns=""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7"/>
                  </a:ext>
                </a:extLst>
              </a:tr>
            </a:tbl>
          </a:graphicData>
        </a:graphic>
      </p:graphicFrame>
      <p:pic>
        <p:nvPicPr>
          <p:cNvPr id="5" name="Picture 4" descr="Chair, Armchair, Antique, Vintage, Old"/>
          <p:cNvPicPr>
            <a:picLocks noChangeAspect="1" noChangeArrowheads="1"/>
          </p:cNvPicPr>
          <p:nvPr/>
        </p:nvPicPr>
        <p:blipFill>
          <a:blip r:embed="rId3" cstate="print"/>
          <a:srcRect l="64706" r="1176" b="-421"/>
          <a:stretch>
            <a:fillRect/>
          </a:stretch>
        </p:blipFill>
        <p:spPr bwMode="auto">
          <a:xfrm>
            <a:off x="2566968" y="1778744"/>
            <a:ext cx="216000" cy="383424"/>
          </a:xfrm>
          <a:prstGeom prst="rect">
            <a:avLst/>
          </a:prstGeom>
          <a:noFill/>
        </p:spPr>
      </p:pic>
      <p:pic>
        <p:nvPicPr>
          <p:cNvPr id="6" name="Picture 2" descr="Check Mark, Tick Mark, Check, Correct"/>
          <p:cNvPicPr>
            <a:picLocks noChangeAspect="1" noChangeArrowheads="1"/>
          </p:cNvPicPr>
          <p:nvPr/>
        </p:nvPicPr>
        <p:blipFill>
          <a:blip r:embed="rId4" cstate="print"/>
          <a:srcRect/>
          <a:stretch>
            <a:fillRect/>
          </a:stretch>
        </p:blipFill>
        <p:spPr bwMode="auto">
          <a:xfrm>
            <a:off x="2205016" y="1778744"/>
            <a:ext cx="216000" cy="212255"/>
          </a:xfrm>
          <a:prstGeom prst="rect">
            <a:avLst/>
          </a:prstGeom>
          <a:noFill/>
        </p:spPr>
      </p:pic>
      <p:sp>
        <p:nvSpPr>
          <p:cNvPr id="7" name="Multiply 6"/>
          <p:cNvSpPr/>
          <p:nvPr/>
        </p:nvSpPr>
        <p:spPr>
          <a:xfrm rot="10800000" flipV="1">
            <a:off x="3200384" y="1869232"/>
            <a:ext cx="216000" cy="180000"/>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2" descr="Wall, Brick Wall, Red Brick Wall, Seam"/>
          <p:cNvPicPr>
            <a:picLocks noChangeAspect="1" noChangeArrowheads="1"/>
          </p:cNvPicPr>
          <p:nvPr/>
        </p:nvPicPr>
        <p:blipFill>
          <a:blip r:embed="rId5" cstate="print"/>
          <a:srcRect/>
          <a:stretch>
            <a:fillRect/>
          </a:stretch>
        </p:blipFill>
        <p:spPr bwMode="auto">
          <a:xfrm>
            <a:off x="2205016" y="2524120"/>
            <a:ext cx="216000" cy="142418"/>
          </a:xfrm>
          <a:prstGeom prst="rect">
            <a:avLst/>
          </a:prstGeom>
          <a:ln>
            <a:noFill/>
          </a:ln>
          <a:effectLst>
            <a:outerShdw blurRad="292100" dist="139700" dir="2700000" algn="tl" rotWithShape="0">
              <a:srgbClr val="333333">
                <a:alpha val="65000"/>
              </a:srgbClr>
            </a:outerShdw>
          </a:effectLst>
        </p:spPr>
      </p:pic>
      <p:pic>
        <p:nvPicPr>
          <p:cNvPr id="12" name="Picture 2" descr="Check Mark, Tick Mark, Check, Correct"/>
          <p:cNvPicPr>
            <a:picLocks noChangeAspect="1" noChangeArrowheads="1"/>
          </p:cNvPicPr>
          <p:nvPr/>
        </p:nvPicPr>
        <p:blipFill>
          <a:blip r:embed="rId4" cstate="print"/>
          <a:srcRect/>
          <a:stretch>
            <a:fillRect/>
          </a:stretch>
        </p:blipFill>
        <p:spPr bwMode="auto">
          <a:xfrm>
            <a:off x="2657456" y="2524120"/>
            <a:ext cx="216000" cy="212255"/>
          </a:xfrm>
          <a:prstGeom prst="rect">
            <a:avLst/>
          </a:prstGeom>
          <a:noFill/>
        </p:spPr>
      </p:pic>
      <p:sp>
        <p:nvSpPr>
          <p:cNvPr id="13" name="Multiply 12"/>
          <p:cNvSpPr/>
          <p:nvPr/>
        </p:nvSpPr>
        <p:spPr>
          <a:xfrm rot="10800000" flipV="1">
            <a:off x="3019408" y="2524120"/>
            <a:ext cx="216000" cy="180000"/>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a:spLocks noChangeAspect="1"/>
          </p:cNvSpPr>
          <p:nvPr/>
        </p:nvSpPr>
        <p:spPr>
          <a:xfrm>
            <a:off x="2657456" y="1257288"/>
            <a:ext cx="180000" cy="180000"/>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path path="circle">
              <a:fillToRect l="50000" t="50000" r="50000" b="50000"/>
            </a:path>
            <a:tileRect/>
          </a:gradFill>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pic>
        <p:nvPicPr>
          <p:cNvPr id="16" name="Picture 2" descr="Man, Person, Alert, Billboard, Placard">
            <a:extLst>
              <a:ext uri="{FF2B5EF4-FFF2-40B4-BE49-F238E27FC236}">
                <a16:creationId xmlns:a16="http://schemas.microsoft.com/office/drawing/2014/main" xmlns="" id="{E127A1A7-41DE-49AD-BD85-DEDEB8A379D1}"/>
              </a:ext>
            </a:extLst>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2476480" y="2886072"/>
            <a:ext cx="432000" cy="4117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2686</TotalTime>
  <Words>261</Words>
  <Application>Microsoft Office PowerPoint</Application>
  <PresentationFormat>Custom</PresentationFormat>
  <Paragraphs>63</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DD</vt:lpstr>
      <vt:lpstr>The WHOLE</vt:lpstr>
      <vt:lpstr>Chair</vt:lpstr>
      <vt:lpstr>Brick wall</vt:lpstr>
      <vt:lpstr>Conclusion</vt:lpstr>
      <vt:lpstr>MM Index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Madhumika</cp:lastModifiedBy>
  <cp:revision>224</cp:revision>
  <dcterms:created xsi:type="dcterms:W3CDTF">2020-08-28T09:38:22Z</dcterms:created>
  <dcterms:modified xsi:type="dcterms:W3CDTF">2022-05-19T14:06:59Z</dcterms:modified>
</cp:coreProperties>
</file>